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6" r:id="rId1"/>
  </p:sldMasterIdLst>
  <p:notesMasterIdLst>
    <p:notesMasterId r:id="rId23"/>
  </p:notesMasterIdLst>
  <p:sldIdLst>
    <p:sldId id="256" r:id="rId2"/>
    <p:sldId id="260" r:id="rId3"/>
    <p:sldId id="303" r:id="rId4"/>
    <p:sldId id="304" r:id="rId5"/>
    <p:sldId id="305" r:id="rId6"/>
    <p:sldId id="257" r:id="rId7"/>
    <p:sldId id="259" r:id="rId8"/>
    <p:sldId id="306" r:id="rId9"/>
    <p:sldId id="258" r:id="rId10"/>
    <p:sldId id="262" r:id="rId11"/>
    <p:sldId id="263" r:id="rId12"/>
    <p:sldId id="264" r:id="rId13"/>
    <p:sldId id="267" r:id="rId14"/>
    <p:sldId id="287" r:id="rId15"/>
    <p:sldId id="265" r:id="rId16"/>
    <p:sldId id="266" r:id="rId17"/>
    <p:sldId id="268" r:id="rId18"/>
    <p:sldId id="270" r:id="rId19"/>
    <p:sldId id="280" r:id="rId20"/>
    <p:sldId id="281" r:id="rId21"/>
    <p:sldId id="271" r:id="rId22"/>
  </p:sldIdLst>
  <p:sldSz cx="9144000" cy="5143500" type="screen16x9"/>
  <p:notesSz cx="6858000" cy="9144000"/>
  <p:embeddedFontLst>
    <p:embeddedFont>
      <p:font typeface="Bebas Neue" panose="020B0604020202020204" charset="0"/>
      <p:regular r:id="rId24"/>
    </p:embeddedFont>
    <p:embeddedFont>
      <p:font typeface="#9Slide07 SVNNexa Rust Slab Bla" panose="020B0606040200020203" pitchFamily="34" charset="0"/>
      <p:bold r:id="rId25"/>
    </p:embeddedFont>
    <p:embeddedFont>
      <p:font typeface="#9Slide04 SFU Belle" panose="00000400000000000000" pitchFamily="2" charset="0"/>
      <p:regular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Dosis SemiBold" panose="020B0604020202020204" charset="0"/>
      <p:regular r:id="rId29"/>
      <p:bold r:id="rId30"/>
    </p:embeddedFont>
    <p:embeddedFont>
      <p:font typeface="Dosis" panose="020B0604020202020204" charset="0"/>
      <p:regular r:id="rId31"/>
      <p:bold r:id="rId32"/>
    </p:embeddedFont>
    <p:embeddedFont>
      <p:font typeface="Asap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E56"/>
    <a:srgbClr val="FEB123"/>
    <a:srgbClr val="8A6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FEC6BA-5B51-4B28-8100-4714F75CECBE}">
  <a:tblStyle styleId="{74FEC6BA-5B51-4B28-8100-4714F75CEC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15" autoAdjust="0"/>
  </p:normalViewPr>
  <p:slideViewPr>
    <p:cSldViewPr snapToGrid="0">
      <p:cViewPr>
        <p:scale>
          <a:sx n="45" d="100"/>
          <a:sy n="45" d="100"/>
        </p:scale>
        <p:origin x="127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Google Shape;12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ccd9f60aad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ccd9f60aad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ccd9f60aad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ccd9f60aad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ccd9f60aad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ccd9f60aad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Google Shape;2414;gccd9f60aad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5" name="Google Shape;2415;gccd9f60aad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Google Shape;4125;gcf27d8083f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6" name="Google Shape;4126;gcf27d8083f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ccd9f60aad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ccd9f60aad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gccd9f60aad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4" name="Google Shape;2314;gccd9f60aad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5" name="Google Shape;2505;gccd9f60aa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6" name="Google Shape;2506;gccd9f60aa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gce11b1b0f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0" name="Google Shape;2600;gce11b1b0f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" name="Google Shape;3492;gcf090687f8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3" name="Google Shape;3493;gcf090687f8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ccd9f60aa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ccd9f60aad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5" name="Google Shape;3705;gcc03f455f1_0_7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6" name="Google Shape;3706;gcc03f455f1_0_7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gce11b1b0f1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9" name="Google Shape;2649;gce11b1b0f1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-&gt;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 Pane </a:t>
            </a:r>
            <a:r>
              <a:rPr lang="en-US" dirty="0"/>
              <a:t>-&gt;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b="1" dirty="0" err="1"/>
              <a:t>phím</a:t>
            </a:r>
            <a:r>
              <a:rPr lang="en-US" b="1" dirty="0"/>
              <a:t> Ctrl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b="1" dirty="0"/>
              <a:t>Content </a:t>
            </a:r>
            <a:r>
              <a:rPr lang="en-US" b="1" dirty="0" err="1"/>
              <a:t>Placehoder</a:t>
            </a:r>
            <a:r>
              <a:rPr lang="en-US" b="1" dirty="0"/>
              <a:t> 12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b="1" dirty="0"/>
              <a:t>Picture 26 </a:t>
            </a:r>
            <a:r>
              <a:rPr lang="en-US" dirty="0"/>
              <a:t>-&gt;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b="1" dirty="0"/>
              <a:t>Duration</a:t>
            </a:r>
            <a:r>
              <a:rPr lang="en-US" dirty="0"/>
              <a:t>: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muốn</a:t>
            </a:r>
            <a:r>
              <a:rPr lang="en-US" dirty="0"/>
              <a:t> (VD: 10s, 20s, … l</a:t>
            </a:r>
            <a:r>
              <a:rPr lang="vi-VN" dirty="0"/>
              <a:t>ư</a:t>
            </a:r>
            <a:r>
              <a:rPr lang="en-US" dirty="0"/>
              <a:t>u ý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60s</a:t>
            </a:r>
            <a:r>
              <a:rPr lang="en-US" i="1" dirty="0"/>
              <a:t>). </a:t>
            </a:r>
            <a:r>
              <a:rPr lang="en-US" i="1" dirty="0" err="1"/>
              <a:t>Làm</a:t>
            </a:r>
            <a:r>
              <a:rPr lang="en-US" i="1" dirty="0"/>
              <a:t> t</a:t>
            </a:r>
            <a:r>
              <a:rPr lang="vi-VN" i="1" dirty="0"/>
              <a:t>ư</a:t>
            </a:r>
            <a:r>
              <a:rPr lang="en-US" i="1" dirty="0" err="1"/>
              <a:t>ơng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slide </a:t>
            </a:r>
            <a:r>
              <a:rPr lang="en-US" i="1" dirty="0" err="1"/>
              <a:t>câu</a:t>
            </a:r>
            <a:r>
              <a:rPr lang="en-US" i="1" dirty="0"/>
              <a:t> </a:t>
            </a:r>
            <a:r>
              <a:rPr lang="en-US" i="1" dirty="0" err="1"/>
              <a:t>hỏi</a:t>
            </a:r>
            <a:r>
              <a:rPr lang="en-US" i="1" dirty="0"/>
              <a:t> </a:t>
            </a:r>
            <a:r>
              <a:rPr lang="en-US" i="1" dirty="0" err="1"/>
              <a:t>còn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i="1" dirty="0" err="1"/>
              <a:t>hình</a:t>
            </a:r>
            <a:r>
              <a:rPr lang="en-US" b="1" i="1" dirty="0"/>
              <a:t> </a:t>
            </a:r>
            <a:r>
              <a:rPr lang="en-US" b="1" i="1" dirty="0" err="1"/>
              <a:t>tên</a:t>
            </a:r>
            <a:r>
              <a:rPr lang="en-US" b="1" i="1" dirty="0"/>
              <a:t> </a:t>
            </a:r>
            <a:r>
              <a:rPr lang="en-US" b="1" i="1" dirty="0" err="1"/>
              <a:t>lửa</a:t>
            </a:r>
            <a:r>
              <a:rPr lang="en-US" b="1" i="1" dirty="0"/>
              <a:t> </a:t>
            </a:r>
            <a:r>
              <a:rPr lang="en-US" b="1" i="1" dirty="0" err="1"/>
              <a:t>để</a:t>
            </a:r>
            <a:r>
              <a:rPr lang="en-US" b="1" i="1" dirty="0"/>
              <a:t> quay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trang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95568-98E1-4F58-8C39-BFC148F189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81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5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bị</a:t>
            </a:r>
            <a:r>
              <a:rPr lang="en-US" baseline="0" dirty="0" smtClean="0"/>
              <a:t> chia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chia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chia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hôm</a:t>
            </a:r>
            <a:r>
              <a:rPr lang="en-US" baseline="0" dirty="0" smtClean="0"/>
              <a:t> nay.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05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cb98e8afb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cb98e8afb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d35f51efdc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d35f51efdc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" name="Google Shape;3492;gcf090687f8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3" name="Google Shape;3493;gcf090687f8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8095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cb98e8afbe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cb98e8afbe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Dừng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3291861">
            <a:off x="-1221586" y="3134078"/>
            <a:ext cx="1794222" cy="1794222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-9459614">
            <a:off x="7112725" y="-2182927"/>
            <a:ext cx="2790199" cy="2789989"/>
            <a:chOff x="720000" y="-477775"/>
            <a:chExt cx="1017900" cy="1017900"/>
          </a:xfrm>
        </p:grpSpPr>
        <p:sp>
          <p:nvSpPr>
            <p:cNvPr id="11" name="Google Shape;11;p2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92374" y="1326525"/>
            <a:ext cx="3674700" cy="16020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4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498206" y="3080800"/>
            <a:ext cx="3168900" cy="7362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2000"/>
              <a:buFont typeface="Dosis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rot="10800000">
            <a:off x="8670133" y="2672329"/>
            <a:ext cx="206057" cy="206027"/>
            <a:chOff x="241700" y="2278977"/>
            <a:chExt cx="292777" cy="292777"/>
          </a:xfrm>
        </p:grpSpPr>
        <p:sp>
          <p:nvSpPr>
            <p:cNvPr id="16" name="Google Shape;16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10800000">
            <a:off x="8512607" y="1871528"/>
            <a:ext cx="157514" cy="157514"/>
            <a:chOff x="241700" y="2278977"/>
            <a:chExt cx="292777" cy="292777"/>
          </a:xfrm>
        </p:grpSpPr>
        <p:sp>
          <p:nvSpPr>
            <p:cNvPr id="19" name="Google Shape;19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10800000">
            <a:off x="8809885" y="1634755"/>
            <a:ext cx="105868" cy="105927"/>
            <a:chOff x="241700" y="2278977"/>
            <a:chExt cx="292777" cy="292777"/>
          </a:xfrm>
        </p:grpSpPr>
        <p:sp>
          <p:nvSpPr>
            <p:cNvPr id="22" name="Google Shape;22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 rot="3801578">
            <a:off x="8669787" y="345863"/>
            <a:ext cx="918622" cy="918622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 rot="10800000">
            <a:off x="8538435" y="1147455"/>
            <a:ext cx="105868" cy="105927"/>
            <a:chOff x="241700" y="2278977"/>
            <a:chExt cx="292777" cy="292777"/>
          </a:xfrm>
        </p:grpSpPr>
        <p:sp>
          <p:nvSpPr>
            <p:cNvPr id="26" name="Google Shape;26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10800000">
            <a:off x="8809885" y="752217"/>
            <a:ext cx="105868" cy="105927"/>
            <a:chOff x="241700" y="2278977"/>
            <a:chExt cx="292777" cy="292777"/>
          </a:xfrm>
        </p:grpSpPr>
        <p:sp>
          <p:nvSpPr>
            <p:cNvPr id="29" name="Google Shape;29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 rot="5551272">
            <a:off x="-770371" y="4188158"/>
            <a:ext cx="2337121" cy="2337015"/>
            <a:chOff x="720000" y="-477775"/>
            <a:chExt cx="1017900" cy="1017900"/>
          </a:xfrm>
        </p:grpSpPr>
        <p:sp>
          <p:nvSpPr>
            <p:cNvPr id="32" name="Google Shape;32;p2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402052" y="2347556"/>
            <a:ext cx="157514" cy="157514"/>
            <a:chOff x="241700" y="2278977"/>
            <a:chExt cx="292777" cy="292777"/>
          </a:xfrm>
        </p:grpSpPr>
        <p:sp>
          <p:nvSpPr>
            <p:cNvPr id="35" name="Google Shape;35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130607" y="2781242"/>
            <a:ext cx="105868" cy="105927"/>
            <a:chOff x="241700" y="2278977"/>
            <a:chExt cx="292777" cy="292777"/>
          </a:xfrm>
        </p:grpSpPr>
        <p:sp>
          <p:nvSpPr>
            <p:cNvPr id="38" name="Google Shape;38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427882" y="3222767"/>
            <a:ext cx="105868" cy="105927"/>
            <a:chOff x="241700" y="2278977"/>
            <a:chExt cx="292777" cy="292777"/>
          </a:xfrm>
        </p:grpSpPr>
        <p:sp>
          <p:nvSpPr>
            <p:cNvPr id="41" name="Google Shape;41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30607" y="3566679"/>
            <a:ext cx="105868" cy="105927"/>
            <a:chOff x="241700" y="2278977"/>
            <a:chExt cx="292777" cy="292777"/>
          </a:xfrm>
        </p:grpSpPr>
        <p:sp>
          <p:nvSpPr>
            <p:cNvPr id="44" name="Google Shape;44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218702" y="1944231"/>
            <a:ext cx="157514" cy="157514"/>
            <a:chOff x="241700" y="2278977"/>
            <a:chExt cx="292777" cy="292777"/>
          </a:xfrm>
        </p:grpSpPr>
        <p:sp>
          <p:nvSpPr>
            <p:cNvPr id="47" name="Google Shape;47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3"/>
          <p:cNvSpPr/>
          <p:nvPr/>
        </p:nvSpPr>
        <p:spPr>
          <a:xfrm rot="6536415">
            <a:off x="-1649056" y="2912998"/>
            <a:ext cx="2560216" cy="2560216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0" name="Google Shape;350;p13"/>
          <p:cNvGrpSpPr/>
          <p:nvPr/>
        </p:nvGrpSpPr>
        <p:grpSpPr>
          <a:xfrm rot="3789275">
            <a:off x="463270" y="4629393"/>
            <a:ext cx="921010" cy="950559"/>
            <a:chOff x="720000" y="-477775"/>
            <a:chExt cx="1017900" cy="1017900"/>
          </a:xfrm>
        </p:grpSpPr>
        <p:sp>
          <p:nvSpPr>
            <p:cNvPr id="351" name="Google Shape;351;p1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13"/>
          <p:cNvSpPr/>
          <p:nvPr/>
        </p:nvSpPr>
        <p:spPr>
          <a:xfrm rot="-9341104">
            <a:off x="7798691" y="-1139221"/>
            <a:ext cx="1995619" cy="1995619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13"/>
          <p:cNvGrpSpPr/>
          <p:nvPr/>
        </p:nvGrpSpPr>
        <p:grpSpPr>
          <a:xfrm rot="3789487">
            <a:off x="8679218" y="175581"/>
            <a:ext cx="1234249" cy="1273832"/>
            <a:chOff x="720000" y="-477775"/>
            <a:chExt cx="1017900" cy="1017900"/>
          </a:xfrm>
        </p:grpSpPr>
        <p:sp>
          <p:nvSpPr>
            <p:cNvPr id="355" name="Google Shape;355;p1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13"/>
          <p:cNvSpPr txBox="1">
            <a:spLocks noGrp="1"/>
          </p:cNvSpPr>
          <p:nvPr>
            <p:ph type="title"/>
          </p:nvPr>
        </p:nvSpPr>
        <p:spPr>
          <a:xfrm>
            <a:off x="1356475" y="1520225"/>
            <a:ext cx="17724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8" name="Google Shape;358;p13"/>
          <p:cNvSpPr txBox="1">
            <a:spLocks noGrp="1"/>
          </p:cNvSpPr>
          <p:nvPr>
            <p:ph type="title" idx="2" hasCustomPrompt="1"/>
          </p:nvPr>
        </p:nvSpPr>
        <p:spPr>
          <a:xfrm>
            <a:off x="848275" y="1525475"/>
            <a:ext cx="584400" cy="5934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9" name="Google Shape;359;p13"/>
          <p:cNvSpPr txBox="1">
            <a:spLocks noGrp="1"/>
          </p:cNvSpPr>
          <p:nvPr>
            <p:ph type="subTitle" idx="1"/>
          </p:nvPr>
        </p:nvSpPr>
        <p:spPr>
          <a:xfrm>
            <a:off x="1356489" y="1945424"/>
            <a:ext cx="1772400" cy="8133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title" idx="3"/>
          </p:nvPr>
        </p:nvSpPr>
        <p:spPr>
          <a:xfrm>
            <a:off x="3939902" y="1520225"/>
            <a:ext cx="17724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title" idx="4" hasCustomPrompt="1"/>
          </p:nvPr>
        </p:nvSpPr>
        <p:spPr>
          <a:xfrm>
            <a:off x="3431700" y="1525475"/>
            <a:ext cx="584400" cy="5934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5"/>
          </p:nvPr>
        </p:nvSpPr>
        <p:spPr>
          <a:xfrm>
            <a:off x="3939900" y="1945424"/>
            <a:ext cx="1772400" cy="8133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 idx="6"/>
          </p:nvPr>
        </p:nvSpPr>
        <p:spPr>
          <a:xfrm>
            <a:off x="6523331" y="1520225"/>
            <a:ext cx="17724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7" hasCustomPrompt="1"/>
          </p:nvPr>
        </p:nvSpPr>
        <p:spPr>
          <a:xfrm>
            <a:off x="6015075" y="1525475"/>
            <a:ext cx="584400" cy="5934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8"/>
          </p:nvPr>
        </p:nvSpPr>
        <p:spPr>
          <a:xfrm>
            <a:off x="6523325" y="1945424"/>
            <a:ext cx="1772400" cy="8133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 idx="9"/>
          </p:nvPr>
        </p:nvSpPr>
        <p:spPr>
          <a:xfrm>
            <a:off x="1356475" y="3016898"/>
            <a:ext cx="17724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13" hasCustomPrompt="1"/>
          </p:nvPr>
        </p:nvSpPr>
        <p:spPr>
          <a:xfrm>
            <a:off x="848275" y="3022152"/>
            <a:ext cx="584400" cy="5934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14"/>
          </p:nvPr>
        </p:nvSpPr>
        <p:spPr>
          <a:xfrm>
            <a:off x="1356489" y="3455574"/>
            <a:ext cx="1772400" cy="8022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idx="15"/>
          </p:nvPr>
        </p:nvSpPr>
        <p:spPr>
          <a:xfrm>
            <a:off x="3939902" y="3016898"/>
            <a:ext cx="17724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16" hasCustomPrompt="1"/>
          </p:nvPr>
        </p:nvSpPr>
        <p:spPr>
          <a:xfrm>
            <a:off x="3431700" y="3022152"/>
            <a:ext cx="584400" cy="5934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17"/>
          </p:nvPr>
        </p:nvSpPr>
        <p:spPr>
          <a:xfrm>
            <a:off x="3939900" y="3455574"/>
            <a:ext cx="1772400" cy="8022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18"/>
          </p:nvPr>
        </p:nvSpPr>
        <p:spPr>
          <a:xfrm>
            <a:off x="6523331" y="3016898"/>
            <a:ext cx="17724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9" hasCustomPrompt="1"/>
          </p:nvPr>
        </p:nvSpPr>
        <p:spPr>
          <a:xfrm>
            <a:off x="6015075" y="3022152"/>
            <a:ext cx="584400" cy="5934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20"/>
          </p:nvPr>
        </p:nvSpPr>
        <p:spPr>
          <a:xfrm>
            <a:off x="6523325" y="3447605"/>
            <a:ext cx="1772400" cy="8022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title" idx="21"/>
          </p:nvPr>
        </p:nvSpPr>
        <p:spPr>
          <a:xfrm>
            <a:off x="720000" y="38760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osis"/>
              <a:buNone/>
              <a:defRPr sz="2800" b="1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76" name="Google Shape;376;p13"/>
          <p:cNvGrpSpPr/>
          <p:nvPr/>
        </p:nvGrpSpPr>
        <p:grpSpPr>
          <a:xfrm>
            <a:off x="8604687" y="571987"/>
            <a:ext cx="184069" cy="184098"/>
            <a:chOff x="241700" y="2278977"/>
            <a:chExt cx="292777" cy="292777"/>
          </a:xfrm>
        </p:grpSpPr>
        <p:sp>
          <p:nvSpPr>
            <p:cNvPr id="377" name="Google Shape;377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13"/>
          <p:cNvGrpSpPr/>
          <p:nvPr/>
        </p:nvGrpSpPr>
        <p:grpSpPr>
          <a:xfrm>
            <a:off x="8795941" y="1073697"/>
            <a:ext cx="140738" cy="140738"/>
            <a:chOff x="241700" y="2278977"/>
            <a:chExt cx="292777" cy="292777"/>
          </a:xfrm>
        </p:grpSpPr>
        <p:sp>
          <p:nvSpPr>
            <p:cNvPr id="380" name="Google Shape;380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13"/>
          <p:cNvGrpSpPr/>
          <p:nvPr/>
        </p:nvGrpSpPr>
        <p:grpSpPr>
          <a:xfrm>
            <a:off x="8649432" y="1417132"/>
            <a:ext cx="94596" cy="94626"/>
            <a:chOff x="241700" y="2278977"/>
            <a:chExt cx="292777" cy="292777"/>
          </a:xfrm>
        </p:grpSpPr>
        <p:sp>
          <p:nvSpPr>
            <p:cNvPr id="383" name="Google Shape;383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13"/>
          <p:cNvGrpSpPr/>
          <p:nvPr/>
        </p:nvGrpSpPr>
        <p:grpSpPr>
          <a:xfrm>
            <a:off x="8819009" y="1818574"/>
            <a:ext cx="94596" cy="94626"/>
            <a:chOff x="241700" y="2278977"/>
            <a:chExt cx="292777" cy="292777"/>
          </a:xfrm>
        </p:grpSpPr>
        <p:sp>
          <p:nvSpPr>
            <p:cNvPr id="386" name="Google Shape;386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13"/>
          <p:cNvGrpSpPr/>
          <p:nvPr/>
        </p:nvGrpSpPr>
        <p:grpSpPr>
          <a:xfrm rot="10800000">
            <a:off x="303935" y="3367526"/>
            <a:ext cx="184069" cy="184098"/>
            <a:chOff x="241700" y="2278977"/>
            <a:chExt cx="292777" cy="292777"/>
          </a:xfrm>
        </p:grpSpPr>
        <p:sp>
          <p:nvSpPr>
            <p:cNvPr id="389" name="Google Shape;389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13"/>
          <p:cNvGrpSpPr/>
          <p:nvPr/>
        </p:nvGrpSpPr>
        <p:grpSpPr>
          <a:xfrm rot="10800000">
            <a:off x="156012" y="2909177"/>
            <a:ext cx="140738" cy="140738"/>
            <a:chOff x="241700" y="2278977"/>
            <a:chExt cx="292777" cy="292777"/>
          </a:xfrm>
        </p:grpSpPr>
        <p:sp>
          <p:nvSpPr>
            <p:cNvPr id="392" name="Google Shape;392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13"/>
          <p:cNvGrpSpPr/>
          <p:nvPr/>
        </p:nvGrpSpPr>
        <p:grpSpPr>
          <a:xfrm rot="10800000">
            <a:off x="348663" y="2611854"/>
            <a:ext cx="94596" cy="94626"/>
            <a:chOff x="241700" y="2278977"/>
            <a:chExt cx="292777" cy="292777"/>
          </a:xfrm>
        </p:grpSpPr>
        <p:sp>
          <p:nvSpPr>
            <p:cNvPr id="395" name="Google Shape;395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13"/>
          <p:cNvGrpSpPr/>
          <p:nvPr/>
        </p:nvGrpSpPr>
        <p:grpSpPr>
          <a:xfrm rot="10800000">
            <a:off x="179086" y="2210412"/>
            <a:ext cx="94596" cy="94626"/>
            <a:chOff x="241700" y="2278977"/>
            <a:chExt cx="292777" cy="292777"/>
          </a:xfrm>
        </p:grpSpPr>
        <p:sp>
          <p:nvSpPr>
            <p:cNvPr id="398" name="Google Shape;398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4"/>
          <p:cNvSpPr/>
          <p:nvPr/>
        </p:nvSpPr>
        <p:spPr>
          <a:xfrm rot="10024391">
            <a:off x="6628028" y="4495703"/>
            <a:ext cx="1995472" cy="1995472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2" name="Google Shape;402;p14"/>
          <p:cNvGrpSpPr/>
          <p:nvPr/>
        </p:nvGrpSpPr>
        <p:grpSpPr>
          <a:xfrm>
            <a:off x="-1633265" y="-1048151"/>
            <a:ext cx="2727565" cy="2727463"/>
            <a:chOff x="720000" y="-477775"/>
            <a:chExt cx="1017900" cy="1017900"/>
          </a:xfrm>
        </p:grpSpPr>
        <p:sp>
          <p:nvSpPr>
            <p:cNvPr id="403" name="Google Shape;403;p14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14"/>
          <p:cNvSpPr/>
          <p:nvPr/>
        </p:nvSpPr>
        <p:spPr>
          <a:xfrm rot="268232">
            <a:off x="730629" y="-1516366"/>
            <a:ext cx="1982131" cy="1982131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4"/>
          <p:cNvSpPr txBox="1">
            <a:spLocks noGrp="1"/>
          </p:cNvSpPr>
          <p:nvPr>
            <p:ph type="title"/>
          </p:nvPr>
        </p:nvSpPr>
        <p:spPr>
          <a:xfrm>
            <a:off x="4075075" y="3296491"/>
            <a:ext cx="4272900" cy="4518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7" name="Google Shape;407;p14"/>
          <p:cNvSpPr txBox="1">
            <a:spLocks noGrp="1"/>
          </p:cNvSpPr>
          <p:nvPr>
            <p:ph type="subTitle" idx="1"/>
          </p:nvPr>
        </p:nvSpPr>
        <p:spPr>
          <a:xfrm>
            <a:off x="4075075" y="1395225"/>
            <a:ext cx="4272900" cy="17658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408" name="Google Shape;408;p14"/>
          <p:cNvGrpSpPr/>
          <p:nvPr/>
        </p:nvGrpSpPr>
        <p:grpSpPr>
          <a:xfrm>
            <a:off x="290107" y="884969"/>
            <a:ext cx="222862" cy="222891"/>
            <a:chOff x="241700" y="2278977"/>
            <a:chExt cx="292777" cy="292777"/>
          </a:xfrm>
        </p:grpSpPr>
        <p:sp>
          <p:nvSpPr>
            <p:cNvPr id="409" name="Google Shape;409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14"/>
          <p:cNvGrpSpPr/>
          <p:nvPr/>
        </p:nvGrpSpPr>
        <p:grpSpPr>
          <a:xfrm>
            <a:off x="549627" y="1418105"/>
            <a:ext cx="170396" cy="170396"/>
            <a:chOff x="241700" y="2278977"/>
            <a:chExt cx="292777" cy="292777"/>
          </a:xfrm>
        </p:grpSpPr>
        <p:sp>
          <p:nvSpPr>
            <p:cNvPr id="412" name="Google Shape;412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414;p14"/>
          <p:cNvGrpSpPr/>
          <p:nvPr/>
        </p:nvGrpSpPr>
        <p:grpSpPr>
          <a:xfrm>
            <a:off x="398457" y="1913711"/>
            <a:ext cx="114534" cy="114564"/>
            <a:chOff x="241700" y="2278977"/>
            <a:chExt cx="292777" cy="292777"/>
          </a:xfrm>
        </p:grpSpPr>
        <p:sp>
          <p:nvSpPr>
            <p:cNvPr id="415" name="Google Shape;415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14"/>
          <p:cNvGrpSpPr/>
          <p:nvPr/>
        </p:nvGrpSpPr>
        <p:grpSpPr>
          <a:xfrm>
            <a:off x="549598" y="2457127"/>
            <a:ext cx="114534" cy="114564"/>
            <a:chOff x="241700" y="2278977"/>
            <a:chExt cx="292777" cy="292777"/>
          </a:xfrm>
        </p:grpSpPr>
        <p:sp>
          <p:nvSpPr>
            <p:cNvPr id="418" name="Google Shape;418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14"/>
          <p:cNvGrpSpPr/>
          <p:nvPr/>
        </p:nvGrpSpPr>
        <p:grpSpPr>
          <a:xfrm rot="-1561950">
            <a:off x="8240123" y="3283961"/>
            <a:ext cx="2723099" cy="2810849"/>
            <a:chOff x="720000" y="-477775"/>
            <a:chExt cx="1017900" cy="1017900"/>
          </a:xfrm>
        </p:grpSpPr>
        <p:sp>
          <p:nvSpPr>
            <p:cNvPr id="421" name="Google Shape;421;p14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423;p14"/>
          <p:cNvGrpSpPr/>
          <p:nvPr/>
        </p:nvGrpSpPr>
        <p:grpSpPr>
          <a:xfrm rot="10800000">
            <a:off x="8679137" y="3858025"/>
            <a:ext cx="222862" cy="222891"/>
            <a:chOff x="241700" y="2278977"/>
            <a:chExt cx="292777" cy="292777"/>
          </a:xfrm>
        </p:grpSpPr>
        <p:sp>
          <p:nvSpPr>
            <p:cNvPr id="424" name="Google Shape;424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14"/>
          <p:cNvGrpSpPr/>
          <p:nvPr/>
        </p:nvGrpSpPr>
        <p:grpSpPr>
          <a:xfrm rot="10800000">
            <a:off x="8500044" y="3303083"/>
            <a:ext cx="170396" cy="170396"/>
            <a:chOff x="241700" y="2278977"/>
            <a:chExt cx="292777" cy="292777"/>
          </a:xfrm>
        </p:grpSpPr>
        <p:sp>
          <p:nvSpPr>
            <p:cNvPr id="427" name="Google Shape;427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4"/>
          <p:cNvGrpSpPr/>
          <p:nvPr/>
        </p:nvGrpSpPr>
        <p:grpSpPr>
          <a:xfrm rot="10800000">
            <a:off x="8733289" y="2943147"/>
            <a:ext cx="114534" cy="114564"/>
            <a:chOff x="241700" y="2278977"/>
            <a:chExt cx="292777" cy="292777"/>
          </a:xfrm>
        </p:grpSpPr>
        <p:sp>
          <p:nvSpPr>
            <p:cNvPr id="430" name="Google Shape;430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14"/>
          <p:cNvGrpSpPr/>
          <p:nvPr/>
        </p:nvGrpSpPr>
        <p:grpSpPr>
          <a:xfrm rot="10800000">
            <a:off x="8527973" y="2457119"/>
            <a:ext cx="114534" cy="114564"/>
            <a:chOff x="241700" y="2278977"/>
            <a:chExt cx="292777" cy="292777"/>
          </a:xfrm>
        </p:grpSpPr>
        <p:sp>
          <p:nvSpPr>
            <p:cNvPr id="433" name="Google Shape;433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14"/>
          <p:cNvGrpSpPr/>
          <p:nvPr/>
        </p:nvGrpSpPr>
        <p:grpSpPr>
          <a:xfrm rot="10800000">
            <a:off x="8793648" y="2028269"/>
            <a:ext cx="114534" cy="114564"/>
            <a:chOff x="241700" y="2278977"/>
            <a:chExt cx="292777" cy="292777"/>
          </a:xfrm>
        </p:grpSpPr>
        <p:sp>
          <p:nvSpPr>
            <p:cNvPr id="436" name="Google Shape;436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14"/>
          <p:cNvGrpSpPr/>
          <p:nvPr/>
        </p:nvGrpSpPr>
        <p:grpSpPr>
          <a:xfrm rot="10800000">
            <a:off x="8679123" y="1588494"/>
            <a:ext cx="114534" cy="114564"/>
            <a:chOff x="241700" y="2278977"/>
            <a:chExt cx="292777" cy="292777"/>
          </a:xfrm>
        </p:grpSpPr>
        <p:sp>
          <p:nvSpPr>
            <p:cNvPr id="439" name="Google Shape;439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5"/>
          <p:cNvSpPr/>
          <p:nvPr/>
        </p:nvSpPr>
        <p:spPr>
          <a:xfrm rot="-3889912">
            <a:off x="4951105" y="-2661400"/>
            <a:ext cx="4991582" cy="4991582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" name="Google Shape;443;p15"/>
          <p:cNvGrpSpPr/>
          <p:nvPr/>
        </p:nvGrpSpPr>
        <p:grpSpPr>
          <a:xfrm rot="-7728444">
            <a:off x="-379136" y="-3087708"/>
            <a:ext cx="7597246" cy="7596817"/>
            <a:chOff x="720000" y="-477775"/>
            <a:chExt cx="1017900" cy="1017900"/>
          </a:xfrm>
        </p:grpSpPr>
        <p:sp>
          <p:nvSpPr>
            <p:cNvPr id="444" name="Google Shape;444;p15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15"/>
          <p:cNvSpPr txBox="1">
            <a:spLocks noGrp="1"/>
          </p:cNvSpPr>
          <p:nvPr>
            <p:ph type="subTitle" idx="1"/>
          </p:nvPr>
        </p:nvSpPr>
        <p:spPr>
          <a:xfrm>
            <a:off x="2169450" y="3964550"/>
            <a:ext cx="4805100" cy="5727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15"/>
          <p:cNvSpPr txBox="1">
            <a:spLocks noGrp="1"/>
          </p:cNvSpPr>
          <p:nvPr>
            <p:ph type="title"/>
          </p:nvPr>
        </p:nvSpPr>
        <p:spPr>
          <a:xfrm>
            <a:off x="2169450" y="2913375"/>
            <a:ext cx="4805100" cy="932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16"/>
          <p:cNvGrpSpPr/>
          <p:nvPr/>
        </p:nvGrpSpPr>
        <p:grpSpPr>
          <a:xfrm rot="-2894886">
            <a:off x="8356633" y="3557749"/>
            <a:ext cx="1755590" cy="1755590"/>
            <a:chOff x="720000" y="-477775"/>
            <a:chExt cx="1017900" cy="1017900"/>
          </a:xfrm>
        </p:grpSpPr>
        <p:sp>
          <p:nvSpPr>
            <p:cNvPr id="450" name="Google Shape;450;p16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16"/>
          <p:cNvGrpSpPr/>
          <p:nvPr/>
        </p:nvGrpSpPr>
        <p:grpSpPr>
          <a:xfrm rot="10497210">
            <a:off x="-668470" y="-91812"/>
            <a:ext cx="1263633" cy="1263633"/>
            <a:chOff x="720000" y="-477775"/>
            <a:chExt cx="1017900" cy="1017900"/>
          </a:xfrm>
        </p:grpSpPr>
        <p:sp>
          <p:nvSpPr>
            <p:cNvPr id="453" name="Google Shape;453;p16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5" name="Google Shape;455;p16"/>
          <p:cNvSpPr/>
          <p:nvPr/>
        </p:nvSpPr>
        <p:spPr>
          <a:xfrm rot="2573150">
            <a:off x="-12255" y="-1330964"/>
            <a:ext cx="1949335" cy="1949131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"/>
          </p:nvPr>
        </p:nvSpPr>
        <p:spPr>
          <a:xfrm>
            <a:off x="720000" y="2710951"/>
            <a:ext cx="3628200" cy="7119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16"/>
          <p:cNvSpPr txBox="1">
            <a:spLocks noGrp="1"/>
          </p:cNvSpPr>
          <p:nvPr>
            <p:ph type="title"/>
          </p:nvPr>
        </p:nvSpPr>
        <p:spPr>
          <a:xfrm>
            <a:off x="720000" y="1161650"/>
            <a:ext cx="3628200" cy="14730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grpSp>
        <p:nvGrpSpPr>
          <p:cNvPr id="458" name="Google Shape;458;p16"/>
          <p:cNvGrpSpPr/>
          <p:nvPr/>
        </p:nvGrpSpPr>
        <p:grpSpPr>
          <a:xfrm>
            <a:off x="930942" y="225273"/>
            <a:ext cx="227664" cy="227664"/>
            <a:chOff x="241700" y="2278977"/>
            <a:chExt cx="292777" cy="292777"/>
          </a:xfrm>
        </p:grpSpPr>
        <p:sp>
          <p:nvSpPr>
            <p:cNvPr id="459" name="Google Shape;459;p1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16"/>
          <p:cNvGrpSpPr/>
          <p:nvPr/>
        </p:nvGrpSpPr>
        <p:grpSpPr>
          <a:xfrm>
            <a:off x="1706853" y="115133"/>
            <a:ext cx="174056" cy="174085"/>
            <a:chOff x="241700" y="2278977"/>
            <a:chExt cx="292777" cy="292777"/>
          </a:xfrm>
        </p:grpSpPr>
        <p:sp>
          <p:nvSpPr>
            <p:cNvPr id="462" name="Google Shape;462;p1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p16"/>
          <p:cNvGrpSpPr/>
          <p:nvPr/>
        </p:nvGrpSpPr>
        <p:grpSpPr>
          <a:xfrm>
            <a:off x="2209321" y="289225"/>
            <a:ext cx="174056" cy="174056"/>
            <a:chOff x="241700" y="2278977"/>
            <a:chExt cx="292777" cy="292777"/>
          </a:xfrm>
        </p:grpSpPr>
        <p:sp>
          <p:nvSpPr>
            <p:cNvPr id="465" name="Google Shape;465;p1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16"/>
          <p:cNvGrpSpPr/>
          <p:nvPr/>
        </p:nvGrpSpPr>
        <p:grpSpPr>
          <a:xfrm>
            <a:off x="7385042" y="4600448"/>
            <a:ext cx="227664" cy="227664"/>
            <a:chOff x="241700" y="2278977"/>
            <a:chExt cx="292777" cy="292777"/>
          </a:xfrm>
        </p:grpSpPr>
        <p:sp>
          <p:nvSpPr>
            <p:cNvPr id="468" name="Google Shape;468;p1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16"/>
          <p:cNvGrpSpPr/>
          <p:nvPr/>
        </p:nvGrpSpPr>
        <p:grpSpPr>
          <a:xfrm>
            <a:off x="7995028" y="4783408"/>
            <a:ext cx="174056" cy="174085"/>
            <a:chOff x="241700" y="2278977"/>
            <a:chExt cx="292777" cy="292777"/>
          </a:xfrm>
        </p:grpSpPr>
        <p:sp>
          <p:nvSpPr>
            <p:cNvPr id="471" name="Google Shape;471;p1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16"/>
          <p:cNvGrpSpPr/>
          <p:nvPr/>
        </p:nvGrpSpPr>
        <p:grpSpPr>
          <a:xfrm>
            <a:off x="8490471" y="4513425"/>
            <a:ext cx="174056" cy="174056"/>
            <a:chOff x="241700" y="2278977"/>
            <a:chExt cx="292777" cy="292777"/>
          </a:xfrm>
        </p:grpSpPr>
        <p:sp>
          <p:nvSpPr>
            <p:cNvPr id="474" name="Google Shape;474;p1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" name="Google Shape;476;p16"/>
          <p:cNvGrpSpPr/>
          <p:nvPr/>
        </p:nvGrpSpPr>
        <p:grpSpPr>
          <a:xfrm>
            <a:off x="7018679" y="4828161"/>
            <a:ext cx="129349" cy="129408"/>
            <a:chOff x="241700" y="2278977"/>
            <a:chExt cx="292777" cy="292777"/>
          </a:xfrm>
        </p:grpSpPr>
        <p:sp>
          <p:nvSpPr>
            <p:cNvPr id="477" name="Google Shape;477;p1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20"/>
          <p:cNvGrpSpPr/>
          <p:nvPr/>
        </p:nvGrpSpPr>
        <p:grpSpPr>
          <a:xfrm>
            <a:off x="7113463" y="2053908"/>
            <a:ext cx="3958800" cy="4442925"/>
            <a:chOff x="6994463" y="2003908"/>
            <a:chExt cx="3958800" cy="4442925"/>
          </a:xfrm>
        </p:grpSpPr>
        <p:grpSp>
          <p:nvGrpSpPr>
            <p:cNvPr id="578" name="Google Shape;578;p20"/>
            <p:cNvGrpSpPr/>
            <p:nvPr/>
          </p:nvGrpSpPr>
          <p:grpSpPr>
            <a:xfrm rot="5881968">
              <a:off x="7985690" y="4077114"/>
              <a:ext cx="2153220" cy="2153119"/>
              <a:chOff x="720000" y="-477775"/>
              <a:chExt cx="1017900" cy="1017900"/>
            </a:xfrm>
          </p:grpSpPr>
          <p:sp>
            <p:nvSpPr>
              <p:cNvPr id="579" name="Google Shape;579;p20"/>
              <p:cNvSpPr/>
              <p:nvPr/>
            </p:nvSpPr>
            <p:spPr>
              <a:xfrm>
                <a:off x="720000" y="-477775"/>
                <a:ext cx="1017900" cy="1017900"/>
              </a:xfrm>
              <a:prstGeom prst="teardrop">
                <a:avLst>
                  <a:gd name="adj" fmla="val 10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0"/>
              <p:cNvSpPr/>
              <p:nvPr/>
            </p:nvSpPr>
            <p:spPr>
              <a:xfrm>
                <a:off x="720000" y="-477775"/>
                <a:ext cx="1017900" cy="1017900"/>
              </a:xfrm>
              <a:prstGeom prst="teardrop">
                <a:avLst>
                  <a:gd name="adj" fmla="val 100000"/>
                </a:avLst>
              </a:prstGeom>
              <a:solidFill>
                <a:srgbClr val="000000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1" name="Google Shape;581;p20"/>
            <p:cNvSpPr/>
            <p:nvPr/>
          </p:nvSpPr>
          <p:spPr>
            <a:xfrm rot="9845783">
              <a:off x="7167645" y="4804415"/>
              <a:ext cx="1469236" cy="1469236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 rot="9845544">
              <a:off x="8718994" y="2239539"/>
              <a:ext cx="1998638" cy="1998638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" name="Google Shape;583;p20"/>
          <p:cNvSpPr txBox="1">
            <a:spLocks noGrp="1"/>
          </p:cNvSpPr>
          <p:nvPr>
            <p:ph type="title"/>
          </p:nvPr>
        </p:nvSpPr>
        <p:spPr>
          <a:xfrm>
            <a:off x="5661850" y="528799"/>
            <a:ext cx="2336400" cy="3858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4" name="Google Shape;584;p20"/>
          <p:cNvSpPr txBox="1">
            <a:spLocks noGrp="1"/>
          </p:cNvSpPr>
          <p:nvPr>
            <p:ph type="subTitle" idx="1"/>
          </p:nvPr>
        </p:nvSpPr>
        <p:spPr>
          <a:xfrm>
            <a:off x="5661850" y="789523"/>
            <a:ext cx="2336400" cy="7077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0"/>
          <p:cNvSpPr txBox="1">
            <a:spLocks noGrp="1"/>
          </p:cNvSpPr>
          <p:nvPr>
            <p:ph type="title" idx="2"/>
          </p:nvPr>
        </p:nvSpPr>
        <p:spPr>
          <a:xfrm>
            <a:off x="5661850" y="2065498"/>
            <a:ext cx="2336400" cy="3858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6" name="Google Shape;586;p20"/>
          <p:cNvSpPr txBox="1">
            <a:spLocks noGrp="1"/>
          </p:cNvSpPr>
          <p:nvPr>
            <p:ph type="subTitle" idx="3"/>
          </p:nvPr>
        </p:nvSpPr>
        <p:spPr>
          <a:xfrm>
            <a:off x="5661850" y="2326223"/>
            <a:ext cx="2336400" cy="7077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20"/>
          <p:cNvSpPr txBox="1">
            <a:spLocks noGrp="1"/>
          </p:cNvSpPr>
          <p:nvPr>
            <p:ph type="title" idx="4"/>
          </p:nvPr>
        </p:nvSpPr>
        <p:spPr>
          <a:xfrm>
            <a:off x="5661850" y="3602200"/>
            <a:ext cx="2336400" cy="3858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8" name="Google Shape;588;p20"/>
          <p:cNvSpPr txBox="1">
            <a:spLocks noGrp="1"/>
          </p:cNvSpPr>
          <p:nvPr>
            <p:ph type="subTitle" idx="5"/>
          </p:nvPr>
        </p:nvSpPr>
        <p:spPr>
          <a:xfrm>
            <a:off x="5661850" y="3862926"/>
            <a:ext cx="2336400" cy="7077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89" name="Google Shape;589;p20"/>
          <p:cNvGrpSpPr/>
          <p:nvPr/>
        </p:nvGrpSpPr>
        <p:grpSpPr>
          <a:xfrm>
            <a:off x="-681379" y="-2070396"/>
            <a:ext cx="2432883" cy="2432781"/>
            <a:chOff x="720000" y="-477775"/>
            <a:chExt cx="1017900" cy="1017900"/>
          </a:xfrm>
        </p:grpSpPr>
        <p:sp>
          <p:nvSpPr>
            <p:cNvPr id="590" name="Google Shape;590;p20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2" name="Google Shape;592;p20"/>
          <p:cNvSpPr/>
          <p:nvPr/>
        </p:nvSpPr>
        <p:spPr>
          <a:xfrm rot="8100000">
            <a:off x="-1314401" y="-665575"/>
            <a:ext cx="1653781" cy="1653781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3" name="Google Shape;593;p20"/>
          <p:cNvGrpSpPr/>
          <p:nvPr/>
        </p:nvGrpSpPr>
        <p:grpSpPr>
          <a:xfrm>
            <a:off x="-2584" y="322895"/>
            <a:ext cx="182371" cy="182371"/>
            <a:chOff x="241700" y="2278977"/>
            <a:chExt cx="292777" cy="292777"/>
          </a:xfrm>
        </p:grpSpPr>
        <p:sp>
          <p:nvSpPr>
            <p:cNvPr id="594" name="Google Shape;594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20"/>
          <p:cNvGrpSpPr/>
          <p:nvPr/>
        </p:nvGrpSpPr>
        <p:grpSpPr>
          <a:xfrm>
            <a:off x="209760" y="759161"/>
            <a:ext cx="139421" cy="139421"/>
            <a:chOff x="241700" y="2278977"/>
            <a:chExt cx="292777" cy="292777"/>
          </a:xfrm>
        </p:grpSpPr>
        <p:sp>
          <p:nvSpPr>
            <p:cNvPr id="597" name="Google Shape;597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20"/>
          <p:cNvGrpSpPr/>
          <p:nvPr/>
        </p:nvGrpSpPr>
        <p:grpSpPr>
          <a:xfrm>
            <a:off x="86068" y="1269557"/>
            <a:ext cx="93718" cy="93747"/>
            <a:chOff x="241700" y="2278977"/>
            <a:chExt cx="292777" cy="292777"/>
          </a:xfrm>
        </p:grpSpPr>
        <p:sp>
          <p:nvSpPr>
            <p:cNvPr id="600" name="Google Shape;600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20"/>
          <p:cNvGrpSpPr/>
          <p:nvPr/>
        </p:nvGrpSpPr>
        <p:grpSpPr>
          <a:xfrm>
            <a:off x="209743" y="1609432"/>
            <a:ext cx="93718" cy="93747"/>
            <a:chOff x="241700" y="2278977"/>
            <a:chExt cx="292777" cy="292777"/>
          </a:xfrm>
        </p:grpSpPr>
        <p:sp>
          <p:nvSpPr>
            <p:cNvPr id="603" name="Google Shape;603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20"/>
          <p:cNvGrpSpPr/>
          <p:nvPr/>
        </p:nvGrpSpPr>
        <p:grpSpPr>
          <a:xfrm>
            <a:off x="116043" y="2038657"/>
            <a:ext cx="93718" cy="93747"/>
            <a:chOff x="241700" y="2278977"/>
            <a:chExt cx="292777" cy="292777"/>
          </a:xfrm>
        </p:grpSpPr>
        <p:sp>
          <p:nvSpPr>
            <p:cNvPr id="606" name="Google Shape;606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20"/>
          <p:cNvGrpSpPr/>
          <p:nvPr/>
        </p:nvGrpSpPr>
        <p:grpSpPr>
          <a:xfrm>
            <a:off x="8609955" y="3464570"/>
            <a:ext cx="93718" cy="93747"/>
            <a:chOff x="241700" y="2278977"/>
            <a:chExt cx="292777" cy="292777"/>
          </a:xfrm>
        </p:grpSpPr>
        <p:sp>
          <p:nvSpPr>
            <p:cNvPr id="609" name="Google Shape;609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20"/>
          <p:cNvGrpSpPr/>
          <p:nvPr/>
        </p:nvGrpSpPr>
        <p:grpSpPr>
          <a:xfrm>
            <a:off x="8798555" y="2384982"/>
            <a:ext cx="93718" cy="93747"/>
            <a:chOff x="241700" y="2278977"/>
            <a:chExt cx="292777" cy="292777"/>
          </a:xfrm>
        </p:grpSpPr>
        <p:sp>
          <p:nvSpPr>
            <p:cNvPr id="612" name="Google Shape;612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" name="Google Shape;614;p20"/>
          <p:cNvGrpSpPr/>
          <p:nvPr/>
        </p:nvGrpSpPr>
        <p:grpSpPr>
          <a:xfrm>
            <a:off x="8899660" y="2926286"/>
            <a:ext cx="139421" cy="139421"/>
            <a:chOff x="241700" y="2278977"/>
            <a:chExt cx="292777" cy="292777"/>
          </a:xfrm>
        </p:grpSpPr>
        <p:sp>
          <p:nvSpPr>
            <p:cNvPr id="615" name="Google Shape;615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20"/>
          <p:cNvGrpSpPr/>
          <p:nvPr/>
        </p:nvGrpSpPr>
        <p:grpSpPr>
          <a:xfrm>
            <a:off x="8703666" y="4205908"/>
            <a:ext cx="182371" cy="182371"/>
            <a:chOff x="241700" y="2278977"/>
            <a:chExt cx="292777" cy="292777"/>
          </a:xfrm>
        </p:grpSpPr>
        <p:sp>
          <p:nvSpPr>
            <p:cNvPr id="618" name="Google Shape;618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20"/>
          <p:cNvGrpSpPr/>
          <p:nvPr/>
        </p:nvGrpSpPr>
        <p:grpSpPr>
          <a:xfrm>
            <a:off x="8396280" y="4662857"/>
            <a:ext cx="93718" cy="93747"/>
            <a:chOff x="241700" y="2278977"/>
            <a:chExt cx="292777" cy="292777"/>
          </a:xfrm>
        </p:grpSpPr>
        <p:sp>
          <p:nvSpPr>
            <p:cNvPr id="621" name="Google Shape;621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" name="Google Shape;623;p20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2885100" cy="10269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osis"/>
              <a:buNone/>
              <a:defRPr sz="2800" b="1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Google Shape;681;p23"/>
          <p:cNvGrpSpPr/>
          <p:nvPr/>
        </p:nvGrpSpPr>
        <p:grpSpPr>
          <a:xfrm rot="4886014">
            <a:off x="7282661" y="-1288989"/>
            <a:ext cx="1657823" cy="1657722"/>
            <a:chOff x="720000" y="-477775"/>
            <a:chExt cx="1017900" cy="1017900"/>
          </a:xfrm>
        </p:grpSpPr>
        <p:sp>
          <p:nvSpPr>
            <p:cNvPr id="682" name="Google Shape;682;p2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684;p23"/>
          <p:cNvSpPr/>
          <p:nvPr/>
        </p:nvSpPr>
        <p:spPr>
          <a:xfrm rot="810928">
            <a:off x="8753595" y="-223229"/>
            <a:ext cx="1016654" cy="1016654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3"/>
          <p:cNvSpPr txBox="1">
            <a:spLocks noGrp="1"/>
          </p:cNvSpPr>
          <p:nvPr>
            <p:ph type="title"/>
          </p:nvPr>
        </p:nvSpPr>
        <p:spPr>
          <a:xfrm>
            <a:off x="948855" y="2024081"/>
            <a:ext cx="19167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6" name="Google Shape;686;p23"/>
          <p:cNvSpPr txBox="1">
            <a:spLocks noGrp="1"/>
          </p:cNvSpPr>
          <p:nvPr>
            <p:ph type="subTitle" idx="1"/>
          </p:nvPr>
        </p:nvSpPr>
        <p:spPr>
          <a:xfrm>
            <a:off x="948850" y="2458206"/>
            <a:ext cx="1916700" cy="6006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23"/>
          <p:cNvSpPr txBox="1">
            <a:spLocks noGrp="1"/>
          </p:cNvSpPr>
          <p:nvPr>
            <p:ph type="title" idx="2"/>
          </p:nvPr>
        </p:nvSpPr>
        <p:spPr>
          <a:xfrm>
            <a:off x="4501915" y="2024080"/>
            <a:ext cx="19167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8" name="Google Shape;688;p23"/>
          <p:cNvSpPr txBox="1">
            <a:spLocks noGrp="1"/>
          </p:cNvSpPr>
          <p:nvPr>
            <p:ph type="subTitle" idx="3"/>
          </p:nvPr>
        </p:nvSpPr>
        <p:spPr>
          <a:xfrm>
            <a:off x="4501920" y="2458205"/>
            <a:ext cx="1916700" cy="6006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23"/>
          <p:cNvSpPr txBox="1">
            <a:spLocks noGrp="1"/>
          </p:cNvSpPr>
          <p:nvPr>
            <p:ph type="title" idx="4"/>
          </p:nvPr>
        </p:nvSpPr>
        <p:spPr>
          <a:xfrm>
            <a:off x="2725388" y="3018109"/>
            <a:ext cx="19167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90" name="Google Shape;690;p23"/>
          <p:cNvSpPr txBox="1">
            <a:spLocks noGrp="1"/>
          </p:cNvSpPr>
          <p:nvPr>
            <p:ph type="subTitle" idx="5"/>
          </p:nvPr>
        </p:nvSpPr>
        <p:spPr>
          <a:xfrm>
            <a:off x="2725400" y="3452229"/>
            <a:ext cx="1916700" cy="6006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23"/>
          <p:cNvSpPr txBox="1">
            <a:spLocks noGrp="1"/>
          </p:cNvSpPr>
          <p:nvPr>
            <p:ph type="title" idx="6"/>
          </p:nvPr>
        </p:nvSpPr>
        <p:spPr>
          <a:xfrm>
            <a:off x="6278443" y="3018109"/>
            <a:ext cx="19167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92" name="Google Shape;692;p23"/>
          <p:cNvSpPr txBox="1">
            <a:spLocks noGrp="1"/>
          </p:cNvSpPr>
          <p:nvPr>
            <p:ph type="subTitle" idx="7"/>
          </p:nvPr>
        </p:nvSpPr>
        <p:spPr>
          <a:xfrm>
            <a:off x="6278450" y="3452229"/>
            <a:ext cx="1916700" cy="6006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3" name="Google Shape;693;p23"/>
          <p:cNvGrpSpPr/>
          <p:nvPr/>
        </p:nvGrpSpPr>
        <p:grpSpPr>
          <a:xfrm rot="-5400000">
            <a:off x="-1363063" y="3321824"/>
            <a:ext cx="2014221" cy="2014119"/>
            <a:chOff x="720000" y="-477775"/>
            <a:chExt cx="1017900" cy="1017900"/>
          </a:xfrm>
        </p:grpSpPr>
        <p:sp>
          <p:nvSpPr>
            <p:cNvPr id="694" name="Google Shape;694;p2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" name="Google Shape;696;p23"/>
          <p:cNvSpPr/>
          <p:nvPr/>
        </p:nvSpPr>
        <p:spPr>
          <a:xfrm rot="2700000">
            <a:off x="-199900" y="4490876"/>
            <a:ext cx="1369100" cy="1369100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7" name="Google Shape;697;p23"/>
          <p:cNvGrpSpPr/>
          <p:nvPr/>
        </p:nvGrpSpPr>
        <p:grpSpPr>
          <a:xfrm rot="-5400000">
            <a:off x="618402" y="4623028"/>
            <a:ext cx="150985" cy="150985"/>
            <a:chOff x="241700" y="2278977"/>
            <a:chExt cx="292777" cy="292777"/>
          </a:xfrm>
        </p:grpSpPr>
        <p:sp>
          <p:nvSpPr>
            <p:cNvPr id="698" name="Google Shape;698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" name="Google Shape;700;p23"/>
          <p:cNvGrpSpPr/>
          <p:nvPr/>
        </p:nvGrpSpPr>
        <p:grpSpPr>
          <a:xfrm rot="-5400000">
            <a:off x="979721" y="4482755"/>
            <a:ext cx="115442" cy="115442"/>
            <a:chOff x="241700" y="2278977"/>
            <a:chExt cx="292777" cy="292777"/>
          </a:xfrm>
        </p:grpSpPr>
        <p:sp>
          <p:nvSpPr>
            <p:cNvPr id="701" name="Google Shape;701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" name="Google Shape;703;p23"/>
          <p:cNvGrpSpPr/>
          <p:nvPr/>
        </p:nvGrpSpPr>
        <p:grpSpPr>
          <a:xfrm rot="-5400000">
            <a:off x="1402199" y="4623018"/>
            <a:ext cx="77586" cy="77615"/>
            <a:chOff x="241700" y="2278977"/>
            <a:chExt cx="292777" cy="292777"/>
          </a:xfrm>
        </p:grpSpPr>
        <p:sp>
          <p:nvSpPr>
            <p:cNvPr id="704" name="Google Shape;704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23"/>
          <p:cNvGrpSpPr/>
          <p:nvPr/>
        </p:nvGrpSpPr>
        <p:grpSpPr>
          <a:xfrm rot="-5400000">
            <a:off x="1683588" y="4520626"/>
            <a:ext cx="77586" cy="77615"/>
            <a:chOff x="241700" y="2278977"/>
            <a:chExt cx="292777" cy="292777"/>
          </a:xfrm>
        </p:grpSpPr>
        <p:sp>
          <p:nvSpPr>
            <p:cNvPr id="707" name="Google Shape;707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" name="Google Shape;709;p23"/>
          <p:cNvGrpSpPr/>
          <p:nvPr/>
        </p:nvGrpSpPr>
        <p:grpSpPr>
          <a:xfrm rot="-5400000">
            <a:off x="2038951" y="4598202"/>
            <a:ext cx="77586" cy="77615"/>
            <a:chOff x="241700" y="2278977"/>
            <a:chExt cx="292777" cy="292777"/>
          </a:xfrm>
        </p:grpSpPr>
        <p:sp>
          <p:nvSpPr>
            <p:cNvPr id="710" name="Google Shape;710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" name="Google Shape;712;p23"/>
          <p:cNvGrpSpPr/>
          <p:nvPr/>
        </p:nvGrpSpPr>
        <p:grpSpPr>
          <a:xfrm rot="-5400000">
            <a:off x="8348515" y="209603"/>
            <a:ext cx="150985" cy="150985"/>
            <a:chOff x="241700" y="2278977"/>
            <a:chExt cx="292777" cy="292777"/>
          </a:xfrm>
        </p:grpSpPr>
        <p:sp>
          <p:nvSpPr>
            <p:cNvPr id="713" name="Google Shape;713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3"/>
          <p:cNvGrpSpPr/>
          <p:nvPr/>
        </p:nvGrpSpPr>
        <p:grpSpPr>
          <a:xfrm rot="-5400000">
            <a:off x="8652596" y="578405"/>
            <a:ext cx="115442" cy="115442"/>
            <a:chOff x="241700" y="2278977"/>
            <a:chExt cx="292777" cy="292777"/>
          </a:xfrm>
        </p:grpSpPr>
        <p:sp>
          <p:nvSpPr>
            <p:cNvPr id="716" name="Google Shape;716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3"/>
          <p:cNvGrpSpPr/>
          <p:nvPr/>
        </p:nvGrpSpPr>
        <p:grpSpPr>
          <a:xfrm rot="-5400000">
            <a:off x="8826849" y="1093918"/>
            <a:ext cx="77586" cy="77615"/>
            <a:chOff x="241700" y="2278977"/>
            <a:chExt cx="292777" cy="292777"/>
          </a:xfrm>
        </p:grpSpPr>
        <p:sp>
          <p:nvSpPr>
            <p:cNvPr id="719" name="Google Shape;719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" name="Google Shape;721;p23"/>
          <p:cNvGrpSpPr/>
          <p:nvPr/>
        </p:nvGrpSpPr>
        <p:grpSpPr>
          <a:xfrm rot="-5400000">
            <a:off x="8571263" y="1017701"/>
            <a:ext cx="77586" cy="77615"/>
            <a:chOff x="241700" y="2278977"/>
            <a:chExt cx="292777" cy="292777"/>
          </a:xfrm>
        </p:grpSpPr>
        <p:sp>
          <p:nvSpPr>
            <p:cNvPr id="722" name="Google Shape;722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" name="Google Shape;724;p23"/>
          <p:cNvGrpSpPr/>
          <p:nvPr/>
        </p:nvGrpSpPr>
        <p:grpSpPr>
          <a:xfrm rot="-5400000">
            <a:off x="8749226" y="1605252"/>
            <a:ext cx="77586" cy="77615"/>
            <a:chOff x="241700" y="2278977"/>
            <a:chExt cx="292777" cy="292777"/>
          </a:xfrm>
        </p:grpSpPr>
        <p:sp>
          <p:nvSpPr>
            <p:cNvPr id="725" name="Google Shape;725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7" name="Google Shape;727;p23"/>
          <p:cNvSpPr txBox="1">
            <a:spLocks noGrp="1"/>
          </p:cNvSpPr>
          <p:nvPr>
            <p:ph type="title" idx="8"/>
          </p:nvPr>
        </p:nvSpPr>
        <p:spPr>
          <a:xfrm>
            <a:off x="720000" y="38760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osis"/>
              <a:buNone/>
              <a:defRPr sz="2800" b="1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4"/>
          <p:cNvGrpSpPr/>
          <p:nvPr/>
        </p:nvGrpSpPr>
        <p:grpSpPr>
          <a:xfrm rot="6766181" flipH="1">
            <a:off x="7835209" y="4231338"/>
            <a:ext cx="2263943" cy="2100609"/>
            <a:chOff x="720000" y="-477775"/>
            <a:chExt cx="1017900" cy="1017900"/>
          </a:xfrm>
        </p:grpSpPr>
        <p:sp>
          <p:nvSpPr>
            <p:cNvPr id="730" name="Google Shape;730;p24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" name="Google Shape;732;p24"/>
          <p:cNvGrpSpPr/>
          <p:nvPr/>
        </p:nvGrpSpPr>
        <p:grpSpPr>
          <a:xfrm rot="-9332195" flipH="1">
            <a:off x="-2021574" y="-499888"/>
            <a:ext cx="2653935" cy="2462520"/>
            <a:chOff x="720000" y="-477775"/>
            <a:chExt cx="1017900" cy="1017900"/>
          </a:xfrm>
        </p:grpSpPr>
        <p:sp>
          <p:nvSpPr>
            <p:cNvPr id="733" name="Google Shape;733;p24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5" name="Google Shape;735;p24"/>
          <p:cNvSpPr/>
          <p:nvPr/>
        </p:nvSpPr>
        <p:spPr>
          <a:xfrm rot="5615567" flipH="1">
            <a:off x="-431026" y="-897288"/>
            <a:ext cx="1369191" cy="1369191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4"/>
          <p:cNvSpPr/>
          <p:nvPr/>
        </p:nvSpPr>
        <p:spPr>
          <a:xfrm rot="5615689" flipH="1">
            <a:off x="646576" y="-581161"/>
            <a:ext cx="928226" cy="928226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4"/>
          <p:cNvSpPr txBox="1">
            <a:spLocks noGrp="1"/>
          </p:cNvSpPr>
          <p:nvPr>
            <p:ph type="title"/>
          </p:nvPr>
        </p:nvSpPr>
        <p:spPr>
          <a:xfrm>
            <a:off x="901200" y="1759050"/>
            <a:ext cx="19431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38" name="Google Shape;738;p24"/>
          <p:cNvSpPr txBox="1">
            <a:spLocks noGrp="1"/>
          </p:cNvSpPr>
          <p:nvPr>
            <p:ph type="subTitle" idx="1"/>
          </p:nvPr>
        </p:nvSpPr>
        <p:spPr>
          <a:xfrm>
            <a:off x="901200" y="2193175"/>
            <a:ext cx="1943100" cy="4848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24"/>
          <p:cNvSpPr txBox="1">
            <a:spLocks noGrp="1"/>
          </p:cNvSpPr>
          <p:nvPr>
            <p:ph type="title" idx="2"/>
          </p:nvPr>
        </p:nvSpPr>
        <p:spPr>
          <a:xfrm>
            <a:off x="3600575" y="1759050"/>
            <a:ext cx="19431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0" name="Google Shape;740;p24"/>
          <p:cNvSpPr txBox="1">
            <a:spLocks noGrp="1"/>
          </p:cNvSpPr>
          <p:nvPr>
            <p:ph type="subTitle" idx="3"/>
          </p:nvPr>
        </p:nvSpPr>
        <p:spPr>
          <a:xfrm>
            <a:off x="3600575" y="2193175"/>
            <a:ext cx="1943100" cy="4848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24"/>
          <p:cNvSpPr txBox="1">
            <a:spLocks noGrp="1"/>
          </p:cNvSpPr>
          <p:nvPr>
            <p:ph type="title" idx="4"/>
          </p:nvPr>
        </p:nvSpPr>
        <p:spPr>
          <a:xfrm>
            <a:off x="901200" y="3421050"/>
            <a:ext cx="19431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2" name="Google Shape;742;p24"/>
          <p:cNvSpPr txBox="1">
            <a:spLocks noGrp="1"/>
          </p:cNvSpPr>
          <p:nvPr>
            <p:ph type="subTitle" idx="5"/>
          </p:nvPr>
        </p:nvSpPr>
        <p:spPr>
          <a:xfrm>
            <a:off x="901200" y="3855175"/>
            <a:ext cx="1943100" cy="4848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24"/>
          <p:cNvSpPr txBox="1">
            <a:spLocks noGrp="1"/>
          </p:cNvSpPr>
          <p:nvPr>
            <p:ph type="title" idx="6"/>
          </p:nvPr>
        </p:nvSpPr>
        <p:spPr>
          <a:xfrm>
            <a:off x="3600575" y="3421050"/>
            <a:ext cx="19431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4" name="Google Shape;744;p24"/>
          <p:cNvSpPr txBox="1">
            <a:spLocks noGrp="1"/>
          </p:cNvSpPr>
          <p:nvPr>
            <p:ph type="subTitle" idx="7"/>
          </p:nvPr>
        </p:nvSpPr>
        <p:spPr>
          <a:xfrm>
            <a:off x="3600575" y="3855175"/>
            <a:ext cx="1943100" cy="4848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5" name="Google Shape;745;p24"/>
          <p:cNvSpPr txBox="1">
            <a:spLocks noGrp="1"/>
          </p:cNvSpPr>
          <p:nvPr>
            <p:ph type="title" idx="8"/>
          </p:nvPr>
        </p:nvSpPr>
        <p:spPr>
          <a:xfrm>
            <a:off x="6299749" y="1759050"/>
            <a:ext cx="19431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6" name="Google Shape;746;p24"/>
          <p:cNvSpPr txBox="1">
            <a:spLocks noGrp="1"/>
          </p:cNvSpPr>
          <p:nvPr>
            <p:ph type="subTitle" idx="9"/>
          </p:nvPr>
        </p:nvSpPr>
        <p:spPr>
          <a:xfrm>
            <a:off x="6299749" y="2193175"/>
            <a:ext cx="1943100" cy="4848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7" name="Google Shape;747;p24"/>
          <p:cNvSpPr txBox="1">
            <a:spLocks noGrp="1"/>
          </p:cNvSpPr>
          <p:nvPr>
            <p:ph type="title" idx="13"/>
          </p:nvPr>
        </p:nvSpPr>
        <p:spPr>
          <a:xfrm>
            <a:off x="6299749" y="3421050"/>
            <a:ext cx="19431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8" name="Google Shape;748;p24"/>
          <p:cNvSpPr txBox="1">
            <a:spLocks noGrp="1"/>
          </p:cNvSpPr>
          <p:nvPr>
            <p:ph type="subTitle" idx="14"/>
          </p:nvPr>
        </p:nvSpPr>
        <p:spPr>
          <a:xfrm>
            <a:off x="6299749" y="3855175"/>
            <a:ext cx="1943100" cy="4848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9" name="Google Shape;749;p24"/>
          <p:cNvGrpSpPr/>
          <p:nvPr/>
        </p:nvGrpSpPr>
        <p:grpSpPr>
          <a:xfrm rot="-5400000" flipH="1">
            <a:off x="690140" y="39629"/>
            <a:ext cx="150985" cy="150985"/>
            <a:chOff x="241700" y="2278977"/>
            <a:chExt cx="292777" cy="292777"/>
          </a:xfrm>
        </p:grpSpPr>
        <p:sp>
          <p:nvSpPr>
            <p:cNvPr id="750" name="Google Shape;750;p2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24"/>
          <p:cNvGrpSpPr/>
          <p:nvPr/>
        </p:nvGrpSpPr>
        <p:grpSpPr>
          <a:xfrm rot="-5400000" flipH="1">
            <a:off x="1052971" y="220095"/>
            <a:ext cx="115442" cy="115442"/>
            <a:chOff x="241700" y="2278977"/>
            <a:chExt cx="292777" cy="292777"/>
          </a:xfrm>
        </p:grpSpPr>
        <p:sp>
          <p:nvSpPr>
            <p:cNvPr id="753" name="Google Shape;753;p2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" name="Google Shape;755;p24"/>
          <p:cNvGrpSpPr/>
          <p:nvPr/>
        </p:nvGrpSpPr>
        <p:grpSpPr>
          <a:xfrm rot="-5400000" flipH="1">
            <a:off x="1402199" y="113033"/>
            <a:ext cx="77586" cy="77615"/>
            <a:chOff x="241700" y="2278977"/>
            <a:chExt cx="292777" cy="292777"/>
          </a:xfrm>
        </p:grpSpPr>
        <p:sp>
          <p:nvSpPr>
            <p:cNvPr id="756" name="Google Shape;756;p2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" name="Google Shape;758;p24"/>
          <p:cNvGrpSpPr/>
          <p:nvPr/>
        </p:nvGrpSpPr>
        <p:grpSpPr>
          <a:xfrm rot="-5400000" flipH="1">
            <a:off x="1664038" y="272826"/>
            <a:ext cx="77586" cy="77615"/>
            <a:chOff x="241700" y="2278977"/>
            <a:chExt cx="292777" cy="292777"/>
          </a:xfrm>
        </p:grpSpPr>
        <p:sp>
          <p:nvSpPr>
            <p:cNvPr id="759" name="Google Shape;759;p2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24"/>
          <p:cNvGrpSpPr/>
          <p:nvPr/>
        </p:nvGrpSpPr>
        <p:grpSpPr>
          <a:xfrm rot="-5400000" flipH="1">
            <a:off x="1902276" y="113025"/>
            <a:ext cx="77586" cy="77615"/>
            <a:chOff x="241700" y="2278977"/>
            <a:chExt cx="292777" cy="292777"/>
          </a:xfrm>
        </p:grpSpPr>
        <p:sp>
          <p:nvSpPr>
            <p:cNvPr id="762" name="Google Shape;762;p2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24"/>
          <p:cNvGrpSpPr/>
          <p:nvPr/>
        </p:nvGrpSpPr>
        <p:grpSpPr>
          <a:xfrm rot="-5400000" flipH="1">
            <a:off x="2263690" y="69104"/>
            <a:ext cx="150985" cy="150985"/>
            <a:chOff x="241700" y="2278977"/>
            <a:chExt cx="292777" cy="292777"/>
          </a:xfrm>
        </p:grpSpPr>
        <p:sp>
          <p:nvSpPr>
            <p:cNvPr id="765" name="Google Shape;765;p2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24"/>
          <p:cNvGrpSpPr/>
          <p:nvPr/>
        </p:nvGrpSpPr>
        <p:grpSpPr>
          <a:xfrm rot="-5400000" flipH="1">
            <a:off x="2639546" y="220095"/>
            <a:ext cx="115442" cy="115442"/>
            <a:chOff x="241700" y="2278977"/>
            <a:chExt cx="292777" cy="292777"/>
          </a:xfrm>
        </p:grpSpPr>
        <p:sp>
          <p:nvSpPr>
            <p:cNvPr id="768" name="Google Shape;768;p2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" name="Google Shape;770;p24"/>
          <p:cNvGrpSpPr/>
          <p:nvPr/>
        </p:nvGrpSpPr>
        <p:grpSpPr>
          <a:xfrm rot="-5400000" flipH="1">
            <a:off x="6837967" y="4930608"/>
            <a:ext cx="87540" cy="87599"/>
            <a:chOff x="241700" y="2278977"/>
            <a:chExt cx="292777" cy="292777"/>
          </a:xfrm>
        </p:grpSpPr>
        <p:sp>
          <p:nvSpPr>
            <p:cNvPr id="771" name="Google Shape;771;p2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24"/>
          <p:cNvGrpSpPr/>
          <p:nvPr/>
        </p:nvGrpSpPr>
        <p:grpSpPr>
          <a:xfrm rot="-5400000" flipH="1">
            <a:off x="7654169" y="4930616"/>
            <a:ext cx="87540" cy="87599"/>
            <a:chOff x="241700" y="2278977"/>
            <a:chExt cx="292777" cy="292777"/>
          </a:xfrm>
        </p:grpSpPr>
        <p:sp>
          <p:nvSpPr>
            <p:cNvPr id="774" name="Google Shape;774;p2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24"/>
          <p:cNvGrpSpPr/>
          <p:nvPr/>
        </p:nvGrpSpPr>
        <p:grpSpPr>
          <a:xfrm rot="-5400000" flipH="1">
            <a:off x="7931725" y="4701296"/>
            <a:ext cx="170367" cy="170367"/>
            <a:chOff x="241700" y="2278977"/>
            <a:chExt cx="292777" cy="292777"/>
          </a:xfrm>
        </p:grpSpPr>
        <p:sp>
          <p:nvSpPr>
            <p:cNvPr id="777" name="Google Shape;777;p2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24"/>
          <p:cNvGrpSpPr/>
          <p:nvPr/>
        </p:nvGrpSpPr>
        <p:grpSpPr>
          <a:xfrm rot="-5400000" flipH="1">
            <a:off x="8242862" y="4850307"/>
            <a:ext cx="130257" cy="130257"/>
            <a:chOff x="241700" y="2278977"/>
            <a:chExt cx="292777" cy="292777"/>
          </a:xfrm>
        </p:grpSpPr>
        <p:sp>
          <p:nvSpPr>
            <p:cNvPr id="780" name="Google Shape;780;p2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4"/>
          <p:cNvGrpSpPr/>
          <p:nvPr/>
        </p:nvGrpSpPr>
        <p:grpSpPr>
          <a:xfrm rot="-5400000" flipH="1">
            <a:off x="8500562" y="4474995"/>
            <a:ext cx="130257" cy="130257"/>
            <a:chOff x="241700" y="2278977"/>
            <a:chExt cx="292777" cy="292777"/>
          </a:xfrm>
        </p:grpSpPr>
        <p:sp>
          <p:nvSpPr>
            <p:cNvPr id="783" name="Google Shape;783;p2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24"/>
          <p:cNvGrpSpPr/>
          <p:nvPr/>
        </p:nvGrpSpPr>
        <p:grpSpPr>
          <a:xfrm rot="-5400000" flipH="1">
            <a:off x="7199329" y="4871633"/>
            <a:ext cx="87540" cy="87599"/>
            <a:chOff x="241700" y="2278977"/>
            <a:chExt cx="292777" cy="292777"/>
          </a:xfrm>
        </p:grpSpPr>
        <p:sp>
          <p:nvSpPr>
            <p:cNvPr id="786" name="Google Shape;786;p2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8" name="Google Shape;788;p24"/>
          <p:cNvSpPr txBox="1">
            <a:spLocks noGrp="1"/>
          </p:cNvSpPr>
          <p:nvPr>
            <p:ph type="title" idx="15"/>
          </p:nvPr>
        </p:nvSpPr>
        <p:spPr>
          <a:xfrm>
            <a:off x="720000" y="38760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Dosis"/>
              <a:buNone/>
              <a:defRPr sz="2800" b="1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25"/>
          <p:cNvSpPr/>
          <p:nvPr/>
        </p:nvSpPr>
        <p:spPr>
          <a:xfrm rot="4244834">
            <a:off x="8023971" y="-1046101"/>
            <a:ext cx="2937802" cy="2937802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5"/>
          <p:cNvSpPr txBox="1">
            <a:spLocks noGrp="1"/>
          </p:cNvSpPr>
          <p:nvPr>
            <p:ph type="title" hasCustomPrompt="1"/>
          </p:nvPr>
        </p:nvSpPr>
        <p:spPr>
          <a:xfrm>
            <a:off x="2955300" y="1420525"/>
            <a:ext cx="3233400" cy="8283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2" name="Google Shape;792;p25"/>
          <p:cNvSpPr txBox="1">
            <a:spLocks noGrp="1"/>
          </p:cNvSpPr>
          <p:nvPr>
            <p:ph type="subTitle" idx="1"/>
          </p:nvPr>
        </p:nvSpPr>
        <p:spPr>
          <a:xfrm>
            <a:off x="2955300" y="2202750"/>
            <a:ext cx="3233400" cy="4452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25"/>
          <p:cNvSpPr txBox="1">
            <a:spLocks noGrp="1"/>
          </p:cNvSpPr>
          <p:nvPr>
            <p:ph type="title" idx="2" hasCustomPrompt="1"/>
          </p:nvPr>
        </p:nvSpPr>
        <p:spPr>
          <a:xfrm>
            <a:off x="1033425" y="3452300"/>
            <a:ext cx="3233400" cy="8283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4" name="Google Shape;794;p25"/>
          <p:cNvSpPr txBox="1">
            <a:spLocks noGrp="1"/>
          </p:cNvSpPr>
          <p:nvPr>
            <p:ph type="subTitle" idx="3"/>
          </p:nvPr>
        </p:nvSpPr>
        <p:spPr>
          <a:xfrm>
            <a:off x="1033425" y="4234525"/>
            <a:ext cx="3233400" cy="4452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25"/>
          <p:cNvSpPr txBox="1">
            <a:spLocks noGrp="1"/>
          </p:cNvSpPr>
          <p:nvPr>
            <p:ph type="title" idx="4" hasCustomPrompt="1"/>
          </p:nvPr>
        </p:nvSpPr>
        <p:spPr>
          <a:xfrm>
            <a:off x="4877175" y="3452300"/>
            <a:ext cx="3233400" cy="8283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6" name="Google Shape;796;p25"/>
          <p:cNvSpPr txBox="1">
            <a:spLocks noGrp="1"/>
          </p:cNvSpPr>
          <p:nvPr>
            <p:ph type="subTitle" idx="5"/>
          </p:nvPr>
        </p:nvSpPr>
        <p:spPr>
          <a:xfrm>
            <a:off x="4877175" y="4234525"/>
            <a:ext cx="3233400" cy="4452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97" name="Google Shape;797;p25"/>
          <p:cNvGrpSpPr/>
          <p:nvPr/>
        </p:nvGrpSpPr>
        <p:grpSpPr>
          <a:xfrm rot="-1308355" flipH="1">
            <a:off x="-830054" y="-747156"/>
            <a:ext cx="2159035" cy="2003359"/>
            <a:chOff x="720000" y="-477775"/>
            <a:chExt cx="1017900" cy="1017900"/>
          </a:xfrm>
        </p:grpSpPr>
        <p:sp>
          <p:nvSpPr>
            <p:cNvPr id="798" name="Google Shape;798;p25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5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25"/>
          <p:cNvGrpSpPr/>
          <p:nvPr/>
        </p:nvGrpSpPr>
        <p:grpSpPr>
          <a:xfrm rot="-5400000" flipH="1">
            <a:off x="719996" y="787772"/>
            <a:ext cx="167439" cy="167439"/>
            <a:chOff x="241700" y="2278977"/>
            <a:chExt cx="292777" cy="292777"/>
          </a:xfrm>
        </p:grpSpPr>
        <p:sp>
          <p:nvSpPr>
            <p:cNvPr id="801" name="Google Shape;801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25"/>
          <p:cNvGrpSpPr/>
          <p:nvPr/>
        </p:nvGrpSpPr>
        <p:grpSpPr>
          <a:xfrm rot="-5400000" flipH="1">
            <a:off x="915020" y="263730"/>
            <a:ext cx="128032" cy="128032"/>
            <a:chOff x="241700" y="2278977"/>
            <a:chExt cx="292777" cy="292777"/>
          </a:xfrm>
        </p:grpSpPr>
        <p:sp>
          <p:nvSpPr>
            <p:cNvPr id="804" name="Google Shape;804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" name="Google Shape;806;p25"/>
          <p:cNvGrpSpPr/>
          <p:nvPr/>
        </p:nvGrpSpPr>
        <p:grpSpPr>
          <a:xfrm rot="-5400000" flipH="1">
            <a:off x="1459768" y="284711"/>
            <a:ext cx="86047" cy="86077"/>
            <a:chOff x="241700" y="2278977"/>
            <a:chExt cx="292777" cy="292777"/>
          </a:xfrm>
        </p:grpSpPr>
        <p:sp>
          <p:nvSpPr>
            <p:cNvPr id="807" name="Google Shape;807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" name="Google Shape;809;p25"/>
          <p:cNvGrpSpPr/>
          <p:nvPr/>
        </p:nvGrpSpPr>
        <p:grpSpPr>
          <a:xfrm rot="-5400000" flipH="1">
            <a:off x="1712570" y="655521"/>
            <a:ext cx="86047" cy="86077"/>
            <a:chOff x="241700" y="2278977"/>
            <a:chExt cx="292777" cy="292777"/>
          </a:xfrm>
        </p:grpSpPr>
        <p:sp>
          <p:nvSpPr>
            <p:cNvPr id="810" name="Google Shape;810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25"/>
          <p:cNvGrpSpPr/>
          <p:nvPr/>
        </p:nvGrpSpPr>
        <p:grpSpPr>
          <a:xfrm rot="-5400000" flipH="1">
            <a:off x="2063761" y="284702"/>
            <a:ext cx="86047" cy="86077"/>
            <a:chOff x="241700" y="2278977"/>
            <a:chExt cx="292777" cy="292777"/>
          </a:xfrm>
        </p:grpSpPr>
        <p:sp>
          <p:nvSpPr>
            <p:cNvPr id="813" name="Google Shape;813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25"/>
          <p:cNvGrpSpPr/>
          <p:nvPr/>
        </p:nvGrpSpPr>
        <p:grpSpPr>
          <a:xfrm rot="-5400000" flipH="1">
            <a:off x="2423100" y="540010"/>
            <a:ext cx="167439" cy="167439"/>
            <a:chOff x="241700" y="2278977"/>
            <a:chExt cx="292777" cy="292777"/>
          </a:xfrm>
        </p:grpSpPr>
        <p:sp>
          <p:nvSpPr>
            <p:cNvPr id="816" name="Google Shape;816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818;p25"/>
          <p:cNvGrpSpPr/>
          <p:nvPr/>
        </p:nvGrpSpPr>
        <p:grpSpPr>
          <a:xfrm rot="-5400000" flipH="1">
            <a:off x="2695743" y="353380"/>
            <a:ext cx="128032" cy="128032"/>
            <a:chOff x="241700" y="2278977"/>
            <a:chExt cx="292777" cy="292777"/>
          </a:xfrm>
        </p:grpSpPr>
        <p:sp>
          <p:nvSpPr>
            <p:cNvPr id="819" name="Google Shape;819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25"/>
          <p:cNvGrpSpPr/>
          <p:nvPr/>
        </p:nvGrpSpPr>
        <p:grpSpPr>
          <a:xfrm rot="-5400000" flipH="1">
            <a:off x="7578736" y="206002"/>
            <a:ext cx="86047" cy="86077"/>
            <a:chOff x="241700" y="2278977"/>
            <a:chExt cx="292777" cy="292777"/>
          </a:xfrm>
        </p:grpSpPr>
        <p:sp>
          <p:nvSpPr>
            <p:cNvPr id="822" name="Google Shape;822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25"/>
          <p:cNvGrpSpPr/>
          <p:nvPr/>
        </p:nvGrpSpPr>
        <p:grpSpPr>
          <a:xfrm rot="-5400000" flipH="1">
            <a:off x="7938075" y="461310"/>
            <a:ext cx="167439" cy="167439"/>
            <a:chOff x="241700" y="2278977"/>
            <a:chExt cx="292777" cy="292777"/>
          </a:xfrm>
        </p:grpSpPr>
        <p:sp>
          <p:nvSpPr>
            <p:cNvPr id="825" name="Google Shape;825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25"/>
          <p:cNvGrpSpPr/>
          <p:nvPr/>
        </p:nvGrpSpPr>
        <p:grpSpPr>
          <a:xfrm rot="-5400000" flipH="1">
            <a:off x="8210718" y="274680"/>
            <a:ext cx="128032" cy="128032"/>
            <a:chOff x="241700" y="2278977"/>
            <a:chExt cx="292777" cy="292777"/>
          </a:xfrm>
        </p:grpSpPr>
        <p:sp>
          <p:nvSpPr>
            <p:cNvPr id="828" name="Google Shape;828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25"/>
          <p:cNvGrpSpPr/>
          <p:nvPr/>
        </p:nvGrpSpPr>
        <p:grpSpPr>
          <a:xfrm rot="-5400000" flipH="1">
            <a:off x="7128450" y="540010"/>
            <a:ext cx="167439" cy="167439"/>
            <a:chOff x="241700" y="2278977"/>
            <a:chExt cx="292777" cy="292777"/>
          </a:xfrm>
        </p:grpSpPr>
        <p:sp>
          <p:nvSpPr>
            <p:cNvPr id="831" name="Google Shape;831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" name="Google Shape;833;p25"/>
          <p:cNvGrpSpPr/>
          <p:nvPr/>
        </p:nvGrpSpPr>
        <p:grpSpPr>
          <a:xfrm rot="-5400000" flipH="1">
            <a:off x="6804600" y="333660"/>
            <a:ext cx="167439" cy="167439"/>
            <a:chOff x="241700" y="2278977"/>
            <a:chExt cx="292777" cy="292777"/>
          </a:xfrm>
        </p:grpSpPr>
        <p:sp>
          <p:nvSpPr>
            <p:cNvPr id="834" name="Google Shape;834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25"/>
          <p:cNvGrpSpPr/>
          <p:nvPr/>
        </p:nvGrpSpPr>
        <p:grpSpPr>
          <a:xfrm rot="-5400000" flipH="1">
            <a:off x="7852011" y="828439"/>
            <a:ext cx="86047" cy="86077"/>
            <a:chOff x="241700" y="2278977"/>
            <a:chExt cx="292777" cy="292777"/>
          </a:xfrm>
        </p:grpSpPr>
        <p:sp>
          <p:nvSpPr>
            <p:cNvPr id="837" name="Google Shape;837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25"/>
          <p:cNvGrpSpPr/>
          <p:nvPr/>
        </p:nvGrpSpPr>
        <p:grpSpPr>
          <a:xfrm rot="-5400000" flipH="1">
            <a:off x="6188711" y="374339"/>
            <a:ext cx="86047" cy="86077"/>
            <a:chOff x="241700" y="2278977"/>
            <a:chExt cx="292777" cy="292777"/>
          </a:xfrm>
        </p:grpSpPr>
        <p:sp>
          <p:nvSpPr>
            <p:cNvPr id="840" name="Google Shape;840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2">
    <p:bg>
      <p:bgPr>
        <a:solidFill>
          <a:schemeClr val="accent3"/>
        </a:solidFill>
        <a:effectLst/>
      </p:bgPr>
    </p:bg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29"/>
          <p:cNvSpPr/>
          <p:nvPr/>
        </p:nvSpPr>
        <p:spPr>
          <a:xfrm rot="-2549533">
            <a:off x="8038490" y="4398836"/>
            <a:ext cx="2142889" cy="2142889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6" name="Google Shape;956;p29"/>
          <p:cNvGrpSpPr/>
          <p:nvPr/>
        </p:nvGrpSpPr>
        <p:grpSpPr>
          <a:xfrm rot="10800000">
            <a:off x="8375776" y="4730375"/>
            <a:ext cx="197508" cy="197537"/>
            <a:chOff x="241700" y="2278977"/>
            <a:chExt cx="292777" cy="292777"/>
          </a:xfrm>
        </p:grpSpPr>
        <p:sp>
          <p:nvSpPr>
            <p:cNvPr id="957" name="Google Shape;957;p2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" name="Google Shape;959;p29"/>
          <p:cNvGrpSpPr/>
          <p:nvPr/>
        </p:nvGrpSpPr>
        <p:grpSpPr>
          <a:xfrm rot="10800000">
            <a:off x="8049347" y="4657081"/>
            <a:ext cx="151015" cy="151044"/>
            <a:chOff x="241700" y="2278977"/>
            <a:chExt cx="292777" cy="292777"/>
          </a:xfrm>
        </p:grpSpPr>
        <p:sp>
          <p:nvSpPr>
            <p:cNvPr id="960" name="Google Shape;960;p2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29"/>
          <p:cNvGrpSpPr/>
          <p:nvPr/>
        </p:nvGrpSpPr>
        <p:grpSpPr>
          <a:xfrm rot="10800000">
            <a:off x="7713457" y="4927904"/>
            <a:ext cx="101799" cy="101828"/>
            <a:chOff x="241700" y="2278977"/>
            <a:chExt cx="292777" cy="292777"/>
          </a:xfrm>
        </p:grpSpPr>
        <p:sp>
          <p:nvSpPr>
            <p:cNvPr id="963" name="Google Shape;963;p2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" name="Google Shape;965;p29"/>
          <p:cNvGrpSpPr/>
          <p:nvPr/>
        </p:nvGrpSpPr>
        <p:grpSpPr>
          <a:xfrm rot="10800000">
            <a:off x="7301721" y="4808134"/>
            <a:ext cx="101799" cy="101828"/>
            <a:chOff x="241700" y="2278977"/>
            <a:chExt cx="292777" cy="292777"/>
          </a:xfrm>
        </p:grpSpPr>
        <p:sp>
          <p:nvSpPr>
            <p:cNvPr id="966" name="Google Shape;966;p2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8" name="Google Shape;968;p29"/>
          <p:cNvGrpSpPr/>
          <p:nvPr/>
        </p:nvGrpSpPr>
        <p:grpSpPr>
          <a:xfrm rot="10800000">
            <a:off x="8787669" y="4541825"/>
            <a:ext cx="58614" cy="58614"/>
            <a:chOff x="241700" y="2278977"/>
            <a:chExt cx="292777" cy="292777"/>
          </a:xfrm>
        </p:grpSpPr>
        <p:sp>
          <p:nvSpPr>
            <p:cNvPr id="969" name="Google Shape;969;p2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1" name="Google Shape;971;p29"/>
          <p:cNvSpPr/>
          <p:nvPr/>
        </p:nvSpPr>
        <p:spPr>
          <a:xfrm rot="2573674">
            <a:off x="-2139573" y="-2229876"/>
            <a:ext cx="3389400" cy="3389400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2" name="Google Shape;972;p29"/>
          <p:cNvGrpSpPr/>
          <p:nvPr/>
        </p:nvGrpSpPr>
        <p:grpSpPr>
          <a:xfrm>
            <a:off x="848887" y="147054"/>
            <a:ext cx="164424" cy="164453"/>
            <a:chOff x="241700" y="2278977"/>
            <a:chExt cx="292777" cy="292777"/>
          </a:xfrm>
        </p:grpSpPr>
        <p:sp>
          <p:nvSpPr>
            <p:cNvPr id="973" name="Google Shape;973;p2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29"/>
          <p:cNvGrpSpPr/>
          <p:nvPr/>
        </p:nvGrpSpPr>
        <p:grpSpPr>
          <a:xfrm>
            <a:off x="1312430" y="53555"/>
            <a:ext cx="125719" cy="125748"/>
            <a:chOff x="241700" y="2278977"/>
            <a:chExt cx="292777" cy="292777"/>
          </a:xfrm>
        </p:grpSpPr>
        <p:sp>
          <p:nvSpPr>
            <p:cNvPr id="976" name="Google Shape;976;p2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" name="Google Shape;978;p29"/>
          <p:cNvGrpSpPr/>
          <p:nvPr/>
        </p:nvGrpSpPr>
        <p:grpSpPr>
          <a:xfrm>
            <a:off x="1680732" y="173579"/>
            <a:ext cx="84759" cy="84759"/>
            <a:chOff x="241700" y="2278977"/>
            <a:chExt cx="292777" cy="292777"/>
          </a:xfrm>
        </p:grpSpPr>
        <p:sp>
          <p:nvSpPr>
            <p:cNvPr id="979" name="Google Shape;979;p2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" name="Google Shape;981;p29"/>
          <p:cNvGrpSpPr/>
          <p:nvPr/>
        </p:nvGrpSpPr>
        <p:grpSpPr>
          <a:xfrm>
            <a:off x="797023" y="529645"/>
            <a:ext cx="84759" cy="84759"/>
            <a:chOff x="241700" y="2278977"/>
            <a:chExt cx="292777" cy="292777"/>
          </a:xfrm>
        </p:grpSpPr>
        <p:sp>
          <p:nvSpPr>
            <p:cNvPr id="982" name="Google Shape;982;p2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" name="Google Shape;984;p29"/>
          <p:cNvGrpSpPr/>
          <p:nvPr/>
        </p:nvGrpSpPr>
        <p:grpSpPr>
          <a:xfrm>
            <a:off x="569550" y="653495"/>
            <a:ext cx="58614" cy="58614"/>
            <a:chOff x="241700" y="2278977"/>
            <a:chExt cx="292777" cy="292777"/>
          </a:xfrm>
        </p:grpSpPr>
        <p:sp>
          <p:nvSpPr>
            <p:cNvPr id="985" name="Google Shape;985;p2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7" name="Google Shape;987;p2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Dosis"/>
              <a:buNone/>
              <a:defRPr sz="2800" b="1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3" name="Google Shape;1053;p32"/>
          <p:cNvGrpSpPr/>
          <p:nvPr/>
        </p:nvGrpSpPr>
        <p:grpSpPr>
          <a:xfrm>
            <a:off x="-1722250" y="1973314"/>
            <a:ext cx="4026325" cy="4754019"/>
            <a:chOff x="-1722250" y="1973314"/>
            <a:chExt cx="4026325" cy="4754019"/>
          </a:xfrm>
        </p:grpSpPr>
        <p:sp>
          <p:nvSpPr>
            <p:cNvPr id="1054" name="Google Shape;1054;p32"/>
            <p:cNvSpPr/>
            <p:nvPr/>
          </p:nvSpPr>
          <p:spPr>
            <a:xfrm rot="-9587739" flipH="1">
              <a:off x="697181" y="4943497"/>
              <a:ext cx="1407189" cy="1407189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5" name="Google Shape;1055;p32"/>
            <p:cNvGrpSpPr/>
            <p:nvPr/>
          </p:nvGrpSpPr>
          <p:grpSpPr>
            <a:xfrm rot="-4810411" flipH="1">
              <a:off x="-1078714" y="4104782"/>
              <a:ext cx="2432846" cy="2432746"/>
              <a:chOff x="720000" y="-477775"/>
              <a:chExt cx="1017900" cy="1017900"/>
            </a:xfrm>
          </p:grpSpPr>
          <p:sp>
            <p:nvSpPr>
              <p:cNvPr id="1056" name="Google Shape;1056;p32"/>
              <p:cNvSpPr/>
              <p:nvPr/>
            </p:nvSpPr>
            <p:spPr>
              <a:xfrm>
                <a:off x="720000" y="-477775"/>
                <a:ext cx="1017900" cy="1017900"/>
              </a:xfrm>
              <a:prstGeom prst="teardrop">
                <a:avLst>
                  <a:gd name="adj" fmla="val 10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2"/>
              <p:cNvSpPr/>
              <p:nvPr/>
            </p:nvSpPr>
            <p:spPr>
              <a:xfrm>
                <a:off x="720000" y="-477775"/>
                <a:ext cx="1017900" cy="1017900"/>
              </a:xfrm>
              <a:prstGeom prst="teardrop">
                <a:avLst>
                  <a:gd name="adj" fmla="val 100000"/>
                </a:avLst>
              </a:prstGeom>
              <a:solidFill>
                <a:srgbClr val="000000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8" name="Google Shape;1058;p32"/>
            <p:cNvSpPr/>
            <p:nvPr/>
          </p:nvSpPr>
          <p:spPr>
            <a:xfrm rot="-9956422" flipH="1">
              <a:off x="-1513423" y="2182141"/>
              <a:ext cx="1961046" cy="1961046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9" name="Google Shape;1059;p32"/>
          <p:cNvSpPr txBox="1">
            <a:spLocks noGrp="1"/>
          </p:cNvSpPr>
          <p:nvPr>
            <p:ph type="title"/>
          </p:nvPr>
        </p:nvSpPr>
        <p:spPr>
          <a:xfrm>
            <a:off x="1447800" y="2190475"/>
            <a:ext cx="2731200" cy="13647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060" name="Google Shape;1060;p32"/>
          <p:cNvSpPr txBox="1">
            <a:spLocks noGrp="1"/>
          </p:cNvSpPr>
          <p:nvPr>
            <p:ph type="subTitle" idx="1"/>
          </p:nvPr>
        </p:nvSpPr>
        <p:spPr>
          <a:xfrm>
            <a:off x="1825175" y="3400650"/>
            <a:ext cx="2353500" cy="647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61" name="Google Shape;1061;p32"/>
          <p:cNvGrpSpPr/>
          <p:nvPr/>
        </p:nvGrpSpPr>
        <p:grpSpPr>
          <a:xfrm flipH="1">
            <a:off x="7100526" y="-1892771"/>
            <a:ext cx="2432883" cy="2432781"/>
            <a:chOff x="720000" y="-477775"/>
            <a:chExt cx="1017900" cy="1017900"/>
          </a:xfrm>
        </p:grpSpPr>
        <p:sp>
          <p:nvSpPr>
            <p:cNvPr id="1062" name="Google Shape;1062;p32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4" name="Google Shape;1064;p32"/>
          <p:cNvSpPr/>
          <p:nvPr/>
        </p:nvSpPr>
        <p:spPr>
          <a:xfrm rot="-8100000" flipH="1">
            <a:off x="8522175" y="-465550"/>
            <a:ext cx="1653781" cy="1653781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5" name="Google Shape;1065;p32"/>
          <p:cNvGrpSpPr/>
          <p:nvPr/>
        </p:nvGrpSpPr>
        <p:grpSpPr>
          <a:xfrm flipH="1">
            <a:off x="8681768" y="522920"/>
            <a:ext cx="182371" cy="182371"/>
            <a:chOff x="241700" y="2278977"/>
            <a:chExt cx="292777" cy="292777"/>
          </a:xfrm>
        </p:grpSpPr>
        <p:sp>
          <p:nvSpPr>
            <p:cNvPr id="1066" name="Google Shape;1066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32"/>
          <p:cNvGrpSpPr/>
          <p:nvPr/>
        </p:nvGrpSpPr>
        <p:grpSpPr>
          <a:xfrm flipH="1">
            <a:off x="8512374" y="959186"/>
            <a:ext cx="139421" cy="139421"/>
            <a:chOff x="241700" y="2278977"/>
            <a:chExt cx="292777" cy="292777"/>
          </a:xfrm>
        </p:grpSpPr>
        <p:sp>
          <p:nvSpPr>
            <p:cNvPr id="1069" name="Google Shape;1069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1" name="Google Shape;1071;p32"/>
          <p:cNvGrpSpPr/>
          <p:nvPr/>
        </p:nvGrpSpPr>
        <p:grpSpPr>
          <a:xfrm flipH="1">
            <a:off x="8681769" y="1469582"/>
            <a:ext cx="93718" cy="93747"/>
            <a:chOff x="241700" y="2278977"/>
            <a:chExt cx="292777" cy="292777"/>
          </a:xfrm>
        </p:grpSpPr>
        <p:sp>
          <p:nvSpPr>
            <p:cNvPr id="1072" name="Google Shape;1072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32"/>
          <p:cNvGrpSpPr/>
          <p:nvPr/>
        </p:nvGrpSpPr>
        <p:grpSpPr>
          <a:xfrm flipH="1">
            <a:off x="8558094" y="1809457"/>
            <a:ext cx="93718" cy="93747"/>
            <a:chOff x="241700" y="2278977"/>
            <a:chExt cx="292777" cy="292777"/>
          </a:xfrm>
        </p:grpSpPr>
        <p:sp>
          <p:nvSpPr>
            <p:cNvPr id="1075" name="Google Shape;1075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7" name="Google Shape;1077;p32"/>
          <p:cNvGrpSpPr/>
          <p:nvPr/>
        </p:nvGrpSpPr>
        <p:grpSpPr>
          <a:xfrm flipH="1">
            <a:off x="8651794" y="2238682"/>
            <a:ext cx="93718" cy="93747"/>
            <a:chOff x="241700" y="2278977"/>
            <a:chExt cx="292777" cy="292777"/>
          </a:xfrm>
        </p:grpSpPr>
        <p:sp>
          <p:nvSpPr>
            <p:cNvPr id="1078" name="Google Shape;1078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0" name="Google Shape;1080;p32"/>
          <p:cNvGrpSpPr/>
          <p:nvPr/>
        </p:nvGrpSpPr>
        <p:grpSpPr>
          <a:xfrm flipH="1">
            <a:off x="541180" y="2571745"/>
            <a:ext cx="182371" cy="182371"/>
            <a:chOff x="241700" y="2278977"/>
            <a:chExt cx="292777" cy="292777"/>
          </a:xfrm>
        </p:grpSpPr>
        <p:sp>
          <p:nvSpPr>
            <p:cNvPr id="1081" name="Google Shape;1081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" name="Google Shape;1083;p32"/>
          <p:cNvGrpSpPr/>
          <p:nvPr/>
        </p:nvGrpSpPr>
        <p:grpSpPr>
          <a:xfrm flipH="1">
            <a:off x="322424" y="3235661"/>
            <a:ext cx="139421" cy="139421"/>
            <a:chOff x="241700" y="2278977"/>
            <a:chExt cx="292777" cy="292777"/>
          </a:xfrm>
        </p:grpSpPr>
        <p:sp>
          <p:nvSpPr>
            <p:cNvPr id="1084" name="Google Shape;1084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" name="Google Shape;1086;p32"/>
          <p:cNvGrpSpPr/>
          <p:nvPr/>
        </p:nvGrpSpPr>
        <p:grpSpPr>
          <a:xfrm flipH="1">
            <a:off x="585506" y="3563957"/>
            <a:ext cx="93718" cy="93747"/>
            <a:chOff x="241700" y="2278977"/>
            <a:chExt cx="292777" cy="292777"/>
          </a:xfrm>
        </p:grpSpPr>
        <p:sp>
          <p:nvSpPr>
            <p:cNvPr id="1087" name="Google Shape;1087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32"/>
          <p:cNvGrpSpPr/>
          <p:nvPr/>
        </p:nvGrpSpPr>
        <p:grpSpPr>
          <a:xfrm flipH="1">
            <a:off x="345281" y="3981157"/>
            <a:ext cx="93718" cy="93747"/>
            <a:chOff x="241700" y="2278977"/>
            <a:chExt cx="292777" cy="292777"/>
          </a:xfrm>
        </p:grpSpPr>
        <p:sp>
          <p:nvSpPr>
            <p:cNvPr id="1090" name="Google Shape;1090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1092;p32"/>
          <p:cNvGrpSpPr/>
          <p:nvPr/>
        </p:nvGrpSpPr>
        <p:grpSpPr>
          <a:xfrm flipH="1">
            <a:off x="541169" y="4391332"/>
            <a:ext cx="93718" cy="93747"/>
            <a:chOff x="241700" y="2278977"/>
            <a:chExt cx="292777" cy="292777"/>
          </a:xfrm>
        </p:grpSpPr>
        <p:sp>
          <p:nvSpPr>
            <p:cNvPr id="1093" name="Google Shape;1093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5" name="Google Shape;1095;p32"/>
          <p:cNvSpPr txBox="1">
            <a:spLocks noGrp="1"/>
          </p:cNvSpPr>
          <p:nvPr>
            <p:ph type="title" idx="2" hasCustomPrompt="1"/>
          </p:nvPr>
        </p:nvSpPr>
        <p:spPr>
          <a:xfrm>
            <a:off x="2665050" y="981075"/>
            <a:ext cx="1513500" cy="14781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 rot="10800000">
            <a:off x="7276843" y="4475524"/>
            <a:ext cx="1365513" cy="1365513"/>
            <a:chOff x="720000" y="-477775"/>
            <a:chExt cx="1017900" cy="1017900"/>
          </a:xfrm>
        </p:grpSpPr>
        <p:sp>
          <p:nvSpPr>
            <p:cNvPr id="51" name="Google Shape;51;p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3"/>
          <p:cNvSpPr/>
          <p:nvPr/>
        </p:nvSpPr>
        <p:spPr>
          <a:xfrm rot="-2549342">
            <a:off x="8190319" y="3225788"/>
            <a:ext cx="2663117" cy="2663117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4972351" y="2179625"/>
            <a:ext cx="2823300" cy="11142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title" idx="2" hasCustomPrompt="1"/>
          </p:nvPr>
        </p:nvSpPr>
        <p:spPr>
          <a:xfrm>
            <a:off x="4972342" y="1068475"/>
            <a:ext cx="2558700" cy="139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6" name="Google Shape;56;p3"/>
          <p:cNvSpPr txBox="1">
            <a:spLocks noGrp="1"/>
          </p:cNvSpPr>
          <p:nvPr>
            <p:ph type="subTitle" idx="1"/>
          </p:nvPr>
        </p:nvSpPr>
        <p:spPr>
          <a:xfrm>
            <a:off x="4972342" y="3385905"/>
            <a:ext cx="2558700" cy="71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7" name="Google Shape;57;p3"/>
          <p:cNvGrpSpPr/>
          <p:nvPr/>
        </p:nvGrpSpPr>
        <p:grpSpPr>
          <a:xfrm rot="10800000">
            <a:off x="7640567" y="4600456"/>
            <a:ext cx="227664" cy="227664"/>
            <a:chOff x="241700" y="2278977"/>
            <a:chExt cx="292777" cy="292777"/>
          </a:xfrm>
        </p:grpSpPr>
        <p:sp>
          <p:nvSpPr>
            <p:cNvPr id="58" name="Google Shape;58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3"/>
          <p:cNvGrpSpPr/>
          <p:nvPr/>
        </p:nvGrpSpPr>
        <p:grpSpPr>
          <a:xfrm rot="10800000">
            <a:off x="7052413" y="4783411"/>
            <a:ext cx="174056" cy="174085"/>
            <a:chOff x="241700" y="2278977"/>
            <a:chExt cx="292777" cy="292777"/>
          </a:xfrm>
        </p:grpSpPr>
        <p:sp>
          <p:nvSpPr>
            <p:cNvPr id="61" name="Google Shape;61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3"/>
          <p:cNvGrpSpPr/>
          <p:nvPr/>
        </p:nvGrpSpPr>
        <p:grpSpPr>
          <a:xfrm rot="10800000">
            <a:off x="6599209" y="4673651"/>
            <a:ext cx="117345" cy="117374"/>
            <a:chOff x="241700" y="2278977"/>
            <a:chExt cx="292777" cy="292777"/>
          </a:xfrm>
        </p:grpSpPr>
        <p:sp>
          <p:nvSpPr>
            <p:cNvPr id="64" name="Google Shape;64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3"/>
          <p:cNvGrpSpPr/>
          <p:nvPr/>
        </p:nvGrpSpPr>
        <p:grpSpPr>
          <a:xfrm rot="1321769">
            <a:off x="8734639" y="2425143"/>
            <a:ext cx="973438" cy="973438"/>
            <a:chOff x="720000" y="-477775"/>
            <a:chExt cx="1017900" cy="1017900"/>
          </a:xfrm>
        </p:grpSpPr>
        <p:sp>
          <p:nvSpPr>
            <p:cNvPr id="67" name="Google Shape;67;p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3"/>
          <p:cNvGrpSpPr/>
          <p:nvPr/>
        </p:nvGrpSpPr>
        <p:grpSpPr>
          <a:xfrm rot="10800000">
            <a:off x="7822709" y="4180676"/>
            <a:ext cx="117345" cy="117374"/>
            <a:chOff x="241700" y="2278977"/>
            <a:chExt cx="292777" cy="292777"/>
          </a:xfrm>
        </p:grpSpPr>
        <p:sp>
          <p:nvSpPr>
            <p:cNvPr id="70" name="Google Shape;70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3"/>
          <p:cNvGrpSpPr/>
          <p:nvPr/>
        </p:nvGrpSpPr>
        <p:grpSpPr>
          <a:xfrm rot="10800000">
            <a:off x="8096613" y="3948443"/>
            <a:ext cx="67544" cy="67573"/>
            <a:chOff x="241700" y="2278977"/>
            <a:chExt cx="292777" cy="292777"/>
          </a:xfrm>
        </p:grpSpPr>
        <p:sp>
          <p:nvSpPr>
            <p:cNvPr id="73" name="Google Shape;73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_1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33"/>
          <p:cNvSpPr/>
          <p:nvPr/>
        </p:nvSpPr>
        <p:spPr>
          <a:xfrm rot="-3516618">
            <a:off x="-541683" y="3385932"/>
            <a:ext cx="1328773" cy="1328773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3"/>
          <p:cNvSpPr txBox="1">
            <a:spLocks noGrp="1"/>
          </p:cNvSpPr>
          <p:nvPr>
            <p:ph type="title"/>
          </p:nvPr>
        </p:nvSpPr>
        <p:spPr>
          <a:xfrm>
            <a:off x="4154976" y="2870725"/>
            <a:ext cx="3030900" cy="12333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099" name="Google Shape;1099;p33"/>
          <p:cNvSpPr txBox="1">
            <a:spLocks noGrp="1"/>
          </p:cNvSpPr>
          <p:nvPr>
            <p:ph type="subTitle" idx="1"/>
          </p:nvPr>
        </p:nvSpPr>
        <p:spPr>
          <a:xfrm>
            <a:off x="4154976" y="4019775"/>
            <a:ext cx="3030900" cy="6171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00" name="Google Shape;1100;p33"/>
          <p:cNvGrpSpPr/>
          <p:nvPr/>
        </p:nvGrpSpPr>
        <p:grpSpPr>
          <a:xfrm flipH="1">
            <a:off x="7214826" y="-2061571"/>
            <a:ext cx="2432883" cy="2432781"/>
            <a:chOff x="720000" y="-477775"/>
            <a:chExt cx="1017900" cy="1017900"/>
          </a:xfrm>
        </p:grpSpPr>
        <p:sp>
          <p:nvSpPr>
            <p:cNvPr id="1101" name="Google Shape;1101;p3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3" name="Google Shape;1103;p33"/>
          <p:cNvSpPr/>
          <p:nvPr/>
        </p:nvSpPr>
        <p:spPr>
          <a:xfrm rot="-8100000" flipH="1">
            <a:off x="8626950" y="-656750"/>
            <a:ext cx="1653781" cy="1653781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4" name="Google Shape;1104;p33"/>
          <p:cNvGrpSpPr/>
          <p:nvPr/>
        </p:nvGrpSpPr>
        <p:grpSpPr>
          <a:xfrm flipH="1">
            <a:off x="8786543" y="331720"/>
            <a:ext cx="182371" cy="182371"/>
            <a:chOff x="241700" y="2278977"/>
            <a:chExt cx="292777" cy="292777"/>
          </a:xfrm>
        </p:grpSpPr>
        <p:sp>
          <p:nvSpPr>
            <p:cNvPr id="1105" name="Google Shape;1105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33"/>
          <p:cNvGrpSpPr/>
          <p:nvPr/>
        </p:nvGrpSpPr>
        <p:grpSpPr>
          <a:xfrm flipH="1">
            <a:off x="8617149" y="767986"/>
            <a:ext cx="139421" cy="139421"/>
            <a:chOff x="241700" y="2278977"/>
            <a:chExt cx="292777" cy="292777"/>
          </a:xfrm>
        </p:grpSpPr>
        <p:sp>
          <p:nvSpPr>
            <p:cNvPr id="1108" name="Google Shape;1108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33"/>
          <p:cNvGrpSpPr/>
          <p:nvPr/>
        </p:nvGrpSpPr>
        <p:grpSpPr>
          <a:xfrm flipH="1">
            <a:off x="8786544" y="1278382"/>
            <a:ext cx="93718" cy="93747"/>
            <a:chOff x="241700" y="2278977"/>
            <a:chExt cx="292777" cy="292777"/>
          </a:xfrm>
        </p:grpSpPr>
        <p:sp>
          <p:nvSpPr>
            <p:cNvPr id="1111" name="Google Shape;1111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" name="Google Shape;1113;p33"/>
          <p:cNvGrpSpPr/>
          <p:nvPr/>
        </p:nvGrpSpPr>
        <p:grpSpPr>
          <a:xfrm flipH="1">
            <a:off x="8662869" y="1618257"/>
            <a:ext cx="93718" cy="93747"/>
            <a:chOff x="241700" y="2278977"/>
            <a:chExt cx="292777" cy="292777"/>
          </a:xfrm>
        </p:grpSpPr>
        <p:sp>
          <p:nvSpPr>
            <p:cNvPr id="1114" name="Google Shape;1114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33"/>
          <p:cNvGrpSpPr/>
          <p:nvPr/>
        </p:nvGrpSpPr>
        <p:grpSpPr>
          <a:xfrm flipH="1">
            <a:off x="8756569" y="2047482"/>
            <a:ext cx="93718" cy="93747"/>
            <a:chOff x="241700" y="2278977"/>
            <a:chExt cx="292777" cy="292777"/>
          </a:xfrm>
        </p:grpSpPr>
        <p:sp>
          <p:nvSpPr>
            <p:cNvPr id="1117" name="Google Shape;1117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33"/>
          <p:cNvGrpSpPr/>
          <p:nvPr/>
        </p:nvGrpSpPr>
        <p:grpSpPr>
          <a:xfrm rot="4885957">
            <a:off x="-320278" y="4157867"/>
            <a:ext cx="2103140" cy="2103039"/>
            <a:chOff x="720000" y="-477775"/>
            <a:chExt cx="1017900" cy="1017900"/>
          </a:xfrm>
        </p:grpSpPr>
        <p:sp>
          <p:nvSpPr>
            <p:cNvPr id="1120" name="Google Shape;1120;p3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33"/>
          <p:cNvGrpSpPr/>
          <p:nvPr/>
        </p:nvGrpSpPr>
        <p:grpSpPr>
          <a:xfrm rot="-5400000">
            <a:off x="379217" y="2838645"/>
            <a:ext cx="166883" cy="166883"/>
            <a:chOff x="241700" y="2278977"/>
            <a:chExt cx="292777" cy="292777"/>
          </a:xfrm>
        </p:grpSpPr>
        <p:sp>
          <p:nvSpPr>
            <p:cNvPr id="1123" name="Google Shape;1123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33"/>
          <p:cNvGrpSpPr/>
          <p:nvPr/>
        </p:nvGrpSpPr>
        <p:grpSpPr>
          <a:xfrm rot="-5400000">
            <a:off x="636118" y="3179635"/>
            <a:ext cx="127592" cy="127592"/>
            <a:chOff x="241700" y="2278977"/>
            <a:chExt cx="292777" cy="292777"/>
          </a:xfrm>
        </p:grpSpPr>
        <p:sp>
          <p:nvSpPr>
            <p:cNvPr id="1126" name="Google Shape;1126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Google Shape;1128;p33"/>
          <p:cNvGrpSpPr/>
          <p:nvPr/>
        </p:nvGrpSpPr>
        <p:grpSpPr>
          <a:xfrm rot="-5400000">
            <a:off x="809513" y="3853278"/>
            <a:ext cx="85754" cy="85784"/>
            <a:chOff x="241700" y="2278977"/>
            <a:chExt cx="292777" cy="292777"/>
          </a:xfrm>
        </p:grpSpPr>
        <p:sp>
          <p:nvSpPr>
            <p:cNvPr id="1129" name="Google Shape;1129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33"/>
          <p:cNvGrpSpPr/>
          <p:nvPr/>
        </p:nvGrpSpPr>
        <p:grpSpPr>
          <a:xfrm rot="-5400000">
            <a:off x="379252" y="3589005"/>
            <a:ext cx="85754" cy="85784"/>
            <a:chOff x="241700" y="2278977"/>
            <a:chExt cx="292777" cy="292777"/>
          </a:xfrm>
        </p:grpSpPr>
        <p:sp>
          <p:nvSpPr>
            <p:cNvPr id="1132" name="Google Shape;1132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33"/>
          <p:cNvGrpSpPr/>
          <p:nvPr/>
        </p:nvGrpSpPr>
        <p:grpSpPr>
          <a:xfrm rot="-5400000">
            <a:off x="546112" y="4253637"/>
            <a:ext cx="85754" cy="85784"/>
            <a:chOff x="241700" y="2278977"/>
            <a:chExt cx="292777" cy="292777"/>
          </a:xfrm>
        </p:grpSpPr>
        <p:sp>
          <p:nvSpPr>
            <p:cNvPr id="1135" name="Google Shape;1135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7" name="Google Shape;1137;p33"/>
          <p:cNvSpPr txBox="1">
            <a:spLocks noGrp="1"/>
          </p:cNvSpPr>
          <p:nvPr>
            <p:ph type="title" idx="2" hasCustomPrompt="1"/>
          </p:nvPr>
        </p:nvSpPr>
        <p:spPr>
          <a:xfrm>
            <a:off x="1995413" y="3087225"/>
            <a:ext cx="1489800" cy="10968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"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">
    <p:bg>
      <p:bgPr>
        <a:solidFill>
          <a:schemeClr val="accent3"/>
        </a:solidFill>
        <a:effectLst/>
      </p:bgPr>
    </p:bg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36"/>
          <p:cNvSpPr/>
          <p:nvPr/>
        </p:nvSpPr>
        <p:spPr>
          <a:xfrm rot="4244834">
            <a:off x="8023971" y="-1046101"/>
            <a:ext cx="2937802" cy="2937802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2" name="Google Shape;1172;p36"/>
          <p:cNvGrpSpPr/>
          <p:nvPr/>
        </p:nvGrpSpPr>
        <p:grpSpPr>
          <a:xfrm rot="-1308355" flipH="1">
            <a:off x="-830054" y="-747156"/>
            <a:ext cx="2159035" cy="2003359"/>
            <a:chOff x="720000" y="-477775"/>
            <a:chExt cx="1017900" cy="1017900"/>
          </a:xfrm>
        </p:grpSpPr>
        <p:sp>
          <p:nvSpPr>
            <p:cNvPr id="1173" name="Google Shape;1173;p36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36"/>
          <p:cNvGrpSpPr/>
          <p:nvPr/>
        </p:nvGrpSpPr>
        <p:grpSpPr>
          <a:xfrm rot="-5400000" flipH="1">
            <a:off x="719996" y="787772"/>
            <a:ext cx="167439" cy="167439"/>
            <a:chOff x="241700" y="2278977"/>
            <a:chExt cx="292777" cy="292777"/>
          </a:xfrm>
        </p:grpSpPr>
        <p:sp>
          <p:nvSpPr>
            <p:cNvPr id="1176" name="Google Shape;1176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" name="Google Shape;1178;p36"/>
          <p:cNvGrpSpPr/>
          <p:nvPr/>
        </p:nvGrpSpPr>
        <p:grpSpPr>
          <a:xfrm rot="-5400000" flipH="1">
            <a:off x="915020" y="263730"/>
            <a:ext cx="128032" cy="128032"/>
            <a:chOff x="241700" y="2278977"/>
            <a:chExt cx="292777" cy="292777"/>
          </a:xfrm>
        </p:grpSpPr>
        <p:sp>
          <p:nvSpPr>
            <p:cNvPr id="1179" name="Google Shape;1179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36"/>
          <p:cNvGrpSpPr/>
          <p:nvPr/>
        </p:nvGrpSpPr>
        <p:grpSpPr>
          <a:xfrm rot="-5400000" flipH="1">
            <a:off x="1459768" y="284711"/>
            <a:ext cx="86047" cy="86077"/>
            <a:chOff x="241700" y="2278977"/>
            <a:chExt cx="292777" cy="292777"/>
          </a:xfrm>
        </p:grpSpPr>
        <p:sp>
          <p:nvSpPr>
            <p:cNvPr id="1182" name="Google Shape;1182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" name="Google Shape;1184;p36"/>
          <p:cNvGrpSpPr/>
          <p:nvPr/>
        </p:nvGrpSpPr>
        <p:grpSpPr>
          <a:xfrm rot="-5400000" flipH="1">
            <a:off x="1712570" y="655521"/>
            <a:ext cx="86047" cy="86077"/>
            <a:chOff x="241700" y="2278977"/>
            <a:chExt cx="292777" cy="292777"/>
          </a:xfrm>
        </p:grpSpPr>
        <p:sp>
          <p:nvSpPr>
            <p:cNvPr id="1185" name="Google Shape;1185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7" name="Google Shape;1187;p36"/>
          <p:cNvGrpSpPr/>
          <p:nvPr/>
        </p:nvGrpSpPr>
        <p:grpSpPr>
          <a:xfrm rot="-5400000" flipH="1">
            <a:off x="2063761" y="284702"/>
            <a:ext cx="86047" cy="86077"/>
            <a:chOff x="241700" y="2278977"/>
            <a:chExt cx="292777" cy="292777"/>
          </a:xfrm>
        </p:grpSpPr>
        <p:sp>
          <p:nvSpPr>
            <p:cNvPr id="1188" name="Google Shape;1188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" name="Google Shape;1190;p36"/>
          <p:cNvGrpSpPr/>
          <p:nvPr/>
        </p:nvGrpSpPr>
        <p:grpSpPr>
          <a:xfrm rot="-5400000" flipH="1">
            <a:off x="2423100" y="540010"/>
            <a:ext cx="167439" cy="167439"/>
            <a:chOff x="241700" y="2278977"/>
            <a:chExt cx="292777" cy="292777"/>
          </a:xfrm>
        </p:grpSpPr>
        <p:sp>
          <p:nvSpPr>
            <p:cNvPr id="1191" name="Google Shape;1191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" name="Google Shape;1193;p36"/>
          <p:cNvGrpSpPr/>
          <p:nvPr/>
        </p:nvGrpSpPr>
        <p:grpSpPr>
          <a:xfrm rot="-5400000" flipH="1">
            <a:off x="2695743" y="353380"/>
            <a:ext cx="128032" cy="128032"/>
            <a:chOff x="241700" y="2278977"/>
            <a:chExt cx="292777" cy="292777"/>
          </a:xfrm>
        </p:grpSpPr>
        <p:sp>
          <p:nvSpPr>
            <p:cNvPr id="1194" name="Google Shape;1194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6" name="Google Shape;1196;p36"/>
          <p:cNvGrpSpPr/>
          <p:nvPr/>
        </p:nvGrpSpPr>
        <p:grpSpPr>
          <a:xfrm rot="-5400000" flipH="1">
            <a:off x="7578736" y="206002"/>
            <a:ext cx="86047" cy="86077"/>
            <a:chOff x="241700" y="2278977"/>
            <a:chExt cx="292777" cy="292777"/>
          </a:xfrm>
        </p:grpSpPr>
        <p:sp>
          <p:nvSpPr>
            <p:cNvPr id="1197" name="Google Shape;1197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" name="Google Shape;1199;p36"/>
          <p:cNvGrpSpPr/>
          <p:nvPr/>
        </p:nvGrpSpPr>
        <p:grpSpPr>
          <a:xfrm rot="-5400000" flipH="1">
            <a:off x="7938075" y="461310"/>
            <a:ext cx="167439" cy="167439"/>
            <a:chOff x="241700" y="2278977"/>
            <a:chExt cx="292777" cy="292777"/>
          </a:xfrm>
        </p:grpSpPr>
        <p:sp>
          <p:nvSpPr>
            <p:cNvPr id="1200" name="Google Shape;1200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" name="Google Shape;1202;p36"/>
          <p:cNvGrpSpPr/>
          <p:nvPr/>
        </p:nvGrpSpPr>
        <p:grpSpPr>
          <a:xfrm rot="-5400000" flipH="1">
            <a:off x="8210718" y="274680"/>
            <a:ext cx="128032" cy="128032"/>
            <a:chOff x="241700" y="2278977"/>
            <a:chExt cx="292777" cy="292777"/>
          </a:xfrm>
        </p:grpSpPr>
        <p:sp>
          <p:nvSpPr>
            <p:cNvPr id="1203" name="Google Shape;1203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" name="Google Shape;1205;p36"/>
          <p:cNvGrpSpPr/>
          <p:nvPr/>
        </p:nvGrpSpPr>
        <p:grpSpPr>
          <a:xfrm rot="-5400000" flipH="1">
            <a:off x="7128450" y="540010"/>
            <a:ext cx="167439" cy="167439"/>
            <a:chOff x="241700" y="2278977"/>
            <a:chExt cx="292777" cy="292777"/>
          </a:xfrm>
        </p:grpSpPr>
        <p:sp>
          <p:nvSpPr>
            <p:cNvPr id="1206" name="Google Shape;1206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36"/>
          <p:cNvGrpSpPr/>
          <p:nvPr/>
        </p:nvGrpSpPr>
        <p:grpSpPr>
          <a:xfrm rot="-5400000" flipH="1">
            <a:off x="6804600" y="333660"/>
            <a:ext cx="167439" cy="167439"/>
            <a:chOff x="241700" y="2278977"/>
            <a:chExt cx="292777" cy="292777"/>
          </a:xfrm>
        </p:grpSpPr>
        <p:sp>
          <p:nvSpPr>
            <p:cNvPr id="1209" name="Google Shape;1209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" name="Google Shape;1211;p36"/>
          <p:cNvGrpSpPr/>
          <p:nvPr/>
        </p:nvGrpSpPr>
        <p:grpSpPr>
          <a:xfrm rot="-5400000" flipH="1">
            <a:off x="7852011" y="828439"/>
            <a:ext cx="86047" cy="86077"/>
            <a:chOff x="241700" y="2278977"/>
            <a:chExt cx="292777" cy="292777"/>
          </a:xfrm>
        </p:grpSpPr>
        <p:sp>
          <p:nvSpPr>
            <p:cNvPr id="1212" name="Google Shape;1212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36"/>
          <p:cNvGrpSpPr/>
          <p:nvPr/>
        </p:nvGrpSpPr>
        <p:grpSpPr>
          <a:xfrm rot="-5400000" flipH="1">
            <a:off x="6188711" y="374339"/>
            <a:ext cx="86047" cy="86077"/>
            <a:chOff x="241700" y="2278977"/>
            <a:chExt cx="292777" cy="292777"/>
          </a:xfrm>
        </p:grpSpPr>
        <p:sp>
          <p:nvSpPr>
            <p:cNvPr id="1215" name="Google Shape;1215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_1">
    <p:bg>
      <p:bgPr>
        <a:solidFill>
          <a:schemeClr val="accent3"/>
        </a:solidFill>
        <a:effectLst/>
      </p:bgPr>
    </p:bg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" name="Google Shape;1218;p37"/>
          <p:cNvGrpSpPr/>
          <p:nvPr/>
        </p:nvGrpSpPr>
        <p:grpSpPr>
          <a:xfrm rot="10800000">
            <a:off x="8135167" y="3411678"/>
            <a:ext cx="2727565" cy="2727463"/>
            <a:chOff x="720000" y="-477775"/>
            <a:chExt cx="1017900" cy="1017900"/>
          </a:xfrm>
        </p:grpSpPr>
        <p:sp>
          <p:nvSpPr>
            <p:cNvPr id="1219" name="Google Shape;1219;p37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1" name="Google Shape;1221;p37"/>
          <p:cNvSpPr/>
          <p:nvPr/>
        </p:nvSpPr>
        <p:spPr>
          <a:xfrm rot="-10531768">
            <a:off x="6516707" y="4625226"/>
            <a:ext cx="1982131" cy="1982131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2" name="Google Shape;1222;p37"/>
          <p:cNvGrpSpPr/>
          <p:nvPr/>
        </p:nvGrpSpPr>
        <p:grpSpPr>
          <a:xfrm rot="10800000">
            <a:off x="8716498" y="3983130"/>
            <a:ext cx="222862" cy="222891"/>
            <a:chOff x="241700" y="2278977"/>
            <a:chExt cx="292777" cy="292777"/>
          </a:xfrm>
        </p:grpSpPr>
        <p:sp>
          <p:nvSpPr>
            <p:cNvPr id="1223" name="Google Shape;1223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37"/>
          <p:cNvGrpSpPr/>
          <p:nvPr/>
        </p:nvGrpSpPr>
        <p:grpSpPr>
          <a:xfrm rot="10800000">
            <a:off x="8509443" y="3502489"/>
            <a:ext cx="170396" cy="170396"/>
            <a:chOff x="241700" y="2278977"/>
            <a:chExt cx="292777" cy="292777"/>
          </a:xfrm>
        </p:grpSpPr>
        <p:sp>
          <p:nvSpPr>
            <p:cNvPr id="1226" name="Google Shape;1226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" name="Google Shape;1228;p37"/>
          <p:cNvGrpSpPr/>
          <p:nvPr/>
        </p:nvGrpSpPr>
        <p:grpSpPr>
          <a:xfrm rot="10800000">
            <a:off x="8716475" y="3062715"/>
            <a:ext cx="114534" cy="114564"/>
            <a:chOff x="241700" y="2278977"/>
            <a:chExt cx="292777" cy="292777"/>
          </a:xfrm>
        </p:grpSpPr>
        <p:sp>
          <p:nvSpPr>
            <p:cNvPr id="1229" name="Google Shape;1229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" name="Google Shape;1231;p37"/>
          <p:cNvGrpSpPr/>
          <p:nvPr/>
        </p:nvGrpSpPr>
        <p:grpSpPr>
          <a:xfrm rot="10800000">
            <a:off x="8565334" y="2519299"/>
            <a:ext cx="114534" cy="114564"/>
            <a:chOff x="241700" y="2278977"/>
            <a:chExt cx="292777" cy="292777"/>
          </a:xfrm>
        </p:grpSpPr>
        <p:sp>
          <p:nvSpPr>
            <p:cNvPr id="1232" name="Google Shape;1232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_1">
    <p:bg>
      <p:bgPr>
        <a:solidFill>
          <a:schemeClr val="accent3"/>
        </a:solidFill>
        <a:effectLst/>
      </p:bgPr>
    </p:bg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38"/>
          <p:cNvSpPr/>
          <p:nvPr/>
        </p:nvSpPr>
        <p:spPr>
          <a:xfrm rot="-9747487" flipH="1">
            <a:off x="4646012" y="2395250"/>
            <a:ext cx="5922306" cy="5922306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6" name="Google Shape;1236;p38"/>
          <p:cNvGrpSpPr/>
          <p:nvPr/>
        </p:nvGrpSpPr>
        <p:grpSpPr>
          <a:xfrm rot="5400000">
            <a:off x="8424001" y="413809"/>
            <a:ext cx="167439" cy="167439"/>
            <a:chOff x="241700" y="2278977"/>
            <a:chExt cx="292777" cy="292777"/>
          </a:xfrm>
        </p:grpSpPr>
        <p:sp>
          <p:nvSpPr>
            <p:cNvPr id="1237" name="Google Shape;1237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9" name="Google Shape;1239;p38"/>
          <p:cNvGrpSpPr/>
          <p:nvPr/>
        </p:nvGrpSpPr>
        <p:grpSpPr>
          <a:xfrm rot="5400000">
            <a:off x="7993559" y="232167"/>
            <a:ext cx="128032" cy="128032"/>
            <a:chOff x="241700" y="2278977"/>
            <a:chExt cx="292777" cy="292777"/>
          </a:xfrm>
        </p:grpSpPr>
        <p:sp>
          <p:nvSpPr>
            <p:cNvPr id="1240" name="Google Shape;1240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38"/>
          <p:cNvGrpSpPr/>
          <p:nvPr/>
        </p:nvGrpSpPr>
        <p:grpSpPr>
          <a:xfrm rot="5400000">
            <a:off x="7564146" y="360173"/>
            <a:ext cx="86047" cy="86077"/>
            <a:chOff x="241700" y="2278977"/>
            <a:chExt cx="292777" cy="292777"/>
          </a:xfrm>
        </p:grpSpPr>
        <p:sp>
          <p:nvSpPr>
            <p:cNvPr id="1243" name="Google Shape;1243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5" name="Google Shape;1245;p38"/>
          <p:cNvGrpSpPr/>
          <p:nvPr/>
        </p:nvGrpSpPr>
        <p:grpSpPr>
          <a:xfrm rot="5400000">
            <a:off x="8681694" y="253158"/>
            <a:ext cx="86047" cy="86077"/>
            <a:chOff x="241700" y="2278977"/>
            <a:chExt cx="292777" cy="292777"/>
          </a:xfrm>
        </p:grpSpPr>
        <p:sp>
          <p:nvSpPr>
            <p:cNvPr id="1246" name="Google Shape;1246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38"/>
          <p:cNvGrpSpPr/>
          <p:nvPr/>
        </p:nvGrpSpPr>
        <p:grpSpPr>
          <a:xfrm rot="5400000">
            <a:off x="7225965" y="199677"/>
            <a:ext cx="86047" cy="86077"/>
            <a:chOff x="241700" y="2278977"/>
            <a:chExt cx="292777" cy="292777"/>
          </a:xfrm>
        </p:grpSpPr>
        <p:sp>
          <p:nvSpPr>
            <p:cNvPr id="1249" name="Google Shape;1249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38"/>
          <p:cNvGrpSpPr/>
          <p:nvPr/>
        </p:nvGrpSpPr>
        <p:grpSpPr>
          <a:xfrm rot="5400000">
            <a:off x="6853197" y="319497"/>
            <a:ext cx="167439" cy="167439"/>
            <a:chOff x="241700" y="2278977"/>
            <a:chExt cx="292777" cy="292777"/>
          </a:xfrm>
        </p:grpSpPr>
        <p:sp>
          <p:nvSpPr>
            <p:cNvPr id="1252" name="Google Shape;1252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4" name="Google Shape;1254;p38"/>
          <p:cNvGrpSpPr/>
          <p:nvPr/>
        </p:nvGrpSpPr>
        <p:grpSpPr>
          <a:xfrm rot="5400000">
            <a:off x="6424561" y="339192"/>
            <a:ext cx="128032" cy="128032"/>
            <a:chOff x="241700" y="2278977"/>
            <a:chExt cx="292777" cy="292777"/>
          </a:xfrm>
        </p:grpSpPr>
        <p:sp>
          <p:nvSpPr>
            <p:cNvPr id="1255" name="Google Shape;1255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7" name="Google Shape;1257;p38"/>
          <p:cNvGrpSpPr/>
          <p:nvPr/>
        </p:nvGrpSpPr>
        <p:grpSpPr>
          <a:xfrm rot="-10023147" flipH="1">
            <a:off x="-3325313" y="3537400"/>
            <a:ext cx="9722933" cy="9722437"/>
            <a:chOff x="720000" y="-477775"/>
            <a:chExt cx="1017900" cy="1017900"/>
          </a:xfrm>
        </p:grpSpPr>
        <p:sp>
          <p:nvSpPr>
            <p:cNvPr id="1258" name="Google Shape;1258;p38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" name="Google Shape;1260;p38"/>
          <p:cNvGrpSpPr/>
          <p:nvPr/>
        </p:nvGrpSpPr>
        <p:grpSpPr>
          <a:xfrm rot="10800000">
            <a:off x="210817" y="3632149"/>
            <a:ext cx="145510" cy="145510"/>
            <a:chOff x="241700" y="2278977"/>
            <a:chExt cx="292777" cy="292777"/>
          </a:xfrm>
        </p:grpSpPr>
        <p:sp>
          <p:nvSpPr>
            <p:cNvPr id="1261" name="Google Shape;1261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38"/>
          <p:cNvGrpSpPr/>
          <p:nvPr/>
        </p:nvGrpSpPr>
        <p:grpSpPr>
          <a:xfrm rot="10800000">
            <a:off x="402927" y="3258199"/>
            <a:ext cx="111255" cy="111255"/>
            <a:chOff x="241700" y="2278977"/>
            <a:chExt cx="292777" cy="292777"/>
          </a:xfrm>
        </p:grpSpPr>
        <p:sp>
          <p:nvSpPr>
            <p:cNvPr id="1264" name="Google Shape;1264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6" name="Google Shape;1266;p38"/>
          <p:cNvGrpSpPr/>
          <p:nvPr/>
        </p:nvGrpSpPr>
        <p:grpSpPr>
          <a:xfrm rot="10800000">
            <a:off x="328153" y="2884975"/>
            <a:ext cx="74775" cy="74805"/>
            <a:chOff x="241700" y="2278977"/>
            <a:chExt cx="292777" cy="292777"/>
          </a:xfrm>
        </p:grpSpPr>
        <p:sp>
          <p:nvSpPr>
            <p:cNvPr id="1267" name="Google Shape;1267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38"/>
          <p:cNvGrpSpPr/>
          <p:nvPr/>
        </p:nvGrpSpPr>
        <p:grpSpPr>
          <a:xfrm rot="10800000">
            <a:off x="421150" y="3856096"/>
            <a:ext cx="74775" cy="74805"/>
            <a:chOff x="241700" y="2278977"/>
            <a:chExt cx="292777" cy="292777"/>
          </a:xfrm>
        </p:grpSpPr>
        <p:sp>
          <p:nvSpPr>
            <p:cNvPr id="1270" name="Google Shape;1270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35A20-A290-4493-BA48-7E3C7E8D9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C2021-3B6E-4F1C-99D7-955676438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264A4-CE66-48CE-944D-0ECDB5EB1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3468-86C9-494E-9FD4-CE7C30CB29B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6AF18-011F-42DF-A443-7110CC4E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534B7-B334-4CF1-81B0-15530B34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4863-E6D7-4B5C-90AA-4D87D3093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2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8912473" y="181560"/>
            <a:ext cx="1041210" cy="1041210"/>
            <a:chOff x="720000" y="-477775"/>
            <a:chExt cx="1017900" cy="1017900"/>
          </a:xfrm>
        </p:grpSpPr>
        <p:sp>
          <p:nvSpPr>
            <p:cNvPr id="77" name="Google Shape;77;p4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4"/>
          <p:cNvSpPr/>
          <p:nvPr/>
        </p:nvSpPr>
        <p:spPr>
          <a:xfrm rot="-6518220">
            <a:off x="6877267" y="-1770711"/>
            <a:ext cx="2663255" cy="2663255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>
            <a:off x="8367318" y="588335"/>
            <a:ext cx="227664" cy="227664"/>
            <a:chOff x="241700" y="2278977"/>
            <a:chExt cx="292777" cy="292777"/>
          </a:xfrm>
        </p:grpSpPr>
        <p:sp>
          <p:nvSpPr>
            <p:cNvPr id="82" name="Google Shape;82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4"/>
          <p:cNvGrpSpPr/>
          <p:nvPr/>
        </p:nvGrpSpPr>
        <p:grpSpPr>
          <a:xfrm>
            <a:off x="8738417" y="928221"/>
            <a:ext cx="174056" cy="174085"/>
            <a:chOff x="241700" y="2278977"/>
            <a:chExt cx="292777" cy="292777"/>
          </a:xfrm>
        </p:grpSpPr>
        <p:sp>
          <p:nvSpPr>
            <p:cNvPr id="85" name="Google Shape;85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4"/>
          <p:cNvGrpSpPr/>
          <p:nvPr/>
        </p:nvGrpSpPr>
        <p:grpSpPr>
          <a:xfrm>
            <a:off x="8537832" y="2294842"/>
            <a:ext cx="117345" cy="117374"/>
            <a:chOff x="241700" y="2278977"/>
            <a:chExt cx="292777" cy="292777"/>
          </a:xfrm>
        </p:grpSpPr>
        <p:sp>
          <p:nvSpPr>
            <p:cNvPr id="88" name="Google Shape;88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4"/>
          <p:cNvGrpSpPr/>
          <p:nvPr/>
        </p:nvGrpSpPr>
        <p:grpSpPr>
          <a:xfrm>
            <a:off x="8537832" y="1520992"/>
            <a:ext cx="117345" cy="117374"/>
            <a:chOff x="241700" y="2278977"/>
            <a:chExt cx="292777" cy="292777"/>
          </a:xfrm>
        </p:grpSpPr>
        <p:sp>
          <p:nvSpPr>
            <p:cNvPr id="91" name="Google Shape;91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4"/>
          <p:cNvGrpSpPr/>
          <p:nvPr/>
        </p:nvGrpSpPr>
        <p:grpSpPr>
          <a:xfrm>
            <a:off x="8912479" y="1945901"/>
            <a:ext cx="67544" cy="67573"/>
            <a:chOff x="241700" y="2278977"/>
            <a:chExt cx="292777" cy="292777"/>
          </a:xfrm>
        </p:grpSpPr>
        <p:sp>
          <p:nvSpPr>
            <p:cNvPr id="94" name="Google Shape;94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osis"/>
              <a:buNone/>
              <a:defRPr sz="2800" b="1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5"/>
          <p:cNvGrpSpPr/>
          <p:nvPr/>
        </p:nvGrpSpPr>
        <p:grpSpPr>
          <a:xfrm rot="9042292">
            <a:off x="-2021292" y="-1372752"/>
            <a:ext cx="2826064" cy="2825976"/>
            <a:chOff x="720000" y="-477775"/>
            <a:chExt cx="1017900" cy="1017900"/>
          </a:xfrm>
        </p:grpSpPr>
        <p:sp>
          <p:nvSpPr>
            <p:cNvPr id="99" name="Google Shape;99;p5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5"/>
          <p:cNvSpPr/>
          <p:nvPr/>
        </p:nvSpPr>
        <p:spPr>
          <a:xfrm rot="-717421">
            <a:off x="500568" y="-1563292"/>
            <a:ext cx="1865066" cy="1865066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5"/>
          <p:cNvGrpSpPr/>
          <p:nvPr/>
        </p:nvGrpSpPr>
        <p:grpSpPr>
          <a:xfrm rot="10800000">
            <a:off x="7139631" y="4391807"/>
            <a:ext cx="2432883" cy="2432781"/>
            <a:chOff x="720000" y="-477775"/>
            <a:chExt cx="1017900" cy="1017900"/>
          </a:xfrm>
        </p:grpSpPr>
        <p:sp>
          <p:nvSpPr>
            <p:cNvPr id="103" name="Google Shape;103;p5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5"/>
          <p:cNvSpPr/>
          <p:nvPr/>
        </p:nvSpPr>
        <p:spPr>
          <a:xfrm rot="-2700000">
            <a:off x="8551754" y="3765985"/>
            <a:ext cx="1653781" cy="1653781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" name="Google Shape;106;p5"/>
          <p:cNvGrpSpPr/>
          <p:nvPr/>
        </p:nvGrpSpPr>
        <p:grpSpPr>
          <a:xfrm rot="10800000">
            <a:off x="8711348" y="4248925"/>
            <a:ext cx="182371" cy="182371"/>
            <a:chOff x="241700" y="2278977"/>
            <a:chExt cx="292777" cy="292777"/>
          </a:xfrm>
        </p:grpSpPr>
        <p:sp>
          <p:nvSpPr>
            <p:cNvPr id="107" name="Google Shape;107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5"/>
          <p:cNvGrpSpPr/>
          <p:nvPr/>
        </p:nvGrpSpPr>
        <p:grpSpPr>
          <a:xfrm rot="10800000">
            <a:off x="8541954" y="3809985"/>
            <a:ext cx="139421" cy="139421"/>
            <a:chOff x="241700" y="2278977"/>
            <a:chExt cx="292777" cy="292777"/>
          </a:xfrm>
        </p:grpSpPr>
        <p:sp>
          <p:nvSpPr>
            <p:cNvPr id="110" name="Google Shape;110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5"/>
          <p:cNvGrpSpPr/>
          <p:nvPr/>
        </p:nvGrpSpPr>
        <p:grpSpPr>
          <a:xfrm rot="10800000">
            <a:off x="8711349" y="3423462"/>
            <a:ext cx="93718" cy="93747"/>
            <a:chOff x="241700" y="2278977"/>
            <a:chExt cx="292777" cy="292777"/>
          </a:xfrm>
        </p:grpSpPr>
        <p:sp>
          <p:nvSpPr>
            <p:cNvPr id="113" name="Google Shape;113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1325875" y="3265525"/>
            <a:ext cx="2618700" cy="4368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osis"/>
              <a:buNone/>
              <a:defRPr sz="19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2"/>
          </p:nvPr>
        </p:nvSpPr>
        <p:spPr>
          <a:xfrm>
            <a:off x="5188650" y="3265475"/>
            <a:ext cx="2618700" cy="4368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osis"/>
              <a:buNone/>
              <a:defRPr sz="19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subTitle" idx="3"/>
          </p:nvPr>
        </p:nvSpPr>
        <p:spPr>
          <a:xfrm>
            <a:off x="1339800" y="3607677"/>
            <a:ext cx="2618700" cy="8286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subTitle" idx="4"/>
          </p:nvPr>
        </p:nvSpPr>
        <p:spPr>
          <a:xfrm>
            <a:off x="5188650" y="3607677"/>
            <a:ext cx="2618700" cy="8286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9" name="Google Shape;119;p5"/>
          <p:cNvGrpSpPr/>
          <p:nvPr/>
        </p:nvGrpSpPr>
        <p:grpSpPr>
          <a:xfrm rot="10800000">
            <a:off x="8893724" y="2966262"/>
            <a:ext cx="93718" cy="93747"/>
            <a:chOff x="241700" y="2278977"/>
            <a:chExt cx="292777" cy="292777"/>
          </a:xfrm>
        </p:grpSpPr>
        <p:sp>
          <p:nvSpPr>
            <p:cNvPr id="120" name="Google Shape;120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10800000">
            <a:off x="8755674" y="2621787"/>
            <a:ext cx="93718" cy="93747"/>
            <a:chOff x="241700" y="2278977"/>
            <a:chExt cx="292777" cy="292777"/>
          </a:xfrm>
        </p:grpSpPr>
        <p:sp>
          <p:nvSpPr>
            <p:cNvPr id="123" name="Google Shape;123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5"/>
          <p:cNvGrpSpPr/>
          <p:nvPr/>
        </p:nvGrpSpPr>
        <p:grpSpPr>
          <a:xfrm>
            <a:off x="128960" y="448822"/>
            <a:ext cx="182371" cy="182371"/>
            <a:chOff x="241700" y="2278977"/>
            <a:chExt cx="292777" cy="292777"/>
          </a:xfrm>
        </p:grpSpPr>
        <p:sp>
          <p:nvSpPr>
            <p:cNvPr id="126" name="Google Shape;126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5"/>
          <p:cNvGrpSpPr/>
          <p:nvPr/>
        </p:nvGrpSpPr>
        <p:grpSpPr>
          <a:xfrm>
            <a:off x="558179" y="1013401"/>
            <a:ext cx="139421" cy="139421"/>
            <a:chOff x="241700" y="2278977"/>
            <a:chExt cx="292777" cy="292777"/>
          </a:xfrm>
        </p:grpSpPr>
        <p:sp>
          <p:nvSpPr>
            <p:cNvPr id="129" name="Google Shape;129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5"/>
          <p:cNvGrpSpPr/>
          <p:nvPr/>
        </p:nvGrpSpPr>
        <p:grpSpPr>
          <a:xfrm>
            <a:off x="434149" y="3151372"/>
            <a:ext cx="93718" cy="93747"/>
            <a:chOff x="241700" y="2278977"/>
            <a:chExt cx="292777" cy="292777"/>
          </a:xfrm>
        </p:grpSpPr>
        <p:sp>
          <p:nvSpPr>
            <p:cNvPr id="132" name="Google Shape;132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5"/>
          <p:cNvGrpSpPr/>
          <p:nvPr/>
        </p:nvGrpSpPr>
        <p:grpSpPr>
          <a:xfrm>
            <a:off x="150429" y="1759326"/>
            <a:ext cx="139421" cy="139421"/>
            <a:chOff x="241700" y="2278977"/>
            <a:chExt cx="292777" cy="292777"/>
          </a:xfrm>
        </p:grpSpPr>
        <p:sp>
          <p:nvSpPr>
            <p:cNvPr id="135" name="Google Shape;135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5"/>
          <p:cNvGrpSpPr/>
          <p:nvPr/>
        </p:nvGrpSpPr>
        <p:grpSpPr>
          <a:xfrm>
            <a:off x="434154" y="2279938"/>
            <a:ext cx="139421" cy="139421"/>
            <a:chOff x="241700" y="2278977"/>
            <a:chExt cx="292777" cy="292777"/>
          </a:xfrm>
        </p:grpSpPr>
        <p:sp>
          <p:nvSpPr>
            <p:cNvPr id="138" name="Google Shape;138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osis"/>
              <a:buNone/>
              <a:defRPr sz="2800" b="1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7"/>
          <p:cNvGrpSpPr/>
          <p:nvPr/>
        </p:nvGrpSpPr>
        <p:grpSpPr>
          <a:xfrm rot="-7064814">
            <a:off x="-1421718" y="-65298"/>
            <a:ext cx="8194724" cy="8194317"/>
            <a:chOff x="720000" y="-477775"/>
            <a:chExt cx="1017900" cy="1017900"/>
          </a:xfrm>
        </p:grpSpPr>
        <p:sp>
          <p:nvSpPr>
            <p:cNvPr id="180" name="Google Shape;180;p7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7"/>
          <p:cNvSpPr/>
          <p:nvPr/>
        </p:nvSpPr>
        <p:spPr>
          <a:xfrm rot="-7340538">
            <a:off x="-747999" y="-1955717"/>
            <a:ext cx="4991436" cy="4991436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 txBox="1">
            <a:spLocks noGrp="1"/>
          </p:cNvSpPr>
          <p:nvPr>
            <p:ph type="body" idx="1"/>
          </p:nvPr>
        </p:nvSpPr>
        <p:spPr>
          <a:xfrm>
            <a:off x="720000" y="1622975"/>
            <a:ext cx="3631200" cy="24573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4" name="Google Shape;184;p7"/>
          <p:cNvGrpSpPr/>
          <p:nvPr/>
        </p:nvGrpSpPr>
        <p:grpSpPr>
          <a:xfrm rot="10800000">
            <a:off x="7139631" y="4391807"/>
            <a:ext cx="2432883" cy="2432781"/>
            <a:chOff x="720000" y="-477775"/>
            <a:chExt cx="1017900" cy="1017900"/>
          </a:xfrm>
        </p:grpSpPr>
        <p:sp>
          <p:nvSpPr>
            <p:cNvPr id="185" name="Google Shape;185;p7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7"/>
          <p:cNvSpPr/>
          <p:nvPr/>
        </p:nvSpPr>
        <p:spPr>
          <a:xfrm rot="-2700000">
            <a:off x="8551754" y="3765985"/>
            <a:ext cx="1653781" cy="1653781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" name="Google Shape;188;p7"/>
          <p:cNvGrpSpPr/>
          <p:nvPr/>
        </p:nvGrpSpPr>
        <p:grpSpPr>
          <a:xfrm rot="10800000">
            <a:off x="8711348" y="4248925"/>
            <a:ext cx="182371" cy="182371"/>
            <a:chOff x="241700" y="2278977"/>
            <a:chExt cx="292777" cy="292777"/>
          </a:xfrm>
        </p:grpSpPr>
        <p:sp>
          <p:nvSpPr>
            <p:cNvPr id="189" name="Google Shape;189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7"/>
          <p:cNvGrpSpPr/>
          <p:nvPr/>
        </p:nvGrpSpPr>
        <p:grpSpPr>
          <a:xfrm rot="10800000">
            <a:off x="8541954" y="3809985"/>
            <a:ext cx="139421" cy="139421"/>
            <a:chOff x="241700" y="2278977"/>
            <a:chExt cx="292777" cy="292777"/>
          </a:xfrm>
        </p:grpSpPr>
        <p:sp>
          <p:nvSpPr>
            <p:cNvPr id="192" name="Google Shape;192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7"/>
          <p:cNvGrpSpPr/>
          <p:nvPr/>
        </p:nvGrpSpPr>
        <p:grpSpPr>
          <a:xfrm rot="10800000">
            <a:off x="8711349" y="3423462"/>
            <a:ext cx="93718" cy="93747"/>
            <a:chOff x="241700" y="2278977"/>
            <a:chExt cx="292777" cy="292777"/>
          </a:xfrm>
        </p:grpSpPr>
        <p:sp>
          <p:nvSpPr>
            <p:cNvPr id="195" name="Google Shape;195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7"/>
          <p:cNvGrpSpPr/>
          <p:nvPr/>
        </p:nvGrpSpPr>
        <p:grpSpPr>
          <a:xfrm rot="10800000">
            <a:off x="8893724" y="2966262"/>
            <a:ext cx="93718" cy="93747"/>
            <a:chOff x="241700" y="2278977"/>
            <a:chExt cx="292777" cy="292777"/>
          </a:xfrm>
        </p:grpSpPr>
        <p:sp>
          <p:nvSpPr>
            <p:cNvPr id="198" name="Google Shape;198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7"/>
          <p:cNvGrpSpPr/>
          <p:nvPr/>
        </p:nvGrpSpPr>
        <p:grpSpPr>
          <a:xfrm rot="10800000">
            <a:off x="8755674" y="2621787"/>
            <a:ext cx="93718" cy="93747"/>
            <a:chOff x="241700" y="2278977"/>
            <a:chExt cx="292777" cy="292777"/>
          </a:xfrm>
        </p:grpSpPr>
        <p:sp>
          <p:nvSpPr>
            <p:cNvPr id="201" name="Google Shape;201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7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osis"/>
              <a:buNone/>
              <a:defRPr sz="2800" b="1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8"/>
          <p:cNvGrpSpPr/>
          <p:nvPr/>
        </p:nvGrpSpPr>
        <p:grpSpPr>
          <a:xfrm rot="10136241">
            <a:off x="8165671" y="4545324"/>
            <a:ext cx="1466251" cy="1466251"/>
            <a:chOff x="720000" y="-477775"/>
            <a:chExt cx="1017900" cy="1017900"/>
          </a:xfrm>
        </p:grpSpPr>
        <p:sp>
          <p:nvSpPr>
            <p:cNvPr id="206" name="Google Shape;206;p8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8"/>
          <p:cNvSpPr/>
          <p:nvPr/>
        </p:nvSpPr>
        <p:spPr>
          <a:xfrm rot="8100304">
            <a:off x="-1518451" y="496970"/>
            <a:ext cx="2399850" cy="2399638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 txBox="1">
            <a:spLocks noGrp="1"/>
          </p:cNvSpPr>
          <p:nvPr>
            <p:ph type="title"/>
          </p:nvPr>
        </p:nvSpPr>
        <p:spPr>
          <a:xfrm>
            <a:off x="1173300" y="1233000"/>
            <a:ext cx="6797400" cy="26775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95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210" name="Google Shape;210;p8"/>
          <p:cNvGrpSpPr/>
          <p:nvPr/>
        </p:nvGrpSpPr>
        <p:grpSpPr>
          <a:xfrm rot="-3599880">
            <a:off x="8597520" y="2524350"/>
            <a:ext cx="1755568" cy="1755568"/>
            <a:chOff x="720000" y="-477775"/>
            <a:chExt cx="1017900" cy="1017900"/>
          </a:xfrm>
        </p:grpSpPr>
        <p:sp>
          <p:nvSpPr>
            <p:cNvPr id="211" name="Google Shape;211;p8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8"/>
          <p:cNvSpPr/>
          <p:nvPr/>
        </p:nvSpPr>
        <p:spPr>
          <a:xfrm rot="7332502">
            <a:off x="8716974" y="3537599"/>
            <a:ext cx="1193809" cy="1193649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8"/>
          <p:cNvGrpSpPr/>
          <p:nvPr/>
        </p:nvGrpSpPr>
        <p:grpSpPr>
          <a:xfrm rot="10497210">
            <a:off x="-668470" y="-91812"/>
            <a:ext cx="1263633" cy="1263633"/>
            <a:chOff x="720000" y="-477775"/>
            <a:chExt cx="1017900" cy="1017900"/>
          </a:xfrm>
        </p:grpSpPr>
        <p:sp>
          <p:nvSpPr>
            <p:cNvPr id="215" name="Google Shape;215;p8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/>
          <p:nvPr/>
        </p:nvSpPr>
        <p:spPr>
          <a:xfrm rot="2573188">
            <a:off x="57909" y="-1184334"/>
            <a:ext cx="1783122" cy="1782918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8"/>
          <p:cNvGrpSpPr/>
          <p:nvPr/>
        </p:nvGrpSpPr>
        <p:grpSpPr>
          <a:xfrm>
            <a:off x="940467" y="120598"/>
            <a:ext cx="227664" cy="227664"/>
            <a:chOff x="241700" y="2278977"/>
            <a:chExt cx="292777" cy="292777"/>
          </a:xfrm>
        </p:grpSpPr>
        <p:sp>
          <p:nvSpPr>
            <p:cNvPr id="219" name="Google Shape;219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8"/>
          <p:cNvGrpSpPr/>
          <p:nvPr/>
        </p:nvGrpSpPr>
        <p:grpSpPr>
          <a:xfrm>
            <a:off x="1568728" y="94883"/>
            <a:ext cx="174056" cy="174085"/>
            <a:chOff x="241700" y="2278977"/>
            <a:chExt cx="292777" cy="292777"/>
          </a:xfrm>
        </p:grpSpPr>
        <p:sp>
          <p:nvSpPr>
            <p:cNvPr id="222" name="Google Shape;222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8"/>
          <p:cNvGrpSpPr/>
          <p:nvPr/>
        </p:nvGrpSpPr>
        <p:grpSpPr>
          <a:xfrm>
            <a:off x="2156946" y="311025"/>
            <a:ext cx="174056" cy="174056"/>
            <a:chOff x="241700" y="2278977"/>
            <a:chExt cx="292777" cy="292777"/>
          </a:xfrm>
        </p:grpSpPr>
        <p:sp>
          <p:nvSpPr>
            <p:cNvPr id="225" name="Google Shape;225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8"/>
          <p:cNvGrpSpPr/>
          <p:nvPr/>
        </p:nvGrpSpPr>
        <p:grpSpPr>
          <a:xfrm>
            <a:off x="7307917" y="4600448"/>
            <a:ext cx="227664" cy="227664"/>
            <a:chOff x="241700" y="2278977"/>
            <a:chExt cx="292777" cy="292777"/>
          </a:xfrm>
        </p:grpSpPr>
        <p:sp>
          <p:nvSpPr>
            <p:cNvPr id="228" name="Google Shape;228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230;p8"/>
          <p:cNvGrpSpPr/>
          <p:nvPr/>
        </p:nvGrpSpPr>
        <p:grpSpPr>
          <a:xfrm>
            <a:off x="8067203" y="4475308"/>
            <a:ext cx="174056" cy="174085"/>
            <a:chOff x="241700" y="2278977"/>
            <a:chExt cx="292777" cy="292777"/>
          </a:xfrm>
        </p:grpSpPr>
        <p:sp>
          <p:nvSpPr>
            <p:cNvPr id="231" name="Google Shape;231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8"/>
          <p:cNvGrpSpPr/>
          <p:nvPr/>
        </p:nvGrpSpPr>
        <p:grpSpPr>
          <a:xfrm>
            <a:off x="8552971" y="4847750"/>
            <a:ext cx="174056" cy="174056"/>
            <a:chOff x="241700" y="2278977"/>
            <a:chExt cx="292777" cy="292777"/>
          </a:xfrm>
        </p:grpSpPr>
        <p:sp>
          <p:nvSpPr>
            <p:cNvPr id="234" name="Google Shape;234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8"/>
          <p:cNvGrpSpPr/>
          <p:nvPr/>
        </p:nvGrpSpPr>
        <p:grpSpPr>
          <a:xfrm>
            <a:off x="2729884" y="120593"/>
            <a:ext cx="71408" cy="71408"/>
            <a:chOff x="241700" y="2278977"/>
            <a:chExt cx="292777" cy="292777"/>
          </a:xfrm>
        </p:grpSpPr>
        <p:sp>
          <p:nvSpPr>
            <p:cNvPr id="237" name="Google Shape;237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8"/>
          <p:cNvGrpSpPr/>
          <p:nvPr/>
        </p:nvGrpSpPr>
        <p:grpSpPr>
          <a:xfrm>
            <a:off x="3263275" y="276616"/>
            <a:ext cx="109206" cy="109177"/>
            <a:chOff x="241700" y="2278977"/>
            <a:chExt cx="292777" cy="292777"/>
          </a:xfrm>
        </p:grpSpPr>
        <p:sp>
          <p:nvSpPr>
            <p:cNvPr id="240" name="Google Shape;240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8"/>
          <p:cNvGrpSpPr/>
          <p:nvPr/>
        </p:nvGrpSpPr>
        <p:grpSpPr>
          <a:xfrm>
            <a:off x="1601150" y="595691"/>
            <a:ext cx="109206" cy="109177"/>
            <a:chOff x="241700" y="2278977"/>
            <a:chExt cx="292777" cy="292777"/>
          </a:xfrm>
        </p:grpSpPr>
        <p:sp>
          <p:nvSpPr>
            <p:cNvPr id="243" name="Google Shape;243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8"/>
          <p:cNvGrpSpPr/>
          <p:nvPr/>
        </p:nvGrpSpPr>
        <p:grpSpPr>
          <a:xfrm>
            <a:off x="6765231" y="4847748"/>
            <a:ext cx="109206" cy="109206"/>
            <a:chOff x="241700" y="2278977"/>
            <a:chExt cx="292777" cy="292777"/>
          </a:xfrm>
        </p:grpSpPr>
        <p:sp>
          <p:nvSpPr>
            <p:cNvPr id="246" name="Google Shape;246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8"/>
          <p:cNvGrpSpPr/>
          <p:nvPr/>
        </p:nvGrpSpPr>
        <p:grpSpPr>
          <a:xfrm>
            <a:off x="6408012" y="4564736"/>
            <a:ext cx="71438" cy="71438"/>
            <a:chOff x="241700" y="2278977"/>
            <a:chExt cx="292777" cy="292777"/>
          </a:xfrm>
        </p:grpSpPr>
        <p:sp>
          <p:nvSpPr>
            <p:cNvPr id="249" name="Google Shape;249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" name="Google Shape;251;p8"/>
          <p:cNvGrpSpPr/>
          <p:nvPr/>
        </p:nvGrpSpPr>
        <p:grpSpPr>
          <a:xfrm>
            <a:off x="5836512" y="4746048"/>
            <a:ext cx="71438" cy="71438"/>
            <a:chOff x="241700" y="2278977"/>
            <a:chExt cx="292777" cy="292777"/>
          </a:xfrm>
        </p:grpSpPr>
        <p:sp>
          <p:nvSpPr>
            <p:cNvPr id="252" name="Google Shape;252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"/>
          <p:cNvSpPr/>
          <p:nvPr/>
        </p:nvSpPr>
        <p:spPr>
          <a:xfrm>
            <a:off x="-742950" y="3658000"/>
            <a:ext cx="10629900" cy="2457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0"/>
          <p:cNvSpPr txBox="1">
            <a:spLocks noGrp="1"/>
          </p:cNvSpPr>
          <p:nvPr>
            <p:ph type="title"/>
          </p:nvPr>
        </p:nvSpPr>
        <p:spPr>
          <a:xfrm>
            <a:off x="1246950" y="4150792"/>
            <a:ext cx="6650100" cy="5871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3" name="Google Shape;283;p10"/>
          <p:cNvGrpSpPr/>
          <p:nvPr/>
        </p:nvGrpSpPr>
        <p:grpSpPr>
          <a:xfrm>
            <a:off x="7142622" y="3623622"/>
            <a:ext cx="191974" cy="191974"/>
            <a:chOff x="241700" y="2278977"/>
            <a:chExt cx="292777" cy="292777"/>
          </a:xfrm>
        </p:grpSpPr>
        <p:sp>
          <p:nvSpPr>
            <p:cNvPr id="284" name="Google Shape;284;p1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10"/>
          <p:cNvGrpSpPr/>
          <p:nvPr/>
        </p:nvGrpSpPr>
        <p:grpSpPr>
          <a:xfrm>
            <a:off x="7615231" y="3734250"/>
            <a:ext cx="146799" cy="146799"/>
            <a:chOff x="241700" y="2278977"/>
            <a:chExt cx="292777" cy="292777"/>
          </a:xfrm>
        </p:grpSpPr>
        <p:sp>
          <p:nvSpPr>
            <p:cNvPr id="287" name="Google Shape;287;p1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289;p10"/>
          <p:cNvGrpSpPr/>
          <p:nvPr/>
        </p:nvGrpSpPr>
        <p:grpSpPr>
          <a:xfrm>
            <a:off x="8446723" y="4277741"/>
            <a:ext cx="146799" cy="146799"/>
            <a:chOff x="241700" y="2278977"/>
            <a:chExt cx="292777" cy="292777"/>
          </a:xfrm>
        </p:grpSpPr>
        <p:sp>
          <p:nvSpPr>
            <p:cNvPr id="290" name="Google Shape;290;p1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92;p10"/>
          <p:cNvGrpSpPr/>
          <p:nvPr/>
        </p:nvGrpSpPr>
        <p:grpSpPr>
          <a:xfrm>
            <a:off x="8204135" y="3903754"/>
            <a:ext cx="60224" cy="60224"/>
            <a:chOff x="241700" y="2278977"/>
            <a:chExt cx="292777" cy="292777"/>
          </a:xfrm>
        </p:grpSpPr>
        <p:sp>
          <p:nvSpPr>
            <p:cNvPr id="293" name="Google Shape;293;p1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0"/>
          <p:cNvGrpSpPr/>
          <p:nvPr/>
        </p:nvGrpSpPr>
        <p:grpSpPr>
          <a:xfrm>
            <a:off x="8967292" y="4277457"/>
            <a:ext cx="92108" cy="92049"/>
            <a:chOff x="241700" y="2278977"/>
            <a:chExt cx="292777" cy="292777"/>
          </a:xfrm>
        </p:grpSpPr>
        <p:sp>
          <p:nvSpPr>
            <p:cNvPr id="296" name="Google Shape;296;p1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10"/>
          <p:cNvGrpSpPr/>
          <p:nvPr/>
        </p:nvGrpSpPr>
        <p:grpSpPr>
          <a:xfrm>
            <a:off x="7867990" y="4150707"/>
            <a:ext cx="92108" cy="92049"/>
            <a:chOff x="241700" y="2278977"/>
            <a:chExt cx="292777" cy="292777"/>
          </a:xfrm>
        </p:grpSpPr>
        <p:sp>
          <p:nvSpPr>
            <p:cNvPr id="299" name="Google Shape;299;p1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11"/>
          <p:cNvGrpSpPr/>
          <p:nvPr/>
        </p:nvGrpSpPr>
        <p:grpSpPr>
          <a:xfrm rot="878002">
            <a:off x="7323918" y="3119729"/>
            <a:ext cx="3262015" cy="3262015"/>
            <a:chOff x="720000" y="-477775"/>
            <a:chExt cx="1017900" cy="1017900"/>
          </a:xfrm>
        </p:grpSpPr>
        <p:sp>
          <p:nvSpPr>
            <p:cNvPr id="303" name="Google Shape;303;p11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11"/>
          <p:cNvGrpSpPr/>
          <p:nvPr/>
        </p:nvGrpSpPr>
        <p:grpSpPr>
          <a:xfrm rot="-5225428">
            <a:off x="-841751" y="1096303"/>
            <a:ext cx="1439843" cy="1439843"/>
            <a:chOff x="720000" y="-477775"/>
            <a:chExt cx="1017900" cy="1017900"/>
          </a:xfrm>
        </p:grpSpPr>
        <p:sp>
          <p:nvSpPr>
            <p:cNvPr id="306" name="Google Shape;306;p11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11"/>
          <p:cNvSpPr/>
          <p:nvPr/>
        </p:nvSpPr>
        <p:spPr>
          <a:xfrm rot="3550591">
            <a:off x="-1343046" y="-3177105"/>
            <a:ext cx="4560350" cy="4559884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1"/>
          <p:cNvSpPr txBox="1">
            <a:spLocks noGrp="1"/>
          </p:cNvSpPr>
          <p:nvPr>
            <p:ph type="title" hasCustomPrompt="1"/>
          </p:nvPr>
        </p:nvSpPr>
        <p:spPr>
          <a:xfrm>
            <a:off x="1283938" y="1558525"/>
            <a:ext cx="6576000" cy="15111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0"/>
              <a:buNone/>
              <a:defRPr sz="96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0" name="Google Shape;310;p11"/>
          <p:cNvSpPr txBox="1">
            <a:spLocks noGrp="1"/>
          </p:cNvSpPr>
          <p:nvPr>
            <p:ph type="subTitle" idx="1"/>
          </p:nvPr>
        </p:nvSpPr>
        <p:spPr>
          <a:xfrm>
            <a:off x="1284075" y="3069625"/>
            <a:ext cx="6576000" cy="5235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11" name="Google Shape;311;p11"/>
          <p:cNvGrpSpPr/>
          <p:nvPr/>
        </p:nvGrpSpPr>
        <p:grpSpPr>
          <a:xfrm>
            <a:off x="1529517" y="222623"/>
            <a:ext cx="227664" cy="227664"/>
            <a:chOff x="241700" y="2278977"/>
            <a:chExt cx="292777" cy="292777"/>
          </a:xfrm>
        </p:grpSpPr>
        <p:sp>
          <p:nvSpPr>
            <p:cNvPr id="312" name="Google Shape;312;p1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11"/>
          <p:cNvGrpSpPr/>
          <p:nvPr/>
        </p:nvGrpSpPr>
        <p:grpSpPr>
          <a:xfrm>
            <a:off x="2299403" y="171283"/>
            <a:ext cx="174056" cy="174085"/>
            <a:chOff x="241700" y="2278977"/>
            <a:chExt cx="292777" cy="292777"/>
          </a:xfrm>
        </p:grpSpPr>
        <p:sp>
          <p:nvSpPr>
            <p:cNvPr id="315" name="Google Shape;315;p1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11"/>
          <p:cNvGrpSpPr/>
          <p:nvPr/>
        </p:nvGrpSpPr>
        <p:grpSpPr>
          <a:xfrm>
            <a:off x="3375971" y="414875"/>
            <a:ext cx="174056" cy="174056"/>
            <a:chOff x="241700" y="2278977"/>
            <a:chExt cx="292777" cy="292777"/>
          </a:xfrm>
        </p:grpSpPr>
        <p:sp>
          <p:nvSpPr>
            <p:cNvPr id="318" name="Google Shape;318;p1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1"/>
          <p:cNvGrpSpPr/>
          <p:nvPr/>
        </p:nvGrpSpPr>
        <p:grpSpPr>
          <a:xfrm>
            <a:off x="3823759" y="222618"/>
            <a:ext cx="71408" cy="71408"/>
            <a:chOff x="241700" y="2278977"/>
            <a:chExt cx="292777" cy="292777"/>
          </a:xfrm>
        </p:grpSpPr>
        <p:sp>
          <p:nvSpPr>
            <p:cNvPr id="321" name="Google Shape;321;p1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11"/>
          <p:cNvGrpSpPr/>
          <p:nvPr/>
        </p:nvGrpSpPr>
        <p:grpSpPr>
          <a:xfrm>
            <a:off x="4517400" y="447304"/>
            <a:ext cx="109206" cy="109177"/>
            <a:chOff x="241700" y="2278977"/>
            <a:chExt cx="292777" cy="292777"/>
          </a:xfrm>
        </p:grpSpPr>
        <p:sp>
          <p:nvSpPr>
            <p:cNvPr id="324" name="Google Shape;324;p1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11"/>
          <p:cNvGrpSpPr/>
          <p:nvPr/>
        </p:nvGrpSpPr>
        <p:grpSpPr>
          <a:xfrm>
            <a:off x="2604200" y="556466"/>
            <a:ext cx="109206" cy="109177"/>
            <a:chOff x="241700" y="2278977"/>
            <a:chExt cx="292777" cy="292777"/>
          </a:xfrm>
        </p:grpSpPr>
        <p:sp>
          <p:nvSpPr>
            <p:cNvPr id="327" name="Google Shape;327;p1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11"/>
          <p:cNvGrpSpPr/>
          <p:nvPr/>
        </p:nvGrpSpPr>
        <p:grpSpPr>
          <a:xfrm rot="10800000">
            <a:off x="7989867" y="4642715"/>
            <a:ext cx="227664" cy="227664"/>
            <a:chOff x="241700" y="2278977"/>
            <a:chExt cx="292777" cy="292777"/>
          </a:xfrm>
        </p:grpSpPr>
        <p:sp>
          <p:nvSpPr>
            <p:cNvPr id="330" name="Google Shape;330;p1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1"/>
          <p:cNvGrpSpPr/>
          <p:nvPr/>
        </p:nvGrpSpPr>
        <p:grpSpPr>
          <a:xfrm rot="10800000">
            <a:off x="7530764" y="4305295"/>
            <a:ext cx="174056" cy="174085"/>
            <a:chOff x="241700" y="2278977"/>
            <a:chExt cx="292777" cy="292777"/>
          </a:xfrm>
        </p:grpSpPr>
        <p:sp>
          <p:nvSpPr>
            <p:cNvPr id="333" name="Google Shape;333;p1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1"/>
          <p:cNvGrpSpPr/>
          <p:nvPr/>
        </p:nvGrpSpPr>
        <p:grpSpPr>
          <a:xfrm rot="10800000">
            <a:off x="6510246" y="4479382"/>
            <a:ext cx="174056" cy="174056"/>
            <a:chOff x="241700" y="2278977"/>
            <a:chExt cx="292777" cy="292777"/>
          </a:xfrm>
        </p:grpSpPr>
        <p:sp>
          <p:nvSpPr>
            <p:cNvPr id="336" name="Google Shape;336;p1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11"/>
          <p:cNvGrpSpPr/>
          <p:nvPr/>
        </p:nvGrpSpPr>
        <p:grpSpPr>
          <a:xfrm rot="10800000">
            <a:off x="5499456" y="4564749"/>
            <a:ext cx="71408" cy="71408"/>
            <a:chOff x="241700" y="2278977"/>
            <a:chExt cx="292777" cy="292777"/>
          </a:xfrm>
        </p:grpSpPr>
        <p:sp>
          <p:nvSpPr>
            <p:cNvPr id="339" name="Google Shape;339;p1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11"/>
          <p:cNvGrpSpPr/>
          <p:nvPr/>
        </p:nvGrpSpPr>
        <p:grpSpPr>
          <a:xfrm rot="10800000">
            <a:off x="5891967" y="4761196"/>
            <a:ext cx="109206" cy="109177"/>
            <a:chOff x="241700" y="2278977"/>
            <a:chExt cx="292777" cy="292777"/>
          </a:xfrm>
        </p:grpSpPr>
        <p:sp>
          <p:nvSpPr>
            <p:cNvPr id="342" name="Google Shape;342;p1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11"/>
          <p:cNvGrpSpPr/>
          <p:nvPr/>
        </p:nvGrpSpPr>
        <p:grpSpPr>
          <a:xfrm rot="10800000">
            <a:off x="6964767" y="4696158"/>
            <a:ext cx="109206" cy="109177"/>
            <a:chOff x="241700" y="2278977"/>
            <a:chExt cx="292777" cy="292777"/>
          </a:xfrm>
        </p:grpSpPr>
        <p:sp>
          <p:nvSpPr>
            <p:cNvPr id="345" name="Google Shape;345;p1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Dosis"/>
              <a:buNone/>
              <a:defRPr sz="2800" b="1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7704000" cy="3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ap"/>
              <a:buChar char="●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Char char="○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■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●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○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■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●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○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sap"/>
              <a:buChar char="■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6" r:id="rId14"/>
    <p:sldLayoutId id="2147483669" r:id="rId15"/>
    <p:sldLayoutId id="2147483670" r:id="rId16"/>
    <p:sldLayoutId id="2147483671" r:id="rId17"/>
    <p:sldLayoutId id="2147483675" r:id="rId18"/>
    <p:sldLayoutId id="2147483678" r:id="rId19"/>
    <p:sldLayoutId id="2147483679" r:id="rId20"/>
    <p:sldLayoutId id="2147483681" r:id="rId21"/>
    <p:sldLayoutId id="2147483682" r:id="rId22"/>
    <p:sldLayoutId id="2147483683" r:id="rId23"/>
    <p:sldLayoutId id="2147483684" r:id="rId24"/>
    <p:sldLayoutId id="2147483688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41"/>
          <p:cNvSpPr txBox="1">
            <a:spLocks noGrp="1"/>
          </p:cNvSpPr>
          <p:nvPr>
            <p:ph type="ctrTitle"/>
          </p:nvPr>
        </p:nvSpPr>
        <p:spPr>
          <a:xfrm>
            <a:off x="2931489" y="876434"/>
            <a:ext cx="3470338" cy="1059173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chemeClr val="accent1"/>
                </a:solidFill>
              </a:rPr>
              <a:t>Môn: Toán 5</a:t>
            </a:r>
            <a:endParaRPr sz="3600" dirty="0">
              <a:solidFill>
                <a:schemeClr val="accent1"/>
              </a:solidFill>
            </a:endParaRPr>
          </a:p>
        </p:txBody>
      </p:sp>
      <p:grpSp>
        <p:nvGrpSpPr>
          <p:cNvPr id="1283" name="Google Shape;1283;p41"/>
          <p:cNvGrpSpPr/>
          <p:nvPr/>
        </p:nvGrpSpPr>
        <p:grpSpPr>
          <a:xfrm rot="2351473">
            <a:off x="177714" y="-236483"/>
            <a:ext cx="1629321" cy="2339289"/>
            <a:chOff x="5297757" y="950267"/>
            <a:chExt cx="2468081" cy="3213551"/>
          </a:xfrm>
        </p:grpSpPr>
        <p:grpSp>
          <p:nvGrpSpPr>
            <p:cNvPr id="1284" name="Google Shape;1284;p41"/>
            <p:cNvGrpSpPr/>
            <p:nvPr/>
          </p:nvGrpSpPr>
          <p:grpSpPr>
            <a:xfrm>
              <a:off x="6588346" y="1214137"/>
              <a:ext cx="535235" cy="523530"/>
              <a:chOff x="488084" y="3164562"/>
              <a:chExt cx="535235" cy="523530"/>
            </a:xfrm>
          </p:grpSpPr>
          <p:grpSp>
            <p:nvGrpSpPr>
              <p:cNvPr id="1285" name="Google Shape;1285;p41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286" name="Google Shape;1286;p41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7" name="Google Shape;1287;p41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8" name="Google Shape;1288;p41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9" name="Google Shape;1289;p41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0" name="Google Shape;1290;p41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1" name="Google Shape;1291;p41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2" name="Google Shape;1292;p41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3" name="Google Shape;1293;p41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4" name="Google Shape;1294;p41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5" name="Google Shape;1295;p41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" name="Google Shape;1296;p41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97" name="Google Shape;1297;p41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8" name="Google Shape;1298;p41"/>
            <p:cNvGrpSpPr/>
            <p:nvPr/>
          </p:nvGrpSpPr>
          <p:grpSpPr>
            <a:xfrm rot="1030886">
              <a:off x="7344753" y="997500"/>
              <a:ext cx="375246" cy="367040"/>
              <a:chOff x="488084" y="3164562"/>
              <a:chExt cx="535235" cy="523530"/>
            </a:xfrm>
          </p:grpSpPr>
          <p:grpSp>
            <p:nvGrpSpPr>
              <p:cNvPr id="1299" name="Google Shape;1299;p41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300" name="Google Shape;1300;p41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41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41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" name="Google Shape;1303;p41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" name="Google Shape;1304;p41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" name="Google Shape;1305;p41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6" name="Google Shape;1306;p41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7" name="Google Shape;1307;p41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" name="Google Shape;1308;p41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" name="Google Shape;1309;p41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" name="Google Shape;1310;p41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1" name="Google Shape;1311;p41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2" name="Google Shape;1312;p41"/>
            <p:cNvGrpSpPr/>
            <p:nvPr/>
          </p:nvGrpSpPr>
          <p:grpSpPr>
            <a:xfrm rot="1189477">
              <a:off x="7384215" y="1729981"/>
              <a:ext cx="295913" cy="289441"/>
              <a:chOff x="488084" y="3164562"/>
              <a:chExt cx="535235" cy="523530"/>
            </a:xfrm>
          </p:grpSpPr>
          <p:grpSp>
            <p:nvGrpSpPr>
              <p:cNvPr id="1313" name="Google Shape;1313;p41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314" name="Google Shape;1314;p41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5" name="Google Shape;1315;p41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6" name="Google Shape;1316;p41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41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8" name="Google Shape;1318;p41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41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41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1" name="Google Shape;1321;p41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2" name="Google Shape;1322;p41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3" name="Google Shape;1323;p41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4" name="Google Shape;1324;p41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5" name="Google Shape;1325;p41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6" name="Google Shape;1326;p41"/>
            <p:cNvSpPr/>
            <p:nvPr/>
          </p:nvSpPr>
          <p:spPr>
            <a:xfrm>
              <a:off x="5388052" y="2482772"/>
              <a:ext cx="869842" cy="1282998"/>
            </a:xfrm>
            <a:custGeom>
              <a:avLst/>
              <a:gdLst/>
              <a:ahLst/>
              <a:cxnLst/>
              <a:rect l="l" t="t" r="r" b="b"/>
              <a:pathLst>
                <a:path w="9112" h="13440" extrusionOk="0">
                  <a:moveTo>
                    <a:pt x="2706" y="0"/>
                  </a:moveTo>
                  <a:cubicBezTo>
                    <a:pt x="1437" y="0"/>
                    <a:pt x="341" y="1280"/>
                    <a:pt x="179" y="2587"/>
                  </a:cubicBezTo>
                  <a:cubicBezTo>
                    <a:pt x="0" y="4025"/>
                    <a:pt x="606" y="5424"/>
                    <a:pt x="1202" y="6740"/>
                  </a:cubicBezTo>
                  <a:cubicBezTo>
                    <a:pt x="1914" y="8321"/>
                    <a:pt x="2624" y="9902"/>
                    <a:pt x="3340" y="11488"/>
                  </a:cubicBezTo>
                  <a:cubicBezTo>
                    <a:pt x="3706" y="12305"/>
                    <a:pt x="4187" y="13218"/>
                    <a:pt x="5057" y="13424"/>
                  </a:cubicBezTo>
                  <a:cubicBezTo>
                    <a:pt x="5100" y="13435"/>
                    <a:pt x="5146" y="13440"/>
                    <a:pt x="5196" y="13440"/>
                  </a:cubicBezTo>
                  <a:cubicBezTo>
                    <a:pt x="6300" y="13440"/>
                    <a:pt x="8863" y="10968"/>
                    <a:pt x="9112" y="10834"/>
                  </a:cubicBezTo>
                  <a:cubicBezTo>
                    <a:pt x="8344" y="6726"/>
                    <a:pt x="5946" y="3361"/>
                    <a:pt x="3389" y="65"/>
                  </a:cubicBezTo>
                  <a:cubicBezTo>
                    <a:pt x="3408" y="44"/>
                    <a:pt x="3393" y="38"/>
                    <a:pt x="3360" y="38"/>
                  </a:cubicBezTo>
                  <a:cubicBezTo>
                    <a:pt x="3296" y="38"/>
                    <a:pt x="3165" y="64"/>
                    <a:pt x="3101" y="64"/>
                  </a:cubicBezTo>
                  <a:cubicBezTo>
                    <a:pt x="3068" y="64"/>
                    <a:pt x="3052" y="57"/>
                    <a:pt x="3072" y="36"/>
                  </a:cubicBezTo>
                  <a:cubicBezTo>
                    <a:pt x="2949" y="12"/>
                    <a:pt x="2826" y="0"/>
                    <a:pt x="2706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1"/>
            <p:cNvSpPr/>
            <p:nvPr/>
          </p:nvSpPr>
          <p:spPr>
            <a:xfrm>
              <a:off x="5388052" y="2618596"/>
              <a:ext cx="658873" cy="1147252"/>
            </a:xfrm>
            <a:custGeom>
              <a:avLst/>
              <a:gdLst/>
              <a:ahLst/>
              <a:cxnLst/>
              <a:rect l="l" t="t" r="r" b="b"/>
              <a:pathLst>
                <a:path w="6902" h="12018" extrusionOk="0">
                  <a:moveTo>
                    <a:pt x="657" y="0"/>
                  </a:moveTo>
                  <a:cubicBezTo>
                    <a:pt x="629" y="0"/>
                    <a:pt x="600" y="1"/>
                    <a:pt x="572" y="2"/>
                  </a:cubicBezTo>
                  <a:cubicBezTo>
                    <a:pt x="370" y="363"/>
                    <a:pt x="226" y="761"/>
                    <a:pt x="179" y="1164"/>
                  </a:cubicBezTo>
                  <a:cubicBezTo>
                    <a:pt x="0" y="2602"/>
                    <a:pt x="606" y="4001"/>
                    <a:pt x="1202" y="5317"/>
                  </a:cubicBezTo>
                  <a:cubicBezTo>
                    <a:pt x="1914" y="6898"/>
                    <a:pt x="2624" y="8479"/>
                    <a:pt x="3340" y="10065"/>
                  </a:cubicBezTo>
                  <a:cubicBezTo>
                    <a:pt x="3706" y="10882"/>
                    <a:pt x="4187" y="11795"/>
                    <a:pt x="5057" y="12001"/>
                  </a:cubicBezTo>
                  <a:cubicBezTo>
                    <a:pt x="5100" y="12012"/>
                    <a:pt x="5146" y="12017"/>
                    <a:pt x="5196" y="12017"/>
                  </a:cubicBezTo>
                  <a:cubicBezTo>
                    <a:pt x="5438" y="12017"/>
                    <a:pt x="5751" y="11896"/>
                    <a:pt x="6095" y="11708"/>
                  </a:cubicBezTo>
                  <a:cubicBezTo>
                    <a:pt x="6902" y="8138"/>
                    <a:pt x="4350" y="4567"/>
                    <a:pt x="2404" y="1002"/>
                  </a:cubicBezTo>
                  <a:cubicBezTo>
                    <a:pt x="2076" y="345"/>
                    <a:pt x="1361" y="0"/>
                    <a:pt x="657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1"/>
            <p:cNvSpPr/>
            <p:nvPr/>
          </p:nvSpPr>
          <p:spPr>
            <a:xfrm>
              <a:off x="5442649" y="2482868"/>
              <a:ext cx="815238" cy="1253500"/>
            </a:xfrm>
            <a:custGeom>
              <a:avLst/>
              <a:gdLst/>
              <a:ahLst/>
              <a:cxnLst/>
              <a:rect l="l" t="t" r="r" b="b"/>
              <a:pathLst>
                <a:path w="8540" h="13131" extrusionOk="0">
                  <a:moveTo>
                    <a:pt x="2138" y="0"/>
                  </a:moveTo>
                  <a:cubicBezTo>
                    <a:pt x="1260" y="0"/>
                    <a:pt x="466" y="612"/>
                    <a:pt x="0" y="1424"/>
                  </a:cubicBezTo>
                  <a:cubicBezTo>
                    <a:pt x="28" y="1423"/>
                    <a:pt x="57" y="1422"/>
                    <a:pt x="85" y="1422"/>
                  </a:cubicBezTo>
                  <a:cubicBezTo>
                    <a:pt x="789" y="1422"/>
                    <a:pt x="1504" y="1767"/>
                    <a:pt x="1832" y="2424"/>
                  </a:cubicBezTo>
                  <a:cubicBezTo>
                    <a:pt x="3778" y="5989"/>
                    <a:pt x="6330" y="9560"/>
                    <a:pt x="5523" y="13130"/>
                  </a:cubicBezTo>
                  <a:cubicBezTo>
                    <a:pt x="6743" y="12463"/>
                    <a:pt x="8348" y="10939"/>
                    <a:pt x="8540" y="10833"/>
                  </a:cubicBezTo>
                  <a:cubicBezTo>
                    <a:pt x="7772" y="6725"/>
                    <a:pt x="5374" y="3360"/>
                    <a:pt x="2817" y="64"/>
                  </a:cubicBezTo>
                  <a:cubicBezTo>
                    <a:pt x="2836" y="43"/>
                    <a:pt x="2821" y="37"/>
                    <a:pt x="2788" y="37"/>
                  </a:cubicBezTo>
                  <a:cubicBezTo>
                    <a:pt x="2724" y="37"/>
                    <a:pt x="2593" y="63"/>
                    <a:pt x="2529" y="63"/>
                  </a:cubicBezTo>
                  <a:cubicBezTo>
                    <a:pt x="2496" y="63"/>
                    <a:pt x="2480" y="56"/>
                    <a:pt x="2500" y="35"/>
                  </a:cubicBezTo>
                  <a:cubicBezTo>
                    <a:pt x="2378" y="12"/>
                    <a:pt x="2257" y="0"/>
                    <a:pt x="2138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1"/>
            <p:cNvSpPr/>
            <p:nvPr/>
          </p:nvSpPr>
          <p:spPr>
            <a:xfrm>
              <a:off x="6263800" y="2117775"/>
              <a:ext cx="823066" cy="610092"/>
            </a:xfrm>
            <a:custGeom>
              <a:avLst/>
              <a:gdLst/>
              <a:ahLst/>
              <a:cxnLst/>
              <a:rect l="l" t="t" r="r" b="b"/>
              <a:pathLst>
                <a:path w="8622" h="6391" extrusionOk="0">
                  <a:moveTo>
                    <a:pt x="7072" y="0"/>
                  </a:moveTo>
                  <a:cubicBezTo>
                    <a:pt x="6881" y="0"/>
                    <a:pt x="6689" y="20"/>
                    <a:pt x="6502" y="59"/>
                  </a:cubicBezTo>
                  <a:cubicBezTo>
                    <a:pt x="6305" y="103"/>
                    <a:pt x="6136" y="232"/>
                    <a:pt x="6050" y="414"/>
                  </a:cubicBezTo>
                  <a:cubicBezTo>
                    <a:pt x="5612" y="1323"/>
                    <a:pt x="5040" y="2246"/>
                    <a:pt x="4637" y="3149"/>
                  </a:cubicBezTo>
                  <a:cubicBezTo>
                    <a:pt x="4216" y="2532"/>
                    <a:pt x="2309" y="1062"/>
                    <a:pt x="670" y="1062"/>
                  </a:cubicBezTo>
                  <a:cubicBezTo>
                    <a:pt x="458" y="1062"/>
                    <a:pt x="251" y="1087"/>
                    <a:pt x="52" y="1141"/>
                  </a:cubicBezTo>
                  <a:cubicBezTo>
                    <a:pt x="182" y="2231"/>
                    <a:pt x="0" y="1933"/>
                    <a:pt x="129" y="3029"/>
                  </a:cubicBezTo>
                  <a:cubicBezTo>
                    <a:pt x="1253" y="4255"/>
                    <a:pt x="3240" y="6391"/>
                    <a:pt x="4781" y="6391"/>
                  </a:cubicBezTo>
                  <a:cubicBezTo>
                    <a:pt x="5112" y="6391"/>
                    <a:pt x="5422" y="6292"/>
                    <a:pt x="5699" y="6065"/>
                  </a:cubicBezTo>
                  <a:cubicBezTo>
                    <a:pt x="7242" y="4803"/>
                    <a:pt x="8323" y="2923"/>
                    <a:pt x="8582" y="943"/>
                  </a:cubicBezTo>
                  <a:cubicBezTo>
                    <a:pt x="8622" y="660"/>
                    <a:pt x="8477" y="385"/>
                    <a:pt x="8218" y="261"/>
                  </a:cubicBezTo>
                  <a:cubicBezTo>
                    <a:pt x="7867" y="85"/>
                    <a:pt x="7471" y="0"/>
                    <a:pt x="7072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1"/>
            <p:cNvSpPr/>
            <p:nvPr/>
          </p:nvSpPr>
          <p:spPr>
            <a:xfrm>
              <a:off x="6272867" y="2181535"/>
              <a:ext cx="811706" cy="546324"/>
            </a:xfrm>
            <a:custGeom>
              <a:avLst/>
              <a:gdLst/>
              <a:ahLst/>
              <a:cxnLst/>
              <a:rect l="l" t="t" r="r" b="b"/>
              <a:pathLst>
                <a:path w="8503" h="5723" extrusionOk="0">
                  <a:moveTo>
                    <a:pt x="8459" y="1"/>
                  </a:moveTo>
                  <a:cubicBezTo>
                    <a:pt x="7806" y="1760"/>
                    <a:pt x="6844" y="3270"/>
                    <a:pt x="4941" y="3840"/>
                  </a:cubicBezTo>
                  <a:cubicBezTo>
                    <a:pt x="4488" y="4034"/>
                    <a:pt x="4060" y="4120"/>
                    <a:pt x="3652" y="4120"/>
                  </a:cubicBezTo>
                  <a:cubicBezTo>
                    <a:pt x="2268" y="4120"/>
                    <a:pt x="1110" y="3136"/>
                    <a:pt x="1" y="2034"/>
                  </a:cubicBezTo>
                  <a:lnTo>
                    <a:pt x="1" y="2034"/>
                  </a:lnTo>
                  <a:cubicBezTo>
                    <a:pt x="10" y="2130"/>
                    <a:pt x="21" y="2236"/>
                    <a:pt x="34" y="2361"/>
                  </a:cubicBezTo>
                  <a:cubicBezTo>
                    <a:pt x="1158" y="3587"/>
                    <a:pt x="3145" y="5723"/>
                    <a:pt x="4686" y="5723"/>
                  </a:cubicBezTo>
                  <a:cubicBezTo>
                    <a:pt x="5017" y="5723"/>
                    <a:pt x="5327" y="5624"/>
                    <a:pt x="5604" y="5397"/>
                  </a:cubicBezTo>
                  <a:cubicBezTo>
                    <a:pt x="7147" y="4135"/>
                    <a:pt x="8228" y="2255"/>
                    <a:pt x="8487" y="275"/>
                  </a:cubicBezTo>
                  <a:cubicBezTo>
                    <a:pt x="8502" y="178"/>
                    <a:pt x="8487" y="87"/>
                    <a:pt x="8459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1"/>
            <p:cNvSpPr/>
            <p:nvPr/>
          </p:nvSpPr>
          <p:spPr>
            <a:xfrm>
              <a:off x="5349013" y="2241668"/>
              <a:ext cx="276360" cy="365330"/>
            </a:xfrm>
            <a:custGeom>
              <a:avLst/>
              <a:gdLst/>
              <a:ahLst/>
              <a:cxnLst/>
              <a:rect l="l" t="t" r="r" b="b"/>
              <a:pathLst>
                <a:path w="2895" h="3827" extrusionOk="0">
                  <a:moveTo>
                    <a:pt x="1597" y="1"/>
                  </a:moveTo>
                  <a:cubicBezTo>
                    <a:pt x="380" y="788"/>
                    <a:pt x="1" y="2620"/>
                    <a:pt x="804" y="3826"/>
                  </a:cubicBezTo>
                  <a:cubicBezTo>
                    <a:pt x="1034" y="3653"/>
                    <a:pt x="1367" y="3470"/>
                    <a:pt x="1597" y="3297"/>
                  </a:cubicBezTo>
                  <a:cubicBezTo>
                    <a:pt x="1327" y="2798"/>
                    <a:pt x="1486" y="2081"/>
                    <a:pt x="1693" y="1558"/>
                  </a:cubicBezTo>
                  <a:cubicBezTo>
                    <a:pt x="1904" y="1029"/>
                    <a:pt x="2356" y="606"/>
                    <a:pt x="2895" y="429"/>
                  </a:cubicBezTo>
                  <a:cubicBezTo>
                    <a:pt x="2672" y="232"/>
                    <a:pt x="2486" y="216"/>
                    <a:pt x="2303" y="216"/>
                  </a:cubicBezTo>
                  <a:cubicBezTo>
                    <a:pt x="2267" y="216"/>
                    <a:pt x="2231" y="217"/>
                    <a:pt x="2196" y="217"/>
                  </a:cubicBezTo>
                  <a:cubicBezTo>
                    <a:pt x="2011" y="217"/>
                    <a:pt x="1823" y="200"/>
                    <a:pt x="1597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1"/>
            <p:cNvSpPr/>
            <p:nvPr/>
          </p:nvSpPr>
          <p:spPr>
            <a:xfrm>
              <a:off x="5747228" y="3390207"/>
              <a:ext cx="215647" cy="220038"/>
            </a:xfrm>
            <a:custGeom>
              <a:avLst/>
              <a:gdLst/>
              <a:ahLst/>
              <a:cxnLst/>
              <a:rect l="l" t="t" r="r" b="b"/>
              <a:pathLst>
                <a:path w="2259" h="2305" extrusionOk="0">
                  <a:moveTo>
                    <a:pt x="1409" y="1"/>
                  </a:moveTo>
                  <a:cubicBezTo>
                    <a:pt x="914" y="260"/>
                    <a:pt x="495" y="606"/>
                    <a:pt x="1" y="871"/>
                  </a:cubicBezTo>
                  <a:cubicBezTo>
                    <a:pt x="298" y="1524"/>
                    <a:pt x="688" y="2255"/>
                    <a:pt x="1279" y="2303"/>
                  </a:cubicBezTo>
                  <a:cubicBezTo>
                    <a:pt x="1293" y="2304"/>
                    <a:pt x="1308" y="2304"/>
                    <a:pt x="1323" y="2304"/>
                  </a:cubicBezTo>
                  <a:cubicBezTo>
                    <a:pt x="1772" y="2304"/>
                    <a:pt x="2193" y="1813"/>
                    <a:pt x="2225" y="1231"/>
                  </a:cubicBezTo>
                  <a:cubicBezTo>
                    <a:pt x="2259" y="635"/>
                    <a:pt x="1870" y="54"/>
                    <a:pt x="1409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1"/>
            <p:cNvSpPr/>
            <p:nvPr/>
          </p:nvSpPr>
          <p:spPr>
            <a:xfrm>
              <a:off x="5688527" y="2212938"/>
              <a:ext cx="976758" cy="1133506"/>
            </a:xfrm>
            <a:custGeom>
              <a:avLst/>
              <a:gdLst/>
              <a:ahLst/>
              <a:cxnLst/>
              <a:rect l="l" t="t" r="r" b="b"/>
              <a:pathLst>
                <a:path w="10232" h="11874" extrusionOk="0">
                  <a:moveTo>
                    <a:pt x="6078" y="0"/>
                  </a:moveTo>
                  <a:cubicBezTo>
                    <a:pt x="3734" y="0"/>
                    <a:pt x="1671" y="1089"/>
                    <a:pt x="1" y="2810"/>
                  </a:cubicBezTo>
                  <a:cubicBezTo>
                    <a:pt x="563" y="5973"/>
                    <a:pt x="1625" y="9043"/>
                    <a:pt x="3144" y="11873"/>
                  </a:cubicBezTo>
                  <a:cubicBezTo>
                    <a:pt x="4715" y="9486"/>
                    <a:pt x="7487" y="7698"/>
                    <a:pt x="10231" y="6905"/>
                  </a:cubicBezTo>
                  <a:cubicBezTo>
                    <a:pt x="9088" y="4660"/>
                    <a:pt x="7959" y="2498"/>
                    <a:pt x="6815" y="259"/>
                  </a:cubicBezTo>
                  <a:cubicBezTo>
                    <a:pt x="6742" y="115"/>
                    <a:pt x="6594" y="13"/>
                    <a:pt x="6431" y="9"/>
                  </a:cubicBezTo>
                  <a:cubicBezTo>
                    <a:pt x="6312" y="3"/>
                    <a:pt x="6195" y="0"/>
                    <a:pt x="6078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1"/>
            <p:cNvSpPr/>
            <p:nvPr/>
          </p:nvSpPr>
          <p:spPr>
            <a:xfrm>
              <a:off x="5794475" y="2212842"/>
              <a:ext cx="870797" cy="997378"/>
            </a:xfrm>
            <a:custGeom>
              <a:avLst/>
              <a:gdLst/>
              <a:ahLst/>
              <a:cxnLst/>
              <a:rect l="l" t="t" r="r" b="b"/>
              <a:pathLst>
                <a:path w="9122" h="10448" extrusionOk="0">
                  <a:moveTo>
                    <a:pt x="4959" y="1"/>
                  </a:moveTo>
                  <a:cubicBezTo>
                    <a:pt x="3113" y="1"/>
                    <a:pt x="1444" y="684"/>
                    <a:pt x="0" y="1811"/>
                  </a:cubicBezTo>
                  <a:cubicBezTo>
                    <a:pt x="938" y="4849"/>
                    <a:pt x="1894" y="7728"/>
                    <a:pt x="3181" y="10448"/>
                  </a:cubicBezTo>
                  <a:cubicBezTo>
                    <a:pt x="4778" y="8780"/>
                    <a:pt x="6954" y="7531"/>
                    <a:pt x="9121" y="6906"/>
                  </a:cubicBezTo>
                  <a:cubicBezTo>
                    <a:pt x="7978" y="4661"/>
                    <a:pt x="6849" y="2499"/>
                    <a:pt x="5705" y="260"/>
                  </a:cubicBezTo>
                  <a:cubicBezTo>
                    <a:pt x="5632" y="116"/>
                    <a:pt x="5484" y="14"/>
                    <a:pt x="5321" y="10"/>
                  </a:cubicBezTo>
                  <a:cubicBezTo>
                    <a:pt x="5199" y="4"/>
                    <a:pt x="5079" y="1"/>
                    <a:pt x="4959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1"/>
            <p:cNvSpPr/>
            <p:nvPr/>
          </p:nvSpPr>
          <p:spPr>
            <a:xfrm>
              <a:off x="5988524" y="2871918"/>
              <a:ext cx="742783" cy="698776"/>
            </a:xfrm>
            <a:custGeom>
              <a:avLst/>
              <a:gdLst/>
              <a:ahLst/>
              <a:cxnLst/>
              <a:rect l="l" t="t" r="r" b="b"/>
              <a:pathLst>
                <a:path w="7781" h="7320" extrusionOk="0">
                  <a:moveTo>
                    <a:pt x="7088" y="1"/>
                  </a:moveTo>
                  <a:cubicBezTo>
                    <a:pt x="4215" y="726"/>
                    <a:pt x="1159" y="2240"/>
                    <a:pt x="1" y="4969"/>
                  </a:cubicBezTo>
                  <a:cubicBezTo>
                    <a:pt x="414" y="5801"/>
                    <a:pt x="913" y="6590"/>
                    <a:pt x="1476" y="7320"/>
                  </a:cubicBezTo>
                  <a:cubicBezTo>
                    <a:pt x="2889" y="4446"/>
                    <a:pt x="5123" y="2394"/>
                    <a:pt x="7780" y="770"/>
                  </a:cubicBezTo>
                  <a:cubicBezTo>
                    <a:pt x="7531" y="491"/>
                    <a:pt x="7430" y="404"/>
                    <a:pt x="7088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1"/>
            <p:cNvSpPr/>
            <p:nvPr/>
          </p:nvSpPr>
          <p:spPr>
            <a:xfrm>
              <a:off x="5988524" y="3178310"/>
              <a:ext cx="233498" cy="392345"/>
            </a:xfrm>
            <a:custGeom>
              <a:avLst/>
              <a:gdLst/>
              <a:ahLst/>
              <a:cxnLst/>
              <a:rect l="l" t="t" r="r" b="b"/>
              <a:pathLst>
                <a:path w="2446" h="4110" extrusionOk="0">
                  <a:moveTo>
                    <a:pt x="1135" y="0"/>
                  </a:moveTo>
                  <a:cubicBezTo>
                    <a:pt x="669" y="519"/>
                    <a:pt x="279" y="1106"/>
                    <a:pt x="1" y="1759"/>
                  </a:cubicBezTo>
                  <a:cubicBezTo>
                    <a:pt x="414" y="2591"/>
                    <a:pt x="913" y="3380"/>
                    <a:pt x="1476" y="4110"/>
                  </a:cubicBezTo>
                  <a:cubicBezTo>
                    <a:pt x="1764" y="3524"/>
                    <a:pt x="2095" y="2981"/>
                    <a:pt x="2446" y="2462"/>
                  </a:cubicBezTo>
                  <a:cubicBezTo>
                    <a:pt x="1975" y="1668"/>
                    <a:pt x="1552" y="842"/>
                    <a:pt x="1135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1"/>
            <p:cNvSpPr/>
            <p:nvPr/>
          </p:nvSpPr>
          <p:spPr>
            <a:xfrm>
              <a:off x="6129312" y="2890435"/>
              <a:ext cx="1420462" cy="1271161"/>
            </a:xfrm>
            <a:custGeom>
              <a:avLst/>
              <a:gdLst/>
              <a:ahLst/>
              <a:cxnLst/>
              <a:rect l="l" t="t" r="r" b="b"/>
              <a:pathLst>
                <a:path w="14880" h="13316" extrusionOk="0">
                  <a:moveTo>
                    <a:pt x="9827" y="0"/>
                  </a:moveTo>
                  <a:cubicBezTo>
                    <a:pt x="9766" y="0"/>
                    <a:pt x="9706" y="1"/>
                    <a:pt x="9645" y="4"/>
                  </a:cubicBezTo>
                  <a:cubicBezTo>
                    <a:pt x="8565" y="52"/>
                    <a:pt x="7531" y="436"/>
                    <a:pt x="6517" y="816"/>
                  </a:cubicBezTo>
                  <a:cubicBezTo>
                    <a:pt x="6431" y="715"/>
                    <a:pt x="6369" y="643"/>
                    <a:pt x="6305" y="576"/>
                  </a:cubicBezTo>
                  <a:cubicBezTo>
                    <a:pt x="3648" y="2200"/>
                    <a:pt x="1414" y="4252"/>
                    <a:pt x="1" y="7126"/>
                  </a:cubicBezTo>
                  <a:cubicBezTo>
                    <a:pt x="2495" y="10364"/>
                    <a:pt x="6325" y="12580"/>
                    <a:pt x="10362" y="13316"/>
                  </a:cubicBezTo>
                  <a:cubicBezTo>
                    <a:pt x="10852" y="12897"/>
                    <a:pt x="11198" y="12191"/>
                    <a:pt x="11482" y="11615"/>
                  </a:cubicBezTo>
                  <a:cubicBezTo>
                    <a:pt x="11765" y="11032"/>
                    <a:pt x="11770" y="10269"/>
                    <a:pt x="11318" y="9812"/>
                  </a:cubicBezTo>
                  <a:cubicBezTo>
                    <a:pt x="11129" y="9619"/>
                    <a:pt x="10856" y="9525"/>
                    <a:pt x="10588" y="9525"/>
                  </a:cubicBezTo>
                  <a:cubicBezTo>
                    <a:pt x="10213" y="9525"/>
                    <a:pt x="9847" y="9709"/>
                    <a:pt x="9732" y="10067"/>
                  </a:cubicBezTo>
                  <a:cubicBezTo>
                    <a:pt x="8305" y="8674"/>
                    <a:pt x="6580" y="6972"/>
                    <a:pt x="5152" y="5578"/>
                  </a:cubicBezTo>
                  <a:lnTo>
                    <a:pt x="5152" y="5578"/>
                  </a:lnTo>
                  <a:cubicBezTo>
                    <a:pt x="5475" y="5667"/>
                    <a:pt x="5814" y="5708"/>
                    <a:pt x="6160" y="5708"/>
                  </a:cubicBezTo>
                  <a:cubicBezTo>
                    <a:pt x="7281" y="5708"/>
                    <a:pt x="8468" y="5281"/>
                    <a:pt x="9386" y="4708"/>
                  </a:cubicBezTo>
                  <a:cubicBezTo>
                    <a:pt x="9765" y="5866"/>
                    <a:pt x="10328" y="7303"/>
                    <a:pt x="10708" y="8461"/>
                  </a:cubicBezTo>
                  <a:cubicBezTo>
                    <a:pt x="11905" y="8390"/>
                    <a:pt x="13471" y="8231"/>
                    <a:pt x="14667" y="8155"/>
                  </a:cubicBezTo>
                  <a:cubicBezTo>
                    <a:pt x="14879" y="7649"/>
                    <a:pt x="14759" y="6900"/>
                    <a:pt x="14451" y="6448"/>
                  </a:cubicBezTo>
                  <a:cubicBezTo>
                    <a:pt x="14144" y="5999"/>
                    <a:pt x="13613" y="5717"/>
                    <a:pt x="13069" y="5717"/>
                  </a:cubicBezTo>
                  <a:cubicBezTo>
                    <a:pt x="13061" y="5717"/>
                    <a:pt x="13052" y="5717"/>
                    <a:pt x="13043" y="5718"/>
                  </a:cubicBezTo>
                  <a:cubicBezTo>
                    <a:pt x="13231" y="4968"/>
                    <a:pt x="13187" y="4118"/>
                    <a:pt x="13197" y="3344"/>
                  </a:cubicBezTo>
                  <a:cubicBezTo>
                    <a:pt x="13207" y="2570"/>
                    <a:pt x="13024" y="1767"/>
                    <a:pt x="12548" y="1162"/>
                  </a:cubicBezTo>
                  <a:cubicBezTo>
                    <a:pt x="11918" y="354"/>
                    <a:pt x="10854" y="0"/>
                    <a:pt x="9827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1"/>
            <p:cNvSpPr/>
            <p:nvPr/>
          </p:nvSpPr>
          <p:spPr>
            <a:xfrm>
              <a:off x="7168277" y="3618903"/>
              <a:ext cx="349674" cy="78374"/>
            </a:xfrm>
            <a:custGeom>
              <a:avLst/>
              <a:gdLst/>
              <a:ahLst/>
              <a:cxnLst/>
              <a:rect l="l" t="t" r="r" b="b"/>
              <a:pathLst>
                <a:path w="3663" h="821" extrusionOk="0">
                  <a:moveTo>
                    <a:pt x="1771" y="0"/>
                  </a:moveTo>
                  <a:cubicBezTo>
                    <a:pt x="1075" y="0"/>
                    <a:pt x="430" y="244"/>
                    <a:pt x="0" y="820"/>
                  </a:cubicBezTo>
                  <a:cubicBezTo>
                    <a:pt x="1129" y="743"/>
                    <a:pt x="2538" y="603"/>
                    <a:pt x="3662" y="532"/>
                  </a:cubicBezTo>
                  <a:cubicBezTo>
                    <a:pt x="3070" y="199"/>
                    <a:pt x="2399" y="0"/>
                    <a:pt x="1771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1"/>
            <p:cNvSpPr/>
            <p:nvPr/>
          </p:nvSpPr>
          <p:spPr>
            <a:xfrm>
              <a:off x="5540389" y="2402691"/>
              <a:ext cx="387763" cy="1082720"/>
            </a:xfrm>
            <a:custGeom>
              <a:avLst/>
              <a:gdLst/>
              <a:ahLst/>
              <a:cxnLst/>
              <a:rect l="l" t="t" r="r" b="b"/>
              <a:pathLst>
                <a:path w="4062" h="11342" extrusionOk="0">
                  <a:moveTo>
                    <a:pt x="2048" y="1"/>
                  </a:moveTo>
                  <a:cubicBezTo>
                    <a:pt x="1063" y="918"/>
                    <a:pt x="505" y="2279"/>
                    <a:pt x="347" y="3634"/>
                  </a:cubicBezTo>
                  <a:cubicBezTo>
                    <a:pt x="159" y="5243"/>
                    <a:pt x="0" y="6440"/>
                    <a:pt x="284" y="8035"/>
                  </a:cubicBezTo>
                  <a:cubicBezTo>
                    <a:pt x="451" y="8953"/>
                    <a:pt x="957" y="10237"/>
                    <a:pt x="1662" y="11020"/>
                  </a:cubicBezTo>
                  <a:cubicBezTo>
                    <a:pt x="1854" y="11231"/>
                    <a:pt x="2122" y="11342"/>
                    <a:pt x="2396" y="11342"/>
                  </a:cubicBezTo>
                  <a:cubicBezTo>
                    <a:pt x="2534" y="11342"/>
                    <a:pt x="2674" y="11314"/>
                    <a:pt x="2807" y="11255"/>
                  </a:cubicBezTo>
                  <a:cubicBezTo>
                    <a:pt x="3239" y="11058"/>
                    <a:pt x="3725" y="10832"/>
                    <a:pt x="4061" y="10703"/>
                  </a:cubicBezTo>
                  <a:cubicBezTo>
                    <a:pt x="3676" y="10078"/>
                    <a:pt x="3421" y="9366"/>
                    <a:pt x="3277" y="8617"/>
                  </a:cubicBezTo>
                  <a:cubicBezTo>
                    <a:pt x="3018" y="7267"/>
                    <a:pt x="3143" y="5806"/>
                    <a:pt x="3614" y="4551"/>
                  </a:cubicBezTo>
                  <a:cubicBezTo>
                    <a:pt x="3514" y="2836"/>
                    <a:pt x="3062" y="1192"/>
                    <a:pt x="2048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1"/>
            <p:cNvSpPr/>
            <p:nvPr/>
          </p:nvSpPr>
          <p:spPr>
            <a:xfrm>
              <a:off x="6889374" y="1935563"/>
              <a:ext cx="202378" cy="240562"/>
            </a:xfrm>
            <a:custGeom>
              <a:avLst/>
              <a:gdLst/>
              <a:ahLst/>
              <a:cxnLst/>
              <a:rect l="l" t="t" r="r" b="b"/>
              <a:pathLst>
                <a:path w="2120" h="2520" extrusionOk="0">
                  <a:moveTo>
                    <a:pt x="1024" y="0"/>
                  </a:moveTo>
                  <a:cubicBezTo>
                    <a:pt x="990" y="0"/>
                    <a:pt x="957" y="3"/>
                    <a:pt x="923" y="7"/>
                  </a:cubicBezTo>
                  <a:cubicBezTo>
                    <a:pt x="520" y="65"/>
                    <a:pt x="216" y="426"/>
                    <a:pt x="101" y="814"/>
                  </a:cubicBezTo>
                  <a:cubicBezTo>
                    <a:pt x="1" y="1156"/>
                    <a:pt x="20" y="1516"/>
                    <a:pt x="54" y="1872"/>
                  </a:cubicBezTo>
                  <a:cubicBezTo>
                    <a:pt x="63" y="1983"/>
                    <a:pt x="112" y="2092"/>
                    <a:pt x="193" y="2170"/>
                  </a:cubicBezTo>
                  <a:cubicBezTo>
                    <a:pt x="318" y="2290"/>
                    <a:pt x="534" y="2438"/>
                    <a:pt x="870" y="2496"/>
                  </a:cubicBezTo>
                  <a:cubicBezTo>
                    <a:pt x="969" y="2513"/>
                    <a:pt x="1068" y="2519"/>
                    <a:pt x="1164" y="2519"/>
                  </a:cubicBezTo>
                  <a:cubicBezTo>
                    <a:pt x="1321" y="2519"/>
                    <a:pt x="1469" y="2501"/>
                    <a:pt x="1591" y="2478"/>
                  </a:cubicBezTo>
                  <a:cubicBezTo>
                    <a:pt x="1788" y="2444"/>
                    <a:pt x="1942" y="2290"/>
                    <a:pt x="1986" y="2092"/>
                  </a:cubicBezTo>
                  <a:cubicBezTo>
                    <a:pt x="2068" y="1689"/>
                    <a:pt x="2120" y="1280"/>
                    <a:pt x="2019" y="881"/>
                  </a:cubicBezTo>
                  <a:cubicBezTo>
                    <a:pt x="1898" y="424"/>
                    <a:pt x="1488" y="0"/>
                    <a:pt x="1024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1"/>
            <p:cNvSpPr/>
            <p:nvPr/>
          </p:nvSpPr>
          <p:spPr>
            <a:xfrm>
              <a:off x="5735392" y="2660403"/>
              <a:ext cx="192736" cy="809415"/>
            </a:xfrm>
            <a:custGeom>
              <a:avLst/>
              <a:gdLst/>
              <a:ahLst/>
              <a:cxnLst/>
              <a:rect l="l" t="t" r="r" b="b"/>
              <a:pathLst>
                <a:path w="2019" h="8479" extrusionOk="0">
                  <a:moveTo>
                    <a:pt x="1302" y="1"/>
                  </a:moveTo>
                  <a:cubicBezTo>
                    <a:pt x="0" y="2722"/>
                    <a:pt x="34" y="5744"/>
                    <a:pt x="932" y="8478"/>
                  </a:cubicBezTo>
                  <a:cubicBezTo>
                    <a:pt x="1316" y="8301"/>
                    <a:pt x="1724" y="8118"/>
                    <a:pt x="2018" y="8003"/>
                  </a:cubicBezTo>
                  <a:cubicBezTo>
                    <a:pt x="1633" y="7378"/>
                    <a:pt x="1378" y="6666"/>
                    <a:pt x="1234" y="5917"/>
                  </a:cubicBezTo>
                  <a:cubicBezTo>
                    <a:pt x="975" y="4567"/>
                    <a:pt x="1100" y="3106"/>
                    <a:pt x="1571" y="1851"/>
                  </a:cubicBezTo>
                  <a:cubicBezTo>
                    <a:pt x="1533" y="1217"/>
                    <a:pt x="1446" y="593"/>
                    <a:pt x="1302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1"/>
            <p:cNvSpPr/>
            <p:nvPr/>
          </p:nvSpPr>
          <p:spPr>
            <a:xfrm>
              <a:off x="5354549" y="1459367"/>
              <a:ext cx="1108495" cy="975040"/>
            </a:xfrm>
            <a:custGeom>
              <a:avLst/>
              <a:gdLst/>
              <a:ahLst/>
              <a:cxnLst/>
              <a:rect l="l" t="t" r="r" b="b"/>
              <a:pathLst>
                <a:path w="11612" h="10214" extrusionOk="0">
                  <a:moveTo>
                    <a:pt x="7109" y="0"/>
                  </a:moveTo>
                  <a:cubicBezTo>
                    <a:pt x="5316" y="0"/>
                    <a:pt x="2520" y="1203"/>
                    <a:pt x="1366" y="2492"/>
                  </a:cubicBezTo>
                  <a:cubicBezTo>
                    <a:pt x="178" y="3823"/>
                    <a:pt x="1" y="5155"/>
                    <a:pt x="520" y="6861"/>
                  </a:cubicBezTo>
                  <a:cubicBezTo>
                    <a:pt x="1236" y="9192"/>
                    <a:pt x="3074" y="10214"/>
                    <a:pt x="5033" y="10214"/>
                  </a:cubicBezTo>
                  <a:cubicBezTo>
                    <a:pt x="6845" y="10214"/>
                    <a:pt x="8761" y="9339"/>
                    <a:pt x="9988" y="7817"/>
                  </a:cubicBezTo>
                  <a:cubicBezTo>
                    <a:pt x="11463" y="5986"/>
                    <a:pt x="11612" y="3060"/>
                    <a:pt x="9982" y="1368"/>
                  </a:cubicBezTo>
                  <a:cubicBezTo>
                    <a:pt x="9079" y="431"/>
                    <a:pt x="8560" y="52"/>
                    <a:pt x="7262" y="3"/>
                  </a:cubicBezTo>
                  <a:cubicBezTo>
                    <a:pt x="7212" y="1"/>
                    <a:pt x="7161" y="0"/>
                    <a:pt x="7109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1"/>
            <p:cNvSpPr/>
            <p:nvPr/>
          </p:nvSpPr>
          <p:spPr>
            <a:xfrm>
              <a:off x="5354549" y="1599964"/>
              <a:ext cx="544701" cy="834235"/>
            </a:xfrm>
            <a:custGeom>
              <a:avLst/>
              <a:gdLst/>
              <a:ahLst/>
              <a:cxnLst/>
              <a:rect l="l" t="t" r="r" b="b"/>
              <a:pathLst>
                <a:path w="5706" h="8739" extrusionOk="0">
                  <a:moveTo>
                    <a:pt x="2635" y="1"/>
                  </a:moveTo>
                  <a:lnTo>
                    <a:pt x="2635" y="1"/>
                  </a:lnTo>
                  <a:cubicBezTo>
                    <a:pt x="2125" y="318"/>
                    <a:pt x="1683" y="668"/>
                    <a:pt x="1366" y="1019"/>
                  </a:cubicBezTo>
                  <a:cubicBezTo>
                    <a:pt x="178" y="2350"/>
                    <a:pt x="1" y="3682"/>
                    <a:pt x="520" y="5388"/>
                  </a:cubicBezTo>
                  <a:cubicBezTo>
                    <a:pt x="1236" y="7718"/>
                    <a:pt x="3077" y="8738"/>
                    <a:pt x="5035" y="8738"/>
                  </a:cubicBezTo>
                  <a:cubicBezTo>
                    <a:pt x="5257" y="8738"/>
                    <a:pt x="5481" y="8725"/>
                    <a:pt x="5705" y="8699"/>
                  </a:cubicBezTo>
                  <a:cubicBezTo>
                    <a:pt x="4855" y="8353"/>
                    <a:pt x="4086" y="7766"/>
                    <a:pt x="3447" y="6810"/>
                  </a:cubicBezTo>
                  <a:cubicBezTo>
                    <a:pt x="2034" y="4922"/>
                    <a:pt x="1582" y="2072"/>
                    <a:pt x="2635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1"/>
            <p:cNvSpPr/>
            <p:nvPr/>
          </p:nvSpPr>
          <p:spPr>
            <a:xfrm>
              <a:off x="5297757" y="1976988"/>
              <a:ext cx="267097" cy="274925"/>
            </a:xfrm>
            <a:custGeom>
              <a:avLst/>
              <a:gdLst/>
              <a:ahLst/>
              <a:cxnLst/>
              <a:rect l="l" t="t" r="r" b="b"/>
              <a:pathLst>
                <a:path w="2798" h="2880" extrusionOk="0">
                  <a:moveTo>
                    <a:pt x="1245" y="1"/>
                  </a:moveTo>
                  <a:cubicBezTo>
                    <a:pt x="995" y="159"/>
                    <a:pt x="731" y="294"/>
                    <a:pt x="480" y="453"/>
                  </a:cubicBezTo>
                  <a:cubicBezTo>
                    <a:pt x="0" y="751"/>
                    <a:pt x="52" y="1553"/>
                    <a:pt x="289" y="2062"/>
                  </a:cubicBezTo>
                  <a:cubicBezTo>
                    <a:pt x="529" y="2572"/>
                    <a:pt x="668" y="2798"/>
                    <a:pt x="1221" y="2880"/>
                  </a:cubicBezTo>
                  <a:cubicBezTo>
                    <a:pt x="1533" y="2851"/>
                    <a:pt x="2081" y="2610"/>
                    <a:pt x="2394" y="2576"/>
                  </a:cubicBezTo>
                  <a:cubicBezTo>
                    <a:pt x="2797" y="1606"/>
                    <a:pt x="2239" y="352"/>
                    <a:pt x="1245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1"/>
            <p:cNvSpPr/>
            <p:nvPr/>
          </p:nvSpPr>
          <p:spPr>
            <a:xfrm>
              <a:off x="5617894" y="1613327"/>
              <a:ext cx="723977" cy="612097"/>
            </a:xfrm>
            <a:custGeom>
              <a:avLst/>
              <a:gdLst/>
              <a:ahLst/>
              <a:cxnLst/>
              <a:rect l="l" t="t" r="r" b="b"/>
              <a:pathLst>
                <a:path w="7584" h="6412" extrusionOk="0">
                  <a:moveTo>
                    <a:pt x="4433" y="0"/>
                  </a:moveTo>
                  <a:cubicBezTo>
                    <a:pt x="2936" y="0"/>
                    <a:pt x="1298" y="852"/>
                    <a:pt x="649" y="2152"/>
                  </a:cubicBezTo>
                  <a:cubicBezTo>
                    <a:pt x="0" y="3450"/>
                    <a:pt x="597" y="5186"/>
                    <a:pt x="1837" y="5940"/>
                  </a:cubicBezTo>
                  <a:cubicBezTo>
                    <a:pt x="2360" y="6260"/>
                    <a:pt x="2965" y="6411"/>
                    <a:pt x="3575" y="6411"/>
                  </a:cubicBezTo>
                  <a:cubicBezTo>
                    <a:pt x="4411" y="6411"/>
                    <a:pt x="5257" y="6129"/>
                    <a:pt x="5921" y="5612"/>
                  </a:cubicBezTo>
                  <a:cubicBezTo>
                    <a:pt x="6983" y="4782"/>
                    <a:pt x="7584" y="3325"/>
                    <a:pt x="7229" y="2023"/>
                  </a:cubicBezTo>
                  <a:cubicBezTo>
                    <a:pt x="6837" y="596"/>
                    <a:pt x="5684" y="0"/>
                    <a:pt x="4433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1"/>
            <p:cNvSpPr/>
            <p:nvPr/>
          </p:nvSpPr>
          <p:spPr>
            <a:xfrm>
              <a:off x="5784358" y="1618767"/>
              <a:ext cx="303853" cy="606560"/>
            </a:xfrm>
            <a:custGeom>
              <a:avLst/>
              <a:gdLst/>
              <a:ahLst/>
              <a:cxnLst/>
              <a:rect l="l" t="t" r="r" b="b"/>
              <a:pathLst>
                <a:path w="3183" h="6354" extrusionOk="0">
                  <a:moveTo>
                    <a:pt x="1996" y="1"/>
                  </a:moveTo>
                  <a:lnTo>
                    <a:pt x="1996" y="1"/>
                  </a:lnTo>
                  <a:cubicBezTo>
                    <a:pt x="1308" y="116"/>
                    <a:pt x="621" y="394"/>
                    <a:pt x="53" y="798"/>
                  </a:cubicBezTo>
                  <a:cubicBezTo>
                    <a:pt x="0" y="1226"/>
                    <a:pt x="140" y="1678"/>
                    <a:pt x="443" y="1990"/>
                  </a:cubicBezTo>
                  <a:cubicBezTo>
                    <a:pt x="827" y="2399"/>
                    <a:pt x="1462" y="2601"/>
                    <a:pt x="1654" y="3129"/>
                  </a:cubicBezTo>
                  <a:cubicBezTo>
                    <a:pt x="1817" y="3576"/>
                    <a:pt x="1582" y="4062"/>
                    <a:pt x="1356" y="4484"/>
                  </a:cubicBezTo>
                  <a:cubicBezTo>
                    <a:pt x="1063" y="5018"/>
                    <a:pt x="774" y="5551"/>
                    <a:pt x="481" y="6085"/>
                  </a:cubicBezTo>
                  <a:cubicBezTo>
                    <a:pt x="894" y="6262"/>
                    <a:pt x="1342" y="6349"/>
                    <a:pt x="1798" y="6354"/>
                  </a:cubicBezTo>
                  <a:cubicBezTo>
                    <a:pt x="2524" y="5344"/>
                    <a:pt x="3182" y="4182"/>
                    <a:pt x="2850" y="3013"/>
                  </a:cubicBezTo>
                  <a:cubicBezTo>
                    <a:pt x="2721" y="2563"/>
                    <a:pt x="2451" y="2163"/>
                    <a:pt x="2221" y="1749"/>
                  </a:cubicBezTo>
                  <a:cubicBezTo>
                    <a:pt x="1996" y="1336"/>
                    <a:pt x="1808" y="875"/>
                    <a:pt x="1861" y="409"/>
                  </a:cubicBezTo>
                  <a:cubicBezTo>
                    <a:pt x="1880" y="265"/>
                    <a:pt x="1928" y="130"/>
                    <a:pt x="1996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1"/>
            <p:cNvSpPr/>
            <p:nvPr/>
          </p:nvSpPr>
          <p:spPr>
            <a:xfrm>
              <a:off x="5955976" y="1613327"/>
              <a:ext cx="241899" cy="612001"/>
            </a:xfrm>
            <a:custGeom>
              <a:avLst/>
              <a:gdLst/>
              <a:ahLst/>
              <a:cxnLst/>
              <a:rect l="l" t="t" r="r" b="b"/>
              <a:pathLst>
                <a:path w="2534" h="6411" extrusionOk="0">
                  <a:moveTo>
                    <a:pt x="881" y="1"/>
                  </a:moveTo>
                  <a:cubicBezTo>
                    <a:pt x="655" y="1"/>
                    <a:pt x="426" y="20"/>
                    <a:pt x="198" y="58"/>
                  </a:cubicBezTo>
                  <a:cubicBezTo>
                    <a:pt x="130" y="187"/>
                    <a:pt x="82" y="322"/>
                    <a:pt x="63" y="466"/>
                  </a:cubicBezTo>
                  <a:cubicBezTo>
                    <a:pt x="10" y="932"/>
                    <a:pt x="198" y="1393"/>
                    <a:pt x="423" y="1806"/>
                  </a:cubicBezTo>
                  <a:cubicBezTo>
                    <a:pt x="653" y="2220"/>
                    <a:pt x="923" y="2620"/>
                    <a:pt x="1052" y="3070"/>
                  </a:cubicBezTo>
                  <a:cubicBezTo>
                    <a:pt x="1384" y="4239"/>
                    <a:pt x="726" y="5401"/>
                    <a:pt x="0" y="6411"/>
                  </a:cubicBezTo>
                  <a:cubicBezTo>
                    <a:pt x="307" y="6411"/>
                    <a:pt x="620" y="6377"/>
                    <a:pt x="923" y="6304"/>
                  </a:cubicBezTo>
                  <a:cubicBezTo>
                    <a:pt x="1802" y="5526"/>
                    <a:pt x="2533" y="4321"/>
                    <a:pt x="2389" y="3263"/>
                  </a:cubicBezTo>
                  <a:cubicBezTo>
                    <a:pt x="2297" y="2580"/>
                    <a:pt x="1995" y="1932"/>
                    <a:pt x="1922" y="1245"/>
                  </a:cubicBezTo>
                  <a:cubicBezTo>
                    <a:pt x="1884" y="899"/>
                    <a:pt x="1928" y="524"/>
                    <a:pt x="2061" y="202"/>
                  </a:cubicBezTo>
                  <a:cubicBezTo>
                    <a:pt x="1692" y="65"/>
                    <a:pt x="1292" y="1"/>
                    <a:pt x="881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1"/>
            <p:cNvSpPr/>
            <p:nvPr/>
          </p:nvSpPr>
          <p:spPr>
            <a:xfrm>
              <a:off x="6017827" y="2397345"/>
              <a:ext cx="480456" cy="405901"/>
            </a:xfrm>
            <a:custGeom>
              <a:avLst/>
              <a:gdLst/>
              <a:ahLst/>
              <a:cxnLst/>
              <a:rect l="l" t="t" r="r" b="b"/>
              <a:pathLst>
                <a:path w="5033" h="4252" extrusionOk="0">
                  <a:moveTo>
                    <a:pt x="3465" y="0"/>
                  </a:moveTo>
                  <a:cubicBezTo>
                    <a:pt x="2152" y="0"/>
                    <a:pt x="847" y="597"/>
                    <a:pt x="1" y="1604"/>
                  </a:cubicBezTo>
                  <a:cubicBezTo>
                    <a:pt x="424" y="2411"/>
                    <a:pt x="919" y="3444"/>
                    <a:pt x="1347" y="4252"/>
                  </a:cubicBezTo>
                  <a:cubicBezTo>
                    <a:pt x="1993" y="3559"/>
                    <a:pt x="3012" y="2825"/>
                    <a:pt x="4429" y="2825"/>
                  </a:cubicBezTo>
                  <a:cubicBezTo>
                    <a:pt x="4623" y="2825"/>
                    <a:pt x="4824" y="2838"/>
                    <a:pt x="5033" y="2868"/>
                  </a:cubicBezTo>
                  <a:lnTo>
                    <a:pt x="3797" y="13"/>
                  </a:lnTo>
                  <a:cubicBezTo>
                    <a:pt x="3687" y="5"/>
                    <a:pt x="3576" y="0"/>
                    <a:pt x="3465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1"/>
            <p:cNvSpPr/>
            <p:nvPr/>
          </p:nvSpPr>
          <p:spPr>
            <a:xfrm>
              <a:off x="5637557" y="1596814"/>
              <a:ext cx="696484" cy="645031"/>
            </a:xfrm>
            <a:custGeom>
              <a:avLst/>
              <a:gdLst/>
              <a:ahLst/>
              <a:cxnLst/>
              <a:rect l="l" t="t" r="r" b="b"/>
              <a:pathLst>
                <a:path w="7296" h="6757" extrusionOk="0">
                  <a:moveTo>
                    <a:pt x="4226" y="346"/>
                  </a:moveTo>
                  <a:cubicBezTo>
                    <a:pt x="4523" y="346"/>
                    <a:pt x="4816" y="384"/>
                    <a:pt x="5091" y="457"/>
                  </a:cubicBezTo>
                  <a:cubicBezTo>
                    <a:pt x="5297" y="509"/>
                    <a:pt x="5494" y="586"/>
                    <a:pt x="5672" y="688"/>
                  </a:cubicBezTo>
                  <a:cubicBezTo>
                    <a:pt x="5945" y="836"/>
                    <a:pt x="6186" y="1034"/>
                    <a:pt x="6388" y="1293"/>
                  </a:cubicBezTo>
                  <a:cubicBezTo>
                    <a:pt x="6590" y="1547"/>
                    <a:pt x="6748" y="1859"/>
                    <a:pt x="6854" y="2245"/>
                  </a:cubicBezTo>
                  <a:cubicBezTo>
                    <a:pt x="6921" y="2480"/>
                    <a:pt x="6950" y="2724"/>
                    <a:pt x="6950" y="2975"/>
                  </a:cubicBezTo>
                  <a:cubicBezTo>
                    <a:pt x="6950" y="3479"/>
                    <a:pt x="6821" y="3989"/>
                    <a:pt x="6584" y="4450"/>
                  </a:cubicBezTo>
                  <a:cubicBezTo>
                    <a:pt x="6349" y="4916"/>
                    <a:pt x="6013" y="5330"/>
                    <a:pt x="5604" y="5647"/>
                  </a:cubicBezTo>
                  <a:cubicBezTo>
                    <a:pt x="5293" y="5892"/>
                    <a:pt x="4932" y="6084"/>
                    <a:pt x="4547" y="6213"/>
                  </a:cubicBezTo>
                  <a:cubicBezTo>
                    <a:pt x="4168" y="6344"/>
                    <a:pt x="3764" y="6411"/>
                    <a:pt x="3365" y="6411"/>
                  </a:cubicBezTo>
                  <a:cubicBezTo>
                    <a:pt x="2784" y="6411"/>
                    <a:pt x="2212" y="6266"/>
                    <a:pt x="1717" y="5969"/>
                  </a:cubicBezTo>
                  <a:cubicBezTo>
                    <a:pt x="1298" y="5709"/>
                    <a:pt x="957" y="5335"/>
                    <a:pt x="722" y="4897"/>
                  </a:cubicBezTo>
                  <a:cubicBezTo>
                    <a:pt x="482" y="4465"/>
                    <a:pt x="352" y="3969"/>
                    <a:pt x="352" y="3489"/>
                  </a:cubicBezTo>
                  <a:cubicBezTo>
                    <a:pt x="352" y="3110"/>
                    <a:pt x="429" y="2739"/>
                    <a:pt x="597" y="2403"/>
                  </a:cubicBezTo>
                  <a:cubicBezTo>
                    <a:pt x="751" y="2095"/>
                    <a:pt x="962" y="1817"/>
                    <a:pt x="1217" y="1566"/>
                  </a:cubicBezTo>
                  <a:cubicBezTo>
                    <a:pt x="1602" y="1187"/>
                    <a:pt x="2086" y="884"/>
                    <a:pt x="2605" y="673"/>
                  </a:cubicBezTo>
                  <a:cubicBezTo>
                    <a:pt x="3130" y="462"/>
                    <a:pt x="3692" y="346"/>
                    <a:pt x="4226" y="346"/>
                  </a:cubicBezTo>
                  <a:close/>
                  <a:moveTo>
                    <a:pt x="4226" y="0"/>
                  </a:moveTo>
                  <a:cubicBezTo>
                    <a:pt x="3447" y="0"/>
                    <a:pt x="2634" y="221"/>
                    <a:pt x="1933" y="610"/>
                  </a:cubicBezTo>
                  <a:cubicBezTo>
                    <a:pt x="1582" y="803"/>
                    <a:pt x="1256" y="1043"/>
                    <a:pt x="977" y="1316"/>
                  </a:cubicBezTo>
                  <a:cubicBezTo>
                    <a:pt x="693" y="1591"/>
                    <a:pt x="458" y="1903"/>
                    <a:pt x="289" y="2249"/>
                  </a:cubicBezTo>
                  <a:cubicBezTo>
                    <a:pt x="92" y="2638"/>
                    <a:pt x="1" y="3061"/>
                    <a:pt x="1" y="3489"/>
                  </a:cubicBezTo>
                  <a:cubicBezTo>
                    <a:pt x="1" y="4032"/>
                    <a:pt x="150" y="4580"/>
                    <a:pt x="414" y="5065"/>
                  </a:cubicBezTo>
                  <a:cubicBezTo>
                    <a:pt x="679" y="5550"/>
                    <a:pt x="1063" y="5973"/>
                    <a:pt x="1538" y="6262"/>
                  </a:cubicBezTo>
                  <a:cubicBezTo>
                    <a:pt x="2092" y="6603"/>
                    <a:pt x="2726" y="6757"/>
                    <a:pt x="3365" y="6757"/>
                  </a:cubicBezTo>
                  <a:cubicBezTo>
                    <a:pt x="3802" y="6757"/>
                    <a:pt x="4244" y="6685"/>
                    <a:pt x="4663" y="6546"/>
                  </a:cubicBezTo>
                  <a:cubicBezTo>
                    <a:pt x="5076" y="6401"/>
                    <a:pt x="5475" y="6195"/>
                    <a:pt x="5821" y="5920"/>
                  </a:cubicBezTo>
                  <a:cubicBezTo>
                    <a:pt x="6267" y="5570"/>
                    <a:pt x="6637" y="5118"/>
                    <a:pt x="6892" y="4609"/>
                  </a:cubicBezTo>
                  <a:cubicBezTo>
                    <a:pt x="7152" y="4099"/>
                    <a:pt x="7296" y="3536"/>
                    <a:pt x="7296" y="2975"/>
                  </a:cubicBezTo>
                  <a:cubicBezTo>
                    <a:pt x="7296" y="2696"/>
                    <a:pt x="7262" y="2422"/>
                    <a:pt x="7190" y="2148"/>
                  </a:cubicBezTo>
                  <a:cubicBezTo>
                    <a:pt x="7085" y="1773"/>
                    <a:pt x="6930" y="1451"/>
                    <a:pt x="6739" y="1178"/>
                  </a:cubicBezTo>
                  <a:cubicBezTo>
                    <a:pt x="6446" y="764"/>
                    <a:pt x="6061" y="471"/>
                    <a:pt x="5628" y="278"/>
                  </a:cubicBezTo>
                  <a:cubicBezTo>
                    <a:pt x="5196" y="87"/>
                    <a:pt x="4716" y="0"/>
                    <a:pt x="4226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1"/>
            <p:cNvSpPr/>
            <p:nvPr/>
          </p:nvSpPr>
          <p:spPr>
            <a:xfrm>
              <a:off x="6554920" y="3664432"/>
              <a:ext cx="250204" cy="218033"/>
            </a:xfrm>
            <a:custGeom>
              <a:avLst/>
              <a:gdLst/>
              <a:ahLst/>
              <a:cxnLst/>
              <a:rect l="l" t="t" r="r" b="b"/>
              <a:pathLst>
                <a:path w="2621" h="2284" extrusionOk="0">
                  <a:moveTo>
                    <a:pt x="1152" y="1"/>
                  </a:moveTo>
                  <a:cubicBezTo>
                    <a:pt x="739" y="1"/>
                    <a:pt x="344" y="207"/>
                    <a:pt x="140" y="694"/>
                  </a:cubicBezTo>
                  <a:cubicBezTo>
                    <a:pt x="1" y="1031"/>
                    <a:pt x="59" y="1448"/>
                    <a:pt x="309" y="1718"/>
                  </a:cubicBezTo>
                  <a:cubicBezTo>
                    <a:pt x="473" y="1900"/>
                    <a:pt x="703" y="2001"/>
                    <a:pt x="929" y="2097"/>
                  </a:cubicBezTo>
                  <a:cubicBezTo>
                    <a:pt x="1170" y="2196"/>
                    <a:pt x="1436" y="2283"/>
                    <a:pt x="1691" y="2283"/>
                  </a:cubicBezTo>
                  <a:cubicBezTo>
                    <a:pt x="1822" y="2283"/>
                    <a:pt x="1951" y="2260"/>
                    <a:pt x="2072" y="2202"/>
                  </a:cubicBezTo>
                  <a:cubicBezTo>
                    <a:pt x="2447" y="2025"/>
                    <a:pt x="2620" y="1554"/>
                    <a:pt x="2549" y="1146"/>
                  </a:cubicBezTo>
                  <a:cubicBezTo>
                    <a:pt x="2436" y="468"/>
                    <a:pt x="1773" y="1"/>
                    <a:pt x="1152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1"/>
            <p:cNvSpPr/>
            <p:nvPr/>
          </p:nvSpPr>
          <p:spPr>
            <a:xfrm>
              <a:off x="5690514" y="2387858"/>
              <a:ext cx="409719" cy="960721"/>
            </a:xfrm>
            <a:custGeom>
              <a:avLst/>
              <a:gdLst/>
              <a:ahLst/>
              <a:cxnLst/>
              <a:rect l="l" t="t" r="r" b="b"/>
              <a:pathLst>
                <a:path w="4292" h="10064" extrusionOk="0">
                  <a:moveTo>
                    <a:pt x="1110" y="0"/>
                  </a:moveTo>
                  <a:cubicBezTo>
                    <a:pt x="722" y="304"/>
                    <a:pt x="352" y="635"/>
                    <a:pt x="1" y="1000"/>
                  </a:cubicBezTo>
                  <a:cubicBezTo>
                    <a:pt x="563" y="4163"/>
                    <a:pt x="1625" y="7233"/>
                    <a:pt x="3144" y="10063"/>
                  </a:cubicBezTo>
                  <a:cubicBezTo>
                    <a:pt x="3475" y="9559"/>
                    <a:pt x="3865" y="9083"/>
                    <a:pt x="4291" y="8637"/>
                  </a:cubicBezTo>
                  <a:cubicBezTo>
                    <a:pt x="3004" y="5917"/>
                    <a:pt x="2048" y="3038"/>
                    <a:pt x="1110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1"/>
            <p:cNvSpPr/>
            <p:nvPr/>
          </p:nvSpPr>
          <p:spPr>
            <a:xfrm>
              <a:off x="6580975" y="3280133"/>
              <a:ext cx="579545" cy="420315"/>
            </a:xfrm>
            <a:custGeom>
              <a:avLst/>
              <a:gdLst/>
              <a:ahLst/>
              <a:cxnLst/>
              <a:rect l="l" t="t" r="r" b="b"/>
              <a:pathLst>
                <a:path w="6071" h="4403" extrusionOk="0">
                  <a:moveTo>
                    <a:pt x="3708" y="0"/>
                  </a:moveTo>
                  <a:cubicBezTo>
                    <a:pt x="2624" y="0"/>
                    <a:pt x="1224" y="1039"/>
                    <a:pt x="0" y="1039"/>
                  </a:cubicBezTo>
                  <a:lnTo>
                    <a:pt x="490" y="1529"/>
                  </a:lnTo>
                  <a:cubicBezTo>
                    <a:pt x="799" y="1611"/>
                    <a:pt x="1123" y="1649"/>
                    <a:pt x="1453" y="1649"/>
                  </a:cubicBezTo>
                  <a:cubicBezTo>
                    <a:pt x="2570" y="1649"/>
                    <a:pt x="3756" y="1221"/>
                    <a:pt x="4676" y="649"/>
                  </a:cubicBezTo>
                  <a:cubicBezTo>
                    <a:pt x="5055" y="1807"/>
                    <a:pt x="5618" y="3244"/>
                    <a:pt x="5998" y="4402"/>
                  </a:cubicBezTo>
                  <a:lnTo>
                    <a:pt x="6031" y="4402"/>
                  </a:lnTo>
                  <a:cubicBezTo>
                    <a:pt x="6070" y="2971"/>
                    <a:pt x="5680" y="1510"/>
                    <a:pt x="4864" y="693"/>
                  </a:cubicBezTo>
                  <a:cubicBezTo>
                    <a:pt x="4557" y="181"/>
                    <a:pt x="4160" y="0"/>
                    <a:pt x="3708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1"/>
            <p:cNvSpPr/>
            <p:nvPr/>
          </p:nvSpPr>
          <p:spPr>
            <a:xfrm>
              <a:off x="6131353" y="3445377"/>
              <a:ext cx="1018570" cy="718441"/>
            </a:xfrm>
            <a:custGeom>
              <a:avLst/>
              <a:gdLst/>
              <a:ahLst/>
              <a:cxnLst/>
              <a:rect l="l" t="t" r="r" b="b"/>
              <a:pathLst>
                <a:path w="10670" h="7526" extrusionOk="0">
                  <a:moveTo>
                    <a:pt x="769" y="0"/>
                  </a:moveTo>
                  <a:cubicBezTo>
                    <a:pt x="496" y="427"/>
                    <a:pt x="232" y="865"/>
                    <a:pt x="1" y="1336"/>
                  </a:cubicBezTo>
                  <a:cubicBezTo>
                    <a:pt x="2495" y="4574"/>
                    <a:pt x="6325" y="6790"/>
                    <a:pt x="10362" y="7526"/>
                  </a:cubicBezTo>
                  <a:cubicBezTo>
                    <a:pt x="10472" y="7434"/>
                    <a:pt x="10573" y="7324"/>
                    <a:pt x="10670" y="7209"/>
                  </a:cubicBezTo>
                  <a:cubicBezTo>
                    <a:pt x="6651" y="6694"/>
                    <a:pt x="3095" y="3479"/>
                    <a:pt x="769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1"/>
            <p:cNvSpPr/>
            <p:nvPr/>
          </p:nvSpPr>
          <p:spPr>
            <a:xfrm>
              <a:off x="7078232" y="2960720"/>
              <a:ext cx="225002" cy="186149"/>
            </a:xfrm>
            <a:custGeom>
              <a:avLst/>
              <a:gdLst/>
              <a:ahLst/>
              <a:cxnLst/>
              <a:rect l="l" t="t" r="r" b="b"/>
              <a:pathLst>
                <a:path w="2357" h="1950" extrusionOk="0">
                  <a:moveTo>
                    <a:pt x="886" y="0"/>
                  </a:moveTo>
                  <a:cubicBezTo>
                    <a:pt x="845" y="0"/>
                    <a:pt x="804" y="2"/>
                    <a:pt x="764" y="7"/>
                  </a:cubicBezTo>
                  <a:cubicBezTo>
                    <a:pt x="433" y="50"/>
                    <a:pt x="116" y="295"/>
                    <a:pt x="63" y="626"/>
                  </a:cubicBezTo>
                  <a:cubicBezTo>
                    <a:pt x="1" y="987"/>
                    <a:pt x="245" y="1329"/>
                    <a:pt x="520" y="1569"/>
                  </a:cubicBezTo>
                  <a:cubicBezTo>
                    <a:pt x="767" y="1777"/>
                    <a:pt x="1069" y="1950"/>
                    <a:pt x="1387" y="1950"/>
                  </a:cubicBezTo>
                  <a:cubicBezTo>
                    <a:pt x="1421" y="1950"/>
                    <a:pt x="1456" y="1948"/>
                    <a:pt x="1490" y="1944"/>
                  </a:cubicBezTo>
                  <a:cubicBezTo>
                    <a:pt x="1836" y="1900"/>
                    <a:pt x="2139" y="1622"/>
                    <a:pt x="2211" y="1280"/>
                  </a:cubicBezTo>
                  <a:cubicBezTo>
                    <a:pt x="2356" y="561"/>
                    <a:pt x="1539" y="0"/>
                    <a:pt x="886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1"/>
            <p:cNvSpPr/>
            <p:nvPr/>
          </p:nvSpPr>
          <p:spPr>
            <a:xfrm>
              <a:off x="6218748" y="2933292"/>
              <a:ext cx="534487" cy="472628"/>
            </a:xfrm>
            <a:custGeom>
              <a:avLst/>
              <a:gdLst/>
              <a:ahLst/>
              <a:cxnLst/>
              <a:rect l="l" t="t" r="r" b="b"/>
              <a:pathLst>
                <a:path w="5599" h="4951" extrusionOk="0">
                  <a:moveTo>
                    <a:pt x="5406" y="1"/>
                  </a:moveTo>
                  <a:cubicBezTo>
                    <a:pt x="5382" y="1"/>
                    <a:pt x="5358" y="6"/>
                    <a:pt x="5335" y="16"/>
                  </a:cubicBezTo>
                  <a:cubicBezTo>
                    <a:pt x="3235" y="1035"/>
                    <a:pt x="1389" y="2664"/>
                    <a:pt x="49" y="4687"/>
                  </a:cubicBezTo>
                  <a:cubicBezTo>
                    <a:pt x="1" y="4769"/>
                    <a:pt x="20" y="4870"/>
                    <a:pt x="97" y="4923"/>
                  </a:cubicBezTo>
                  <a:cubicBezTo>
                    <a:pt x="125" y="4942"/>
                    <a:pt x="157" y="4951"/>
                    <a:pt x="188" y="4951"/>
                  </a:cubicBezTo>
                  <a:cubicBezTo>
                    <a:pt x="244" y="4951"/>
                    <a:pt x="299" y="4923"/>
                    <a:pt x="333" y="4874"/>
                  </a:cubicBezTo>
                  <a:cubicBezTo>
                    <a:pt x="1639" y="2900"/>
                    <a:pt x="3436" y="1309"/>
                    <a:pt x="5479" y="318"/>
                  </a:cubicBezTo>
                  <a:cubicBezTo>
                    <a:pt x="5565" y="280"/>
                    <a:pt x="5599" y="180"/>
                    <a:pt x="5561" y="93"/>
                  </a:cubicBezTo>
                  <a:cubicBezTo>
                    <a:pt x="5530" y="34"/>
                    <a:pt x="5469" y="1"/>
                    <a:pt x="5406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1"/>
            <p:cNvSpPr/>
            <p:nvPr/>
          </p:nvSpPr>
          <p:spPr>
            <a:xfrm>
              <a:off x="6963252" y="3854280"/>
              <a:ext cx="94984" cy="148156"/>
            </a:xfrm>
            <a:custGeom>
              <a:avLst/>
              <a:gdLst/>
              <a:ahLst/>
              <a:cxnLst/>
              <a:rect l="l" t="t" r="r" b="b"/>
              <a:pathLst>
                <a:path w="995" h="1552" extrusionOk="0">
                  <a:moveTo>
                    <a:pt x="807" y="1"/>
                  </a:moveTo>
                  <a:cubicBezTo>
                    <a:pt x="745" y="1"/>
                    <a:pt x="685" y="35"/>
                    <a:pt x="653" y="93"/>
                  </a:cubicBezTo>
                  <a:cubicBezTo>
                    <a:pt x="452" y="497"/>
                    <a:pt x="245" y="901"/>
                    <a:pt x="43" y="1309"/>
                  </a:cubicBezTo>
                  <a:cubicBezTo>
                    <a:pt x="1" y="1391"/>
                    <a:pt x="34" y="1493"/>
                    <a:pt x="121" y="1535"/>
                  </a:cubicBezTo>
                  <a:cubicBezTo>
                    <a:pt x="144" y="1546"/>
                    <a:pt x="168" y="1551"/>
                    <a:pt x="192" y="1551"/>
                  </a:cubicBezTo>
                  <a:cubicBezTo>
                    <a:pt x="254" y="1551"/>
                    <a:pt x="315" y="1517"/>
                    <a:pt x="347" y="1459"/>
                  </a:cubicBezTo>
                  <a:cubicBezTo>
                    <a:pt x="549" y="1055"/>
                    <a:pt x="750" y="652"/>
                    <a:pt x="957" y="242"/>
                  </a:cubicBezTo>
                  <a:cubicBezTo>
                    <a:pt x="995" y="162"/>
                    <a:pt x="961" y="60"/>
                    <a:pt x="880" y="17"/>
                  </a:cubicBezTo>
                  <a:cubicBezTo>
                    <a:pt x="856" y="6"/>
                    <a:pt x="832" y="1"/>
                    <a:pt x="807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1"/>
            <p:cNvSpPr/>
            <p:nvPr/>
          </p:nvSpPr>
          <p:spPr>
            <a:xfrm>
              <a:off x="5335746" y="2017744"/>
              <a:ext cx="112931" cy="226243"/>
            </a:xfrm>
            <a:custGeom>
              <a:avLst/>
              <a:gdLst/>
              <a:ahLst/>
              <a:cxnLst/>
              <a:rect l="l" t="t" r="r" b="b"/>
              <a:pathLst>
                <a:path w="1183" h="2370" extrusionOk="0">
                  <a:moveTo>
                    <a:pt x="180" y="1"/>
                  </a:moveTo>
                  <a:cubicBezTo>
                    <a:pt x="124" y="1"/>
                    <a:pt x="70" y="31"/>
                    <a:pt x="44" y="84"/>
                  </a:cubicBezTo>
                  <a:cubicBezTo>
                    <a:pt x="0" y="160"/>
                    <a:pt x="35" y="257"/>
                    <a:pt x="107" y="295"/>
                  </a:cubicBezTo>
                  <a:cubicBezTo>
                    <a:pt x="226" y="357"/>
                    <a:pt x="333" y="434"/>
                    <a:pt x="424" y="530"/>
                  </a:cubicBezTo>
                  <a:cubicBezTo>
                    <a:pt x="568" y="670"/>
                    <a:pt x="679" y="843"/>
                    <a:pt x="756" y="1029"/>
                  </a:cubicBezTo>
                  <a:cubicBezTo>
                    <a:pt x="832" y="1217"/>
                    <a:pt x="871" y="1419"/>
                    <a:pt x="871" y="1621"/>
                  </a:cubicBezTo>
                  <a:cubicBezTo>
                    <a:pt x="871" y="1803"/>
                    <a:pt x="837" y="1987"/>
                    <a:pt x="765" y="2154"/>
                  </a:cubicBezTo>
                  <a:cubicBezTo>
                    <a:pt x="732" y="2231"/>
                    <a:pt x="770" y="2322"/>
                    <a:pt x="847" y="2356"/>
                  </a:cubicBezTo>
                  <a:cubicBezTo>
                    <a:pt x="868" y="2365"/>
                    <a:pt x="890" y="2369"/>
                    <a:pt x="912" y="2369"/>
                  </a:cubicBezTo>
                  <a:cubicBezTo>
                    <a:pt x="973" y="2369"/>
                    <a:pt x="1029" y="2335"/>
                    <a:pt x="1053" y="2275"/>
                  </a:cubicBezTo>
                  <a:cubicBezTo>
                    <a:pt x="1145" y="2067"/>
                    <a:pt x="1183" y="1843"/>
                    <a:pt x="1183" y="1621"/>
                  </a:cubicBezTo>
                  <a:cubicBezTo>
                    <a:pt x="1183" y="1299"/>
                    <a:pt x="1096" y="978"/>
                    <a:pt x="938" y="694"/>
                  </a:cubicBezTo>
                  <a:cubicBezTo>
                    <a:pt x="856" y="554"/>
                    <a:pt x="760" y="424"/>
                    <a:pt x="645" y="309"/>
                  </a:cubicBezTo>
                  <a:cubicBezTo>
                    <a:pt x="530" y="193"/>
                    <a:pt x="399" y="98"/>
                    <a:pt x="255" y="20"/>
                  </a:cubicBezTo>
                  <a:cubicBezTo>
                    <a:pt x="231" y="7"/>
                    <a:pt x="205" y="1"/>
                    <a:pt x="180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1"/>
            <p:cNvSpPr/>
            <p:nvPr/>
          </p:nvSpPr>
          <p:spPr>
            <a:xfrm>
              <a:off x="6826951" y="2177049"/>
              <a:ext cx="224047" cy="104148"/>
            </a:xfrm>
            <a:custGeom>
              <a:avLst/>
              <a:gdLst/>
              <a:ahLst/>
              <a:cxnLst/>
              <a:rect l="l" t="t" r="r" b="b"/>
              <a:pathLst>
                <a:path w="2347" h="1091" extrusionOk="0">
                  <a:moveTo>
                    <a:pt x="174" y="1"/>
                  </a:moveTo>
                  <a:cubicBezTo>
                    <a:pt x="138" y="1"/>
                    <a:pt x="103" y="13"/>
                    <a:pt x="73" y="39"/>
                  </a:cubicBezTo>
                  <a:cubicBezTo>
                    <a:pt x="11" y="96"/>
                    <a:pt x="1" y="192"/>
                    <a:pt x="58" y="260"/>
                  </a:cubicBezTo>
                  <a:cubicBezTo>
                    <a:pt x="285" y="524"/>
                    <a:pt x="568" y="731"/>
                    <a:pt x="885" y="870"/>
                  </a:cubicBezTo>
                  <a:cubicBezTo>
                    <a:pt x="1198" y="1014"/>
                    <a:pt x="1544" y="1091"/>
                    <a:pt x="1885" y="1091"/>
                  </a:cubicBezTo>
                  <a:cubicBezTo>
                    <a:pt x="1990" y="1091"/>
                    <a:pt x="2096" y="1081"/>
                    <a:pt x="2203" y="1067"/>
                  </a:cubicBezTo>
                  <a:cubicBezTo>
                    <a:pt x="2283" y="1057"/>
                    <a:pt x="2347" y="981"/>
                    <a:pt x="2332" y="894"/>
                  </a:cubicBezTo>
                  <a:cubicBezTo>
                    <a:pt x="2323" y="814"/>
                    <a:pt x="2252" y="759"/>
                    <a:pt x="2176" y="759"/>
                  </a:cubicBezTo>
                  <a:cubicBezTo>
                    <a:pt x="2170" y="759"/>
                    <a:pt x="2165" y="759"/>
                    <a:pt x="2159" y="759"/>
                  </a:cubicBezTo>
                  <a:cubicBezTo>
                    <a:pt x="2068" y="773"/>
                    <a:pt x="1977" y="779"/>
                    <a:pt x="1885" y="779"/>
                  </a:cubicBezTo>
                  <a:cubicBezTo>
                    <a:pt x="1587" y="779"/>
                    <a:pt x="1289" y="711"/>
                    <a:pt x="1010" y="586"/>
                  </a:cubicBezTo>
                  <a:cubicBezTo>
                    <a:pt x="737" y="462"/>
                    <a:pt x="491" y="283"/>
                    <a:pt x="294" y="58"/>
                  </a:cubicBezTo>
                  <a:cubicBezTo>
                    <a:pt x="262" y="20"/>
                    <a:pt x="218" y="1"/>
                    <a:pt x="174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1"/>
            <p:cNvSpPr/>
            <p:nvPr/>
          </p:nvSpPr>
          <p:spPr>
            <a:xfrm>
              <a:off x="6772926" y="2306001"/>
              <a:ext cx="239607" cy="98611"/>
            </a:xfrm>
            <a:custGeom>
              <a:avLst/>
              <a:gdLst/>
              <a:ahLst/>
              <a:cxnLst/>
              <a:rect l="l" t="t" r="r" b="b"/>
              <a:pathLst>
                <a:path w="2510" h="1033" extrusionOk="0">
                  <a:moveTo>
                    <a:pt x="173" y="0"/>
                  </a:moveTo>
                  <a:cubicBezTo>
                    <a:pt x="129" y="0"/>
                    <a:pt x="84" y="20"/>
                    <a:pt x="52" y="57"/>
                  </a:cubicBezTo>
                  <a:cubicBezTo>
                    <a:pt x="1" y="125"/>
                    <a:pt x="10" y="220"/>
                    <a:pt x="77" y="278"/>
                  </a:cubicBezTo>
                  <a:cubicBezTo>
                    <a:pt x="365" y="518"/>
                    <a:pt x="702" y="711"/>
                    <a:pt x="1057" y="835"/>
                  </a:cubicBezTo>
                  <a:cubicBezTo>
                    <a:pt x="1418" y="966"/>
                    <a:pt x="1793" y="1032"/>
                    <a:pt x="2177" y="1032"/>
                  </a:cubicBezTo>
                  <a:cubicBezTo>
                    <a:pt x="2235" y="1032"/>
                    <a:pt x="2297" y="1032"/>
                    <a:pt x="2359" y="1028"/>
                  </a:cubicBezTo>
                  <a:cubicBezTo>
                    <a:pt x="2446" y="1023"/>
                    <a:pt x="2509" y="951"/>
                    <a:pt x="2503" y="864"/>
                  </a:cubicBezTo>
                  <a:cubicBezTo>
                    <a:pt x="2499" y="780"/>
                    <a:pt x="2432" y="715"/>
                    <a:pt x="2349" y="715"/>
                  </a:cubicBezTo>
                  <a:cubicBezTo>
                    <a:pt x="2346" y="715"/>
                    <a:pt x="2344" y="715"/>
                    <a:pt x="2341" y="715"/>
                  </a:cubicBezTo>
                  <a:cubicBezTo>
                    <a:pt x="2288" y="720"/>
                    <a:pt x="2230" y="720"/>
                    <a:pt x="2177" y="720"/>
                  </a:cubicBezTo>
                  <a:cubicBezTo>
                    <a:pt x="1831" y="720"/>
                    <a:pt x="1490" y="658"/>
                    <a:pt x="1163" y="542"/>
                  </a:cubicBezTo>
                  <a:cubicBezTo>
                    <a:pt x="841" y="427"/>
                    <a:pt x="538" y="254"/>
                    <a:pt x="274" y="38"/>
                  </a:cubicBezTo>
                  <a:cubicBezTo>
                    <a:pt x="244" y="13"/>
                    <a:pt x="208" y="0"/>
                    <a:pt x="173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1"/>
            <p:cNvSpPr/>
            <p:nvPr/>
          </p:nvSpPr>
          <p:spPr>
            <a:xfrm>
              <a:off x="6740378" y="2408990"/>
              <a:ext cx="227484" cy="139182"/>
            </a:xfrm>
            <a:custGeom>
              <a:avLst/>
              <a:gdLst/>
              <a:ahLst/>
              <a:cxnLst/>
              <a:rect l="l" t="t" r="r" b="b"/>
              <a:pathLst>
                <a:path w="2383" h="1458" extrusionOk="0">
                  <a:moveTo>
                    <a:pt x="168" y="0"/>
                  </a:moveTo>
                  <a:cubicBezTo>
                    <a:pt x="130" y="0"/>
                    <a:pt x="92" y="15"/>
                    <a:pt x="62" y="45"/>
                  </a:cubicBezTo>
                  <a:cubicBezTo>
                    <a:pt x="0" y="102"/>
                    <a:pt x="0" y="204"/>
                    <a:pt x="58" y="266"/>
                  </a:cubicBezTo>
                  <a:cubicBezTo>
                    <a:pt x="197" y="410"/>
                    <a:pt x="342" y="559"/>
                    <a:pt x="495" y="703"/>
                  </a:cubicBezTo>
                  <a:cubicBezTo>
                    <a:pt x="644" y="843"/>
                    <a:pt x="807" y="978"/>
                    <a:pt x="990" y="1098"/>
                  </a:cubicBezTo>
                  <a:cubicBezTo>
                    <a:pt x="1149" y="1198"/>
                    <a:pt x="1322" y="1290"/>
                    <a:pt x="1509" y="1352"/>
                  </a:cubicBezTo>
                  <a:cubicBezTo>
                    <a:pt x="1691" y="1419"/>
                    <a:pt x="1884" y="1457"/>
                    <a:pt x="2085" y="1457"/>
                  </a:cubicBezTo>
                  <a:cubicBezTo>
                    <a:pt x="2134" y="1457"/>
                    <a:pt x="2187" y="1453"/>
                    <a:pt x="2234" y="1448"/>
                  </a:cubicBezTo>
                  <a:cubicBezTo>
                    <a:pt x="2321" y="1439"/>
                    <a:pt x="2383" y="1362"/>
                    <a:pt x="2374" y="1275"/>
                  </a:cubicBezTo>
                  <a:cubicBezTo>
                    <a:pt x="2365" y="1196"/>
                    <a:pt x="2293" y="1135"/>
                    <a:pt x="2214" y="1135"/>
                  </a:cubicBezTo>
                  <a:cubicBezTo>
                    <a:pt x="2211" y="1135"/>
                    <a:pt x="2208" y="1135"/>
                    <a:pt x="2205" y="1136"/>
                  </a:cubicBezTo>
                  <a:cubicBezTo>
                    <a:pt x="2163" y="1140"/>
                    <a:pt x="2123" y="1146"/>
                    <a:pt x="2085" y="1146"/>
                  </a:cubicBezTo>
                  <a:cubicBezTo>
                    <a:pt x="1927" y="1146"/>
                    <a:pt x="1764" y="1111"/>
                    <a:pt x="1610" y="1060"/>
                  </a:cubicBezTo>
                  <a:cubicBezTo>
                    <a:pt x="1451" y="1006"/>
                    <a:pt x="1302" y="929"/>
                    <a:pt x="1158" y="833"/>
                  </a:cubicBezTo>
                  <a:cubicBezTo>
                    <a:pt x="999" y="732"/>
                    <a:pt x="850" y="607"/>
                    <a:pt x="706" y="472"/>
                  </a:cubicBezTo>
                  <a:cubicBezTo>
                    <a:pt x="562" y="339"/>
                    <a:pt x="422" y="194"/>
                    <a:pt x="284" y="50"/>
                  </a:cubicBezTo>
                  <a:cubicBezTo>
                    <a:pt x="251" y="17"/>
                    <a:pt x="209" y="0"/>
                    <a:pt x="168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1"/>
            <p:cNvSpPr/>
            <p:nvPr/>
          </p:nvSpPr>
          <p:spPr>
            <a:xfrm>
              <a:off x="6661823" y="2450702"/>
              <a:ext cx="53840" cy="265764"/>
            </a:xfrm>
            <a:custGeom>
              <a:avLst/>
              <a:gdLst/>
              <a:ahLst/>
              <a:cxnLst/>
              <a:rect l="l" t="t" r="r" b="b"/>
              <a:pathLst>
                <a:path w="564" h="2784" extrusionOk="0">
                  <a:moveTo>
                    <a:pt x="314" y="0"/>
                  </a:moveTo>
                  <a:cubicBezTo>
                    <a:pt x="247" y="0"/>
                    <a:pt x="185" y="45"/>
                    <a:pt x="165" y="113"/>
                  </a:cubicBezTo>
                  <a:cubicBezTo>
                    <a:pt x="54" y="492"/>
                    <a:pt x="1" y="887"/>
                    <a:pt x="1" y="1275"/>
                  </a:cubicBezTo>
                  <a:cubicBezTo>
                    <a:pt x="1" y="1756"/>
                    <a:pt x="83" y="2231"/>
                    <a:pt x="242" y="2679"/>
                  </a:cubicBezTo>
                  <a:cubicBezTo>
                    <a:pt x="265" y="2743"/>
                    <a:pt x="323" y="2784"/>
                    <a:pt x="386" y="2784"/>
                  </a:cubicBezTo>
                  <a:cubicBezTo>
                    <a:pt x="403" y="2784"/>
                    <a:pt x="421" y="2781"/>
                    <a:pt x="438" y="2775"/>
                  </a:cubicBezTo>
                  <a:cubicBezTo>
                    <a:pt x="520" y="2746"/>
                    <a:pt x="564" y="2659"/>
                    <a:pt x="535" y="2577"/>
                  </a:cubicBezTo>
                  <a:cubicBezTo>
                    <a:pt x="386" y="2160"/>
                    <a:pt x="313" y="1718"/>
                    <a:pt x="313" y="1275"/>
                  </a:cubicBezTo>
                  <a:cubicBezTo>
                    <a:pt x="313" y="915"/>
                    <a:pt x="362" y="550"/>
                    <a:pt x="462" y="199"/>
                  </a:cubicBezTo>
                  <a:cubicBezTo>
                    <a:pt x="486" y="117"/>
                    <a:pt x="438" y="31"/>
                    <a:pt x="357" y="7"/>
                  </a:cubicBezTo>
                  <a:cubicBezTo>
                    <a:pt x="343" y="2"/>
                    <a:pt x="328" y="0"/>
                    <a:pt x="314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1"/>
            <p:cNvSpPr/>
            <p:nvPr/>
          </p:nvSpPr>
          <p:spPr>
            <a:xfrm>
              <a:off x="6530771" y="2395246"/>
              <a:ext cx="125245" cy="213737"/>
            </a:xfrm>
            <a:custGeom>
              <a:avLst/>
              <a:gdLst/>
              <a:ahLst/>
              <a:cxnLst/>
              <a:rect l="l" t="t" r="r" b="b"/>
              <a:pathLst>
                <a:path w="1312" h="2239" extrusionOk="0">
                  <a:moveTo>
                    <a:pt x="1143" y="0"/>
                  </a:moveTo>
                  <a:cubicBezTo>
                    <a:pt x="1102" y="0"/>
                    <a:pt x="1060" y="17"/>
                    <a:pt x="1028" y="50"/>
                  </a:cubicBezTo>
                  <a:cubicBezTo>
                    <a:pt x="495" y="592"/>
                    <a:pt x="139" y="1304"/>
                    <a:pt x="14" y="2058"/>
                  </a:cubicBezTo>
                  <a:cubicBezTo>
                    <a:pt x="0" y="2145"/>
                    <a:pt x="58" y="2222"/>
                    <a:pt x="144" y="2236"/>
                  </a:cubicBezTo>
                  <a:cubicBezTo>
                    <a:pt x="154" y="2237"/>
                    <a:pt x="163" y="2238"/>
                    <a:pt x="172" y="2238"/>
                  </a:cubicBezTo>
                  <a:cubicBezTo>
                    <a:pt x="246" y="2238"/>
                    <a:pt x="309" y="2184"/>
                    <a:pt x="322" y="2107"/>
                  </a:cubicBezTo>
                  <a:cubicBezTo>
                    <a:pt x="433" y="1419"/>
                    <a:pt x="764" y="765"/>
                    <a:pt x="1254" y="266"/>
                  </a:cubicBezTo>
                  <a:cubicBezTo>
                    <a:pt x="1312" y="204"/>
                    <a:pt x="1312" y="102"/>
                    <a:pt x="1249" y="44"/>
                  </a:cubicBezTo>
                  <a:cubicBezTo>
                    <a:pt x="1219" y="15"/>
                    <a:pt x="1182" y="0"/>
                    <a:pt x="1143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1"/>
            <p:cNvSpPr/>
            <p:nvPr/>
          </p:nvSpPr>
          <p:spPr>
            <a:xfrm>
              <a:off x="6439904" y="2300751"/>
              <a:ext cx="106057" cy="158943"/>
            </a:xfrm>
            <a:custGeom>
              <a:avLst/>
              <a:gdLst/>
              <a:ahLst/>
              <a:cxnLst/>
              <a:rect l="l" t="t" r="r" b="b"/>
              <a:pathLst>
                <a:path w="1111" h="1665" extrusionOk="0">
                  <a:moveTo>
                    <a:pt x="932" y="1"/>
                  </a:moveTo>
                  <a:cubicBezTo>
                    <a:pt x="904" y="1"/>
                    <a:pt x="876" y="9"/>
                    <a:pt x="851" y="25"/>
                  </a:cubicBezTo>
                  <a:cubicBezTo>
                    <a:pt x="596" y="180"/>
                    <a:pt x="385" y="400"/>
                    <a:pt x="241" y="655"/>
                  </a:cubicBezTo>
                  <a:cubicBezTo>
                    <a:pt x="92" y="914"/>
                    <a:pt x="5" y="1207"/>
                    <a:pt x="1" y="1506"/>
                  </a:cubicBezTo>
                  <a:cubicBezTo>
                    <a:pt x="1" y="1593"/>
                    <a:pt x="68" y="1659"/>
                    <a:pt x="154" y="1664"/>
                  </a:cubicBezTo>
                  <a:cubicBezTo>
                    <a:pt x="241" y="1664"/>
                    <a:pt x="307" y="1597"/>
                    <a:pt x="312" y="1511"/>
                  </a:cubicBezTo>
                  <a:cubicBezTo>
                    <a:pt x="318" y="1271"/>
                    <a:pt x="389" y="1025"/>
                    <a:pt x="509" y="814"/>
                  </a:cubicBezTo>
                  <a:cubicBezTo>
                    <a:pt x="629" y="602"/>
                    <a:pt x="808" y="415"/>
                    <a:pt x="1014" y="290"/>
                  </a:cubicBezTo>
                  <a:cubicBezTo>
                    <a:pt x="1086" y="247"/>
                    <a:pt x="1110" y="151"/>
                    <a:pt x="1067" y="78"/>
                  </a:cubicBezTo>
                  <a:cubicBezTo>
                    <a:pt x="1036" y="29"/>
                    <a:pt x="984" y="1"/>
                    <a:pt x="932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1"/>
            <p:cNvSpPr/>
            <p:nvPr/>
          </p:nvSpPr>
          <p:spPr>
            <a:xfrm>
              <a:off x="5620662" y="2582803"/>
              <a:ext cx="252877" cy="237507"/>
            </a:xfrm>
            <a:custGeom>
              <a:avLst/>
              <a:gdLst/>
              <a:ahLst/>
              <a:cxnLst/>
              <a:rect l="l" t="t" r="r" b="b"/>
              <a:pathLst>
                <a:path w="2649" h="2488" extrusionOk="0">
                  <a:moveTo>
                    <a:pt x="182" y="1"/>
                  </a:moveTo>
                  <a:cubicBezTo>
                    <a:pt x="125" y="1"/>
                    <a:pt x="71" y="33"/>
                    <a:pt x="43" y="89"/>
                  </a:cubicBezTo>
                  <a:cubicBezTo>
                    <a:pt x="0" y="161"/>
                    <a:pt x="34" y="257"/>
                    <a:pt x="111" y="295"/>
                  </a:cubicBezTo>
                  <a:cubicBezTo>
                    <a:pt x="351" y="421"/>
                    <a:pt x="591" y="545"/>
                    <a:pt x="821" y="680"/>
                  </a:cubicBezTo>
                  <a:cubicBezTo>
                    <a:pt x="1052" y="814"/>
                    <a:pt x="1274" y="958"/>
                    <a:pt x="1475" y="1127"/>
                  </a:cubicBezTo>
                  <a:cubicBezTo>
                    <a:pt x="1677" y="1290"/>
                    <a:pt x="1860" y="1482"/>
                    <a:pt x="2009" y="1689"/>
                  </a:cubicBezTo>
                  <a:cubicBezTo>
                    <a:pt x="2154" y="1900"/>
                    <a:pt x="2263" y="2127"/>
                    <a:pt x="2327" y="2371"/>
                  </a:cubicBezTo>
                  <a:cubicBezTo>
                    <a:pt x="2342" y="2439"/>
                    <a:pt x="2405" y="2488"/>
                    <a:pt x="2473" y="2488"/>
                  </a:cubicBezTo>
                  <a:cubicBezTo>
                    <a:pt x="2486" y="2488"/>
                    <a:pt x="2500" y="2486"/>
                    <a:pt x="2513" y="2482"/>
                  </a:cubicBezTo>
                  <a:cubicBezTo>
                    <a:pt x="2595" y="2462"/>
                    <a:pt x="2648" y="2381"/>
                    <a:pt x="2629" y="2295"/>
                  </a:cubicBezTo>
                  <a:cubicBezTo>
                    <a:pt x="2557" y="2011"/>
                    <a:pt x="2427" y="1747"/>
                    <a:pt x="2263" y="1511"/>
                  </a:cubicBezTo>
                  <a:cubicBezTo>
                    <a:pt x="2096" y="1275"/>
                    <a:pt x="1894" y="1064"/>
                    <a:pt x="1673" y="882"/>
                  </a:cubicBezTo>
                  <a:cubicBezTo>
                    <a:pt x="1456" y="703"/>
                    <a:pt x="1221" y="550"/>
                    <a:pt x="981" y="410"/>
                  </a:cubicBezTo>
                  <a:cubicBezTo>
                    <a:pt x="741" y="271"/>
                    <a:pt x="495" y="142"/>
                    <a:pt x="251" y="17"/>
                  </a:cubicBezTo>
                  <a:cubicBezTo>
                    <a:pt x="228" y="6"/>
                    <a:pt x="205" y="1"/>
                    <a:pt x="182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1"/>
            <p:cNvSpPr/>
            <p:nvPr/>
          </p:nvSpPr>
          <p:spPr>
            <a:xfrm>
              <a:off x="5593554" y="2787923"/>
              <a:ext cx="262518" cy="168203"/>
            </a:xfrm>
            <a:custGeom>
              <a:avLst/>
              <a:gdLst/>
              <a:ahLst/>
              <a:cxnLst/>
              <a:rect l="l" t="t" r="r" b="b"/>
              <a:pathLst>
                <a:path w="2750" h="1762" extrusionOk="0">
                  <a:moveTo>
                    <a:pt x="164" y="1"/>
                  </a:moveTo>
                  <a:cubicBezTo>
                    <a:pt x="90" y="1"/>
                    <a:pt x="19" y="56"/>
                    <a:pt x="10" y="136"/>
                  </a:cubicBezTo>
                  <a:cubicBezTo>
                    <a:pt x="1" y="222"/>
                    <a:pt x="63" y="299"/>
                    <a:pt x="149" y="309"/>
                  </a:cubicBezTo>
                  <a:cubicBezTo>
                    <a:pt x="606" y="366"/>
                    <a:pt x="1048" y="521"/>
                    <a:pt x="1442" y="761"/>
                  </a:cubicBezTo>
                  <a:cubicBezTo>
                    <a:pt x="1837" y="996"/>
                    <a:pt x="2183" y="1318"/>
                    <a:pt x="2447" y="1693"/>
                  </a:cubicBezTo>
                  <a:cubicBezTo>
                    <a:pt x="2477" y="1737"/>
                    <a:pt x="2524" y="1761"/>
                    <a:pt x="2573" y="1761"/>
                  </a:cubicBezTo>
                  <a:cubicBezTo>
                    <a:pt x="2604" y="1761"/>
                    <a:pt x="2635" y="1752"/>
                    <a:pt x="2663" y="1732"/>
                  </a:cubicBezTo>
                  <a:cubicBezTo>
                    <a:pt x="2735" y="1683"/>
                    <a:pt x="2749" y="1588"/>
                    <a:pt x="2702" y="1515"/>
                  </a:cubicBezTo>
                  <a:cubicBezTo>
                    <a:pt x="2413" y="1102"/>
                    <a:pt x="2034" y="751"/>
                    <a:pt x="1606" y="492"/>
                  </a:cubicBezTo>
                  <a:cubicBezTo>
                    <a:pt x="1174" y="232"/>
                    <a:pt x="688" y="59"/>
                    <a:pt x="183" y="2"/>
                  </a:cubicBezTo>
                  <a:cubicBezTo>
                    <a:pt x="176" y="1"/>
                    <a:pt x="170" y="1"/>
                    <a:pt x="164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1"/>
            <p:cNvSpPr/>
            <p:nvPr/>
          </p:nvSpPr>
          <p:spPr>
            <a:xfrm>
              <a:off x="5571983" y="2991134"/>
              <a:ext cx="248772" cy="92025"/>
            </a:xfrm>
            <a:custGeom>
              <a:avLst/>
              <a:gdLst/>
              <a:ahLst/>
              <a:cxnLst/>
              <a:rect l="l" t="t" r="r" b="b"/>
              <a:pathLst>
                <a:path w="2606" h="964" extrusionOk="0">
                  <a:moveTo>
                    <a:pt x="697" y="1"/>
                  </a:moveTo>
                  <a:cubicBezTo>
                    <a:pt x="510" y="1"/>
                    <a:pt x="322" y="20"/>
                    <a:pt x="140" y="58"/>
                  </a:cubicBezTo>
                  <a:cubicBezTo>
                    <a:pt x="58" y="78"/>
                    <a:pt x="1" y="160"/>
                    <a:pt x="20" y="242"/>
                  </a:cubicBezTo>
                  <a:cubicBezTo>
                    <a:pt x="37" y="316"/>
                    <a:pt x="99" y="366"/>
                    <a:pt x="171" y="366"/>
                  </a:cubicBezTo>
                  <a:cubicBezTo>
                    <a:pt x="183" y="366"/>
                    <a:pt x="195" y="364"/>
                    <a:pt x="207" y="362"/>
                  </a:cubicBezTo>
                  <a:cubicBezTo>
                    <a:pt x="366" y="328"/>
                    <a:pt x="535" y="313"/>
                    <a:pt x="697" y="313"/>
                  </a:cubicBezTo>
                  <a:cubicBezTo>
                    <a:pt x="708" y="313"/>
                    <a:pt x="719" y="313"/>
                    <a:pt x="731" y="313"/>
                  </a:cubicBezTo>
                  <a:cubicBezTo>
                    <a:pt x="1018" y="313"/>
                    <a:pt x="1304" y="370"/>
                    <a:pt x="1573" y="468"/>
                  </a:cubicBezTo>
                  <a:cubicBezTo>
                    <a:pt x="1846" y="573"/>
                    <a:pt x="2105" y="727"/>
                    <a:pt x="2327" y="923"/>
                  </a:cubicBezTo>
                  <a:cubicBezTo>
                    <a:pt x="2356" y="950"/>
                    <a:pt x="2393" y="963"/>
                    <a:pt x="2430" y="963"/>
                  </a:cubicBezTo>
                  <a:cubicBezTo>
                    <a:pt x="2474" y="963"/>
                    <a:pt x="2517" y="945"/>
                    <a:pt x="2548" y="910"/>
                  </a:cubicBezTo>
                  <a:cubicBezTo>
                    <a:pt x="2606" y="847"/>
                    <a:pt x="2600" y="746"/>
                    <a:pt x="2533" y="688"/>
                  </a:cubicBezTo>
                  <a:cubicBezTo>
                    <a:pt x="2283" y="468"/>
                    <a:pt x="1990" y="295"/>
                    <a:pt x="1677" y="179"/>
                  </a:cubicBezTo>
                  <a:cubicBezTo>
                    <a:pt x="1366" y="58"/>
                    <a:pt x="1034" y="1"/>
                    <a:pt x="697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1"/>
            <p:cNvSpPr/>
            <p:nvPr/>
          </p:nvSpPr>
          <p:spPr>
            <a:xfrm>
              <a:off x="5586205" y="3118750"/>
              <a:ext cx="219370" cy="51835"/>
            </a:xfrm>
            <a:custGeom>
              <a:avLst/>
              <a:gdLst/>
              <a:ahLst/>
              <a:cxnLst/>
              <a:rect l="l" t="t" r="r" b="b"/>
              <a:pathLst>
                <a:path w="2298" h="543" extrusionOk="0">
                  <a:moveTo>
                    <a:pt x="1500" y="0"/>
                  </a:moveTo>
                  <a:cubicBezTo>
                    <a:pt x="1034" y="0"/>
                    <a:pt x="563" y="77"/>
                    <a:pt x="121" y="240"/>
                  </a:cubicBezTo>
                  <a:cubicBezTo>
                    <a:pt x="40" y="269"/>
                    <a:pt x="0" y="356"/>
                    <a:pt x="29" y="438"/>
                  </a:cubicBezTo>
                  <a:cubicBezTo>
                    <a:pt x="52" y="502"/>
                    <a:pt x="110" y="542"/>
                    <a:pt x="174" y="542"/>
                  </a:cubicBezTo>
                  <a:cubicBezTo>
                    <a:pt x="191" y="542"/>
                    <a:pt x="209" y="539"/>
                    <a:pt x="226" y="533"/>
                  </a:cubicBezTo>
                  <a:cubicBezTo>
                    <a:pt x="635" y="385"/>
                    <a:pt x="1067" y="313"/>
                    <a:pt x="1500" y="313"/>
                  </a:cubicBezTo>
                  <a:cubicBezTo>
                    <a:pt x="1701" y="313"/>
                    <a:pt x="1903" y="327"/>
                    <a:pt x="2105" y="360"/>
                  </a:cubicBezTo>
                  <a:cubicBezTo>
                    <a:pt x="2114" y="362"/>
                    <a:pt x="2124" y="363"/>
                    <a:pt x="2132" y="363"/>
                  </a:cubicBezTo>
                  <a:cubicBezTo>
                    <a:pt x="2207" y="363"/>
                    <a:pt x="2271" y="308"/>
                    <a:pt x="2284" y="231"/>
                  </a:cubicBezTo>
                  <a:cubicBezTo>
                    <a:pt x="2298" y="145"/>
                    <a:pt x="2240" y="67"/>
                    <a:pt x="2158" y="53"/>
                  </a:cubicBezTo>
                  <a:cubicBezTo>
                    <a:pt x="1938" y="14"/>
                    <a:pt x="1721" y="0"/>
                    <a:pt x="1500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1"/>
            <p:cNvSpPr/>
            <p:nvPr/>
          </p:nvSpPr>
          <p:spPr>
            <a:xfrm>
              <a:off x="5622476" y="3220594"/>
              <a:ext cx="201518" cy="80856"/>
            </a:xfrm>
            <a:custGeom>
              <a:avLst/>
              <a:gdLst/>
              <a:ahLst/>
              <a:cxnLst/>
              <a:rect l="l" t="t" r="r" b="b"/>
              <a:pathLst>
                <a:path w="2111" h="847" extrusionOk="0">
                  <a:moveTo>
                    <a:pt x="1942" y="0"/>
                  </a:moveTo>
                  <a:cubicBezTo>
                    <a:pt x="1288" y="0"/>
                    <a:pt x="640" y="198"/>
                    <a:pt x="92" y="562"/>
                  </a:cubicBezTo>
                  <a:cubicBezTo>
                    <a:pt x="19" y="606"/>
                    <a:pt x="1" y="706"/>
                    <a:pt x="48" y="779"/>
                  </a:cubicBezTo>
                  <a:cubicBezTo>
                    <a:pt x="79" y="822"/>
                    <a:pt x="130" y="847"/>
                    <a:pt x="181" y="847"/>
                  </a:cubicBezTo>
                  <a:cubicBezTo>
                    <a:pt x="210" y="847"/>
                    <a:pt x="239" y="839"/>
                    <a:pt x="265" y="821"/>
                  </a:cubicBezTo>
                  <a:cubicBezTo>
                    <a:pt x="760" y="490"/>
                    <a:pt x="1350" y="313"/>
                    <a:pt x="1942" y="313"/>
                  </a:cubicBezTo>
                  <a:lnTo>
                    <a:pt x="1951" y="313"/>
                  </a:lnTo>
                  <a:cubicBezTo>
                    <a:pt x="2038" y="313"/>
                    <a:pt x="2110" y="245"/>
                    <a:pt x="2110" y="158"/>
                  </a:cubicBezTo>
                  <a:cubicBezTo>
                    <a:pt x="2110" y="72"/>
                    <a:pt x="2042" y="0"/>
                    <a:pt x="1956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1"/>
            <p:cNvSpPr/>
            <p:nvPr/>
          </p:nvSpPr>
          <p:spPr>
            <a:xfrm>
              <a:off x="5704085" y="3351455"/>
              <a:ext cx="174503" cy="77992"/>
            </a:xfrm>
            <a:custGeom>
              <a:avLst/>
              <a:gdLst/>
              <a:ahLst/>
              <a:cxnLst/>
              <a:rect l="l" t="t" r="r" b="b"/>
              <a:pathLst>
                <a:path w="1828" h="817" extrusionOk="0">
                  <a:moveTo>
                    <a:pt x="1579" y="0"/>
                  </a:moveTo>
                  <a:cubicBezTo>
                    <a:pt x="1570" y="0"/>
                    <a:pt x="1562" y="1"/>
                    <a:pt x="1553" y="3"/>
                  </a:cubicBezTo>
                  <a:cubicBezTo>
                    <a:pt x="1039" y="76"/>
                    <a:pt x="539" y="253"/>
                    <a:pt x="97" y="528"/>
                  </a:cubicBezTo>
                  <a:cubicBezTo>
                    <a:pt x="20" y="570"/>
                    <a:pt x="1" y="666"/>
                    <a:pt x="44" y="743"/>
                  </a:cubicBezTo>
                  <a:cubicBezTo>
                    <a:pt x="75" y="790"/>
                    <a:pt x="126" y="817"/>
                    <a:pt x="178" y="817"/>
                  </a:cubicBezTo>
                  <a:cubicBezTo>
                    <a:pt x="206" y="817"/>
                    <a:pt x="235" y="809"/>
                    <a:pt x="260" y="792"/>
                  </a:cubicBezTo>
                  <a:cubicBezTo>
                    <a:pt x="644" y="554"/>
                    <a:pt x="1079" y="394"/>
                    <a:pt x="1526" y="322"/>
                  </a:cubicBezTo>
                  <a:lnTo>
                    <a:pt x="1526" y="322"/>
                  </a:lnTo>
                  <a:cubicBezTo>
                    <a:pt x="1535" y="329"/>
                    <a:pt x="1544" y="337"/>
                    <a:pt x="1553" y="344"/>
                  </a:cubicBezTo>
                  <a:cubicBezTo>
                    <a:pt x="1581" y="368"/>
                    <a:pt x="1617" y="381"/>
                    <a:pt x="1654" y="381"/>
                  </a:cubicBezTo>
                  <a:cubicBezTo>
                    <a:pt x="1698" y="381"/>
                    <a:pt x="1743" y="363"/>
                    <a:pt x="1774" y="326"/>
                  </a:cubicBezTo>
                  <a:cubicBezTo>
                    <a:pt x="1827" y="262"/>
                    <a:pt x="1822" y="162"/>
                    <a:pt x="1755" y="104"/>
                  </a:cubicBezTo>
                  <a:cubicBezTo>
                    <a:pt x="1726" y="85"/>
                    <a:pt x="1702" y="61"/>
                    <a:pt x="1673" y="38"/>
                  </a:cubicBezTo>
                  <a:cubicBezTo>
                    <a:pt x="1646" y="14"/>
                    <a:pt x="1613" y="0"/>
                    <a:pt x="1579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1"/>
            <p:cNvSpPr/>
            <p:nvPr/>
          </p:nvSpPr>
          <p:spPr>
            <a:xfrm>
              <a:off x="7212757" y="3430582"/>
              <a:ext cx="148728" cy="72073"/>
            </a:xfrm>
            <a:custGeom>
              <a:avLst/>
              <a:gdLst/>
              <a:ahLst/>
              <a:cxnLst/>
              <a:rect l="l" t="t" r="r" b="b"/>
              <a:pathLst>
                <a:path w="1558" h="755" extrusionOk="0">
                  <a:moveTo>
                    <a:pt x="1375" y="1"/>
                  </a:moveTo>
                  <a:cubicBezTo>
                    <a:pt x="1144" y="1"/>
                    <a:pt x="909" y="39"/>
                    <a:pt x="692" y="121"/>
                  </a:cubicBezTo>
                  <a:cubicBezTo>
                    <a:pt x="472" y="198"/>
                    <a:pt x="265" y="309"/>
                    <a:pt x="82" y="458"/>
                  </a:cubicBezTo>
                  <a:cubicBezTo>
                    <a:pt x="11" y="515"/>
                    <a:pt x="0" y="621"/>
                    <a:pt x="58" y="693"/>
                  </a:cubicBezTo>
                  <a:cubicBezTo>
                    <a:pt x="90" y="734"/>
                    <a:pt x="138" y="755"/>
                    <a:pt x="187" y="755"/>
                  </a:cubicBezTo>
                  <a:cubicBezTo>
                    <a:pt x="225" y="755"/>
                    <a:pt x="263" y="742"/>
                    <a:pt x="294" y="717"/>
                  </a:cubicBezTo>
                  <a:cubicBezTo>
                    <a:pt x="448" y="597"/>
                    <a:pt x="621" y="500"/>
                    <a:pt x="803" y="438"/>
                  </a:cubicBezTo>
                  <a:cubicBezTo>
                    <a:pt x="986" y="371"/>
                    <a:pt x="1182" y="338"/>
                    <a:pt x="1375" y="338"/>
                  </a:cubicBezTo>
                  <a:lnTo>
                    <a:pt x="1390" y="338"/>
                  </a:lnTo>
                  <a:cubicBezTo>
                    <a:pt x="1481" y="338"/>
                    <a:pt x="1557" y="265"/>
                    <a:pt x="1557" y="169"/>
                  </a:cubicBezTo>
                  <a:cubicBezTo>
                    <a:pt x="1557" y="78"/>
                    <a:pt x="1486" y="1"/>
                    <a:pt x="1390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1"/>
            <p:cNvSpPr/>
            <p:nvPr/>
          </p:nvSpPr>
          <p:spPr>
            <a:xfrm>
              <a:off x="5388052" y="2482772"/>
              <a:ext cx="869842" cy="1282998"/>
            </a:xfrm>
            <a:custGeom>
              <a:avLst/>
              <a:gdLst/>
              <a:ahLst/>
              <a:cxnLst/>
              <a:rect l="l" t="t" r="r" b="b"/>
              <a:pathLst>
                <a:path w="9112" h="13440" extrusionOk="0">
                  <a:moveTo>
                    <a:pt x="2706" y="0"/>
                  </a:moveTo>
                  <a:cubicBezTo>
                    <a:pt x="1437" y="0"/>
                    <a:pt x="341" y="1280"/>
                    <a:pt x="179" y="2587"/>
                  </a:cubicBezTo>
                  <a:cubicBezTo>
                    <a:pt x="0" y="4025"/>
                    <a:pt x="606" y="5424"/>
                    <a:pt x="1202" y="6740"/>
                  </a:cubicBezTo>
                  <a:cubicBezTo>
                    <a:pt x="1914" y="8321"/>
                    <a:pt x="2624" y="9902"/>
                    <a:pt x="3340" y="11488"/>
                  </a:cubicBezTo>
                  <a:cubicBezTo>
                    <a:pt x="3706" y="12305"/>
                    <a:pt x="4187" y="13218"/>
                    <a:pt x="5057" y="13424"/>
                  </a:cubicBezTo>
                  <a:cubicBezTo>
                    <a:pt x="5100" y="13435"/>
                    <a:pt x="5146" y="13440"/>
                    <a:pt x="5196" y="13440"/>
                  </a:cubicBezTo>
                  <a:cubicBezTo>
                    <a:pt x="6300" y="13440"/>
                    <a:pt x="8863" y="10968"/>
                    <a:pt x="9112" y="10834"/>
                  </a:cubicBezTo>
                  <a:cubicBezTo>
                    <a:pt x="8344" y="6726"/>
                    <a:pt x="5946" y="3361"/>
                    <a:pt x="3389" y="65"/>
                  </a:cubicBezTo>
                  <a:cubicBezTo>
                    <a:pt x="3408" y="44"/>
                    <a:pt x="3393" y="38"/>
                    <a:pt x="3360" y="38"/>
                  </a:cubicBezTo>
                  <a:cubicBezTo>
                    <a:pt x="3296" y="38"/>
                    <a:pt x="3165" y="64"/>
                    <a:pt x="3101" y="64"/>
                  </a:cubicBezTo>
                  <a:cubicBezTo>
                    <a:pt x="3068" y="64"/>
                    <a:pt x="3052" y="57"/>
                    <a:pt x="3072" y="36"/>
                  </a:cubicBezTo>
                  <a:cubicBezTo>
                    <a:pt x="2949" y="12"/>
                    <a:pt x="2826" y="0"/>
                    <a:pt x="2706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1"/>
            <p:cNvSpPr/>
            <p:nvPr/>
          </p:nvSpPr>
          <p:spPr>
            <a:xfrm>
              <a:off x="5388052" y="2618596"/>
              <a:ext cx="658865" cy="1147238"/>
            </a:xfrm>
            <a:custGeom>
              <a:avLst/>
              <a:gdLst/>
              <a:ahLst/>
              <a:cxnLst/>
              <a:rect l="l" t="t" r="r" b="b"/>
              <a:pathLst>
                <a:path w="6902" h="12018" extrusionOk="0">
                  <a:moveTo>
                    <a:pt x="657" y="0"/>
                  </a:moveTo>
                  <a:cubicBezTo>
                    <a:pt x="629" y="0"/>
                    <a:pt x="600" y="1"/>
                    <a:pt x="572" y="2"/>
                  </a:cubicBezTo>
                  <a:cubicBezTo>
                    <a:pt x="370" y="363"/>
                    <a:pt x="226" y="761"/>
                    <a:pt x="179" y="1164"/>
                  </a:cubicBezTo>
                  <a:cubicBezTo>
                    <a:pt x="0" y="2602"/>
                    <a:pt x="606" y="4001"/>
                    <a:pt x="1202" y="5317"/>
                  </a:cubicBezTo>
                  <a:cubicBezTo>
                    <a:pt x="1914" y="6898"/>
                    <a:pt x="2624" y="8479"/>
                    <a:pt x="3340" y="10065"/>
                  </a:cubicBezTo>
                  <a:cubicBezTo>
                    <a:pt x="3706" y="10882"/>
                    <a:pt x="4187" y="11795"/>
                    <a:pt x="5057" y="12001"/>
                  </a:cubicBezTo>
                  <a:cubicBezTo>
                    <a:pt x="5100" y="12012"/>
                    <a:pt x="5146" y="12017"/>
                    <a:pt x="5196" y="12017"/>
                  </a:cubicBezTo>
                  <a:cubicBezTo>
                    <a:pt x="5438" y="12017"/>
                    <a:pt x="5751" y="11896"/>
                    <a:pt x="6095" y="11708"/>
                  </a:cubicBezTo>
                  <a:cubicBezTo>
                    <a:pt x="6902" y="8138"/>
                    <a:pt x="4350" y="4567"/>
                    <a:pt x="2404" y="1002"/>
                  </a:cubicBezTo>
                  <a:cubicBezTo>
                    <a:pt x="2076" y="345"/>
                    <a:pt x="1361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1"/>
            <p:cNvSpPr/>
            <p:nvPr/>
          </p:nvSpPr>
          <p:spPr>
            <a:xfrm>
              <a:off x="5442649" y="2482868"/>
              <a:ext cx="815238" cy="1253500"/>
            </a:xfrm>
            <a:custGeom>
              <a:avLst/>
              <a:gdLst/>
              <a:ahLst/>
              <a:cxnLst/>
              <a:rect l="l" t="t" r="r" b="b"/>
              <a:pathLst>
                <a:path w="8540" h="13131" extrusionOk="0">
                  <a:moveTo>
                    <a:pt x="2138" y="0"/>
                  </a:moveTo>
                  <a:cubicBezTo>
                    <a:pt x="1260" y="0"/>
                    <a:pt x="466" y="612"/>
                    <a:pt x="0" y="1424"/>
                  </a:cubicBezTo>
                  <a:cubicBezTo>
                    <a:pt x="28" y="1423"/>
                    <a:pt x="57" y="1422"/>
                    <a:pt x="85" y="1422"/>
                  </a:cubicBezTo>
                  <a:cubicBezTo>
                    <a:pt x="789" y="1422"/>
                    <a:pt x="1504" y="1767"/>
                    <a:pt x="1832" y="2424"/>
                  </a:cubicBezTo>
                  <a:cubicBezTo>
                    <a:pt x="3778" y="5989"/>
                    <a:pt x="6330" y="9560"/>
                    <a:pt x="5523" y="13130"/>
                  </a:cubicBezTo>
                  <a:cubicBezTo>
                    <a:pt x="6743" y="12463"/>
                    <a:pt x="8348" y="10939"/>
                    <a:pt x="8540" y="10833"/>
                  </a:cubicBezTo>
                  <a:cubicBezTo>
                    <a:pt x="7772" y="6725"/>
                    <a:pt x="5374" y="3360"/>
                    <a:pt x="2817" y="64"/>
                  </a:cubicBezTo>
                  <a:cubicBezTo>
                    <a:pt x="2836" y="43"/>
                    <a:pt x="2821" y="37"/>
                    <a:pt x="2788" y="37"/>
                  </a:cubicBezTo>
                  <a:cubicBezTo>
                    <a:pt x="2724" y="37"/>
                    <a:pt x="2593" y="63"/>
                    <a:pt x="2529" y="63"/>
                  </a:cubicBezTo>
                  <a:cubicBezTo>
                    <a:pt x="2496" y="63"/>
                    <a:pt x="2480" y="56"/>
                    <a:pt x="2500" y="35"/>
                  </a:cubicBezTo>
                  <a:cubicBezTo>
                    <a:pt x="2378" y="12"/>
                    <a:pt x="2257" y="0"/>
                    <a:pt x="2138" y="0"/>
                  </a:cubicBezTo>
                  <a:close/>
                </a:path>
              </a:pathLst>
            </a:custGeom>
            <a:solidFill>
              <a:srgbClr val="513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1"/>
            <p:cNvSpPr/>
            <p:nvPr/>
          </p:nvSpPr>
          <p:spPr>
            <a:xfrm>
              <a:off x="6263800" y="2117775"/>
              <a:ext cx="823066" cy="610092"/>
            </a:xfrm>
            <a:custGeom>
              <a:avLst/>
              <a:gdLst/>
              <a:ahLst/>
              <a:cxnLst/>
              <a:rect l="l" t="t" r="r" b="b"/>
              <a:pathLst>
                <a:path w="8622" h="6391" extrusionOk="0">
                  <a:moveTo>
                    <a:pt x="7072" y="0"/>
                  </a:moveTo>
                  <a:cubicBezTo>
                    <a:pt x="6881" y="0"/>
                    <a:pt x="6689" y="20"/>
                    <a:pt x="6502" y="59"/>
                  </a:cubicBezTo>
                  <a:cubicBezTo>
                    <a:pt x="6305" y="103"/>
                    <a:pt x="6136" y="232"/>
                    <a:pt x="6050" y="414"/>
                  </a:cubicBezTo>
                  <a:cubicBezTo>
                    <a:pt x="5612" y="1323"/>
                    <a:pt x="5040" y="2246"/>
                    <a:pt x="4637" y="3149"/>
                  </a:cubicBezTo>
                  <a:cubicBezTo>
                    <a:pt x="4216" y="2532"/>
                    <a:pt x="2309" y="1062"/>
                    <a:pt x="670" y="1062"/>
                  </a:cubicBezTo>
                  <a:cubicBezTo>
                    <a:pt x="458" y="1062"/>
                    <a:pt x="251" y="1087"/>
                    <a:pt x="52" y="1141"/>
                  </a:cubicBezTo>
                  <a:cubicBezTo>
                    <a:pt x="182" y="2231"/>
                    <a:pt x="0" y="1933"/>
                    <a:pt x="129" y="3029"/>
                  </a:cubicBezTo>
                  <a:cubicBezTo>
                    <a:pt x="1253" y="4255"/>
                    <a:pt x="3240" y="6391"/>
                    <a:pt x="4781" y="6391"/>
                  </a:cubicBezTo>
                  <a:cubicBezTo>
                    <a:pt x="5112" y="6391"/>
                    <a:pt x="5422" y="6292"/>
                    <a:pt x="5699" y="6065"/>
                  </a:cubicBezTo>
                  <a:cubicBezTo>
                    <a:pt x="7242" y="4803"/>
                    <a:pt x="8323" y="2923"/>
                    <a:pt x="8582" y="943"/>
                  </a:cubicBezTo>
                  <a:cubicBezTo>
                    <a:pt x="8622" y="660"/>
                    <a:pt x="8477" y="385"/>
                    <a:pt x="8218" y="261"/>
                  </a:cubicBezTo>
                  <a:cubicBezTo>
                    <a:pt x="7867" y="85"/>
                    <a:pt x="7471" y="0"/>
                    <a:pt x="7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1"/>
            <p:cNvSpPr/>
            <p:nvPr/>
          </p:nvSpPr>
          <p:spPr>
            <a:xfrm>
              <a:off x="6272867" y="2181535"/>
              <a:ext cx="811706" cy="546324"/>
            </a:xfrm>
            <a:custGeom>
              <a:avLst/>
              <a:gdLst/>
              <a:ahLst/>
              <a:cxnLst/>
              <a:rect l="l" t="t" r="r" b="b"/>
              <a:pathLst>
                <a:path w="8503" h="5723" extrusionOk="0">
                  <a:moveTo>
                    <a:pt x="8459" y="1"/>
                  </a:moveTo>
                  <a:cubicBezTo>
                    <a:pt x="7806" y="1760"/>
                    <a:pt x="6844" y="3270"/>
                    <a:pt x="4941" y="3840"/>
                  </a:cubicBezTo>
                  <a:cubicBezTo>
                    <a:pt x="4488" y="4034"/>
                    <a:pt x="4060" y="4120"/>
                    <a:pt x="3652" y="4120"/>
                  </a:cubicBezTo>
                  <a:cubicBezTo>
                    <a:pt x="2268" y="4120"/>
                    <a:pt x="1110" y="3136"/>
                    <a:pt x="1" y="2034"/>
                  </a:cubicBezTo>
                  <a:lnTo>
                    <a:pt x="1" y="2034"/>
                  </a:lnTo>
                  <a:cubicBezTo>
                    <a:pt x="10" y="2130"/>
                    <a:pt x="21" y="2236"/>
                    <a:pt x="34" y="2361"/>
                  </a:cubicBezTo>
                  <a:cubicBezTo>
                    <a:pt x="1158" y="3587"/>
                    <a:pt x="3145" y="5723"/>
                    <a:pt x="4686" y="5723"/>
                  </a:cubicBezTo>
                  <a:cubicBezTo>
                    <a:pt x="5017" y="5723"/>
                    <a:pt x="5327" y="5624"/>
                    <a:pt x="5604" y="5397"/>
                  </a:cubicBezTo>
                  <a:cubicBezTo>
                    <a:pt x="7147" y="4135"/>
                    <a:pt x="8228" y="2255"/>
                    <a:pt x="8487" y="275"/>
                  </a:cubicBezTo>
                  <a:cubicBezTo>
                    <a:pt x="8502" y="178"/>
                    <a:pt x="8487" y="87"/>
                    <a:pt x="8459" y="1"/>
                  </a:cubicBezTo>
                  <a:close/>
                </a:path>
              </a:pathLst>
            </a:custGeom>
            <a:solidFill>
              <a:srgbClr val="1F2E56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1"/>
            <p:cNvSpPr/>
            <p:nvPr/>
          </p:nvSpPr>
          <p:spPr>
            <a:xfrm>
              <a:off x="5349013" y="2241668"/>
              <a:ext cx="276360" cy="365330"/>
            </a:xfrm>
            <a:custGeom>
              <a:avLst/>
              <a:gdLst/>
              <a:ahLst/>
              <a:cxnLst/>
              <a:rect l="l" t="t" r="r" b="b"/>
              <a:pathLst>
                <a:path w="2895" h="3827" extrusionOk="0">
                  <a:moveTo>
                    <a:pt x="1597" y="1"/>
                  </a:moveTo>
                  <a:cubicBezTo>
                    <a:pt x="380" y="788"/>
                    <a:pt x="1" y="2620"/>
                    <a:pt x="804" y="3826"/>
                  </a:cubicBezTo>
                  <a:cubicBezTo>
                    <a:pt x="1034" y="3653"/>
                    <a:pt x="1367" y="3470"/>
                    <a:pt x="1597" y="3297"/>
                  </a:cubicBezTo>
                  <a:cubicBezTo>
                    <a:pt x="1327" y="2798"/>
                    <a:pt x="1486" y="2081"/>
                    <a:pt x="1693" y="1558"/>
                  </a:cubicBezTo>
                  <a:cubicBezTo>
                    <a:pt x="1904" y="1029"/>
                    <a:pt x="2356" y="606"/>
                    <a:pt x="2895" y="429"/>
                  </a:cubicBezTo>
                  <a:cubicBezTo>
                    <a:pt x="2672" y="232"/>
                    <a:pt x="2486" y="216"/>
                    <a:pt x="2303" y="216"/>
                  </a:cubicBezTo>
                  <a:cubicBezTo>
                    <a:pt x="2267" y="216"/>
                    <a:pt x="2231" y="217"/>
                    <a:pt x="2196" y="217"/>
                  </a:cubicBezTo>
                  <a:cubicBezTo>
                    <a:pt x="2011" y="217"/>
                    <a:pt x="1823" y="200"/>
                    <a:pt x="1597" y="1"/>
                  </a:cubicBezTo>
                  <a:close/>
                </a:path>
              </a:pathLst>
            </a:custGeom>
            <a:solidFill>
              <a:srgbClr val="513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1"/>
            <p:cNvSpPr/>
            <p:nvPr/>
          </p:nvSpPr>
          <p:spPr>
            <a:xfrm>
              <a:off x="5747228" y="3390207"/>
              <a:ext cx="215647" cy="220038"/>
            </a:xfrm>
            <a:custGeom>
              <a:avLst/>
              <a:gdLst/>
              <a:ahLst/>
              <a:cxnLst/>
              <a:rect l="l" t="t" r="r" b="b"/>
              <a:pathLst>
                <a:path w="2259" h="2305" extrusionOk="0">
                  <a:moveTo>
                    <a:pt x="1409" y="1"/>
                  </a:moveTo>
                  <a:cubicBezTo>
                    <a:pt x="914" y="260"/>
                    <a:pt x="495" y="606"/>
                    <a:pt x="1" y="871"/>
                  </a:cubicBezTo>
                  <a:cubicBezTo>
                    <a:pt x="298" y="1524"/>
                    <a:pt x="688" y="2255"/>
                    <a:pt x="1279" y="2303"/>
                  </a:cubicBezTo>
                  <a:cubicBezTo>
                    <a:pt x="1293" y="2304"/>
                    <a:pt x="1308" y="2304"/>
                    <a:pt x="1323" y="2304"/>
                  </a:cubicBezTo>
                  <a:cubicBezTo>
                    <a:pt x="1772" y="2304"/>
                    <a:pt x="2193" y="1813"/>
                    <a:pt x="2225" y="1231"/>
                  </a:cubicBezTo>
                  <a:cubicBezTo>
                    <a:pt x="2259" y="635"/>
                    <a:pt x="1870" y="54"/>
                    <a:pt x="1409" y="1"/>
                  </a:cubicBezTo>
                  <a:close/>
                </a:path>
              </a:pathLst>
            </a:custGeom>
            <a:solidFill>
              <a:srgbClr val="00C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1"/>
            <p:cNvSpPr/>
            <p:nvPr/>
          </p:nvSpPr>
          <p:spPr>
            <a:xfrm>
              <a:off x="5688527" y="2212938"/>
              <a:ext cx="976758" cy="1133506"/>
            </a:xfrm>
            <a:custGeom>
              <a:avLst/>
              <a:gdLst/>
              <a:ahLst/>
              <a:cxnLst/>
              <a:rect l="l" t="t" r="r" b="b"/>
              <a:pathLst>
                <a:path w="10232" h="11874" extrusionOk="0">
                  <a:moveTo>
                    <a:pt x="6078" y="0"/>
                  </a:moveTo>
                  <a:cubicBezTo>
                    <a:pt x="3734" y="0"/>
                    <a:pt x="1671" y="1089"/>
                    <a:pt x="1" y="2810"/>
                  </a:cubicBezTo>
                  <a:cubicBezTo>
                    <a:pt x="563" y="5973"/>
                    <a:pt x="1625" y="9043"/>
                    <a:pt x="3144" y="11873"/>
                  </a:cubicBezTo>
                  <a:cubicBezTo>
                    <a:pt x="4715" y="9486"/>
                    <a:pt x="7487" y="7698"/>
                    <a:pt x="10231" y="6905"/>
                  </a:cubicBezTo>
                  <a:cubicBezTo>
                    <a:pt x="9088" y="4660"/>
                    <a:pt x="7959" y="2498"/>
                    <a:pt x="6815" y="259"/>
                  </a:cubicBezTo>
                  <a:cubicBezTo>
                    <a:pt x="6742" y="115"/>
                    <a:pt x="6594" y="13"/>
                    <a:pt x="6431" y="9"/>
                  </a:cubicBezTo>
                  <a:cubicBezTo>
                    <a:pt x="6312" y="3"/>
                    <a:pt x="6195" y="0"/>
                    <a:pt x="607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1"/>
            <p:cNvSpPr/>
            <p:nvPr/>
          </p:nvSpPr>
          <p:spPr>
            <a:xfrm>
              <a:off x="5794475" y="2212842"/>
              <a:ext cx="870797" cy="997378"/>
            </a:xfrm>
            <a:custGeom>
              <a:avLst/>
              <a:gdLst/>
              <a:ahLst/>
              <a:cxnLst/>
              <a:rect l="l" t="t" r="r" b="b"/>
              <a:pathLst>
                <a:path w="9122" h="10448" extrusionOk="0">
                  <a:moveTo>
                    <a:pt x="4959" y="1"/>
                  </a:moveTo>
                  <a:cubicBezTo>
                    <a:pt x="3113" y="1"/>
                    <a:pt x="1444" y="684"/>
                    <a:pt x="0" y="1811"/>
                  </a:cubicBezTo>
                  <a:cubicBezTo>
                    <a:pt x="938" y="4849"/>
                    <a:pt x="1894" y="7728"/>
                    <a:pt x="3181" y="10448"/>
                  </a:cubicBezTo>
                  <a:cubicBezTo>
                    <a:pt x="4778" y="8780"/>
                    <a:pt x="6954" y="7531"/>
                    <a:pt x="9121" y="6906"/>
                  </a:cubicBezTo>
                  <a:cubicBezTo>
                    <a:pt x="7978" y="4661"/>
                    <a:pt x="6849" y="2499"/>
                    <a:pt x="5705" y="260"/>
                  </a:cubicBezTo>
                  <a:cubicBezTo>
                    <a:pt x="5632" y="116"/>
                    <a:pt x="5484" y="14"/>
                    <a:pt x="5321" y="10"/>
                  </a:cubicBezTo>
                  <a:cubicBezTo>
                    <a:pt x="5199" y="4"/>
                    <a:pt x="5079" y="1"/>
                    <a:pt x="49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1"/>
            <p:cNvSpPr/>
            <p:nvPr/>
          </p:nvSpPr>
          <p:spPr>
            <a:xfrm>
              <a:off x="5988524" y="2871918"/>
              <a:ext cx="742783" cy="698776"/>
            </a:xfrm>
            <a:custGeom>
              <a:avLst/>
              <a:gdLst/>
              <a:ahLst/>
              <a:cxnLst/>
              <a:rect l="l" t="t" r="r" b="b"/>
              <a:pathLst>
                <a:path w="7781" h="7320" extrusionOk="0">
                  <a:moveTo>
                    <a:pt x="7088" y="1"/>
                  </a:moveTo>
                  <a:cubicBezTo>
                    <a:pt x="4215" y="726"/>
                    <a:pt x="1159" y="2240"/>
                    <a:pt x="1" y="4969"/>
                  </a:cubicBezTo>
                  <a:cubicBezTo>
                    <a:pt x="414" y="5801"/>
                    <a:pt x="913" y="6590"/>
                    <a:pt x="1476" y="7320"/>
                  </a:cubicBezTo>
                  <a:cubicBezTo>
                    <a:pt x="2889" y="4446"/>
                    <a:pt x="5123" y="2394"/>
                    <a:pt x="7780" y="770"/>
                  </a:cubicBezTo>
                  <a:cubicBezTo>
                    <a:pt x="7531" y="491"/>
                    <a:pt x="7430" y="404"/>
                    <a:pt x="7088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1"/>
            <p:cNvSpPr/>
            <p:nvPr/>
          </p:nvSpPr>
          <p:spPr>
            <a:xfrm>
              <a:off x="5988524" y="3178310"/>
              <a:ext cx="233498" cy="392345"/>
            </a:xfrm>
            <a:custGeom>
              <a:avLst/>
              <a:gdLst/>
              <a:ahLst/>
              <a:cxnLst/>
              <a:rect l="l" t="t" r="r" b="b"/>
              <a:pathLst>
                <a:path w="2446" h="4110" extrusionOk="0">
                  <a:moveTo>
                    <a:pt x="1135" y="0"/>
                  </a:moveTo>
                  <a:cubicBezTo>
                    <a:pt x="669" y="519"/>
                    <a:pt x="279" y="1106"/>
                    <a:pt x="1" y="1759"/>
                  </a:cubicBezTo>
                  <a:cubicBezTo>
                    <a:pt x="414" y="2591"/>
                    <a:pt x="913" y="3380"/>
                    <a:pt x="1476" y="4110"/>
                  </a:cubicBezTo>
                  <a:cubicBezTo>
                    <a:pt x="1764" y="3524"/>
                    <a:pt x="2095" y="2981"/>
                    <a:pt x="2446" y="2462"/>
                  </a:cubicBezTo>
                  <a:cubicBezTo>
                    <a:pt x="1975" y="1668"/>
                    <a:pt x="1552" y="842"/>
                    <a:pt x="1135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1"/>
            <p:cNvSpPr/>
            <p:nvPr/>
          </p:nvSpPr>
          <p:spPr>
            <a:xfrm>
              <a:off x="6129312" y="2890435"/>
              <a:ext cx="1420445" cy="1271145"/>
            </a:xfrm>
            <a:custGeom>
              <a:avLst/>
              <a:gdLst/>
              <a:ahLst/>
              <a:cxnLst/>
              <a:rect l="l" t="t" r="r" b="b"/>
              <a:pathLst>
                <a:path w="14880" h="13316" extrusionOk="0">
                  <a:moveTo>
                    <a:pt x="9827" y="0"/>
                  </a:moveTo>
                  <a:cubicBezTo>
                    <a:pt x="9766" y="0"/>
                    <a:pt x="9706" y="1"/>
                    <a:pt x="9645" y="4"/>
                  </a:cubicBezTo>
                  <a:cubicBezTo>
                    <a:pt x="8565" y="52"/>
                    <a:pt x="7531" y="436"/>
                    <a:pt x="6517" y="816"/>
                  </a:cubicBezTo>
                  <a:cubicBezTo>
                    <a:pt x="6431" y="715"/>
                    <a:pt x="6369" y="643"/>
                    <a:pt x="6305" y="576"/>
                  </a:cubicBezTo>
                  <a:cubicBezTo>
                    <a:pt x="3648" y="2200"/>
                    <a:pt x="1414" y="4252"/>
                    <a:pt x="1" y="7126"/>
                  </a:cubicBezTo>
                  <a:cubicBezTo>
                    <a:pt x="2495" y="10364"/>
                    <a:pt x="6325" y="12580"/>
                    <a:pt x="10362" y="13316"/>
                  </a:cubicBezTo>
                  <a:cubicBezTo>
                    <a:pt x="10852" y="12897"/>
                    <a:pt x="11198" y="12191"/>
                    <a:pt x="11482" y="11615"/>
                  </a:cubicBezTo>
                  <a:cubicBezTo>
                    <a:pt x="11765" y="11032"/>
                    <a:pt x="11770" y="10269"/>
                    <a:pt x="11318" y="9812"/>
                  </a:cubicBezTo>
                  <a:cubicBezTo>
                    <a:pt x="11129" y="9619"/>
                    <a:pt x="10856" y="9525"/>
                    <a:pt x="10588" y="9525"/>
                  </a:cubicBezTo>
                  <a:cubicBezTo>
                    <a:pt x="10213" y="9525"/>
                    <a:pt x="9847" y="9709"/>
                    <a:pt x="9732" y="10067"/>
                  </a:cubicBezTo>
                  <a:cubicBezTo>
                    <a:pt x="8305" y="8674"/>
                    <a:pt x="6580" y="6972"/>
                    <a:pt x="5152" y="5578"/>
                  </a:cubicBezTo>
                  <a:lnTo>
                    <a:pt x="5152" y="5578"/>
                  </a:lnTo>
                  <a:cubicBezTo>
                    <a:pt x="5475" y="5667"/>
                    <a:pt x="5814" y="5708"/>
                    <a:pt x="6160" y="5708"/>
                  </a:cubicBezTo>
                  <a:cubicBezTo>
                    <a:pt x="7281" y="5708"/>
                    <a:pt x="8468" y="5281"/>
                    <a:pt x="9386" y="4708"/>
                  </a:cubicBezTo>
                  <a:cubicBezTo>
                    <a:pt x="9765" y="5866"/>
                    <a:pt x="10328" y="7303"/>
                    <a:pt x="10708" y="8461"/>
                  </a:cubicBezTo>
                  <a:cubicBezTo>
                    <a:pt x="11905" y="8390"/>
                    <a:pt x="13471" y="8231"/>
                    <a:pt x="14667" y="8155"/>
                  </a:cubicBezTo>
                  <a:cubicBezTo>
                    <a:pt x="14879" y="7649"/>
                    <a:pt x="14759" y="6900"/>
                    <a:pt x="14451" y="6448"/>
                  </a:cubicBezTo>
                  <a:cubicBezTo>
                    <a:pt x="14144" y="5999"/>
                    <a:pt x="13613" y="5717"/>
                    <a:pt x="13069" y="5717"/>
                  </a:cubicBezTo>
                  <a:cubicBezTo>
                    <a:pt x="13061" y="5717"/>
                    <a:pt x="13052" y="5717"/>
                    <a:pt x="13043" y="5718"/>
                  </a:cubicBezTo>
                  <a:cubicBezTo>
                    <a:pt x="13231" y="4968"/>
                    <a:pt x="13187" y="4118"/>
                    <a:pt x="13197" y="3344"/>
                  </a:cubicBezTo>
                  <a:cubicBezTo>
                    <a:pt x="13207" y="2570"/>
                    <a:pt x="13024" y="1767"/>
                    <a:pt x="12548" y="1162"/>
                  </a:cubicBezTo>
                  <a:cubicBezTo>
                    <a:pt x="11918" y="354"/>
                    <a:pt x="10854" y="0"/>
                    <a:pt x="9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1"/>
            <p:cNvSpPr/>
            <p:nvPr/>
          </p:nvSpPr>
          <p:spPr>
            <a:xfrm>
              <a:off x="7168277" y="3618903"/>
              <a:ext cx="349674" cy="78374"/>
            </a:xfrm>
            <a:custGeom>
              <a:avLst/>
              <a:gdLst/>
              <a:ahLst/>
              <a:cxnLst/>
              <a:rect l="l" t="t" r="r" b="b"/>
              <a:pathLst>
                <a:path w="3663" h="821" extrusionOk="0">
                  <a:moveTo>
                    <a:pt x="1771" y="0"/>
                  </a:moveTo>
                  <a:cubicBezTo>
                    <a:pt x="1075" y="0"/>
                    <a:pt x="430" y="244"/>
                    <a:pt x="0" y="820"/>
                  </a:cubicBezTo>
                  <a:cubicBezTo>
                    <a:pt x="1129" y="743"/>
                    <a:pt x="2538" y="603"/>
                    <a:pt x="3662" y="532"/>
                  </a:cubicBezTo>
                  <a:cubicBezTo>
                    <a:pt x="3070" y="199"/>
                    <a:pt x="2399" y="0"/>
                    <a:pt x="1771" y="0"/>
                  </a:cubicBezTo>
                  <a:close/>
                </a:path>
              </a:pathLst>
            </a:custGeom>
            <a:solidFill>
              <a:srgbClr val="1F2E56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1"/>
            <p:cNvSpPr/>
            <p:nvPr/>
          </p:nvSpPr>
          <p:spPr>
            <a:xfrm>
              <a:off x="5540389" y="2402691"/>
              <a:ext cx="387763" cy="1082720"/>
            </a:xfrm>
            <a:custGeom>
              <a:avLst/>
              <a:gdLst/>
              <a:ahLst/>
              <a:cxnLst/>
              <a:rect l="l" t="t" r="r" b="b"/>
              <a:pathLst>
                <a:path w="4062" h="11342" extrusionOk="0">
                  <a:moveTo>
                    <a:pt x="2048" y="1"/>
                  </a:moveTo>
                  <a:cubicBezTo>
                    <a:pt x="1063" y="918"/>
                    <a:pt x="505" y="2279"/>
                    <a:pt x="347" y="3634"/>
                  </a:cubicBezTo>
                  <a:cubicBezTo>
                    <a:pt x="159" y="5243"/>
                    <a:pt x="0" y="6440"/>
                    <a:pt x="284" y="8035"/>
                  </a:cubicBezTo>
                  <a:cubicBezTo>
                    <a:pt x="451" y="8953"/>
                    <a:pt x="957" y="10237"/>
                    <a:pt x="1662" y="11020"/>
                  </a:cubicBezTo>
                  <a:cubicBezTo>
                    <a:pt x="1854" y="11231"/>
                    <a:pt x="2122" y="11342"/>
                    <a:pt x="2396" y="11342"/>
                  </a:cubicBezTo>
                  <a:cubicBezTo>
                    <a:pt x="2534" y="11342"/>
                    <a:pt x="2674" y="11314"/>
                    <a:pt x="2807" y="11255"/>
                  </a:cubicBezTo>
                  <a:cubicBezTo>
                    <a:pt x="3239" y="11058"/>
                    <a:pt x="3725" y="10832"/>
                    <a:pt x="4061" y="10703"/>
                  </a:cubicBezTo>
                  <a:cubicBezTo>
                    <a:pt x="3676" y="10078"/>
                    <a:pt x="3421" y="9366"/>
                    <a:pt x="3277" y="8617"/>
                  </a:cubicBezTo>
                  <a:cubicBezTo>
                    <a:pt x="3018" y="7267"/>
                    <a:pt x="3143" y="5806"/>
                    <a:pt x="3614" y="4551"/>
                  </a:cubicBezTo>
                  <a:cubicBezTo>
                    <a:pt x="3514" y="2836"/>
                    <a:pt x="3062" y="1192"/>
                    <a:pt x="20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1"/>
            <p:cNvSpPr/>
            <p:nvPr/>
          </p:nvSpPr>
          <p:spPr>
            <a:xfrm>
              <a:off x="6889374" y="1935563"/>
              <a:ext cx="202378" cy="240562"/>
            </a:xfrm>
            <a:custGeom>
              <a:avLst/>
              <a:gdLst/>
              <a:ahLst/>
              <a:cxnLst/>
              <a:rect l="l" t="t" r="r" b="b"/>
              <a:pathLst>
                <a:path w="2120" h="2520" extrusionOk="0">
                  <a:moveTo>
                    <a:pt x="1024" y="0"/>
                  </a:moveTo>
                  <a:cubicBezTo>
                    <a:pt x="990" y="0"/>
                    <a:pt x="957" y="3"/>
                    <a:pt x="923" y="7"/>
                  </a:cubicBezTo>
                  <a:cubicBezTo>
                    <a:pt x="520" y="65"/>
                    <a:pt x="216" y="426"/>
                    <a:pt x="101" y="814"/>
                  </a:cubicBezTo>
                  <a:cubicBezTo>
                    <a:pt x="1" y="1156"/>
                    <a:pt x="20" y="1516"/>
                    <a:pt x="54" y="1872"/>
                  </a:cubicBezTo>
                  <a:cubicBezTo>
                    <a:pt x="63" y="1983"/>
                    <a:pt x="112" y="2092"/>
                    <a:pt x="193" y="2170"/>
                  </a:cubicBezTo>
                  <a:cubicBezTo>
                    <a:pt x="318" y="2290"/>
                    <a:pt x="534" y="2438"/>
                    <a:pt x="870" y="2496"/>
                  </a:cubicBezTo>
                  <a:cubicBezTo>
                    <a:pt x="969" y="2513"/>
                    <a:pt x="1068" y="2519"/>
                    <a:pt x="1164" y="2519"/>
                  </a:cubicBezTo>
                  <a:cubicBezTo>
                    <a:pt x="1321" y="2519"/>
                    <a:pt x="1469" y="2501"/>
                    <a:pt x="1591" y="2478"/>
                  </a:cubicBezTo>
                  <a:cubicBezTo>
                    <a:pt x="1788" y="2444"/>
                    <a:pt x="1942" y="2290"/>
                    <a:pt x="1986" y="2092"/>
                  </a:cubicBezTo>
                  <a:cubicBezTo>
                    <a:pt x="2068" y="1689"/>
                    <a:pt x="2120" y="1280"/>
                    <a:pt x="2019" y="881"/>
                  </a:cubicBezTo>
                  <a:cubicBezTo>
                    <a:pt x="1898" y="424"/>
                    <a:pt x="1488" y="0"/>
                    <a:pt x="1024" y="0"/>
                  </a:cubicBezTo>
                  <a:close/>
                </a:path>
              </a:pathLst>
            </a:custGeom>
            <a:solidFill>
              <a:srgbClr val="00C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1"/>
            <p:cNvSpPr/>
            <p:nvPr/>
          </p:nvSpPr>
          <p:spPr>
            <a:xfrm>
              <a:off x="5735392" y="2660403"/>
              <a:ext cx="192736" cy="809415"/>
            </a:xfrm>
            <a:custGeom>
              <a:avLst/>
              <a:gdLst/>
              <a:ahLst/>
              <a:cxnLst/>
              <a:rect l="l" t="t" r="r" b="b"/>
              <a:pathLst>
                <a:path w="2019" h="8479" extrusionOk="0">
                  <a:moveTo>
                    <a:pt x="1302" y="1"/>
                  </a:moveTo>
                  <a:cubicBezTo>
                    <a:pt x="0" y="2722"/>
                    <a:pt x="34" y="5744"/>
                    <a:pt x="932" y="8478"/>
                  </a:cubicBezTo>
                  <a:cubicBezTo>
                    <a:pt x="1316" y="8301"/>
                    <a:pt x="1724" y="8118"/>
                    <a:pt x="2018" y="8003"/>
                  </a:cubicBezTo>
                  <a:cubicBezTo>
                    <a:pt x="1633" y="7378"/>
                    <a:pt x="1378" y="6666"/>
                    <a:pt x="1234" y="5917"/>
                  </a:cubicBezTo>
                  <a:cubicBezTo>
                    <a:pt x="975" y="4567"/>
                    <a:pt x="1100" y="3106"/>
                    <a:pt x="1571" y="1851"/>
                  </a:cubicBezTo>
                  <a:cubicBezTo>
                    <a:pt x="1533" y="1217"/>
                    <a:pt x="1446" y="593"/>
                    <a:pt x="1302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1"/>
            <p:cNvSpPr/>
            <p:nvPr/>
          </p:nvSpPr>
          <p:spPr>
            <a:xfrm>
              <a:off x="5354549" y="1459367"/>
              <a:ext cx="1108482" cy="975028"/>
            </a:xfrm>
            <a:custGeom>
              <a:avLst/>
              <a:gdLst/>
              <a:ahLst/>
              <a:cxnLst/>
              <a:rect l="l" t="t" r="r" b="b"/>
              <a:pathLst>
                <a:path w="11612" h="10214" extrusionOk="0">
                  <a:moveTo>
                    <a:pt x="7109" y="0"/>
                  </a:moveTo>
                  <a:cubicBezTo>
                    <a:pt x="5316" y="0"/>
                    <a:pt x="2520" y="1203"/>
                    <a:pt x="1366" y="2492"/>
                  </a:cubicBezTo>
                  <a:cubicBezTo>
                    <a:pt x="178" y="3823"/>
                    <a:pt x="1" y="5155"/>
                    <a:pt x="520" y="6861"/>
                  </a:cubicBezTo>
                  <a:cubicBezTo>
                    <a:pt x="1236" y="9192"/>
                    <a:pt x="3074" y="10214"/>
                    <a:pt x="5033" y="10214"/>
                  </a:cubicBezTo>
                  <a:cubicBezTo>
                    <a:pt x="6845" y="10214"/>
                    <a:pt x="8761" y="9339"/>
                    <a:pt x="9988" y="7817"/>
                  </a:cubicBezTo>
                  <a:cubicBezTo>
                    <a:pt x="11463" y="5986"/>
                    <a:pt x="11612" y="3060"/>
                    <a:pt x="9982" y="1368"/>
                  </a:cubicBezTo>
                  <a:cubicBezTo>
                    <a:pt x="9079" y="431"/>
                    <a:pt x="8560" y="52"/>
                    <a:pt x="7262" y="3"/>
                  </a:cubicBezTo>
                  <a:cubicBezTo>
                    <a:pt x="7212" y="1"/>
                    <a:pt x="7161" y="0"/>
                    <a:pt x="7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1"/>
            <p:cNvSpPr/>
            <p:nvPr/>
          </p:nvSpPr>
          <p:spPr>
            <a:xfrm>
              <a:off x="5354549" y="1599964"/>
              <a:ext cx="544695" cy="834225"/>
            </a:xfrm>
            <a:custGeom>
              <a:avLst/>
              <a:gdLst/>
              <a:ahLst/>
              <a:cxnLst/>
              <a:rect l="l" t="t" r="r" b="b"/>
              <a:pathLst>
                <a:path w="5706" h="8739" extrusionOk="0">
                  <a:moveTo>
                    <a:pt x="2635" y="1"/>
                  </a:moveTo>
                  <a:lnTo>
                    <a:pt x="2635" y="1"/>
                  </a:lnTo>
                  <a:cubicBezTo>
                    <a:pt x="2125" y="318"/>
                    <a:pt x="1683" y="668"/>
                    <a:pt x="1366" y="1019"/>
                  </a:cubicBezTo>
                  <a:cubicBezTo>
                    <a:pt x="178" y="2350"/>
                    <a:pt x="1" y="3682"/>
                    <a:pt x="520" y="5388"/>
                  </a:cubicBezTo>
                  <a:cubicBezTo>
                    <a:pt x="1236" y="7718"/>
                    <a:pt x="3077" y="8738"/>
                    <a:pt x="5035" y="8738"/>
                  </a:cubicBezTo>
                  <a:cubicBezTo>
                    <a:pt x="5257" y="8738"/>
                    <a:pt x="5481" y="8725"/>
                    <a:pt x="5705" y="8699"/>
                  </a:cubicBezTo>
                  <a:cubicBezTo>
                    <a:pt x="4855" y="8353"/>
                    <a:pt x="4086" y="7766"/>
                    <a:pt x="3447" y="6810"/>
                  </a:cubicBezTo>
                  <a:cubicBezTo>
                    <a:pt x="2034" y="4922"/>
                    <a:pt x="1582" y="2072"/>
                    <a:pt x="2635" y="1"/>
                  </a:cubicBezTo>
                  <a:close/>
                </a:path>
              </a:pathLst>
            </a:custGeom>
            <a:solidFill>
              <a:srgbClr val="1F2E56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1"/>
            <p:cNvSpPr/>
            <p:nvPr/>
          </p:nvSpPr>
          <p:spPr>
            <a:xfrm>
              <a:off x="5297757" y="1976988"/>
              <a:ext cx="267097" cy="274925"/>
            </a:xfrm>
            <a:custGeom>
              <a:avLst/>
              <a:gdLst/>
              <a:ahLst/>
              <a:cxnLst/>
              <a:rect l="l" t="t" r="r" b="b"/>
              <a:pathLst>
                <a:path w="2798" h="2880" extrusionOk="0">
                  <a:moveTo>
                    <a:pt x="1245" y="1"/>
                  </a:moveTo>
                  <a:cubicBezTo>
                    <a:pt x="995" y="159"/>
                    <a:pt x="731" y="294"/>
                    <a:pt x="480" y="453"/>
                  </a:cubicBezTo>
                  <a:cubicBezTo>
                    <a:pt x="0" y="751"/>
                    <a:pt x="52" y="1553"/>
                    <a:pt x="289" y="2062"/>
                  </a:cubicBezTo>
                  <a:cubicBezTo>
                    <a:pt x="529" y="2572"/>
                    <a:pt x="668" y="2798"/>
                    <a:pt x="1221" y="2880"/>
                  </a:cubicBezTo>
                  <a:cubicBezTo>
                    <a:pt x="1533" y="2851"/>
                    <a:pt x="2081" y="2610"/>
                    <a:pt x="2394" y="2576"/>
                  </a:cubicBezTo>
                  <a:cubicBezTo>
                    <a:pt x="2797" y="1606"/>
                    <a:pt x="2239" y="352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1"/>
            <p:cNvSpPr/>
            <p:nvPr/>
          </p:nvSpPr>
          <p:spPr>
            <a:xfrm>
              <a:off x="5617894" y="1613327"/>
              <a:ext cx="723977" cy="612097"/>
            </a:xfrm>
            <a:custGeom>
              <a:avLst/>
              <a:gdLst/>
              <a:ahLst/>
              <a:cxnLst/>
              <a:rect l="l" t="t" r="r" b="b"/>
              <a:pathLst>
                <a:path w="7584" h="6412" extrusionOk="0">
                  <a:moveTo>
                    <a:pt x="4433" y="0"/>
                  </a:moveTo>
                  <a:cubicBezTo>
                    <a:pt x="2936" y="0"/>
                    <a:pt x="1298" y="852"/>
                    <a:pt x="649" y="2152"/>
                  </a:cubicBezTo>
                  <a:cubicBezTo>
                    <a:pt x="0" y="3450"/>
                    <a:pt x="597" y="5186"/>
                    <a:pt x="1837" y="5940"/>
                  </a:cubicBezTo>
                  <a:cubicBezTo>
                    <a:pt x="2360" y="6260"/>
                    <a:pt x="2965" y="6411"/>
                    <a:pt x="3575" y="6411"/>
                  </a:cubicBezTo>
                  <a:cubicBezTo>
                    <a:pt x="4411" y="6411"/>
                    <a:pt x="5257" y="6129"/>
                    <a:pt x="5921" y="5612"/>
                  </a:cubicBezTo>
                  <a:cubicBezTo>
                    <a:pt x="6983" y="4782"/>
                    <a:pt x="7584" y="3325"/>
                    <a:pt x="7229" y="2023"/>
                  </a:cubicBezTo>
                  <a:cubicBezTo>
                    <a:pt x="6837" y="596"/>
                    <a:pt x="5684" y="0"/>
                    <a:pt x="4433" y="0"/>
                  </a:cubicBezTo>
                  <a:close/>
                </a:path>
              </a:pathLst>
            </a:custGeom>
            <a:solidFill>
              <a:srgbClr val="513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1"/>
            <p:cNvSpPr/>
            <p:nvPr/>
          </p:nvSpPr>
          <p:spPr>
            <a:xfrm>
              <a:off x="5784358" y="1618767"/>
              <a:ext cx="303853" cy="606560"/>
            </a:xfrm>
            <a:custGeom>
              <a:avLst/>
              <a:gdLst/>
              <a:ahLst/>
              <a:cxnLst/>
              <a:rect l="l" t="t" r="r" b="b"/>
              <a:pathLst>
                <a:path w="3183" h="6354" extrusionOk="0">
                  <a:moveTo>
                    <a:pt x="1996" y="1"/>
                  </a:moveTo>
                  <a:lnTo>
                    <a:pt x="1996" y="1"/>
                  </a:lnTo>
                  <a:cubicBezTo>
                    <a:pt x="1308" y="116"/>
                    <a:pt x="621" y="394"/>
                    <a:pt x="53" y="798"/>
                  </a:cubicBezTo>
                  <a:cubicBezTo>
                    <a:pt x="0" y="1226"/>
                    <a:pt x="140" y="1678"/>
                    <a:pt x="443" y="1990"/>
                  </a:cubicBezTo>
                  <a:cubicBezTo>
                    <a:pt x="827" y="2399"/>
                    <a:pt x="1462" y="2601"/>
                    <a:pt x="1654" y="3129"/>
                  </a:cubicBezTo>
                  <a:cubicBezTo>
                    <a:pt x="1817" y="3576"/>
                    <a:pt x="1582" y="4062"/>
                    <a:pt x="1356" y="4484"/>
                  </a:cubicBezTo>
                  <a:cubicBezTo>
                    <a:pt x="1063" y="5018"/>
                    <a:pt x="774" y="5551"/>
                    <a:pt x="481" y="6085"/>
                  </a:cubicBezTo>
                  <a:cubicBezTo>
                    <a:pt x="894" y="6262"/>
                    <a:pt x="1342" y="6349"/>
                    <a:pt x="1798" y="6354"/>
                  </a:cubicBezTo>
                  <a:cubicBezTo>
                    <a:pt x="2524" y="5344"/>
                    <a:pt x="3182" y="4182"/>
                    <a:pt x="2850" y="3013"/>
                  </a:cubicBezTo>
                  <a:cubicBezTo>
                    <a:pt x="2721" y="2563"/>
                    <a:pt x="2451" y="2163"/>
                    <a:pt x="2221" y="1749"/>
                  </a:cubicBezTo>
                  <a:cubicBezTo>
                    <a:pt x="1996" y="1336"/>
                    <a:pt x="1808" y="875"/>
                    <a:pt x="1861" y="409"/>
                  </a:cubicBezTo>
                  <a:cubicBezTo>
                    <a:pt x="1880" y="265"/>
                    <a:pt x="1928" y="130"/>
                    <a:pt x="1996" y="1"/>
                  </a:cubicBezTo>
                  <a:close/>
                </a:path>
              </a:pathLst>
            </a:custGeom>
            <a:solidFill>
              <a:srgbClr val="00C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1"/>
            <p:cNvSpPr/>
            <p:nvPr/>
          </p:nvSpPr>
          <p:spPr>
            <a:xfrm>
              <a:off x="5955976" y="1613327"/>
              <a:ext cx="241899" cy="612001"/>
            </a:xfrm>
            <a:custGeom>
              <a:avLst/>
              <a:gdLst/>
              <a:ahLst/>
              <a:cxnLst/>
              <a:rect l="l" t="t" r="r" b="b"/>
              <a:pathLst>
                <a:path w="2534" h="6411" extrusionOk="0">
                  <a:moveTo>
                    <a:pt x="881" y="1"/>
                  </a:moveTo>
                  <a:cubicBezTo>
                    <a:pt x="655" y="1"/>
                    <a:pt x="426" y="20"/>
                    <a:pt x="198" y="58"/>
                  </a:cubicBezTo>
                  <a:cubicBezTo>
                    <a:pt x="130" y="187"/>
                    <a:pt x="82" y="322"/>
                    <a:pt x="63" y="466"/>
                  </a:cubicBezTo>
                  <a:cubicBezTo>
                    <a:pt x="10" y="932"/>
                    <a:pt x="198" y="1393"/>
                    <a:pt x="423" y="1806"/>
                  </a:cubicBezTo>
                  <a:cubicBezTo>
                    <a:pt x="653" y="2220"/>
                    <a:pt x="923" y="2620"/>
                    <a:pt x="1052" y="3070"/>
                  </a:cubicBezTo>
                  <a:cubicBezTo>
                    <a:pt x="1384" y="4239"/>
                    <a:pt x="726" y="5401"/>
                    <a:pt x="0" y="6411"/>
                  </a:cubicBezTo>
                  <a:cubicBezTo>
                    <a:pt x="307" y="6411"/>
                    <a:pt x="620" y="6377"/>
                    <a:pt x="923" y="6304"/>
                  </a:cubicBezTo>
                  <a:cubicBezTo>
                    <a:pt x="1802" y="5526"/>
                    <a:pt x="2533" y="4321"/>
                    <a:pt x="2389" y="3263"/>
                  </a:cubicBezTo>
                  <a:cubicBezTo>
                    <a:pt x="2297" y="2580"/>
                    <a:pt x="1995" y="1932"/>
                    <a:pt x="1922" y="1245"/>
                  </a:cubicBezTo>
                  <a:cubicBezTo>
                    <a:pt x="1884" y="899"/>
                    <a:pt x="1928" y="524"/>
                    <a:pt x="2061" y="202"/>
                  </a:cubicBezTo>
                  <a:cubicBezTo>
                    <a:pt x="1692" y="65"/>
                    <a:pt x="1292" y="1"/>
                    <a:pt x="881" y="1"/>
                  </a:cubicBezTo>
                  <a:close/>
                </a:path>
              </a:pathLst>
            </a:custGeom>
            <a:solidFill>
              <a:srgbClr val="FEB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1"/>
            <p:cNvSpPr/>
            <p:nvPr/>
          </p:nvSpPr>
          <p:spPr>
            <a:xfrm>
              <a:off x="6017827" y="2397345"/>
              <a:ext cx="480456" cy="405901"/>
            </a:xfrm>
            <a:custGeom>
              <a:avLst/>
              <a:gdLst/>
              <a:ahLst/>
              <a:cxnLst/>
              <a:rect l="l" t="t" r="r" b="b"/>
              <a:pathLst>
                <a:path w="5033" h="4252" extrusionOk="0">
                  <a:moveTo>
                    <a:pt x="3465" y="0"/>
                  </a:moveTo>
                  <a:cubicBezTo>
                    <a:pt x="2152" y="0"/>
                    <a:pt x="847" y="597"/>
                    <a:pt x="1" y="1604"/>
                  </a:cubicBezTo>
                  <a:cubicBezTo>
                    <a:pt x="424" y="2411"/>
                    <a:pt x="919" y="3444"/>
                    <a:pt x="1347" y="4252"/>
                  </a:cubicBezTo>
                  <a:cubicBezTo>
                    <a:pt x="1993" y="3559"/>
                    <a:pt x="3012" y="2825"/>
                    <a:pt x="4429" y="2825"/>
                  </a:cubicBezTo>
                  <a:cubicBezTo>
                    <a:pt x="4623" y="2825"/>
                    <a:pt x="4824" y="2838"/>
                    <a:pt x="5033" y="2868"/>
                  </a:cubicBezTo>
                  <a:lnTo>
                    <a:pt x="3797" y="13"/>
                  </a:lnTo>
                  <a:cubicBezTo>
                    <a:pt x="3687" y="5"/>
                    <a:pt x="3576" y="0"/>
                    <a:pt x="3465" y="0"/>
                  </a:cubicBezTo>
                  <a:close/>
                </a:path>
              </a:pathLst>
            </a:custGeom>
            <a:solidFill>
              <a:srgbClr val="513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1"/>
            <p:cNvSpPr/>
            <p:nvPr/>
          </p:nvSpPr>
          <p:spPr>
            <a:xfrm>
              <a:off x="5637557" y="1596814"/>
              <a:ext cx="696484" cy="645031"/>
            </a:xfrm>
            <a:custGeom>
              <a:avLst/>
              <a:gdLst/>
              <a:ahLst/>
              <a:cxnLst/>
              <a:rect l="l" t="t" r="r" b="b"/>
              <a:pathLst>
                <a:path w="7296" h="6757" extrusionOk="0">
                  <a:moveTo>
                    <a:pt x="4226" y="346"/>
                  </a:moveTo>
                  <a:cubicBezTo>
                    <a:pt x="4523" y="346"/>
                    <a:pt x="4816" y="384"/>
                    <a:pt x="5091" y="457"/>
                  </a:cubicBezTo>
                  <a:cubicBezTo>
                    <a:pt x="5297" y="509"/>
                    <a:pt x="5494" y="586"/>
                    <a:pt x="5672" y="688"/>
                  </a:cubicBezTo>
                  <a:cubicBezTo>
                    <a:pt x="5945" y="836"/>
                    <a:pt x="6186" y="1034"/>
                    <a:pt x="6388" y="1293"/>
                  </a:cubicBezTo>
                  <a:cubicBezTo>
                    <a:pt x="6590" y="1547"/>
                    <a:pt x="6748" y="1859"/>
                    <a:pt x="6854" y="2245"/>
                  </a:cubicBezTo>
                  <a:cubicBezTo>
                    <a:pt x="6921" y="2480"/>
                    <a:pt x="6950" y="2724"/>
                    <a:pt x="6950" y="2975"/>
                  </a:cubicBezTo>
                  <a:cubicBezTo>
                    <a:pt x="6950" y="3479"/>
                    <a:pt x="6821" y="3989"/>
                    <a:pt x="6584" y="4450"/>
                  </a:cubicBezTo>
                  <a:cubicBezTo>
                    <a:pt x="6349" y="4916"/>
                    <a:pt x="6013" y="5330"/>
                    <a:pt x="5604" y="5647"/>
                  </a:cubicBezTo>
                  <a:cubicBezTo>
                    <a:pt x="5293" y="5892"/>
                    <a:pt x="4932" y="6084"/>
                    <a:pt x="4547" y="6213"/>
                  </a:cubicBezTo>
                  <a:cubicBezTo>
                    <a:pt x="4168" y="6344"/>
                    <a:pt x="3764" y="6411"/>
                    <a:pt x="3365" y="6411"/>
                  </a:cubicBezTo>
                  <a:cubicBezTo>
                    <a:pt x="2784" y="6411"/>
                    <a:pt x="2212" y="6266"/>
                    <a:pt x="1717" y="5969"/>
                  </a:cubicBezTo>
                  <a:cubicBezTo>
                    <a:pt x="1298" y="5709"/>
                    <a:pt x="957" y="5335"/>
                    <a:pt x="722" y="4897"/>
                  </a:cubicBezTo>
                  <a:cubicBezTo>
                    <a:pt x="482" y="4465"/>
                    <a:pt x="352" y="3969"/>
                    <a:pt x="352" y="3489"/>
                  </a:cubicBezTo>
                  <a:cubicBezTo>
                    <a:pt x="352" y="3110"/>
                    <a:pt x="429" y="2739"/>
                    <a:pt x="597" y="2403"/>
                  </a:cubicBezTo>
                  <a:cubicBezTo>
                    <a:pt x="751" y="2095"/>
                    <a:pt x="962" y="1817"/>
                    <a:pt x="1217" y="1566"/>
                  </a:cubicBezTo>
                  <a:cubicBezTo>
                    <a:pt x="1602" y="1187"/>
                    <a:pt x="2086" y="884"/>
                    <a:pt x="2605" y="673"/>
                  </a:cubicBezTo>
                  <a:cubicBezTo>
                    <a:pt x="3130" y="462"/>
                    <a:pt x="3692" y="346"/>
                    <a:pt x="4226" y="346"/>
                  </a:cubicBezTo>
                  <a:close/>
                  <a:moveTo>
                    <a:pt x="4226" y="0"/>
                  </a:moveTo>
                  <a:cubicBezTo>
                    <a:pt x="3447" y="0"/>
                    <a:pt x="2634" y="221"/>
                    <a:pt x="1933" y="610"/>
                  </a:cubicBezTo>
                  <a:cubicBezTo>
                    <a:pt x="1582" y="803"/>
                    <a:pt x="1256" y="1043"/>
                    <a:pt x="977" y="1316"/>
                  </a:cubicBezTo>
                  <a:cubicBezTo>
                    <a:pt x="693" y="1591"/>
                    <a:pt x="458" y="1903"/>
                    <a:pt x="289" y="2249"/>
                  </a:cubicBezTo>
                  <a:cubicBezTo>
                    <a:pt x="92" y="2638"/>
                    <a:pt x="1" y="3061"/>
                    <a:pt x="1" y="3489"/>
                  </a:cubicBezTo>
                  <a:cubicBezTo>
                    <a:pt x="1" y="4032"/>
                    <a:pt x="150" y="4580"/>
                    <a:pt x="414" y="5065"/>
                  </a:cubicBezTo>
                  <a:cubicBezTo>
                    <a:pt x="679" y="5550"/>
                    <a:pt x="1063" y="5973"/>
                    <a:pt x="1538" y="6262"/>
                  </a:cubicBezTo>
                  <a:cubicBezTo>
                    <a:pt x="2092" y="6603"/>
                    <a:pt x="2726" y="6757"/>
                    <a:pt x="3365" y="6757"/>
                  </a:cubicBezTo>
                  <a:cubicBezTo>
                    <a:pt x="3802" y="6757"/>
                    <a:pt x="4244" y="6685"/>
                    <a:pt x="4663" y="6546"/>
                  </a:cubicBezTo>
                  <a:cubicBezTo>
                    <a:pt x="5076" y="6401"/>
                    <a:pt x="5475" y="6195"/>
                    <a:pt x="5821" y="5920"/>
                  </a:cubicBezTo>
                  <a:cubicBezTo>
                    <a:pt x="6267" y="5570"/>
                    <a:pt x="6637" y="5118"/>
                    <a:pt x="6892" y="4609"/>
                  </a:cubicBezTo>
                  <a:cubicBezTo>
                    <a:pt x="7152" y="4099"/>
                    <a:pt x="7296" y="3536"/>
                    <a:pt x="7296" y="2975"/>
                  </a:cubicBezTo>
                  <a:cubicBezTo>
                    <a:pt x="7296" y="2696"/>
                    <a:pt x="7262" y="2422"/>
                    <a:pt x="7190" y="2148"/>
                  </a:cubicBezTo>
                  <a:cubicBezTo>
                    <a:pt x="7085" y="1773"/>
                    <a:pt x="6930" y="1451"/>
                    <a:pt x="6739" y="1178"/>
                  </a:cubicBezTo>
                  <a:cubicBezTo>
                    <a:pt x="6446" y="764"/>
                    <a:pt x="6061" y="471"/>
                    <a:pt x="5628" y="278"/>
                  </a:cubicBezTo>
                  <a:cubicBezTo>
                    <a:pt x="5196" y="87"/>
                    <a:pt x="4716" y="0"/>
                    <a:pt x="4226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1"/>
            <p:cNvSpPr/>
            <p:nvPr/>
          </p:nvSpPr>
          <p:spPr>
            <a:xfrm>
              <a:off x="6554920" y="3664432"/>
              <a:ext cx="250204" cy="218033"/>
            </a:xfrm>
            <a:custGeom>
              <a:avLst/>
              <a:gdLst/>
              <a:ahLst/>
              <a:cxnLst/>
              <a:rect l="l" t="t" r="r" b="b"/>
              <a:pathLst>
                <a:path w="2621" h="2284" extrusionOk="0">
                  <a:moveTo>
                    <a:pt x="1152" y="1"/>
                  </a:moveTo>
                  <a:cubicBezTo>
                    <a:pt x="739" y="1"/>
                    <a:pt x="344" y="207"/>
                    <a:pt x="140" y="694"/>
                  </a:cubicBezTo>
                  <a:cubicBezTo>
                    <a:pt x="1" y="1031"/>
                    <a:pt x="59" y="1448"/>
                    <a:pt x="309" y="1718"/>
                  </a:cubicBezTo>
                  <a:cubicBezTo>
                    <a:pt x="473" y="1900"/>
                    <a:pt x="703" y="2001"/>
                    <a:pt x="929" y="2097"/>
                  </a:cubicBezTo>
                  <a:cubicBezTo>
                    <a:pt x="1170" y="2196"/>
                    <a:pt x="1436" y="2283"/>
                    <a:pt x="1691" y="2283"/>
                  </a:cubicBezTo>
                  <a:cubicBezTo>
                    <a:pt x="1822" y="2283"/>
                    <a:pt x="1951" y="2260"/>
                    <a:pt x="2072" y="2202"/>
                  </a:cubicBezTo>
                  <a:cubicBezTo>
                    <a:pt x="2447" y="2025"/>
                    <a:pt x="2620" y="1554"/>
                    <a:pt x="2549" y="1146"/>
                  </a:cubicBezTo>
                  <a:cubicBezTo>
                    <a:pt x="2436" y="468"/>
                    <a:pt x="1773" y="1"/>
                    <a:pt x="1152" y="1"/>
                  </a:cubicBezTo>
                  <a:close/>
                </a:path>
              </a:pathLst>
            </a:custGeom>
            <a:solidFill>
              <a:srgbClr val="1F2E56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1"/>
            <p:cNvSpPr/>
            <p:nvPr/>
          </p:nvSpPr>
          <p:spPr>
            <a:xfrm>
              <a:off x="5690514" y="2387858"/>
              <a:ext cx="409719" cy="960721"/>
            </a:xfrm>
            <a:custGeom>
              <a:avLst/>
              <a:gdLst/>
              <a:ahLst/>
              <a:cxnLst/>
              <a:rect l="l" t="t" r="r" b="b"/>
              <a:pathLst>
                <a:path w="4292" h="10064" extrusionOk="0">
                  <a:moveTo>
                    <a:pt x="1110" y="0"/>
                  </a:moveTo>
                  <a:cubicBezTo>
                    <a:pt x="722" y="304"/>
                    <a:pt x="352" y="635"/>
                    <a:pt x="1" y="1000"/>
                  </a:cubicBezTo>
                  <a:cubicBezTo>
                    <a:pt x="563" y="4163"/>
                    <a:pt x="1625" y="7233"/>
                    <a:pt x="3144" y="10063"/>
                  </a:cubicBezTo>
                  <a:cubicBezTo>
                    <a:pt x="3475" y="9559"/>
                    <a:pt x="3865" y="9083"/>
                    <a:pt x="4291" y="8637"/>
                  </a:cubicBezTo>
                  <a:cubicBezTo>
                    <a:pt x="3004" y="5917"/>
                    <a:pt x="2048" y="3038"/>
                    <a:pt x="1110" y="0"/>
                  </a:cubicBezTo>
                  <a:close/>
                </a:path>
              </a:pathLst>
            </a:custGeom>
            <a:solidFill>
              <a:srgbClr val="1F2E56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1"/>
            <p:cNvSpPr/>
            <p:nvPr/>
          </p:nvSpPr>
          <p:spPr>
            <a:xfrm>
              <a:off x="6580975" y="3280133"/>
              <a:ext cx="579538" cy="420310"/>
            </a:xfrm>
            <a:custGeom>
              <a:avLst/>
              <a:gdLst/>
              <a:ahLst/>
              <a:cxnLst/>
              <a:rect l="l" t="t" r="r" b="b"/>
              <a:pathLst>
                <a:path w="6071" h="4403" extrusionOk="0">
                  <a:moveTo>
                    <a:pt x="3708" y="0"/>
                  </a:moveTo>
                  <a:cubicBezTo>
                    <a:pt x="2624" y="0"/>
                    <a:pt x="1224" y="1039"/>
                    <a:pt x="0" y="1039"/>
                  </a:cubicBezTo>
                  <a:lnTo>
                    <a:pt x="490" y="1529"/>
                  </a:lnTo>
                  <a:cubicBezTo>
                    <a:pt x="799" y="1611"/>
                    <a:pt x="1123" y="1649"/>
                    <a:pt x="1453" y="1649"/>
                  </a:cubicBezTo>
                  <a:cubicBezTo>
                    <a:pt x="2570" y="1649"/>
                    <a:pt x="3756" y="1221"/>
                    <a:pt x="4676" y="649"/>
                  </a:cubicBezTo>
                  <a:cubicBezTo>
                    <a:pt x="5055" y="1807"/>
                    <a:pt x="5618" y="3244"/>
                    <a:pt x="5998" y="4402"/>
                  </a:cubicBezTo>
                  <a:lnTo>
                    <a:pt x="6031" y="4402"/>
                  </a:lnTo>
                  <a:cubicBezTo>
                    <a:pt x="6070" y="2971"/>
                    <a:pt x="5680" y="1510"/>
                    <a:pt x="4864" y="693"/>
                  </a:cubicBezTo>
                  <a:cubicBezTo>
                    <a:pt x="4557" y="181"/>
                    <a:pt x="4160" y="0"/>
                    <a:pt x="3708" y="0"/>
                  </a:cubicBezTo>
                  <a:close/>
                </a:path>
              </a:pathLst>
            </a:custGeom>
            <a:solidFill>
              <a:srgbClr val="1F2E56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1"/>
            <p:cNvSpPr/>
            <p:nvPr/>
          </p:nvSpPr>
          <p:spPr>
            <a:xfrm>
              <a:off x="6131353" y="3445377"/>
              <a:ext cx="1018570" cy="718441"/>
            </a:xfrm>
            <a:custGeom>
              <a:avLst/>
              <a:gdLst/>
              <a:ahLst/>
              <a:cxnLst/>
              <a:rect l="l" t="t" r="r" b="b"/>
              <a:pathLst>
                <a:path w="10670" h="7526" extrusionOk="0">
                  <a:moveTo>
                    <a:pt x="769" y="0"/>
                  </a:moveTo>
                  <a:cubicBezTo>
                    <a:pt x="496" y="427"/>
                    <a:pt x="232" y="865"/>
                    <a:pt x="1" y="1336"/>
                  </a:cubicBezTo>
                  <a:cubicBezTo>
                    <a:pt x="2495" y="4574"/>
                    <a:pt x="6325" y="6790"/>
                    <a:pt x="10362" y="7526"/>
                  </a:cubicBezTo>
                  <a:cubicBezTo>
                    <a:pt x="10472" y="7434"/>
                    <a:pt x="10573" y="7324"/>
                    <a:pt x="10670" y="7209"/>
                  </a:cubicBezTo>
                  <a:cubicBezTo>
                    <a:pt x="6651" y="6694"/>
                    <a:pt x="3095" y="3479"/>
                    <a:pt x="769" y="0"/>
                  </a:cubicBezTo>
                  <a:close/>
                </a:path>
              </a:pathLst>
            </a:custGeom>
            <a:solidFill>
              <a:srgbClr val="1F2E56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1"/>
            <p:cNvSpPr/>
            <p:nvPr/>
          </p:nvSpPr>
          <p:spPr>
            <a:xfrm>
              <a:off x="7078232" y="2960720"/>
              <a:ext cx="225002" cy="186149"/>
            </a:xfrm>
            <a:custGeom>
              <a:avLst/>
              <a:gdLst/>
              <a:ahLst/>
              <a:cxnLst/>
              <a:rect l="l" t="t" r="r" b="b"/>
              <a:pathLst>
                <a:path w="2357" h="1950" extrusionOk="0">
                  <a:moveTo>
                    <a:pt x="886" y="0"/>
                  </a:moveTo>
                  <a:cubicBezTo>
                    <a:pt x="845" y="0"/>
                    <a:pt x="804" y="2"/>
                    <a:pt x="764" y="7"/>
                  </a:cubicBezTo>
                  <a:cubicBezTo>
                    <a:pt x="433" y="50"/>
                    <a:pt x="116" y="295"/>
                    <a:pt x="63" y="626"/>
                  </a:cubicBezTo>
                  <a:cubicBezTo>
                    <a:pt x="1" y="987"/>
                    <a:pt x="245" y="1329"/>
                    <a:pt x="520" y="1569"/>
                  </a:cubicBezTo>
                  <a:cubicBezTo>
                    <a:pt x="767" y="1777"/>
                    <a:pt x="1069" y="1950"/>
                    <a:pt x="1387" y="1950"/>
                  </a:cubicBezTo>
                  <a:cubicBezTo>
                    <a:pt x="1421" y="1950"/>
                    <a:pt x="1456" y="1948"/>
                    <a:pt x="1490" y="1944"/>
                  </a:cubicBezTo>
                  <a:cubicBezTo>
                    <a:pt x="1836" y="1900"/>
                    <a:pt x="2139" y="1622"/>
                    <a:pt x="2211" y="1280"/>
                  </a:cubicBezTo>
                  <a:cubicBezTo>
                    <a:pt x="2356" y="561"/>
                    <a:pt x="1539" y="0"/>
                    <a:pt x="886" y="0"/>
                  </a:cubicBezTo>
                  <a:close/>
                </a:path>
              </a:pathLst>
            </a:custGeom>
            <a:solidFill>
              <a:srgbClr val="1F2E56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1"/>
            <p:cNvSpPr/>
            <p:nvPr/>
          </p:nvSpPr>
          <p:spPr>
            <a:xfrm>
              <a:off x="6218748" y="2933292"/>
              <a:ext cx="534487" cy="472628"/>
            </a:xfrm>
            <a:custGeom>
              <a:avLst/>
              <a:gdLst/>
              <a:ahLst/>
              <a:cxnLst/>
              <a:rect l="l" t="t" r="r" b="b"/>
              <a:pathLst>
                <a:path w="5599" h="4951" extrusionOk="0">
                  <a:moveTo>
                    <a:pt x="5406" y="1"/>
                  </a:moveTo>
                  <a:cubicBezTo>
                    <a:pt x="5382" y="1"/>
                    <a:pt x="5358" y="6"/>
                    <a:pt x="5335" y="16"/>
                  </a:cubicBezTo>
                  <a:cubicBezTo>
                    <a:pt x="3235" y="1035"/>
                    <a:pt x="1389" y="2664"/>
                    <a:pt x="49" y="4687"/>
                  </a:cubicBezTo>
                  <a:cubicBezTo>
                    <a:pt x="1" y="4769"/>
                    <a:pt x="20" y="4870"/>
                    <a:pt x="97" y="4923"/>
                  </a:cubicBezTo>
                  <a:cubicBezTo>
                    <a:pt x="125" y="4942"/>
                    <a:pt x="157" y="4951"/>
                    <a:pt x="188" y="4951"/>
                  </a:cubicBezTo>
                  <a:cubicBezTo>
                    <a:pt x="244" y="4951"/>
                    <a:pt x="299" y="4923"/>
                    <a:pt x="333" y="4874"/>
                  </a:cubicBezTo>
                  <a:cubicBezTo>
                    <a:pt x="1639" y="2900"/>
                    <a:pt x="3436" y="1309"/>
                    <a:pt x="5479" y="318"/>
                  </a:cubicBezTo>
                  <a:cubicBezTo>
                    <a:pt x="5565" y="280"/>
                    <a:pt x="5599" y="180"/>
                    <a:pt x="5561" y="93"/>
                  </a:cubicBezTo>
                  <a:cubicBezTo>
                    <a:pt x="5530" y="34"/>
                    <a:pt x="5469" y="1"/>
                    <a:pt x="5406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1"/>
            <p:cNvSpPr/>
            <p:nvPr/>
          </p:nvSpPr>
          <p:spPr>
            <a:xfrm>
              <a:off x="6963252" y="3854280"/>
              <a:ext cx="94984" cy="148156"/>
            </a:xfrm>
            <a:custGeom>
              <a:avLst/>
              <a:gdLst/>
              <a:ahLst/>
              <a:cxnLst/>
              <a:rect l="l" t="t" r="r" b="b"/>
              <a:pathLst>
                <a:path w="995" h="1552" extrusionOk="0">
                  <a:moveTo>
                    <a:pt x="807" y="1"/>
                  </a:moveTo>
                  <a:cubicBezTo>
                    <a:pt x="745" y="1"/>
                    <a:pt x="685" y="35"/>
                    <a:pt x="653" y="93"/>
                  </a:cubicBezTo>
                  <a:cubicBezTo>
                    <a:pt x="452" y="497"/>
                    <a:pt x="245" y="901"/>
                    <a:pt x="43" y="1309"/>
                  </a:cubicBezTo>
                  <a:cubicBezTo>
                    <a:pt x="1" y="1391"/>
                    <a:pt x="34" y="1493"/>
                    <a:pt x="121" y="1535"/>
                  </a:cubicBezTo>
                  <a:cubicBezTo>
                    <a:pt x="144" y="1546"/>
                    <a:pt x="168" y="1551"/>
                    <a:pt x="192" y="1551"/>
                  </a:cubicBezTo>
                  <a:cubicBezTo>
                    <a:pt x="254" y="1551"/>
                    <a:pt x="315" y="1517"/>
                    <a:pt x="347" y="1459"/>
                  </a:cubicBezTo>
                  <a:cubicBezTo>
                    <a:pt x="549" y="1055"/>
                    <a:pt x="750" y="652"/>
                    <a:pt x="957" y="242"/>
                  </a:cubicBezTo>
                  <a:cubicBezTo>
                    <a:pt x="995" y="162"/>
                    <a:pt x="961" y="60"/>
                    <a:pt x="880" y="17"/>
                  </a:cubicBezTo>
                  <a:cubicBezTo>
                    <a:pt x="856" y="6"/>
                    <a:pt x="832" y="1"/>
                    <a:pt x="807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1"/>
            <p:cNvSpPr/>
            <p:nvPr/>
          </p:nvSpPr>
          <p:spPr>
            <a:xfrm>
              <a:off x="5335746" y="2017744"/>
              <a:ext cx="112931" cy="226243"/>
            </a:xfrm>
            <a:custGeom>
              <a:avLst/>
              <a:gdLst/>
              <a:ahLst/>
              <a:cxnLst/>
              <a:rect l="l" t="t" r="r" b="b"/>
              <a:pathLst>
                <a:path w="1183" h="2370" extrusionOk="0">
                  <a:moveTo>
                    <a:pt x="180" y="1"/>
                  </a:moveTo>
                  <a:cubicBezTo>
                    <a:pt x="124" y="1"/>
                    <a:pt x="70" y="31"/>
                    <a:pt x="44" y="84"/>
                  </a:cubicBezTo>
                  <a:cubicBezTo>
                    <a:pt x="0" y="160"/>
                    <a:pt x="35" y="257"/>
                    <a:pt x="107" y="295"/>
                  </a:cubicBezTo>
                  <a:cubicBezTo>
                    <a:pt x="226" y="357"/>
                    <a:pt x="333" y="434"/>
                    <a:pt x="424" y="530"/>
                  </a:cubicBezTo>
                  <a:cubicBezTo>
                    <a:pt x="568" y="670"/>
                    <a:pt x="679" y="843"/>
                    <a:pt x="756" y="1029"/>
                  </a:cubicBezTo>
                  <a:cubicBezTo>
                    <a:pt x="832" y="1217"/>
                    <a:pt x="871" y="1419"/>
                    <a:pt x="871" y="1621"/>
                  </a:cubicBezTo>
                  <a:cubicBezTo>
                    <a:pt x="871" y="1803"/>
                    <a:pt x="837" y="1987"/>
                    <a:pt x="765" y="2154"/>
                  </a:cubicBezTo>
                  <a:cubicBezTo>
                    <a:pt x="732" y="2231"/>
                    <a:pt x="770" y="2322"/>
                    <a:pt x="847" y="2356"/>
                  </a:cubicBezTo>
                  <a:cubicBezTo>
                    <a:pt x="868" y="2365"/>
                    <a:pt x="890" y="2369"/>
                    <a:pt x="912" y="2369"/>
                  </a:cubicBezTo>
                  <a:cubicBezTo>
                    <a:pt x="973" y="2369"/>
                    <a:pt x="1029" y="2335"/>
                    <a:pt x="1053" y="2275"/>
                  </a:cubicBezTo>
                  <a:cubicBezTo>
                    <a:pt x="1145" y="2067"/>
                    <a:pt x="1183" y="1843"/>
                    <a:pt x="1183" y="1621"/>
                  </a:cubicBezTo>
                  <a:cubicBezTo>
                    <a:pt x="1183" y="1299"/>
                    <a:pt x="1096" y="978"/>
                    <a:pt x="938" y="694"/>
                  </a:cubicBezTo>
                  <a:cubicBezTo>
                    <a:pt x="856" y="554"/>
                    <a:pt x="760" y="424"/>
                    <a:pt x="645" y="309"/>
                  </a:cubicBezTo>
                  <a:cubicBezTo>
                    <a:pt x="530" y="193"/>
                    <a:pt x="399" y="98"/>
                    <a:pt x="255" y="20"/>
                  </a:cubicBezTo>
                  <a:cubicBezTo>
                    <a:pt x="231" y="7"/>
                    <a:pt x="205" y="1"/>
                    <a:pt x="180" y="1"/>
                  </a:cubicBezTo>
                  <a:close/>
                </a:path>
              </a:pathLst>
            </a:custGeom>
            <a:solidFill>
              <a:srgbClr val="FEB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1"/>
            <p:cNvSpPr/>
            <p:nvPr/>
          </p:nvSpPr>
          <p:spPr>
            <a:xfrm>
              <a:off x="6826951" y="2177049"/>
              <a:ext cx="224047" cy="104148"/>
            </a:xfrm>
            <a:custGeom>
              <a:avLst/>
              <a:gdLst/>
              <a:ahLst/>
              <a:cxnLst/>
              <a:rect l="l" t="t" r="r" b="b"/>
              <a:pathLst>
                <a:path w="2347" h="1091" extrusionOk="0">
                  <a:moveTo>
                    <a:pt x="174" y="1"/>
                  </a:moveTo>
                  <a:cubicBezTo>
                    <a:pt x="138" y="1"/>
                    <a:pt x="103" y="13"/>
                    <a:pt x="73" y="39"/>
                  </a:cubicBezTo>
                  <a:cubicBezTo>
                    <a:pt x="11" y="96"/>
                    <a:pt x="1" y="192"/>
                    <a:pt x="58" y="260"/>
                  </a:cubicBezTo>
                  <a:cubicBezTo>
                    <a:pt x="285" y="524"/>
                    <a:pt x="568" y="731"/>
                    <a:pt x="885" y="870"/>
                  </a:cubicBezTo>
                  <a:cubicBezTo>
                    <a:pt x="1198" y="1014"/>
                    <a:pt x="1544" y="1091"/>
                    <a:pt x="1885" y="1091"/>
                  </a:cubicBezTo>
                  <a:cubicBezTo>
                    <a:pt x="1990" y="1091"/>
                    <a:pt x="2096" y="1081"/>
                    <a:pt x="2203" y="1067"/>
                  </a:cubicBezTo>
                  <a:cubicBezTo>
                    <a:pt x="2283" y="1057"/>
                    <a:pt x="2347" y="981"/>
                    <a:pt x="2332" y="894"/>
                  </a:cubicBezTo>
                  <a:cubicBezTo>
                    <a:pt x="2323" y="814"/>
                    <a:pt x="2252" y="759"/>
                    <a:pt x="2176" y="759"/>
                  </a:cubicBezTo>
                  <a:cubicBezTo>
                    <a:pt x="2170" y="759"/>
                    <a:pt x="2165" y="759"/>
                    <a:pt x="2159" y="759"/>
                  </a:cubicBezTo>
                  <a:cubicBezTo>
                    <a:pt x="2068" y="773"/>
                    <a:pt x="1977" y="779"/>
                    <a:pt x="1885" y="779"/>
                  </a:cubicBezTo>
                  <a:cubicBezTo>
                    <a:pt x="1587" y="779"/>
                    <a:pt x="1289" y="711"/>
                    <a:pt x="1010" y="586"/>
                  </a:cubicBezTo>
                  <a:cubicBezTo>
                    <a:pt x="737" y="462"/>
                    <a:pt x="491" y="283"/>
                    <a:pt x="294" y="58"/>
                  </a:cubicBezTo>
                  <a:cubicBezTo>
                    <a:pt x="262" y="20"/>
                    <a:pt x="218" y="1"/>
                    <a:pt x="174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1"/>
            <p:cNvSpPr/>
            <p:nvPr/>
          </p:nvSpPr>
          <p:spPr>
            <a:xfrm>
              <a:off x="6772926" y="2306001"/>
              <a:ext cx="239607" cy="98611"/>
            </a:xfrm>
            <a:custGeom>
              <a:avLst/>
              <a:gdLst/>
              <a:ahLst/>
              <a:cxnLst/>
              <a:rect l="l" t="t" r="r" b="b"/>
              <a:pathLst>
                <a:path w="2510" h="1033" extrusionOk="0">
                  <a:moveTo>
                    <a:pt x="173" y="0"/>
                  </a:moveTo>
                  <a:cubicBezTo>
                    <a:pt x="129" y="0"/>
                    <a:pt x="84" y="20"/>
                    <a:pt x="52" y="57"/>
                  </a:cubicBezTo>
                  <a:cubicBezTo>
                    <a:pt x="1" y="125"/>
                    <a:pt x="10" y="220"/>
                    <a:pt x="77" y="278"/>
                  </a:cubicBezTo>
                  <a:cubicBezTo>
                    <a:pt x="365" y="518"/>
                    <a:pt x="702" y="711"/>
                    <a:pt x="1057" y="835"/>
                  </a:cubicBezTo>
                  <a:cubicBezTo>
                    <a:pt x="1418" y="966"/>
                    <a:pt x="1793" y="1032"/>
                    <a:pt x="2177" y="1032"/>
                  </a:cubicBezTo>
                  <a:cubicBezTo>
                    <a:pt x="2235" y="1032"/>
                    <a:pt x="2297" y="1032"/>
                    <a:pt x="2359" y="1028"/>
                  </a:cubicBezTo>
                  <a:cubicBezTo>
                    <a:pt x="2446" y="1023"/>
                    <a:pt x="2509" y="951"/>
                    <a:pt x="2503" y="864"/>
                  </a:cubicBezTo>
                  <a:cubicBezTo>
                    <a:pt x="2499" y="780"/>
                    <a:pt x="2432" y="715"/>
                    <a:pt x="2349" y="715"/>
                  </a:cubicBezTo>
                  <a:cubicBezTo>
                    <a:pt x="2346" y="715"/>
                    <a:pt x="2344" y="715"/>
                    <a:pt x="2341" y="715"/>
                  </a:cubicBezTo>
                  <a:cubicBezTo>
                    <a:pt x="2288" y="720"/>
                    <a:pt x="2230" y="720"/>
                    <a:pt x="2177" y="720"/>
                  </a:cubicBezTo>
                  <a:cubicBezTo>
                    <a:pt x="1831" y="720"/>
                    <a:pt x="1490" y="658"/>
                    <a:pt x="1163" y="542"/>
                  </a:cubicBezTo>
                  <a:cubicBezTo>
                    <a:pt x="841" y="427"/>
                    <a:pt x="538" y="254"/>
                    <a:pt x="274" y="38"/>
                  </a:cubicBezTo>
                  <a:cubicBezTo>
                    <a:pt x="244" y="13"/>
                    <a:pt x="208" y="0"/>
                    <a:pt x="173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1"/>
            <p:cNvSpPr/>
            <p:nvPr/>
          </p:nvSpPr>
          <p:spPr>
            <a:xfrm>
              <a:off x="6740378" y="2408990"/>
              <a:ext cx="227484" cy="139182"/>
            </a:xfrm>
            <a:custGeom>
              <a:avLst/>
              <a:gdLst/>
              <a:ahLst/>
              <a:cxnLst/>
              <a:rect l="l" t="t" r="r" b="b"/>
              <a:pathLst>
                <a:path w="2383" h="1458" extrusionOk="0">
                  <a:moveTo>
                    <a:pt x="168" y="0"/>
                  </a:moveTo>
                  <a:cubicBezTo>
                    <a:pt x="130" y="0"/>
                    <a:pt x="92" y="15"/>
                    <a:pt x="62" y="45"/>
                  </a:cubicBezTo>
                  <a:cubicBezTo>
                    <a:pt x="0" y="102"/>
                    <a:pt x="0" y="204"/>
                    <a:pt x="58" y="266"/>
                  </a:cubicBezTo>
                  <a:cubicBezTo>
                    <a:pt x="197" y="410"/>
                    <a:pt x="342" y="559"/>
                    <a:pt x="495" y="703"/>
                  </a:cubicBezTo>
                  <a:cubicBezTo>
                    <a:pt x="644" y="843"/>
                    <a:pt x="807" y="978"/>
                    <a:pt x="990" y="1098"/>
                  </a:cubicBezTo>
                  <a:cubicBezTo>
                    <a:pt x="1149" y="1198"/>
                    <a:pt x="1322" y="1290"/>
                    <a:pt x="1509" y="1352"/>
                  </a:cubicBezTo>
                  <a:cubicBezTo>
                    <a:pt x="1691" y="1419"/>
                    <a:pt x="1884" y="1457"/>
                    <a:pt x="2085" y="1457"/>
                  </a:cubicBezTo>
                  <a:cubicBezTo>
                    <a:pt x="2134" y="1457"/>
                    <a:pt x="2187" y="1453"/>
                    <a:pt x="2234" y="1448"/>
                  </a:cubicBezTo>
                  <a:cubicBezTo>
                    <a:pt x="2321" y="1439"/>
                    <a:pt x="2383" y="1362"/>
                    <a:pt x="2374" y="1275"/>
                  </a:cubicBezTo>
                  <a:cubicBezTo>
                    <a:pt x="2365" y="1196"/>
                    <a:pt x="2293" y="1135"/>
                    <a:pt x="2214" y="1135"/>
                  </a:cubicBezTo>
                  <a:cubicBezTo>
                    <a:pt x="2211" y="1135"/>
                    <a:pt x="2208" y="1135"/>
                    <a:pt x="2205" y="1136"/>
                  </a:cubicBezTo>
                  <a:cubicBezTo>
                    <a:pt x="2163" y="1140"/>
                    <a:pt x="2123" y="1146"/>
                    <a:pt x="2085" y="1146"/>
                  </a:cubicBezTo>
                  <a:cubicBezTo>
                    <a:pt x="1927" y="1146"/>
                    <a:pt x="1764" y="1111"/>
                    <a:pt x="1610" y="1060"/>
                  </a:cubicBezTo>
                  <a:cubicBezTo>
                    <a:pt x="1451" y="1006"/>
                    <a:pt x="1302" y="929"/>
                    <a:pt x="1158" y="833"/>
                  </a:cubicBezTo>
                  <a:cubicBezTo>
                    <a:pt x="999" y="732"/>
                    <a:pt x="850" y="607"/>
                    <a:pt x="706" y="472"/>
                  </a:cubicBezTo>
                  <a:cubicBezTo>
                    <a:pt x="562" y="339"/>
                    <a:pt x="422" y="194"/>
                    <a:pt x="284" y="50"/>
                  </a:cubicBezTo>
                  <a:cubicBezTo>
                    <a:pt x="251" y="17"/>
                    <a:pt x="209" y="0"/>
                    <a:pt x="168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1"/>
            <p:cNvSpPr/>
            <p:nvPr/>
          </p:nvSpPr>
          <p:spPr>
            <a:xfrm>
              <a:off x="6661823" y="2450702"/>
              <a:ext cx="53840" cy="265764"/>
            </a:xfrm>
            <a:custGeom>
              <a:avLst/>
              <a:gdLst/>
              <a:ahLst/>
              <a:cxnLst/>
              <a:rect l="l" t="t" r="r" b="b"/>
              <a:pathLst>
                <a:path w="564" h="2784" extrusionOk="0">
                  <a:moveTo>
                    <a:pt x="314" y="0"/>
                  </a:moveTo>
                  <a:cubicBezTo>
                    <a:pt x="247" y="0"/>
                    <a:pt x="185" y="45"/>
                    <a:pt x="165" y="113"/>
                  </a:cubicBezTo>
                  <a:cubicBezTo>
                    <a:pt x="54" y="492"/>
                    <a:pt x="1" y="887"/>
                    <a:pt x="1" y="1275"/>
                  </a:cubicBezTo>
                  <a:cubicBezTo>
                    <a:pt x="1" y="1756"/>
                    <a:pt x="83" y="2231"/>
                    <a:pt x="242" y="2679"/>
                  </a:cubicBezTo>
                  <a:cubicBezTo>
                    <a:pt x="265" y="2743"/>
                    <a:pt x="323" y="2784"/>
                    <a:pt x="386" y="2784"/>
                  </a:cubicBezTo>
                  <a:cubicBezTo>
                    <a:pt x="403" y="2784"/>
                    <a:pt x="421" y="2781"/>
                    <a:pt x="438" y="2775"/>
                  </a:cubicBezTo>
                  <a:cubicBezTo>
                    <a:pt x="520" y="2746"/>
                    <a:pt x="564" y="2659"/>
                    <a:pt x="535" y="2577"/>
                  </a:cubicBezTo>
                  <a:cubicBezTo>
                    <a:pt x="386" y="2160"/>
                    <a:pt x="313" y="1718"/>
                    <a:pt x="313" y="1275"/>
                  </a:cubicBezTo>
                  <a:cubicBezTo>
                    <a:pt x="313" y="915"/>
                    <a:pt x="362" y="550"/>
                    <a:pt x="462" y="199"/>
                  </a:cubicBezTo>
                  <a:cubicBezTo>
                    <a:pt x="486" y="117"/>
                    <a:pt x="438" y="31"/>
                    <a:pt x="357" y="7"/>
                  </a:cubicBezTo>
                  <a:cubicBezTo>
                    <a:pt x="343" y="2"/>
                    <a:pt x="328" y="0"/>
                    <a:pt x="314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1"/>
            <p:cNvSpPr/>
            <p:nvPr/>
          </p:nvSpPr>
          <p:spPr>
            <a:xfrm>
              <a:off x="6530771" y="2395246"/>
              <a:ext cx="125245" cy="213737"/>
            </a:xfrm>
            <a:custGeom>
              <a:avLst/>
              <a:gdLst/>
              <a:ahLst/>
              <a:cxnLst/>
              <a:rect l="l" t="t" r="r" b="b"/>
              <a:pathLst>
                <a:path w="1312" h="2239" extrusionOk="0">
                  <a:moveTo>
                    <a:pt x="1143" y="0"/>
                  </a:moveTo>
                  <a:cubicBezTo>
                    <a:pt x="1102" y="0"/>
                    <a:pt x="1060" y="17"/>
                    <a:pt x="1028" y="50"/>
                  </a:cubicBezTo>
                  <a:cubicBezTo>
                    <a:pt x="495" y="592"/>
                    <a:pt x="139" y="1304"/>
                    <a:pt x="14" y="2058"/>
                  </a:cubicBezTo>
                  <a:cubicBezTo>
                    <a:pt x="0" y="2145"/>
                    <a:pt x="58" y="2222"/>
                    <a:pt x="144" y="2236"/>
                  </a:cubicBezTo>
                  <a:cubicBezTo>
                    <a:pt x="154" y="2237"/>
                    <a:pt x="163" y="2238"/>
                    <a:pt x="172" y="2238"/>
                  </a:cubicBezTo>
                  <a:cubicBezTo>
                    <a:pt x="246" y="2238"/>
                    <a:pt x="309" y="2184"/>
                    <a:pt x="322" y="2107"/>
                  </a:cubicBezTo>
                  <a:cubicBezTo>
                    <a:pt x="433" y="1419"/>
                    <a:pt x="764" y="765"/>
                    <a:pt x="1254" y="266"/>
                  </a:cubicBezTo>
                  <a:cubicBezTo>
                    <a:pt x="1312" y="204"/>
                    <a:pt x="1312" y="102"/>
                    <a:pt x="1249" y="44"/>
                  </a:cubicBezTo>
                  <a:cubicBezTo>
                    <a:pt x="1219" y="15"/>
                    <a:pt x="1182" y="0"/>
                    <a:pt x="1143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1"/>
            <p:cNvSpPr/>
            <p:nvPr/>
          </p:nvSpPr>
          <p:spPr>
            <a:xfrm>
              <a:off x="6439904" y="2300751"/>
              <a:ext cx="106057" cy="158943"/>
            </a:xfrm>
            <a:custGeom>
              <a:avLst/>
              <a:gdLst/>
              <a:ahLst/>
              <a:cxnLst/>
              <a:rect l="l" t="t" r="r" b="b"/>
              <a:pathLst>
                <a:path w="1111" h="1665" extrusionOk="0">
                  <a:moveTo>
                    <a:pt x="932" y="1"/>
                  </a:moveTo>
                  <a:cubicBezTo>
                    <a:pt x="904" y="1"/>
                    <a:pt x="876" y="9"/>
                    <a:pt x="851" y="25"/>
                  </a:cubicBezTo>
                  <a:cubicBezTo>
                    <a:pt x="596" y="180"/>
                    <a:pt x="385" y="400"/>
                    <a:pt x="241" y="655"/>
                  </a:cubicBezTo>
                  <a:cubicBezTo>
                    <a:pt x="92" y="914"/>
                    <a:pt x="5" y="1207"/>
                    <a:pt x="1" y="1506"/>
                  </a:cubicBezTo>
                  <a:cubicBezTo>
                    <a:pt x="1" y="1593"/>
                    <a:pt x="68" y="1659"/>
                    <a:pt x="154" y="1664"/>
                  </a:cubicBezTo>
                  <a:cubicBezTo>
                    <a:pt x="241" y="1664"/>
                    <a:pt x="307" y="1597"/>
                    <a:pt x="312" y="1511"/>
                  </a:cubicBezTo>
                  <a:cubicBezTo>
                    <a:pt x="318" y="1271"/>
                    <a:pt x="389" y="1025"/>
                    <a:pt x="509" y="814"/>
                  </a:cubicBezTo>
                  <a:cubicBezTo>
                    <a:pt x="629" y="602"/>
                    <a:pt x="808" y="415"/>
                    <a:pt x="1014" y="290"/>
                  </a:cubicBezTo>
                  <a:cubicBezTo>
                    <a:pt x="1086" y="247"/>
                    <a:pt x="1110" y="151"/>
                    <a:pt x="1067" y="78"/>
                  </a:cubicBezTo>
                  <a:cubicBezTo>
                    <a:pt x="1036" y="29"/>
                    <a:pt x="984" y="1"/>
                    <a:pt x="932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1"/>
            <p:cNvSpPr/>
            <p:nvPr/>
          </p:nvSpPr>
          <p:spPr>
            <a:xfrm>
              <a:off x="5620662" y="2582803"/>
              <a:ext cx="252877" cy="237507"/>
            </a:xfrm>
            <a:custGeom>
              <a:avLst/>
              <a:gdLst/>
              <a:ahLst/>
              <a:cxnLst/>
              <a:rect l="l" t="t" r="r" b="b"/>
              <a:pathLst>
                <a:path w="2649" h="2488" extrusionOk="0">
                  <a:moveTo>
                    <a:pt x="182" y="1"/>
                  </a:moveTo>
                  <a:cubicBezTo>
                    <a:pt x="125" y="1"/>
                    <a:pt x="71" y="33"/>
                    <a:pt x="43" y="89"/>
                  </a:cubicBezTo>
                  <a:cubicBezTo>
                    <a:pt x="0" y="161"/>
                    <a:pt x="34" y="257"/>
                    <a:pt x="111" y="295"/>
                  </a:cubicBezTo>
                  <a:cubicBezTo>
                    <a:pt x="351" y="421"/>
                    <a:pt x="591" y="545"/>
                    <a:pt x="821" y="680"/>
                  </a:cubicBezTo>
                  <a:cubicBezTo>
                    <a:pt x="1052" y="814"/>
                    <a:pt x="1274" y="958"/>
                    <a:pt x="1475" y="1127"/>
                  </a:cubicBezTo>
                  <a:cubicBezTo>
                    <a:pt x="1677" y="1290"/>
                    <a:pt x="1860" y="1482"/>
                    <a:pt x="2009" y="1689"/>
                  </a:cubicBezTo>
                  <a:cubicBezTo>
                    <a:pt x="2154" y="1900"/>
                    <a:pt x="2263" y="2127"/>
                    <a:pt x="2327" y="2371"/>
                  </a:cubicBezTo>
                  <a:cubicBezTo>
                    <a:pt x="2342" y="2439"/>
                    <a:pt x="2405" y="2488"/>
                    <a:pt x="2473" y="2488"/>
                  </a:cubicBezTo>
                  <a:cubicBezTo>
                    <a:pt x="2486" y="2488"/>
                    <a:pt x="2500" y="2486"/>
                    <a:pt x="2513" y="2482"/>
                  </a:cubicBezTo>
                  <a:cubicBezTo>
                    <a:pt x="2595" y="2462"/>
                    <a:pt x="2648" y="2381"/>
                    <a:pt x="2629" y="2295"/>
                  </a:cubicBezTo>
                  <a:cubicBezTo>
                    <a:pt x="2557" y="2011"/>
                    <a:pt x="2427" y="1747"/>
                    <a:pt x="2263" y="1511"/>
                  </a:cubicBezTo>
                  <a:cubicBezTo>
                    <a:pt x="2096" y="1275"/>
                    <a:pt x="1894" y="1064"/>
                    <a:pt x="1673" y="882"/>
                  </a:cubicBezTo>
                  <a:cubicBezTo>
                    <a:pt x="1456" y="703"/>
                    <a:pt x="1221" y="550"/>
                    <a:pt x="981" y="410"/>
                  </a:cubicBezTo>
                  <a:cubicBezTo>
                    <a:pt x="741" y="271"/>
                    <a:pt x="495" y="142"/>
                    <a:pt x="251" y="17"/>
                  </a:cubicBezTo>
                  <a:cubicBezTo>
                    <a:pt x="228" y="6"/>
                    <a:pt x="205" y="1"/>
                    <a:pt x="182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1"/>
            <p:cNvSpPr/>
            <p:nvPr/>
          </p:nvSpPr>
          <p:spPr>
            <a:xfrm>
              <a:off x="5593554" y="2787923"/>
              <a:ext cx="262518" cy="168203"/>
            </a:xfrm>
            <a:custGeom>
              <a:avLst/>
              <a:gdLst/>
              <a:ahLst/>
              <a:cxnLst/>
              <a:rect l="l" t="t" r="r" b="b"/>
              <a:pathLst>
                <a:path w="2750" h="1762" extrusionOk="0">
                  <a:moveTo>
                    <a:pt x="164" y="1"/>
                  </a:moveTo>
                  <a:cubicBezTo>
                    <a:pt x="90" y="1"/>
                    <a:pt x="19" y="56"/>
                    <a:pt x="10" y="136"/>
                  </a:cubicBezTo>
                  <a:cubicBezTo>
                    <a:pt x="1" y="222"/>
                    <a:pt x="63" y="299"/>
                    <a:pt x="149" y="309"/>
                  </a:cubicBezTo>
                  <a:cubicBezTo>
                    <a:pt x="606" y="366"/>
                    <a:pt x="1048" y="521"/>
                    <a:pt x="1442" y="761"/>
                  </a:cubicBezTo>
                  <a:cubicBezTo>
                    <a:pt x="1837" y="996"/>
                    <a:pt x="2183" y="1318"/>
                    <a:pt x="2447" y="1693"/>
                  </a:cubicBezTo>
                  <a:cubicBezTo>
                    <a:pt x="2477" y="1737"/>
                    <a:pt x="2524" y="1761"/>
                    <a:pt x="2573" y="1761"/>
                  </a:cubicBezTo>
                  <a:cubicBezTo>
                    <a:pt x="2604" y="1761"/>
                    <a:pt x="2635" y="1752"/>
                    <a:pt x="2663" y="1732"/>
                  </a:cubicBezTo>
                  <a:cubicBezTo>
                    <a:pt x="2735" y="1683"/>
                    <a:pt x="2749" y="1588"/>
                    <a:pt x="2702" y="1515"/>
                  </a:cubicBezTo>
                  <a:cubicBezTo>
                    <a:pt x="2413" y="1102"/>
                    <a:pt x="2034" y="751"/>
                    <a:pt x="1606" y="492"/>
                  </a:cubicBezTo>
                  <a:cubicBezTo>
                    <a:pt x="1174" y="232"/>
                    <a:pt x="688" y="59"/>
                    <a:pt x="183" y="2"/>
                  </a:cubicBezTo>
                  <a:cubicBezTo>
                    <a:pt x="176" y="1"/>
                    <a:pt x="170" y="1"/>
                    <a:pt x="164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1"/>
            <p:cNvSpPr/>
            <p:nvPr/>
          </p:nvSpPr>
          <p:spPr>
            <a:xfrm>
              <a:off x="5571983" y="2991134"/>
              <a:ext cx="248772" cy="92025"/>
            </a:xfrm>
            <a:custGeom>
              <a:avLst/>
              <a:gdLst/>
              <a:ahLst/>
              <a:cxnLst/>
              <a:rect l="l" t="t" r="r" b="b"/>
              <a:pathLst>
                <a:path w="2606" h="964" extrusionOk="0">
                  <a:moveTo>
                    <a:pt x="697" y="1"/>
                  </a:moveTo>
                  <a:cubicBezTo>
                    <a:pt x="510" y="1"/>
                    <a:pt x="322" y="20"/>
                    <a:pt x="140" y="58"/>
                  </a:cubicBezTo>
                  <a:cubicBezTo>
                    <a:pt x="58" y="78"/>
                    <a:pt x="1" y="160"/>
                    <a:pt x="20" y="242"/>
                  </a:cubicBezTo>
                  <a:cubicBezTo>
                    <a:pt x="37" y="316"/>
                    <a:pt x="99" y="366"/>
                    <a:pt x="171" y="366"/>
                  </a:cubicBezTo>
                  <a:cubicBezTo>
                    <a:pt x="183" y="366"/>
                    <a:pt x="195" y="364"/>
                    <a:pt x="207" y="362"/>
                  </a:cubicBezTo>
                  <a:cubicBezTo>
                    <a:pt x="366" y="328"/>
                    <a:pt x="535" y="313"/>
                    <a:pt x="697" y="313"/>
                  </a:cubicBezTo>
                  <a:cubicBezTo>
                    <a:pt x="708" y="313"/>
                    <a:pt x="719" y="313"/>
                    <a:pt x="731" y="313"/>
                  </a:cubicBezTo>
                  <a:cubicBezTo>
                    <a:pt x="1018" y="313"/>
                    <a:pt x="1304" y="370"/>
                    <a:pt x="1573" y="468"/>
                  </a:cubicBezTo>
                  <a:cubicBezTo>
                    <a:pt x="1846" y="573"/>
                    <a:pt x="2105" y="727"/>
                    <a:pt x="2327" y="923"/>
                  </a:cubicBezTo>
                  <a:cubicBezTo>
                    <a:pt x="2356" y="950"/>
                    <a:pt x="2393" y="963"/>
                    <a:pt x="2430" y="963"/>
                  </a:cubicBezTo>
                  <a:cubicBezTo>
                    <a:pt x="2474" y="963"/>
                    <a:pt x="2517" y="945"/>
                    <a:pt x="2548" y="910"/>
                  </a:cubicBezTo>
                  <a:cubicBezTo>
                    <a:pt x="2606" y="847"/>
                    <a:pt x="2600" y="746"/>
                    <a:pt x="2533" y="688"/>
                  </a:cubicBezTo>
                  <a:cubicBezTo>
                    <a:pt x="2283" y="468"/>
                    <a:pt x="1990" y="295"/>
                    <a:pt x="1677" y="179"/>
                  </a:cubicBezTo>
                  <a:cubicBezTo>
                    <a:pt x="1366" y="58"/>
                    <a:pt x="1034" y="1"/>
                    <a:pt x="697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1"/>
            <p:cNvSpPr/>
            <p:nvPr/>
          </p:nvSpPr>
          <p:spPr>
            <a:xfrm>
              <a:off x="5586205" y="3118750"/>
              <a:ext cx="219370" cy="51835"/>
            </a:xfrm>
            <a:custGeom>
              <a:avLst/>
              <a:gdLst/>
              <a:ahLst/>
              <a:cxnLst/>
              <a:rect l="l" t="t" r="r" b="b"/>
              <a:pathLst>
                <a:path w="2298" h="543" extrusionOk="0">
                  <a:moveTo>
                    <a:pt x="1500" y="0"/>
                  </a:moveTo>
                  <a:cubicBezTo>
                    <a:pt x="1034" y="0"/>
                    <a:pt x="563" y="77"/>
                    <a:pt x="121" y="240"/>
                  </a:cubicBezTo>
                  <a:cubicBezTo>
                    <a:pt x="40" y="269"/>
                    <a:pt x="0" y="356"/>
                    <a:pt x="29" y="438"/>
                  </a:cubicBezTo>
                  <a:cubicBezTo>
                    <a:pt x="52" y="502"/>
                    <a:pt x="110" y="542"/>
                    <a:pt x="174" y="542"/>
                  </a:cubicBezTo>
                  <a:cubicBezTo>
                    <a:pt x="191" y="542"/>
                    <a:pt x="209" y="539"/>
                    <a:pt x="226" y="533"/>
                  </a:cubicBezTo>
                  <a:cubicBezTo>
                    <a:pt x="635" y="385"/>
                    <a:pt x="1067" y="313"/>
                    <a:pt x="1500" y="313"/>
                  </a:cubicBezTo>
                  <a:cubicBezTo>
                    <a:pt x="1701" y="313"/>
                    <a:pt x="1903" y="327"/>
                    <a:pt x="2105" y="360"/>
                  </a:cubicBezTo>
                  <a:cubicBezTo>
                    <a:pt x="2114" y="362"/>
                    <a:pt x="2124" y="363"/>
                    <a:pt x="2132" y="363"/>
                  </a:cubicBezTo>
                  <a:cubicBezTo>
                    <a:pt x="2207" y="363"/>
                    <a:pt x="2271" y="308"/>
                    <a:pt x="2284" y="231"/>
                  </a:cubicBezTo>
                  <a:cubicBezTo>
                    <a:pt x="2298" y="145"/>
                    <a:pt x="2240" y="67"/>
                    <a:pt x="2158" y="53"/>
                  </a:cubicBezTo>
                  <a:cubicBezTo>
                    <a:pt x="1938" y="14"/>
                    <a:pt x="1721" y="0"/>
                    <a:pt x="1500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1"/>
            <p:cNvSpPr/>
            <p:nvPr/>
          </p:nvSpPr>
          <p:spPr>
            <a:xfrm>
              <a:off x="5622476" y="3220594"/>
              <a:ext cx="201518" cy="80856"/>
            </a:xfrm>
            <a:custGeom>
              <a:avLst/>
              <a:gdLst/>
              <a:ahLst/>
              <a:cxnLst/>
              <a:rect l="l" t="t" r="r" b="b"/>
              <a:pathLst>
                <a:path w="2111" h="847" extrusionOk="0">
                  <a:moveTo>
                    <a:pt x="1942" y="0"/>
                  </a:moveTo>
                  <a:cubicBezTo>
                    <a:pt x="1288" y="0"/>
                    <a:pt x="640" y="198"/>
                    <a:pt x="92" y="562"/>
                  </a:cubicBezTo>
                  <a:cubicBezTo>
                    <a:pt x="19" y="606"/>
                    <a:pt x="1" y="706"/>
                    <a:pt x="48" y="779"/>
                  </a:cubicBezTo>
                  <a:cubicBezTo>
                    <a:pt x="79" y="822"/>
                    <a:pt x="130" y="847"/>
                    <a:pt x="181" y="847"/>
                  </a:cubicBezTo>
                  <a:cubicBezTo>
                    <a:pt x="210" y="847"/>
                    <a:pt x="239" y="839"/>
                    <a:pt x="265" y="821"/>
                  </a:cubicBezTo>
                  <a:cubicBezTo>
                    <a:pt x="760" y="490"/>
                    <a:pt x="1350" y="313"/>
                    <a:pt x="1942" y="313"/>
                  </a:cubicBezTo>
                  <a:lnTo>
                    <a:pt x="1951" y="313"/>
                  </a:lnTo>
                  <a:cubicBezTo>
                    <a:pt x="2038" y="313"/>
                    <a:pt x="2110" y="245"/>
                    <a:pt x="2110" y="158"/>
                  </a:cubicBezTo>
                  <a:cubicBezTo>
                    <a:pt x="2110" y="72"/>
                    <a:pt x="2042" y="0"/>
                    <a:pt x="1956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1"/>
            <p:cNvSpPr/>
            <p:nvPr/>
          </p:nvSpPr>
          <p:spPr>
            <a:xfrm>
              <a:off x="5704085" y="3351455"/>
              <a:ext cx="174503" cy="77992"/>
            </a:xfrm>
            <a:custGeom>
              <a:avLst/>
              <a:gdLst/>
              <a:ahLst/>
              <a:cxnLst/>
              <a:rect l="l" t="t" r="r" b="b"/>
              <a:pathLst>
                <a:path w="1828" h="817" extrusionOk="0">
                  <a:moveTo>
                    <a:pt x="1579" y="0"/>
                  </a:moveTo>
                  <a:cubicBezTo>
                    <a:pt x="1570" y="0"/>
                    <a:pt x="1562" y="1"/>
                    <a:pt x="1553" y="3"/>
                  </a:cubicBezTo>
                  <a:cubicBezTo>
                    <a:pt x="1039" y="76"/>
                    <a:pt x="539" y="253"/>
                    <a:pt x="97" y="528"/>
                  </a:cubicBezTo>
                  <a:cubicBezTo>
                    <a:pt x="20" y="570"/>
                    <a:pt x="1" y="666"/>
                    <a:pt x="44" y="743"/>
                  </a:cubicBezTo>
                  <a:cubicBezTo>
                    <a:pt x="75" y="790"/>
                    <a:pt x="126" y="817"/>
                    <a:pt x="178" y="817"/>
                  </a:cubicBezTo>
                  <a:cubicBezTo>
                    <a:pt x="206" y="817"/>
                    <a:pt x="235" y="809"/>
                    <a:pt x="260" y="792"/>
                  </a:cubicBezTo>
                  <a:cubicBezTo>
                    <a:pt x="644" y="554"/>
                    <a:pt x="1079" y="394"/>
                    <a:pt x="1526" y="322"/>
                  </a:cubicBezTo>
                  <a:lnTo>
                    <a:pt x="1526" y="322"/>
                  </a:lnTo>
                  <a:cubicBezTo>
                    <a:pt x="1535" y="329"/>
                    <a:pt x="1544" y="337"/>
                    <a:pt x="1553" y="344"/>
                  </a:cubicBezTo>
                  <a:cubicBezTo>
                    <a:pt x="1581" y="368"/>
                    <a:pt x="1617" y="381"/>
                    <a:pt x="1654" y="381"/>
                  </a:cubicBezTo>
                  <a:cubicBezTo>
                    <a:pt x="1698" y="381"/>
                    <a:pt x="1743" y="363"/>
                    <a:pt x="1774" y="326"/>
                  </a:cubicBezTo>
                  <a:cubicBezTo>
                    <a:pt x="1827" y="262"/>
                    <a:pt x="1822" y="162"/>
                    <a:pt x="1755" y="104"/>
                  </a:cubicBezTo>
                  <a:cubicBezTo>
                    <a:pt x="1726" y="85"/>
                    <a:pt x="1702" y="61"/>
                    <a:pt x="1673" y="38"/>
                  </a:cubicBezTo>
                  <a:cubicBezTo>
                    <a:pt x="1646" y="14"/>
                    <a:pt x="1613" y="0"/>
                    <a:pt x="1579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1"/>
            <p:cNvSpPr/>
            <p:nvPr/>
          </p:nvSpPr>
          <p:spPr>
            <a:xfrm>
              <a:off x="7212757" y="3430582"/>
              <a:ext cx="148728" cy="72073"/>
            </a:xfrm>
            <a:custGeom>
              <a:avLst/>
              <a:gdLst/>
              <a:ahLst/>
              <a:cxnLst/>
              <a:rect l="l" t="t" r="r" b="b"/>
              <a:pathLst>
                <a:path w="1558" h="755" extrusionOk="0">
                  <a:moveTo>
                    <a:pt x="1375" y="1"/>
                  </a:moveTo>
                  <a:cubicBezTo>
                    <a:pt x="1144" y="1"/>
                    <a:pt x="909" y="39"/>
                    <a:pt x="692" y="121"/>
                  </a:cubicBezTo>
                  <a:cubicBezTo>
                    <a:pt x="472" y="198"/>
                    <a:pt x="265" y="309"/>
                    <a:pt x="82" y="458"/>
                  </a:cubicBezTo>
                  <a:cubicBezTo>
                    <a:pt x="11" y="515"/>
                    <a:pt x="0" y="621"/>
                    <a:pt x="58" y="693"/>
                  </a:cubicBezTo>
                  <a:cubicBezTo>
                    <a:pt x="90" y="734"/>
                    <a:pt x="138" y="755"/>
                    <a:pt x="187" y="755"/>
                  </a:cubicBezTo>
                  <a:cubicBezTo>
                    <a:pt x="225" y="755"/>
                    <a:pt x="263" y="742"/>
                    <a:pt x="294" y="717"/>
                  </a:cubicBezTo>
                  <a:cubicBezTo>
                    <a:pt x="448" y="597"/>
                    <a:pt x="621" y="500"/>
                    <a:pt x="803" y="438"/>
                  </a:cubicBezTo>
                  <a:cubicBezTo>
                    <a:pt x="986" y="371"/>
                    <a:pt x="1182" y="338"/>
                    <a:pt x="1375" y="338"/>
                  </a:cubicBezTo>
                  <a:lnTo>
                    <a:pt x="1390" y="338"/>
                  </a:lnTo>
                  <a:cubicBezTo>
                    <a:pt x="1481" y="338"/>
                    <a:pt x="1557" y="265"/>
                    <a:pt x="1557" y="169"/>
                  </a:cubicBezTo>
                  <a:cubicBezTo>
                    <a:pt x="1557" y="78"/>
                    <a:pt x="1486" y="1"/>
                    <a:pt x="1390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2174;p49"/>
          <p:cNvGrpSpPr/>
          <p:nvPr/>
        </p:nvGrpSpPr>
        <p:grpSpPr>
          <a:xfrm>
            <a:off x="6653049" y="3706195"/>
            <a:ext cx="2617645" cy="1381410"/>
            <a:chOff x="943851" y="1797236"/>
            <a:chExt cx="3218815" cy="1703043"/>
          </a:xfrm>
        </p:grpSpPr>
        <p:grpSp>
          <p:nvGrpSpPr>
            <p:cNvPr id="139" name="Google Shape;2175;p49"/>
            <p:cNvGrpSpPr/>
            <p:nvPr/>
          </p:nvGrpSpPr>
          <p:grpSpPr>
            <a:xfrm rot="1117119">
              <a:off x="3796728" y="2603592"/>
              <a:ext cx="237552" cy="232357"/>
              <a:chOff x="488084" y="3164562"/>
              <a:chExt cx="535235" cy="523530"/>
            </a:xfrm>
          </p:grpSpPr>
          <p:grpSp>
            <p:nvGrpSpPr>
              <p:cNvPr id="194" name="Google Shape;2176;p49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96" name="Google Shape;2177;p49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2178;p49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2179;p49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2180;p49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181;p49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182;p49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183;p49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184;p49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185;p49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186;p49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187;p49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5" name="Google Shape;2188;p49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2189;p49"/>
            <p:cNvGrpSpPr/>
            <p:nvPr/>
          </p:nvGrpSpPr>
          <p:grpSpPr>
            <a:xfrm rot="-1212478">
              <a:off x="984739" y="2679166"/>
              <a:ext cx="295951" cy="289478"/>
              <a:chOff x="488084" y="3164562"/>
              <a:chExt cx="535235" cy="523530"/>
            </a:xfrm>
          </p:grpSpPr>
          <p:grpSp>
            <p:nvGrpSpPr>
              <p:cNvPr id="181" name="Google Shape;2190;p49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83" name="Google Shape;2191;p49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2192;p49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2193;p49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2194;p49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2195;p49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2196;p49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2197;p49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2198;p49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2199;p49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2200;p49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2201;p49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2" name="Google Shape;2202;p49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" name="Google Shape;2203;p49"/>
            <p:cNvGrpSpPr/>
            <p:nvPr/>
          </p:nvGrpSpPr>
          <p:grpSpPr>
            <a:xfrm>
              <a:off x="1321564" y="1797236"/>
              <a:ext cx="446600" cy="436833"/>
              <a:chOff x="488084" y="3164562"/>
              <a:chExt cx="535235" cy="523530"/>
            </a:xfrm>
          </p:grpSpPr>
          <p:grpSp>
            <p:nvGrpSpPr>
              <p:cNvPr id="168" name="Google Shape;2204;p49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70" name="Google Shape;2205;p49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2206;p49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2207;p49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2208;p49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2209;p49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2210;p49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2211;p49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2212;p49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2213;p49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2214;p49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2215;p49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9" name="Google Shape;2216;p49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" name="Google Shape;2217;p49"/>
            <p:cNvGrpSpPr/>
            <p:nvPr/>
          </p:nvGrpSpPr>
          <p:grpSpPr>
            <a:xfrm>
              <a:off x="1321565" y="2026474"/>
              <a:ext cx="2841100" cy="1473806"/>
              <a:chOff x="2077465" y="3802999"/>
              <a:chExt cx="2841100" cy="1473806"/>
            </a:xfrm>
          </p:grpSpPr>
          <p:grpSp>
            <p:nvGrpSpPr>
              <p:cNvPr id="143" name="Google Shape;2218;p49"/>
              <p:cNvGrpSpPr/>
              <p:nvPr/>
            </p:nvGrpSpPr>
            <p:grpSpPr>
              <a:xfrm>
                <a:off x="2077465" y="3802999"/>
                <a:ext cx="2841100" cy="1473806"/>
                <a:chOff x="1595290" y="3443649"/>
                <a:chExt cx="2841100" cy="1473806"/>
              </a:xfrm>
            </p:grpSpPr>
            <p:sp>
              <p:nvSpPr>
                <p:cNvPr id="146" name="Google Shape;2219;p49"/>
                <p:cNvSpPr/>
                <p:nvPr/>
              </p:nvSpPr>
              <p:spPr>
                <a:xfrm>
                  <a:off x="1595290" y="4011318"/>
                  <a:ext cx="1287384" cy="762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1" h="11866" extrusionOk="0">
                      <a:moveTo>
                        <a:pt x="12852" y="2711"/>
                      </a:moveTo>
                      <a:cubicBezTo>
                        <a:pt x="12794" y="2779"/>
                        <a:pt x="12736" y="2855"/>
                        <a:pt x="12683" y="2937"/>
                      </a:cubicBezTo>
                      <a:cubicBezTo>
                        <a:pt x="12597" y="2942"/>
                        <a:pt x="12510" y="2961"/>
                        <a:pt x="12428" y="2990"/>
                      </a:cubicBezTo>
                      <a:cubicBezTo>
                        <a:pt x="12572" y="2875"/>
                        <a:pt x="12712" y="2779"/>
                        <a:pt x="12852" y="2711"/>
                      </a:cubicBezTo>
                      <a:close/>
                      <a:moveTo>
                        <a:pt x="12664" y="0"/>
                      </a:moveTo>
                      <a:cubicBezTo>
                        <a:pt x="12658" y="0"/>
                        <a:pt x="12652" y="1"/>
                        <a:pt x="12645" y="1"/>
                      </a:cubicBezTo>
                      <a:cubicBezTo>
                        <a:pt x="10396" y="16"/>
                        <a:pt x="8593" y="1784"/>
                        <a:pt x="8315" y="3884"/>
                      </a:cubicBezTo>
                      <a:cubicBezTo>
                        <a:pt x="7388" y="3984"/>
                        <a:pt x="6590" y="4552"/>
                        <a:pt x="6186" y="5388"/>
                      </a:cubicBezTo>
                      <a:cubicBezTo>
                        <a:pt x="5462" y="5111"/>
                        <a:pt x="4715" y="4920"/>
                        <a:pt x="3963" y="4920"/>
                      </a:cubicBezTo>
                      <a:cubicBezTo>
                        <a:pt x="3438" y="4920"/>
                        <a:pt x="2910" y="5013"/>
                        <a:pt x="2385" y="5235"/>
                      </a:cubicBezTo>
                      <a:cubicBezTo>
                        <a:pt x="823" y="5898"/>
                        <a:pt x="1" y="7526"/>
                        <a:pt x="549" y="9156"/>
                      </a:cubicBezTo>
                      <a:cubicBezTo>
                        <a:pt x="1049" y="10636"/>
                        <a:pt x="2524" y="11760"/>
                        <a:pt x="4081" y="11856"/>
                      </a:cubicBezTo>
                      <a:cubicBezTo>
                        <a:pt x="4179" y="11862"/>
                        <a:pt x="4277" y="11865"/>
                        <a:pt x="4374" y="11865"/>
                      </a:cubicBezTo>
                      <a:cubicBezTo>
                        <a:pt x="5839" y="11865"/>
                        <a:pt x="7163" y="11161"/>
                        <a:pt x="8276" y="10237"/>
                      </a:cubicBezTo>
                      <a:cubicBezTo>
                        <a:pt x="9114" y="11158"/>
                        <a:pt x="10267" y="11714"/>
                        <a:pt x="11476" y="11714"/>
                      </a:cubicBezTo>
                      <a:cubicBezTo>
                        <a:pt x="12195" y="11714"/>
                        <a:pt x="12935" y="11517"/>
                        <a:pt x="13639" y="11083"/>
                      </a:cubicBezTo>
                      <a:cubicBezTo>
                        <a:pt x="14072" y="10813"/>
                        <a:pt x="14519" y="10425"/>
                        <a:pt x="14870" y="9968"/>
                      </a:cubicBezTo>
                      <a:cubicBezTo>
                        <a:pt x="15232" y="10079"/>
                        <a:pt x="15605" y="10132"/>
                        <a:pt x="15976" y="10132"/>
                      </a:cubicBezTo>
                      <a:cubicBezTo>
                        <a:pt x="18037" y="10132"/>
                        <a:pt x="20041" y="8491"/>
                        <a:pt x="19849" y="5945"/>
                      </a:cubicBezTo>
                      <a:cubicBezTo>
                        <a:pt x="19705" y="3942"/>
                        <a:pt x="18071" y="2520"/>
                        <a:pt x="16562" y="1389"/>
                      </a:cubicBezTo>
                      <a:cubicBezTo>
                        <a:pt x="15648" y="710"/>
                        <a:pt x="14613" y="276"/>
                        <a:pt x="13565" y="276"/>
                      </a:cubicBezTo>
                      <a:cubicBezTo>
                        <a:pt x="13510" y="276"/>
                        <a:pt x="13455" y="277"/>
                        <a:pt x="13399" y="280"/>
                      </a:cubicBezTo>
                      <a:cubicBezTo>
                        <a:pt x="13221" y="110"/>
                        <a:pt x="12977" y="0"/>
                        <a:pt x="12664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2220;p49"/>
                <p:cNvSpPr/>
                <p:nvPr/>
              </p:nvSpPr>
              <p:spPr>
                <a:xfrm>
                  <a:off x="2350726" y="3443649"/>
                  <a:ext cx="1183319" cy="1473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1" h="22943" extrusionOk="0">
                      <a:moveTo>
                        <a:pt x="11476" y="1"/>
                      </a:moveTo>
                      <a:cubicBezTo>
                        <a:pt x="5138" y="1"/>
                        <a:pt x="0" y="5138"/>
                        <a:pt x="0" y="11472"/>
                      </a:cubicBezTo>
                      <a:cubicBezTo>
                        <a:pt x="0" y="17810"/>
                        <a:pt x="5138" y="22942"/>
                        <a:pt x="11476" y="22942"/>
                      </a:cubicBezTo>
                      <a:cubicBezTo>
                        <a:pt x="14087" y="22942"/>
                        <a:pt x="16494" y="22068"/>
                        <a:pt x="18421" y="20602"/>
                      </a:cubicBezTo>
                      <a:lnTo>
                        <a:pt x="18421" y="20602"/>
                      </a:lnTo>
                      <a:cubicBezTo>
                        <a:pt x="18190" y="20622"/>
                        <a:pt x="17955" y="20626"/>
                        <a:pt x="17724" y="20626"/>
                      </a:cubicBezTo>
                      <a:cubicBezTo>
                        <a:pt x="15052" y="20626"/>
                        <a:pt x="12645" y="19482"/>
                        <a:pt x="10972" y="17656"/>
                      </a:cubicBezTo>
                      <a:cubicBezTo>
                        <a:pt x="9564" y="16119"/>
                        <a:pt x="8670" y="14096"/>
                        <a:pt x="8579" y="11870"/>
                      </a:cubicBezTo>
                      <a:cubicBezTo>
                        <a:pt x="8569" y="11741"/>
                        <a:pt x="8569" y="11606"/>
                        <a:pt x="8569" y="11472"/>
                      </a:cubicBezTo>
                      <a:cubicBezTo>
                        <a:pt x="8569" y="6416"/>
                        <a:pt x="12669" y="2317"/>
                        <a:pt x="17724" y="2317"/>
                      </a:cubicBezTo>
                      <a:cubicBezTo>
                        <a:pt x="17955" y="2317"/>
                        <a:pt x="18190" y="2326"/>
                        <a:pt x="18421" y="2345"/>
                      </a:cubicBezTo>
                      <a:cubicBezTo>
                        <a:pt x="16494" y="870"/>
                        <a:pt x="14087" y="1"/>
                        <a:pt x="11476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2221;p49"/>
                <p:cNvSpPr/>
                <p:nvPr/>
              </p:nvSpPr>
              <p:spPr>
                <a:xfrm>
                  <a:off x="2350726" y="4145960"/>
                  <a:ext cx="59612" cy="325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5061" extrusionOk="0">
                      <a:moveTo>
                        <a:pt x="15" y="0"/>
                      </a:moveTo>
                      <a:cubicBezTo>
                        <a:pt x="5" y="178"/>
                        <a:pt x="0" y="356"/>
                        <a:pt x="0" y="539"/>
                      </a:cubicBezTo>
                      <a:cubicBezTo>
                        <a:pt x="0" y="2143"/>
                        <a:pt x="333" y="3676"/>
                        <a:pt x="928" y="5060"/>
                      </a:cubicBezTo>
                      <a:cubicBezTo>
                        <a:pt x="333" y="3676"/>
                        <a:pt x="0" y="2143"/>
                        <a:pt x="0" y="539"/>
                      </a:cubicBezTo>
                      <a:cubicBezTo>
                        <a:pt x="0" y="356"/>
                        <a:pt x="5" y="178"/>
                        <a:pt x="15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2222;p49"/>
                <p:cNvSpPr/>
                <p:nvPr/>
              </p:nvSpPr>
              <p:spPr>
                <a:xfrm>
                  <a:off x="2829875" y="4766754"/>
                  <a:ext cx="704171" cy="150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2" h="2346" extrusionOk="0">
                      <a:moveTo>
                        <a:pt x="10962" y="0"/>
                      </a:moveTo>
                      <a:cubicBezTo>
                        <a:pt x="10861" y="10"/>
                        <a:pt x="10760" y="20"/>
                        <a:pt x="10660" y="20"/>
                      </a:cubicBezTo>
                      <a:cubicBezTo>
                        <a:pt x="10654" y="20"/>
                        <a:pt x="10654" y="20"/>
                        <a:pt x="10654" y="25"/>
                      </a:cubicBezTo>
                      <a:cubicBezTo>
                        <a:pt x="10755" y="20"/>
                        <a:pt x="10856" y="15"/>
                        <a:pt x="10957" y="5"/>
                      </a:cubicBezTo>
                      <a:cubicBezTo>
                        <a:pt x="10957" y="5"/>
                        <a:pt x="10962" y="5"/>
                        <a:pt x="10962" y="0"/>
                      </a:cubicBezTo>
                      <a:close/>
                      <a:moveTo>
                        <a:pt x="0" y="1626"/>
                      </a:moveTo>
                      <a:cubicBezTo>
                        <a:pt x="1250" y="2093"/>
                        <a:pt x="2600" y="2345"/>
                        <a:pt x="4013" y="2345"/>
                      </a:cubicBezTo>
                      <a:cubicBezTo>
                        <a:pt x="4014" y="2345"/>
                        <a:pt x="4014" y="2345"/>
                        <a:pt x="4015" y="2345"/>
                      </a:cubicBezTo>
                      <a:lnTo>
                        <a:pt x="4015" y="2345"/>
                      </a:lnTo>
                      <a:cubicBezTo>
                        <a:pt x="4016" y="2345"/>
                        <a:pt x="4017" y="2345"/>
                        <a:pt x="4017" y="2345"/>
                      </a:cubicBezTo>
                      <a:cubicBezTo>
                        <a:pt x="5231" y="2345"/>
                        <a:pt x="6405" y="2159"/>
                        <a:pt x="7507" y="1804"/>
                      </a:cubicBezTo>
                      <a:lnTo>
                        <a:pt x="7507" y="1804"/>
                      </a:lnTo>
                      <a:cubicBezTo>
                        <a:pt x="6406" y="2159"/>
                        <a:pt x="5232" y="2345"/>
                        <a:pt x="4015" y="2345"/>
                      </a:cubicBezTo>
                      <a:lnTo>
                        <a:pt x="4015" y="2345"/>
                      </a:lnTo>
                      <a:cubicBezTo>
                        <a:pt x="2599" y="2345"/>
                        <a:pt x="1249" y="2093"/>
                        <a:pt x="0" y="1626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2223;p49"/>
                <p:cNvSpPr/>
                <p:nvPr/>
              </p:nvSpPr>
              <p:spPr>
                <a:xfrm>
                  <a:off x="2350726" y="4111079"/>
                  <a:ext cx="1183062" cy="806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17" h="12553" extrusionOk="0">
                      <a:moveTo>
                        <a:pt x="54" y="0"/>
                      </a:moveTo>
                      <a:cubicBezTo>
                        <a:pt x="34" y="178"/>
                        <a:pt x="25" y="361"/>
                        <a:pt x="15" y="543"/>
                      </a:cubicBezTo>
                      <a:cubicBezTo>
                        <a:pt x="5" y="721"/>
                        <a:pt x="0" y="899"/>
                        <a:pt x="0" y="1082"/>
                      </a:cubicBezTo>
                      <a:cubicBezTo>
                        <a:pt x="0" y="2686"/>
                        <a:pt x="333" y="4219"/>
                        <a:pt x="928" y="5603"/>
                      </a:cubicBezTo>
                      <a:cubicBezTo>
                        <a:pt x="2154" y="8453"/>
                        <a:pt x="4499" y="10707"/>
                        <a:pt x="7406" y="11813"/>
                      </a:cubicBezTo>
                      <a:cubicBezTo>
                        <a:pt x="8670" y="12293"/>
                        <a:pt x="10039" y="12552"/>
                        <a:pt x="11476" y="12552"/>
                      </a:cubicBezTo>
                      <a:cubicBezTo>
                        <a:pt x="12707" y="12552"/>
                        <a:pt x="13899" y="12361"/>
                        <a:pt x="15014" y="11995"/>
                      </a:cubicBezTo>
                      <a:cubicBezTo>
                        <a:pt x="16254" y="11596"/>
                        <a:pt x="17402" y="10986"/>
                        <a:pt x="18416" y="10212"/>
                      </a:cubicBezTo>
                      <a:lnTo>
                        <a:pt x="18416" y="10212"/>
                      </a:lnTo>
                      <a:cubicBezTo>
                        <a:pt x="18315" y="10222"/>
                        <a:pt x="18214" y="10227"/>
                        <a:pt x="18113" y="10232"/>
                      </a:cubicBezTo>
                      <a:cubicBezTo>
                        <a:pt x="16456" y="11034"/>
                        <a:pt x="14591" y="11485"/>
                        <a:pt x="12621" y="11485"/>
                      </a:cubicBezTo>
                      <a:cubicBezTo>
                        <a:pt x="6037" y="11485"/>
                        <a:pt x="626" y="6439"/>
                        <a:pt x="54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2224;p49"/>
                <p:cNvSpPr/>
                <p:nvPr/>
              </p:nvSpPr>
              <p:spPr>
                <a:xfrm>
                  <a:off x="2907667" y="4262616"/>
                  <a:ext cx="106891" cy="250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4" h="3903" extrusionOk="0">
                      <a:moveTo>
                        <a:pt x="96" y="1"/>
                      </a:moveTo>
                      <a:cubicBezTo>
                        <a:pt x="63" y="25"/>
                        <a:pt x="29" y="54"/>
                        <a:pt x="0" y="78"/>
                      </a:cubicBezTo>
                      <a:cubicBezTo>
                        <a:pt x="207" y="1481"/>
                        <a:pt x="735" y="2783"/>
                        <a:pt x="1504" y="3903"/>
                      </a:cubicBezTo>
                      <a:cubicBezTo>
                        <a:pt x="1562" y="3869"/>
                        <a:pt x="1615" y="3827"/>
                        <a:pt x="1663" y="3778"/>
                      </a:cubicBezTo>
                      <a:cubicBezTo>
                        <a:pt x="741" y="2774"/>
                        <a:pt x="158" y="1456"/>
                        <a:pt x="96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2225;p49"/>
                <p:cNvSpPr/>
                <p:nvPr/>
              </p:nvSpPr>
              <p:spPr>
                <a:xfrm>
                  <a:off x="2868160" y="4267626"/>
                  <a:ext cx="136183" cy="254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3965" extrusionOk="0">
                      <a:moveTo>
                        <a:pt x="615" y="0"/>
                      </a:moveTo>
                      <a:cubicBezTo>
                        <a:pt x="413" y="173"/>
                        <a:pt x="254" y="408"/>
                        <a:pt x="163" y="658"/>
                      </a:cubicBezTo>
                      <a:cubicBezTo>
                        <a:pt x="1" y="1114"/>
                        <a:pt x="19" y="1619"/>
                        <a:pt x="87" y="2105"/>
                      </a:cubicBezTo>
                      <a:cubicBezTo>
                        <a:pt x="174" y="2696"/>
                        <a:pt x="356" y="3321"/>
                        <a:pt x="822" y="3695"/>
                      </a:cubicBezTo>
                      <a:cubicBezTo>
                        <a:pt x="1028" y="3873"/>
                        <a:pt x="1312" y="3964"/>
                        <a:pt x="1586" y="3964"/>
                      </a:cubicBezTo>
                      <a:cubicBezTo>
                        <a:pt x="1778" y="3964"/>
                        <a:pt x="1966" y="3916"/>
                        <a:pt x="2119" y="3825"/>
                      </a:cubicBezTo>
                      <a:cubicBezTo>
                        <a:pt x="1350" y="2705"/>
                        <a:pt x="822" y="1403"/>
                        <a:pt x="615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2226;p49"/>
                <p:cNvSpPr/>
                <p:nvPr/>
              </p:nvSpPr>
              <p:spPr>
                <a:xfrm>
                  <a:off x="2528214" y="3872372"/>
                  <a:ext cx="151087" cy="1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2367" extrusionOk="0">
                      <a:moveTo>
                        <a:pt x="634" y="1"/>
                      </a:moveTo>
                      <a:cubicBezTo>
                        <a:pt x="550" y="1"/>
                        <a:pt x="468" y="47"/>
                        <a:pt x="420" y="121"/>
                      </a:cubicBezTo>
                      <a:cubicBezTo>
                        <a:pt x="1" y="761"/>
                        <a:pt x="21" y="1631"/>
                        <a:pt x="467" y="2246"/>
                      </a:cubicBezTo>
                      <a:cubicBezTo>
                        <a:pt x="530" y="2329"/>
                        <a:pt x="603" y="2366"/>
                        <a:pt x="693" y="2366"/>
                      </a:cubicBezTo>
                      <a:cubicBezTo>
                        <a:pt x="713" y="2366"/>
                        <a:pt x="734" y="2364"/>
                        <a:pt x="755" y="2361"/>
                      </a:cubicBezTo>
                      <a:cubicBezTo>
                        <a:pt x="1077" y="2308"/>
                        <a:pt x="1390" y="2183"/>
                        <a:pt x="1654" y="1995"/>
                      </a:cubicBezTo>
                      <a:cubicBezTo>
                        <a:pt x="1789" y="1904"/>
                        <a:pt x="1913" y="1799"/>
                        <a:pt x="2029" y="1678"/>
                      </a:cubicBezTo>
                      <a:cubicBezTo>
                        <a:pt x="2125" y="1573"/>
                        <a:pt x="2270" y="1419"/>
                        <a:pt x="2255" y="1270"/>
                      </a:cubicBezTo>
                      <a:cubicBezTo>
                        <a:pt x="2283" y="1198"/>
                        <a:pt x="2312" y="1130"/>
                        <a:pt x="2327" y="1063"/>
                      </a:cubicBezTo>
                      <a:cubicBezTo>
                        <a:pt x="2351" y="977"/>
                        <a:pt x="2273" y="892"/>
                        <a:pt x="2194" y="892"/>
                      </a:cubicBezTo>
                      <a:cubicBezTo>
                        <a:pt x="2164" y="892"/>
                        <a:pt x="2134" y="905"/>
                        <a:pt x="2110" y="934"/>
                      </a:cubicBezTo>
                      <a:cubicBezTo>
                        <a:pt x="2068" y="986"/>
                        <a:pt x="2019" y="1034"/>
                        <a:pt x="1971" y="1083"/>
                      </a:cubicBezTo>
                      <a:cubicBezTo>
                        <a:pt x="1856" y="1130"/>
                        <a:pt x="1760" y="1274"/>
                        <a:pt x="1678" y="1352"/>
                      </a:cubicBezTo>
                      <a:cubicBezTo>
                        <a:pt x="1578" y="1447"/>
                        <a:pt x="1500" y="1515"/>
                        <a:pt x="1385" y="1587"/>
                      </a:cubicBezTo>
                      <a:cubicBezTo>
                        <a:pt x="1203" y="1707"/>
                        <a:pt x="1019" y="1784"/>
                        <a:pt x="818" y="1833"/>
                      </a:cubicBezTo>
                      <a:cubicBezTo>
                        <a:pt x="578" y="1376"/>
                        <a:pt x="582" y="813"/>
                        <a:pt x="842" y="371"/>
                      </a:cubicBezTo>
                      <a:cubicBezTo>
                        <a:pt x="910" y="256"/>
                        <a:pt x="871" y="103"/>
                        <a:pt x="755" y="35"/>
                      </a:cubicBezTo>
                      <a:cubicBezTo>
                        <a:pt x="716" y="11"/>
                        <a:pt x="675" y="1"/>
                        <a:pt x="634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2227;p49"/>
                <p:cNvSpPr/>
                <p:nvPr/>
              </p:nvSpPr>
              <p:spPr>
                <a:xfrm>
                  <a:off x="2863792" y="3948301"/>
                  <a:ext cx="151087" cy="1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2367" extrusionOk="0">
                      <a:moveTo>
                        <a:pt x="632" y="1"/>
                      </a:moveTo>
                      <a:cubicBezTo>
                        <a:pt x="549" y="1"/>
                        <a:pt x="466" y="47"/>
                        <a:pt x="415" y="121"/>
                      </a:cubicBezTo>
                      <a:cubicBezTo>
                        <a:pt x="1" y="761"/>
                        <a:pt x="16" y="1631"/>
                        <a:pt x="466" y="2246"/>
                      </a:cubicBezTo>
                      <a:cubicBezTo>
                        <a:pt x="526" y="2329"/>
                        <a:pt x="598" y="2366"/>
                        <a:pt x="691" y="2366"/>
                      </a:cubicBezTo>
                      <a:cubicBezTo>
                        <a:pt x="711" y="2366"/>
                        <a:pt x="732" y="2365"/>
                        <a:pt x="755" y="2361"/>
                      </a:cubicBezTo>
                      <a:cubicBezTo>
                        <a:pt x="1072" y="2308"/>
                        <a:pt x="1389" y="2183"/>
                        <a:pt x="1654" y="1995"/>
                      </a:cubicBezTo>
                      <a:cubicBezTo>
                        <a:pt x="1788" y="1904"/>
                        <a:pt x="1914" y="1799"/>
                        <a:pt x="2029" y="1678"/>
                      </a:cubicBezTo>
                      <a:cubicBezTo>
                        <a:pt x="2125" y="1573"/>
                        <a:pt x="2269" y="1419"/>
                        <a:pt x="2254" y="1270"/>
                      </a:cubicBezTo>
                      <a:cubicBezTo>
                        <a:pt x="2283" y="1198"/>
                        <a:pt x="2307" y="1130"/>
                        <a:pt x="2327" y="1064"/>
                      </a:cubicBezTo>
                      <a:cubicBezTo>
                        <a:pt x="2351" y="977"/>
                        <a:pt x="2270" y="893"/>
                        <a:pt x="2190" y="893"/>
                      </a:cubicBezTo>
                      <a:cubicBezTo>
                        <a:pt x="2160" y="893"/>
                        <a:pt x="2129" y="905"/>
                        <a:pt x="2105" y="934"/>
                      </a:cubicBezTo>
                      <a:cubicBezTo>
                        <a:pt x="2063" y="986"/>
                        <a:pt x="2019" y="1035"/>
                        <a:pt x="1972" y="1083"/>
                      </a:cubicBezTo>
                      <a:cubicBezTo>
                        <a:pt x="1851" y="1130"/>
                        <a:pt x="1755" y="1275"/>
                        <a:pt x="1678" y="1352"/>
                      </a:cubicBezTo>
                      <a:cubicBezTo>
                        <a:pt x="1577" y="1448"/>
                        <a:pt x="1500" y="1516"/>
                        <a:pt x="1385" y="1587"/>
                      </a:cubicBezTo>
                      <a:cubicBezTo>
                        <a:pt x="1198" y="1707"/>
                        <a:pt x="1020" y="1784"/>
                        <a:pt x="818" y="1833"/>
                      </a:cubicBezTo>
                      <a:cubicBezTo>
                        <a:pt x="577" y="1376"/>
                        <a:pt x="577" y="813"/>
                        <a:pt x="841" y="371"/>
                      </a:cubicBezTo>
                      <a:cubicBezTo>
                        <a:pt x="909" y="256"/>
                        <a:pt x="866" y="103"/>
                        <a:pt x="750" y="35"/>
                      </a:cubicBezTo>
                      <a:cubicBezTo>
                        <a:pt x="713" y="12"/>
                        <a:pt x="673" y="1"/>
                        <a:pt x="632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2228;p49"/>
                <p:cNvSpPr/>
                <p:nvPr/>
              </p:nvSpPr>
              <p:spPr>
                <a:xfrm>
                  <a:off x="2650909" y="4017099"/>
                  <a:ext cx="166375" cy="105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635" extrusionOk="0">
                      <a:moveTo>
                        <a:pt x="261" y="0"/>
                      </a:moveTo>
                      <a:cubicBezTo>
                        <a:pt x="219" y="0"/>
                        <a:pt x="181" y="24"/>
                        <a:pt x="172" y="79"/>
                      </a:cubicBezTo>
                      <a:cubicBezTo>
                        <a:pt x="1" y="946"/>
                        <a:pt x="852" y="1635"/>
                        <a:pt x="1664" y="1635"/>
                      </a:cubicBezTo>
                      <a:cubicBezTo>
                        <a:pt x="1739" y="1635"/>
                        <a:pt x="1814" y="1629"/>
                        <a:pt x="1888" y="1616"/>
                      </a:cubicBezTo>
                      <a:cubicBezTo>
                        <a:pt x="2143" y="1578"/>
                        <a:pt x="2396" y="1449"/>
                        <a:pt x="2546" y="1232"/>
                      </a:cubicBezTo>
                      <a:cubicBezTo>
                        <a:pt x="2589" y="1165"/>
                        <a:pt x="2560" y="1069"/>
                        <a:pt x="2503" y="1026"/>
                      </a:cubicBezTo>
                      <a:cubicBezTo>
                        <a:pt x="2472" y="1002"/>
                        <a:pt x="2438" y="990"/>
                        <a:pt x="2404" y="990"/>
                      </a:cubicBezTo>
                      <a:cubicBezTo>
                        <a:pt x="2364" y="990"/>
                        <a:pt x="2323" y="1006"/>
                        <a:pt x="2287" y="1035"/>
                      </a:cubicBezTo>
                      <a:cubicBezTo>
                        <a:pt x="2118" y="1179"/>
                        <a:pt x="1950" y="1290"/>
                        <a:pt x="1724" y="1310"/>
                      </a:cubicBezTo>
                      <a:cubicBezTo>
                        <a:pt x="1690" y="1312"/>
                        <a:pt x="1656" y="1314"/>
                        <a:pt x="1623" y="1314"/>
                      </a:cubicBezTo>
                      <a:cubicBezTo>
                        <a:pt x="1435" y="1314"/>
                        <a:pt x="1247" y="1271"/>
                        <a:pt x="1076" y="1190"/>
                      </a:cubicBezTo>
                      <a:cubicBezTo>
                        <a:pt x="681" y="1006"/>
                        <a:pt x="311" y="607"/>
                        <a:pt x="384" y="137"/>
                      </a:cubicBezTo>
                      <a:cubicBezTo>
                        <a:pt x="395" y="55"/>
                        <a:pt x="324" y="0"/>
                        <a:pt x="26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2229;p49"/>
                <p:cNvSpPr/>
                <p:nvPr/>
              </p:nvSpPr>
              <p:spPr>
                <a:xfrm>
                  <a:off x="2785165" y="3925239"/>
                  <a:ext cx="1651225" cy="752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05" h="11720" extrusionOk="0">
                      <a:moveTo>
                        <a:pt x="14148" y="0"/>
                      </a:moveTo>
                      <a:cubicBezTo>
                        <a:pt x="11780" y="0"/>
                        <a:pt x="9581" y="2009"/>
                        <a:pt x="9380" y="4364"/>
                      </a:cubicBezTo>
                      <a:cubicBezTo>
                        <a:pt x="9010" y="4276"/>
                        <a:pt x="8696" y="4237"/>
                        <a:pt x="8427" y="4237"/>
                      </a:cubicBezTo>
                      <a:cubicBezTo>
                        <a:pt x="6498" y="4237"/>
                        <a:pt x="6890" y="6267"/>
                        <a:pt x="5434" y="7094"/>
                      </a:cubicBezTo>
                      <a:cubicBezTo>
                        <a:pt x="5134" y="7264"/>
                        <a:pt x="4795" y="7319"/>
                        <a:pt x="4438" y="7319"/>
                      </a:cubicBezTo>
                      <a:cubicBezTo>
                        <a:pt x="3790" y="7319"/>
                        <a:pt x="3083" y="7138"/>
                        <a:pt x="2438" y="7138"/>
                      </a:cubicBezTo>
                      <a:cubicBezTo>
                        <a:pt x="1645" y="7138"/>
                        <a:pt x="946" y="7411"/>
                        <a:pt x="566" y="8631"/>
                      </a:cubicBezTo>
                      <a:cubicBezTo>
                        <a:pt x="1" y="10442"/>
                        <a:pt x="828" y="11047"/>
                        <a:pt x="2128" y="11047"/>
                      </a:cubicBezTo>
                      <a:cubicBezTo>
                        <a:pt x="2564" y="11047"/>
                        <a:pt x="3053" y="10979"/>
                        <a:pt x="3560" y="10866"/>
                      </a:cubicBezTo>
                      <a:cubicBezTo>
                        <a:pt x="5425" y="10443"/>
                        <a:pt x="7544" y="9410"/>
                        <a:pt x="8202" y="8881"/>
                      </a:cubicBezTo>
                      <a:cubicBezTo>
                        <a:pt x="9324" y="10621"/>
                        <a:pt x="11371" y="11720"/>
                        <a:pt x="13441" y="11720"/>
                      </a:cubicBezTo>
                      <a:cubicBezTo>
                        <a:pt x="13544" y="11720"/>
                        <a:pt x="13646" y="11717"/>
                        <a:pt x="13749" y="11712"/>
                      </a:cubicBezTo>
                      <a:cubicBezTo>
                        <a:pt x="15921" y="11596"/>
                        <a:pt x="17982" y="10246"/>
                        <a:pt x="18957" y="8305"/>
                      </a:cubicBezTo>
                      <a:lnTo>
                        <a:pt x="18957" y="8305"/>
                      </a:lnTo>
                      <a:cubicBezTo>
                        <a:pt x="18575" y="9067"/>
                        <a:pt x="20495" y="10145"/>
                        <a:pt x="22263" y="10145"/>
                      </a:cubicBezTo>
                      <a:cubicBezTo>
                        <a:pt x="23404" y="10145"/>
                        <a:pt x="24481" y="9696"/>
                        <a:pt x="24835" y="8425"/>
                      </a:cubicBezTo>
                      <a:cubicBezTo>
                        <a:pt x="25705" y="5308"/>
                        <a:pt x="21024" y="4362"/>
                        <a:pt x="19425" y="4362"/>
                      </a:cubicBezTo>
                      <a:cubicBezTo>
                        <a:pt x="19099" y="4362"/>
                        <a:pt x="18901" y="4401"/>
                        <a:pt x="18904" y="4470"/>
                      </a:cubicBezTo>
                      <a:cubicBezTo>
                        <a:pt x="18751" y="2090"/>
                        <a:pt x="16569" y="29"/>
                        <a:pt x="14191" y="0"/>
                      </a:cubicBezTo>
                      <a:cubicBezTo>
                        <a:pt x="14176" y="0"/>
                        <a:pt x="14162" y="0"/>
                        <a:pt x="14148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2230;p49"/>
                <p:cNvSpPr/>
                <p:nvPr/>
              </p:nvSpPr>
              <p:spPr>
                <a:xfrm>
                  <a:off x="1595290" y="4011318"/>
                  <a:ext cx="1287384" cy="762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1" h="11866" extrusionOk="0">
                      <a:moveTo>
                        <a:pt x="12852" y="2711"/>
                      </a:moveTo>
                      <a:cubicBezTo>
                        <a:pt x="12794" y="2779"/>
                        <a:pt x="12736" y="2855"/>
                        <a:pt x="12683" y="2937"/>
                      </a:cubicBezTo>
                      <a:cubicBezTo>
                        <a:pt x="12597" y="2942"/>
                        <a:pt x="12510" y="2961"/>
                        <a:pt x="12428" y="2990"/>
                      </a:cubicBezTo>
                      <a:cubicBezTo>
                        <a:pt x="12572" y="2875"/>
                        <a:pt x="12712" y="2779"/>
                        <a:pt x="12852" y="2711"/>
                      </a:cubicBezTo>
                      <a:close/>
                      <a:moveTo>
                        <a:pt x="12664" y="0"/>
                      </a:moveTo>
                      <a:cubicBezTo>
                        <a:pt x="12658" y="0"/>
                        <a:pt x="12652" y="1"/>
                        <a:pt x="12645" y="1"/>
                      </a:cubicBezTo>
                      <a:cubicBezTo>
                        <a:pt x="10396" y="16"/>
                        <a:pt x="8593" y="1784"/>
                        <a:pt x="8315" y="3884"/>
                      </a:cubicBezTo>
                      <a:cubicBezTo>
                        <a:pt x="7388" y="3984"/>
                        <a:pt x="6590" y="4552"/>
                        <a:pt x="6186" y="5388"/>
                      </a:cubicBezTo>
                      <a:cubicBezTo>
                        <a:pt x="5462" y="5111"/>
                        <a:pt x="4715" y="4920"/>
                        <a:pt x="3963" y="4920"/>
                      </a:cubicBezTo>
                      <a:cubicBezTo>
                        <a:pt x="3438" y="4920"/>
                        <a:pt x="2910" y="5013"/>
                        <a:pt x="2385" y="5235"/>
                      </a:cubicBezTo>
                      <a:cubicBezTo>
                        <a:pt x="823" y="5898"/>
                        <a:pt x="1" y="7526"/>
                        <a:pt x="549" y="9156"/>
                      </a:cubicBezTo>
                      <a:cubicBezTo>
                        <a:pt x="1049" y="10636"/>
                        <a:pt x="2524" y="11760"/>
                        <a:pt x="4081" y="11856"/>
                      </a:cubicBezTo>
                      <a:cubicBezTo>
                        <a:pt x="4179" y="11862"/>
                        <a:pt x="4277" y="11865"/>
                        <a:pt x="4374" y="11865"/>
                      </a:cubicBezTo>
                      <a:cubicBezTo>
                        <a:pt x="5839" y="11865"/>
                        <a:pt x="7163" y="11161"/>
                        <a:pt x="8276" y="10237"/>
                      </a:cubicBezTo>
                      <a:cubicBezTo>
                        <a:pt x="9114" y="11158"/>
                        <a:pt x="10267" y="11714"/>
                        <a:pt x="11476" y="11714"/>
                      </a:cubicBezTo>
                      <a:cubicBezTo>
                        <a:pt x="12195" y="11714"/>
                        <a:pt x="12935" y="11517"/>
                        <a:pt x="13639" y="11083"/>
                      </a:cubicBezTo>
                      <a:cubicBezTo>
                        <a:pt x="14072" y="10813"/>
                        <a:pt x="14519" y="10425"/>
                        <a:pt x="14870" y="9968"/>
                      </a:cubicBezTo>
                      <a:cubicBezTo>
                        <a:pt x="15232" y="10079"/>
                        <a:pt x="15605" y="10132"/>
                        <a:pt x="15976" y="10132"/>
                      </a:cubicBezTo>
                      <a:cubicBezTo>
                        <a:pt x="18037" y="10132"/>
                        <a:pt x="20041" y="8491"/>
                        <a:pt x="19849" y="5945"/>
                      </a:cubicBezTo>
                      <a:cubicBezTo>
                        <a:pt x="19705" y="3942"/>
                        <a:pt x="18071" y="2520"/>
                        <a:pt x="16562" y="1389"/>
                      </a:cubicBezTo>
                      <a:cubicBezTo>
                        <a:pt x="15648" y="710"/>
                        <a:pt x="14613" y="276"/>
                        <a:pt x="13565" y="276"/>
                      </a:cubicBezTo>
                      <a:cubicBezTo>
                        <a:pt x="13510" y="276"/>
                        <a:pt x="13455" y="277"/>
                        <a:pt x="13399" y="280"/>
                      </a:cubicBezTo>
                      <a:cubicBezTo>
                        <a:pt x="13221" y="110"/>
                        <a:pt x="12977" y="0"/>
                        <a:pt x="126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2231;p49"/>
                <p:cNvSpPr/>
                <p:nvPr/>
              </p:nvSpPr>
              <p:spPr>
                <a:xfrm>
                  <a:off x="2350726" y="3443649"/>
                  <a:ext cx="1183319" cy="1473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1" h="22943" extrusionOk="0">
                      <a:moveTo>
                        <a:pt x="11476" y="1"/>
                      </a:moveTo>
                      <a:cubicBezTo>
                        <a:pt x="5138" y="1"/>
                        <a:pt x="0" y="5138"/>
                        <a:pt x="0" y="11472"/>
                      </a:cubicBezTo>
                      <a:cubicBezTo>
                        <a:pt x="0" y="17810"/>
                        <a:pt x="5138" y="22942"/>
                        <a:pt x="11476" y="22942"/>
                      </a:cubicBezTo>
                      <a:cubicBezTo>
                        <a:pt x="14087" y="22942"/>
                        <a:pt x="16494" y="22068"/>
                        <a:pt x="18421" y="20602"/>
                      </a:cubicBezTo>
                      <a:lnTo>
                        <a:pt x="18421" y="20602"/>
                      </a:lnTo>
                      <a:cubicBezTo>
                        <a:pt x="18190" y="20622"/>
                        <a:pt x="17955" y="20626"/>
                        <a:pt x="17724" y="20626"/>
                      </a:cubicBezTo>
                      <a:cubicBezTo>
                        <a:pt x="15052" y="20626"/>
                        <a:pt x="12645" y="19482"/>
                        <a:pt x="10972" y="17656"/>
                      </a:cubicBezTo>
                      <a:cubicBezTo>
                        <a:pt x="9564" y="16119"/>
                        <a:pt x="8670" y="14096"/>
                        <a:pt x="8579" y="11870"/>
                      </a:cubicBezTo>
                      <a:cubicBezTo>
                        <a:pt x="8569" y="11741"/>
                        <a:pt x="8569" y="11606"/>
                        <a:pt x="8569" y="11472"/>
                      </a:cubicBezTo>
                      <a:cubicBezTo>
                        <a:pt x="8569" y="6416"/>
                        <a:pt x="12669" y="2317"/>
                        <a:pt x="17724" y="2317"/>
                      </a:cubicBezTo>
                      <a:cubicBezTo>
                        <a:pt x="17955" y="2317"/>
                        <a:pt x="18190" y="2326"/>
                        <a:pt x="18421" y="2345"/>
                      </a:cubicBezTo>
                      <a:cubicBezTo>
                        <a:pt x="16494" y="870"/>
                        <a:pt x="14087" y="1"/>
                        <a:pt x="114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2232;p49"/>
                <p:cNvSpPr/>
                <p:nvPr/>
              </p:nvSpPr>
              <p:spPr>
                <a:xfrm>
                  <a:off x="2350726" y="4145960"/>
                  <a:ext cx="59612" cy="325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5061" extrusionOk="0">
                      <a:moveTo>
                        <a:pt x="15" y="0"/>
                      </a:moveTo>
                      <a:cubicBezTo>
                        <a:pt x="5" y="178"/>
                        <a:pt x="0" y="356"/>
                        <a:pt x="0" y="539"/>
                      </a:cubicBezTo>
                      <a:cubicBezTo>
                        <a:pt x="0" y="2143"/>
                        <a:pt x="333" y="3676"/>
                        <a:pt x="928" y="5060"/>
                      </a:cubicBezTo>
                      <a:cubicBezTo>
                        <a:pt x="333" y="3676"/>
                        <a:pt x="0" y="2143"/>
                        <a:pt x="0" y="539"/>
                      </a:cubicBezTo>
                      <a:cubicBezTo>
                        <a:pt x="0" y="356"/>
                        <a:pt x="5" y="178"/>
                        <a:pt x="15" y="0"/>
                      </a:cubicBezTo>
                      <a:close/>
                    </a:path>
                  </a:pathLst>
                </a:custGeom>
                <a:solidFill>
                  <a:srgbClr val="1F20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2233;p49"/>
                <p:cNvSpPr/>
                <p:nvPr/>
              </p:nvSpPr>
              <p:spPr>
                <a:xfrm>
                  <a:off x="2829875" y="4766754"/>
                  <a:ext cx="704171" cy="150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2" h="2346" extrusionOk="0">
                      <a:moveTo>
                        <a:pt x="10962" y="0"/>
                      </a:moveTo>
                      <a:cubicBezTo>
                        <a:pt x="10861" y="10"/>
                        <a:pt x="10760" y="20"/>
                        <a:pt x="10660" y="20"/>
                      </a:cubicBezTo>
                      <a:cubicBezTo>
                        <a:pt x="10654" y="20"/>
                        <a:pt x="10654" y="20"/>
                        <a:pt x="10654" y="25"/>
                      </a:cubicBezTo>
                      <a:cubicBezTo>
                        <a:pt x="10755" y="20"/>
                        <a:pt x="10856" y="15"/>
                        <a:pt x="10957" y="5"/>
                      </a:cubicBezTo>
                      <a:cubicBezTo>
                        <a:pt x="10957" y="5"/>
                        <a:pt x="10962" y="5"/>
                        <a:pt x="10962" y="0"/>
                      </a:cubicBezTo>
                      <a:close/>
                      <a:moveTo>
                        <a:pt x="0" y="1626"/>
                      </a:moveTo>
                      <a:cubicBezTo>
                        <a:pt x="1250" y="2093"/>
                        <a:pt x="2600" y="2345"/>
                        <a:pt x="4013" y="2345"/>
                      </a:cubicBezTo>
                      <a:cubicBezTo>
                        <a:pt x="4014" y="2345"/>
                        <a:pt x="4014" y="2345"/>
                        <a:pt x="4015" y="2345"/>
                      </a:cubicBezTo>
                      <a:lnTo>
                        <a:pt x="4015" y="2345"/>
                      </a:lnTo>
                      <a:cubicBezTo>
                        <a:pt x="4016" y="2345"/>
                        <a:pt x="4017" y="2345"/>
                        <a:pt x="4017" y="2345"/>
                      </a:cubicBezTo>
                      <a:cubicBezTo>
                        <a:pt x="5231" y="2345"/>
                        <a:pt x="6405" y="2159"/>
                        <a:pt x="7507" y="1804"/>
                      </a:cubicBezTo>
                      <a:lnTo>
                        <a:pt x="7507" y="1804"/>
                      </a:lnTo>
                      <a:cubicBezTo>
                        <a:pt x="6406" y="2159"/>
                        <a:pt x="5232" y="2345"/>
                        <a:pt x="4015" y="2345"/>
                      </a:cubicBezTo>
                      <a:lnTo>
                        <a:pt x="4015" y="2345"/>
                      </a:lnTo>
                      <a:cubicBezTo>
                        <a:pt x="2599" y="2345"/>
                        <a:pt x="1249" y="2093"/>
                        <a:pt x="0" y="1626"/>
                      </a:cubicBezTo>
                      <a:close/>
                    </a:path>
                  </a:pathLst>
                </a:custGeom>
                <a:solidFill>
                  <a:srgbClr val="EDA5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2234;p49"/>
                <p:cNvSpPr/>
                <p:nvPr/>
              </p:nvSpPr>
              <p:spPr>
                <a:xfrm>
                  <a:off x="2350726" y="4111079"/>
                  <a:ext cx="1183062" cy="806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17" h="12553" extrusionOk="0">
                      <a:moveTo>
                        <a:pt x="54" y="0"/>
                      </a:moveTo>
                      <a:cubicBezTo>
                        <a:pt x="34" y="178"/>
                        <a:pt x="25" y="361"/>
                        <a:pt x="15" y="543"/>
                      </a:cubicBezTo>
                      <a:cubicBezTo>
                        <a:pt x="5" y="721"/>
                        <a:pt x="0" y="899"/>
                        <a:pt x="0" y="1082"/>
                      </a:cubicBezTo>
                      <a:cubicBezTo>
                        <a:pt x="0" y="2686"/>
                        <a:pt x="333" y="4219"/>
                        <a:pt x="928" y="5603"/>
                      </a:cubicBezTo>
                      <a:cubicBezTo>
                        <a:pt x="2154" y="8453"/>
                        <a:pt x="4499" y="10707"/>
                        <a:pt x="7406" y="11813"/>
                      </a:cubicBezTo>
                      <a:cubicBezTo>
                        <a:pt x="8670" y="12293"/>
                        <a:pt x="10039" y="12552"/>
                        <a:pt x="11476" y="12552"/>
                      </a:cubicBezTo>
                      <a:cubicBezTo>
                        <a:pt x="12707" y="12552"/>
                        <a:pt x="13899" y="12361"/>
                        <a:pt x="15014" y="11995"/>
                      </a:cubicBezTo>
                      <a:cubicBezTo>
                        <a:pt x="16254" y="11596"/>
                        <a:pt x="17402" y="10986"/>
                        <a:pt x="18416" y="10212"/>
                      </a:cubicBezTo>
                      <a:lnTo>
                        <a:pt x="18416" y="10212"/>
                      </a:lnTo>
                      <a:cubicBezTo>
                        <a:pt x="18315" y="10222"/>
                        <a:pt x="18214" y="10227"/>
                        <a:pt x="18113" y="10232"/>
                      </a:cubicBezTo>
                      <a:cubicBezTo>
                        <a:pt x="16456" y="11034"/>
                        <a:pt x="14591" y="11485"/>
                        <a:pt x="12621" y="11485"/>
                      </a:cubicBezTo>
                      <a:cubicBezTo>
                        <a:pt x="6037" y="11485"/>
                        <a:pt x="626" y="6439"/>
                        <a:pt x="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2235;p49"/>
                <p:cNvSpPr/>
                <p:nvPr/>
              </p:nvSpPr>
              <p:spPr>
                <a:xfrm>
                  <a:off x="2907667" y="4262616"/>
                  <a:ext cx="106891" cy="250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4" h="3903" extrusionOk="0">
                      <a:moveTo>
                        <a:pt x="96" y="1"/>
                      </a:moveTo>
                      <a:cubicBezTo>
                        <a:pt x="63" y="25"/>
                        <a:pt x="29" y="54"/>
                        <a:pt x="0" y="78"/>
                      </a:cubicBezTo>
                      <a:cubicBezTo>
                        <a:pt x="207" y="1481"/>
                        <a:pt x="735" y="2783"/>
                        <a:pt x="1504" y="3903"/>
                      </a:cubicBezTo>
                      <a:cubicBezTo>
                        <a:pt x="1562" y="3869"/>
                        <a:pt x="1615" y="3827"/>
                        <a:pt x="1663" y="3778"/>
                      </a:cubicBezTo>
                      <a:cubicBezTo>
                        <a:pt x="741" y="2774"/>
                        <a:pt x="158" y="1456"/>
                        <a:pt x="96" y="1"/>
                      </a:cubicBezTo>
                      <a:close/>
                    </a:path>
                  </a:pathLst>
                </a:custGeom>
                <a:solidFill>
                  <a:srgbClr val="EDA5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2236;p49"/>
                <p:cNvSpPr/>
                <p:nvPr/>
              </p:nvSpPr>
              <p:spPr>
                <a:xfrm>
                  <a:off x="2868160" y="4267626"/>
                  <a:ext cx="136183" cy="254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3965" extrusionOk="0">
                      <a:moveTo>
                        <a:pt x="615" y="0"/>
                      </a:moveTo>
                      <a:cubicBezTo>
                        <a:pt x="413" y="173"/>
                        <a:pt x="254" y="408"/>
                        <a:pt x="163" y="658"/>
                      </a:cubicBezTo>
                      <a:cubicBezTo>
                        <a:pt x="1" y="1114"/>
                        <a:pt x="19" y="1619"/>
                        <a:pt x="87" y="2105"/>
                      </a:cubicBezTo>
                      <a:cubicBezTo>
                        <a:pt x="174" y="2696"/>
                        <a:pt x="356" y="3321"/>
                        <a:pt x="822" y="3695"/>
                      </a:cubicBezTo>
                      <a:cubicBezTo>
                        <a:pt x="1028" y="3873"/>
                        <a:pt x="1312" y="3964"/>
                        <a:pt x="1586" y="3964"/>
                      </a:cubicBezTo>
                      <a:cubicBezTo>
                        <a:pt x="1778" y="3964"/>
                        <a:pt x="1966" y="3916"/>
                        <a:pt x="2119" y="3825"/>
                      </a:cubicBezTo>
                      <a:cubicBezTo>
                        <a:pt x="1350" y="2705"/>
                        <a:pt x="822" y="1403"/>
                        <a:pt x="6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2237;p49"/>
                <p:cNvSpPr/>
                <p:nvPr/>
              </p:nvSpPr>
              <p:spPr>
                <a:xfrm>
                  <a:off x="2528214" y="3872372"/>
                  <a:ext cx="151087" cy="1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2367" extrusionOk="0">
                      <a:moveTo>
                        <a:pt x="634" y="1"/>
                      </a:moveTo>
                      <a:cubicBezTo>
                        <a:pt x="550" y="1"/>
                        <a:pt x="468" y="47"/>
                        <a:pt x="420" y="121"/>
                      </a:cubicBezTo>
                      <a:cubicBezTo>
                        <a:pt x="1" y="761"/>
                        <a:pt x="21" y="1631"/>
                        <a:pt x="467" y="2246"/>
                      </a:cubicBezTo>
                      <a:cubicBezTo>
                        <a:pt x="530" y="2329"/>
                        <a:pt x="603" y="2366"/>
                        <a:pt x="693" y="2366"/>
                      </a:cubicBezTo>
                      <a:cubicBezTo>
                        <a:pt x="713" y="2366"/>
                        <a:pt x="734" y="2364"/>
                        <a:pt x="755" y="2361"/>
                      </a:cubicBezTo>
                      <a:cubicBezTo>
                        <a:pt x="1077" y="2308"/>
                        <a:pt x="1390" y="2183"/>
                        <a:pt x="1654" y="1995"/>
                      </a:cubicBezTo>
                      <a:cubicBezTo>
                        <a:pt x="1789" y="1904"/>
                        <a:pt x="1913" y="1799"/>
                        <a:pt x="2029" y="1678"/>
                      </a:cubicBezTo>
                      <a:cubicBezTo>
                        <a:pt x="2125" y="1573"/>
                        <a:pt x="2270" y="1419"/>
                        <a:pt x="2255" y="1270"/>
                      </a:cubicBezTo>
                      <a:cubicBezTo>
                        <a:pt x="2283" y="1198"/>
                        <a:pt x="2312" y="1130"/>
                        <a:pt x="2327" y="1063"/>
                      </a:cubicBezTo>
                      <a:cubicBezTo>
                        <a:pt x="2351" y="977"/>
                        <a:pt x="2273" y="892"/>
                        <a:pt x="2194" y="892"/>
                      </a:cubicBezTo>
                      <a:cubicBezTo>
                        <a:pt x="2164" y="892"/>
                        <a:pt x="2134" y="905"/>
                        <a:pt x="2110" y="934"/>
                      </a:cubicBezTo>
                      <a:cubicBezTo>
                        <a:pt x="2068" y="986"/>
                        <a:pt x="2019" y="1034"/>
                        <a:pt x="1971" y="1083"/>
                      </a:cubicBezTo>
                      <a:cubicBezTo>
                        <a:pt x="1856" y="1130"/>
                        <a:pt x="1760" y="1274"/>
                        <a:pt x="1678" y="1352"/>
                      </a:cubicBezTo>
                      <a:cubicBezTo>
                        <a:pt x="1578" y="1447"/>
                        <a:pt x="1500" y="1515"/>
                        <a:pt x="1385" y="1587"/>
                      </a:cubicBezTo>
                      <a:cubicBezTo>
                        <a:pt x="1203" y="1707"/>
                        <a:pt x="1019" y="1784"/>
                        <a:pt x="818" y="1833"/>
                      </a:cubicBezTo>
                      <a:cubicBezTo>
                        <a:pt x="578" y="1376"/>
                        <a:pt x="582" y="813"/>
                        <a:pt x="842" y="371"/>
                      </a:cubicBezTo>
                      <a:cubicBezTo>
                        <a:pt x="910" y="256"/>
                        <a:pt x="871" y="103"/>
                        <a:pt x="755" y="35"/>
                      </a:cubicBezTo>
                      <a:cubicBezTo>
                        <a:pt x="716" y="11"/>
                        <a:pt x="675" y="1"/>
                        <a:pt x="6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2238;p49"/>
                <p:cNvSpPr/>
                <p:nvPr/>
              </p:nvSpPr>
              <p:spPr>
                <a:xfrm>
                  <a:off x="2863792" y="3948301"/>
                  <a:ext cx="151087" cy="1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2367" extrusionOk="0">
                      <a:moveTo>
                        <a:pt x="632" y="1"/>
                      </a:moveTo>
                      <a:cubicBezTo>
                        <a:pt x="549" y="1"/>
                        <a:pt x="466" y="47"/>
                        <a:pt x="415" y="121"/>
                      </a:cubicBezTo>
                      <a:cubicBezTo>
                        <a:pt x="1" y="761"/>
                        <a:pt x="16" y="1631"/>
                        <a:pt x="466" y="2246"/>
                      </a:cubicBezTo>
                      <a:cubicBezTo>
                        <a:pt x="526" y="2329"/>
                        <a:pt x="598" y="2366"/>
                        <a:pt x="691" y="2366"/>
                      </a:cubicBezTo>
                      <a:cubicBezTo>
                        <a:pt x="711" y="2366"/>
                        <a:pt x="732" y="2365"/>
                        <a:pt x="755" y="2361"/>
                      </a:cubicBezTo>
                      <a:cubicBezTo>
                        <a:pt x="1072" y="2308"/>
                        <a:pt x="1389" y="2183"/>
                        <a:pt x="1654" y="1995"/>
                      </a:cubicBezTo>
                      <a:cubicBezTo>
                        <a:pt x="1788" y="1904"/>
                        <a:pt x="1914" y="1799"/>
                        <a:pt x="2029" y="1678"/>
                      </a:cubicBezTo>
                      <a:cubicBezTo>
                        <a:pt x="2125" y="1573"/>
                        <a:pt x="2269" y="1419"/>
                        <a:pt x="2254" y="1270"/>
                      </a:cubicBezTo>
                      <a:cubicBezTo>
                        <a:pt x="2283" y="1198"/>
                        <a:pt x="2307" y="1130"/>
                        <a:pt x="2327" y="1064"/>
                      </a:cubicBezTo>
                      <a:cubicBezTo>
                        <a:pt x="2351" y="977"/>
                        <a:pt x="2270" y="893"/>
                        <a:pt x="2190" y="893"/>
                      </a:cubicBezTo>
                      <a:cubicBezTo>
                        <a:pt x="2160" y="893"/>
                        <a:pt x="2129" y="905"/>
                        <a:pt x="2105" y="934"/>
                      </a:cubicBezTo>
                      <a:cubicBezTo>
                        <a:pt x="2063" y="986"/>
                        <a:pt x="2019" y="1035"/>
                        <a:pt x="1972" y="1083"/>
                      </a:cubicBezTo>
                      <a:cubicBezTo>
                        <a:pt x="1851" y="1130"/>
                        <a:pt x="1755" y="1275"/>
                        <a:pt x="1678" y="1352"/>
                      </a:cubicBezTo>
                      <a:cubicBezTo>
                        <a:pt x="1577" y="1448"/>
                        <a:pt x="1500" y="1516"/>
                        <a:pt x="1385" y="1587"/>
                      </a:cubicBezTo>
                      <a:cubicBezTo>
                        <a:pt x="1198" y="1707"/>
                        <a:pt x="1020" y="1784"/>
                        <a:pt x="818" y="1833"/>
                      </a:cubicBezTo>
                      <a:cubicBezTo>
                        <a:pt x="577" y="1376"/>
                        <a:pt x="577" y="813"/>
                        <a:pt x="841" y="371"/>
                      </a:cubicBezTo>
                      <a:cubicBezTo>
                        <a:pt x="909" y="256"/>
                        <a:pt x="866" y="103"/>
                        <a:pt x="750" y="35"/>
                      </a:cubicBezTo>
                      <a:cubicBezTo>
                        <a:pt x="713" y="12"/>
                        <a:pt x="673" y="1"/>
                        <a:pt x="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2239;p49"/>
                <p:cNvSpPr/>
                <p:nvPr/>
              </p:nvSpPr>
              <p:spPr>
                <a:xfrm>
                  <a:off x="2650909" y="4017099"/>
                  <a:ext cx="166375" cy="105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635" extrusionOk="0">
                      <a:moveTo>
                        <a:pt x="261" y="0"/>
                      </a:moveTo>
                      <a:cubicBezTo>
                        <a:pt x="219" y="0"/>
                        <a:pt x="181" y="24"/>
                        <a:pt x="172" y="79"/>
                      </a:cubicBezTo>
                      <a:cubicBezTo>
                        <a:pt x="1" y="946"/>
                        <a:pt x="852" y="1635"/>
                        <a:pt x="1664" y="1635"/>
                      </a:cubicBezTo>
                      <a:cubicBezTo>
                        <a:pt x="1739" y="1635"/>
                        <a:pt x="1814" y="1629"/>
                        <a:pt x="1888" y="1616"/>
                      </a:cubicBezTo>
                      <a:cubicBezTo>
                        <a:pt x="2143" y="1578"/>
                        <a:pt x="2396" y="1449"/>
                        <a:pt x="2546" y="1232"/>
                      </a:cubicBezTo>
                      <a:cubicBezTo>
                        <a:pt x="2589" y="1165"/>
                        <a:pt x="2560" y="1069"/>
                        <a:pt x="2503" y="1026"/>
                      </a:cubicBezTo>
                      <a:cubicBezTo>
                        <a:pt x="2472" y="1002"/>
                        <a:pt x="2438" y="990"/>
                        <a:pt x="2404" y="990"/>
                      </a:cubicBezTo>
                      <a:cubicBezTo>
                        <a:pt x="2364" y="990"/>
                        <a:pt x="2323" y="1006"/>
                        <a:pt x="2287" y="1035"/>
                      </a:cubicBezTo>
                      <a:cubicBezTo>
                        <a:pt x="2118" y="1179"/>
                        <a:pt x="1950" y="1290"/>
                        <a:pt x="1724" y="1310"/>
                      </a:cubicBezTo>
                      <a:cubicBezTo>
                        <a:pt x="1690" y="1312"/>
                        <a:pt x="1656" y="1314"/>
                        <a:pt x="1623" y="1314"/>
                      </a:cubicBezTo>
                      <a:cubicBezTo>
                        <a:pt x="1435" y="1314"/>
                        <a:pt x="1247" y="1271"/>
                        <a:pt x="1076" y="1190"/>
                      </a:cubicBezTo>
                      <a:cubicBezTo>
                        <a:pt x="681" y="1006"/>
                        <a:pt x="311" y="607"/>
                        <a:pt x="384" y="137"/>
                      </a:cubicBezTo>
                      <a:cubicBezTo>
                        <a:pt x="395" y="55"/>
                        <a:pt x="324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2240;p49"/>
                <p:cNvSpPr/>
                <p:nvPr/>
              </p:nvSpPr>
              <p:spPr>
                <a:xfrm>
                  <a:off x="2785165" y="3925239"/>
                  <a:ext cx="1651225" cy="752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05" h="11720" extrusionOk="0">
                      <a:moveTo>
                        <a:pt x="14148" y="0"/>
                      </a:moveTo>
                      <a:cubicBezTo>
                        <a:pt x="11780" y="0"/>
                        <a:pt x="9581" y="2009"/>
                        <a:pt x="9380" y="4364"/>
                      </a:cubicBezTo>
                      <a:cubicBezTo>
                        <a:pt x="9010" y="4276"/>
                        <a:pt x="8696" y="4237"/>
                        <a:pt x="8427" y="4237"/>
                      </a:cubicBezTo>
                      <a:cubicBezTo>
                        <a:pt x="6498" y="4237"/>
                        <a:pt x="6890" y="6267"/>
                        <a:pt x="5434" y="7094"/>
                      </a:cubicBezTo>
                      <a:cubicBezTo>
                        <a:pt x="5134" y="7264"/>
                        <a:pt x="4795" y="7319"/>
                        <a:pt x="4438" y="7319"/>
                      </a:cubicBezTo>
                      <a:cubicBezTo>
                        <a:pt x="3790" y="7319"/>
                        <a:pt x="3083" y="7138"/>
                        <a:pt x="2438" y="7138"/>
                      </a:cubicBezTo>
                      <a:cubicBezTo>
                        <a:pt x="1645" y="7138"/>
                        <a:pt x="946" y="7411"/>
                        <a:pt x="566" y="8631"/>
                      </a:cubicBezTo>
                      <a:cubicBezTo>
                        <a:pt x="1" y="10442"/>
                        <a:pt x="828" y="11047"/>
                        <a:pt x="2128" y="11047"/>
                      </a:cubicBezTo>
                      <a:cubicBezTo>
                        <a:pt x="2564" y="11047"/>
                        <a:pt x="3053" y="10979"/>
                        <a:pt x="3560" y="10866"/>
                      </a:cubicBezTo>
                      <a:cubicBezTo>
                        <a:pt x="5425" y="10443"/>
                        <a:pt x="7544" y="9410"/>
                        <a:pt x="8202" y="8881"/>
                      </a:cubicBezTo>
                      <a:cubicBezTo>
                        <a:pt x="9324" y="10621"/>
                        <a:pt x="11371" y="11720"/>
                        <a:pt x="13441" y="11720"/>
                      </a:cubicBezTo>
                      <a:cubicBezTo>
                        <a:pt x="13544" y="11720"/>
                        <a:pt x="13646" y="11717"/>
                        <a:pt x="13749" y="11712"/>
                      </a:cubicBezTo>
                      <a:cubicBezTo>
                        <a:pt x="15921" y="11596"/>
                        <a:pt x="17982" y="10246"/>
                        <a:pt x="18957" y="8305"/>
                      </a:cubicBezTo>
                      <a:lnTo>
                        <a:pt x="18957" y="8305"/>
                      </a:lnTo>
                      <a:cubicBezTo>
                        <a:pt x="18575" y="9067"/>
                        <a:pt x="20495" y="10145"/>
                        <a:pt x="22263" y="10145"/>
                      </a:cubicBezTo>
                      <a:cubicBezTo>
                        <a:pt x="23404" y="10145"/>
                        <a:pt x="24481" y="9696"/>
                        <a:pt x="24835" y="8425"/>
                      </a:cubicBezTo>
                      <a:cubicBezTo>
                        <a:pt x="25705" y="5308"/>
                        <a:pt x="21024" y="4362"/>
                        <a:pt x="19425" y="4362"/>
                      </a:cubicBezTo>
                      <a:cubicBezTo>
                        <a:pt x="19099" y="4362"/>
                        <a:pt x="18901" y="4401"/>
                        <a:pt x="18904" y="4470"/>
                      </a:cubicBezTo>
                      <a:cubicBezTo>
                        <a:pt x="18751" y="2090"/>
                        <a:pt x="16569" y="29"/>
                        <a:pt x="14191" y="0"/>
                      </a:cubicBezTo>
                      <a:cubicBezTo>
                        <a:pt x="14176" y="0"/>
                        <a:pt x="14162" y="0"/>
                        <a:pt x="141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4" name="Google Shape;2241;p49"/>
              <p:cNvSpPr/>
              <p:nvPr/>
            </p:nvSpPr>
            <p:spPr>
              <a:xfrm>
                <a:off x="3246121" y="3924409"/>
                <a:ext cx="190593" cy="135670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2112" extrusionOk="0">
                    <a:moveTo>
                      <a:pt x="2207" y="1"/>
                    </a:moveTo>
                    <a:cubicBezTo>
                      <a:pt x="2188" y="1"/>
                      <a:pt x="2169" y="1"/>
                      <a:pt x="2149" y="7"/>
                    </a:cubicBezTo>
                    <a:cubicBezTo>
                      <a:pt x="1881" y="25"/>
                      <a:pt x="1630" y="165"/>
                      <a:pt x="1395" y="295"/>
                    </a:cubicBezTo>
                    <a:lnTo>
                      <a:pt x="1644" y="98"/>
                    </a:lnTo>
                    <a:lnTo>
                      <a:pt x="1644" y="98"/>
                    </a:lnTo>
                    <a:cubicBezTo>
                      <a:pt x="890" y="300"/>
                      <a:pt x="266" y="914"/>
                      <a:pt x="54" y="1664"/>
                    </a:cubicBezTo>
                    <a:cubicBezTo>
                      <a:pt x="16" y="1804"/>
                      <a:pt x="1" y="1972"/>
                      <a:pt x="112" y="2063"/>
                    </a:cubicBezTo>
                    <a:cubicBezTo>
                      <a:pt x="155" y="2101"/>
                      <a:pt x="203" y="2112"/>
                      <a:pt x="260" y="2112"/>
                    </a:cubicBezTo>
                    <a:cubicBezTo>
                      <a:pt x="347" y="2112"/>
                      <a:pt x="448" y="2077"/>
                      <a:pt x="530" y="2039"/>
                    </a:cubicBezTo>
                    <a:cubicBezTo>
                      <a:pt x="1034" y="1813"/>
                      <a:pt x="1535" y="1587"/>
                      <a:pt x="2039" y="1362"/>
                    </a:cubicBezTo>
                    <a:cubicBezTo>
                      <a:pt x="2462" y="1169"/>
                      <a:pt x="2966" y="804"/>
                      <a:pt x="2813" y="366"/>
                    </a:cubicBezTo>
                    <a:cubicBezTo>
                      <a:pt x="2726" y="131"/>
                      <a:pt x="2462" y="1"/>
                      <a:pt x="22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242;p49"/>
              <p:cNvSpPr/>
              <p:nvPr/>
            </p:nvSpPr>
            <p:spPr>
              <a:xfrm>
                <a:off x="3481745" y="3888950"/>
                <a:ext cx="92695" cy="101624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1582" extrusionOk="0">
                    <a:moveTo>
                      <a:pt x="635" y="0"/>
                    </a:moveTo>
                    <a:cubicBezTo>
                      <a:pt x="360" y="0"/>
                      <a:pt x="178" y="275"/>
                      <a:pt x="105" y="592"/>
                    </a:cubicBezTo>
                    <a:cubicBezTo>
                      <a:pt x="0" y="1043"/>
                      <a:pt x="120" y="1582"/>
                      <a:pt x="519" y="1582"/>
                    </a:cubicBezTo>
                    <a:cubicBezTo>
                      <a:pt x="668" y="1582"/>
                      <a:pt x="850" y="1510"/>
                      <a:pt x="1077" y="1337"/>
                    </a:cubicBezTo>
                    <a:cubicBezTo>
                      <a:pt x="1389" y="1101"/>
                      <a:pt x="1442" y="587"/>
                      <a:pt x="1172" y="304"/>
                    </a:cubicBezTo>
                    <a:cubicBezTo>
                      <a:pt x="966" y="87"/>
                      <a:pt x="788" y="0"/>
                      <a:pt x="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8" name="Google Shape;1420;p42"/>
          <p:cNvSpPr txBox="1">
            <a:spLocks/>
          </p:cNvSpPr>
          <p:nvPr/>
        </p:nvSpPr>
        <p:spPr>
          <a:xfrm>
            <a:off x="979776" y="2235859"/>
            <a:ext cx="77040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Dosis"/>
              <a:buNone/>
              <a:defRPr sz="4400" b="1" i="0" u="none" strike="noStrike" cap="none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 dirty="0" smtClean="0">
                <a:latin typeface="#9Slide07 SVNNexa Rust Slab Bla" panose="020B0606040200020203" pitchFamily="34" charset="0"/>
              </a:rPr>
              <a:t>CHIA MỘT SỐ THẬP PHÂN CHO MỘT SỐ THẬP PHÂN</a:t>
            </a:r>
            <a:endParaRPr lang="en-US" sz="3200" dirty="0">
              <a:latin typeface="#9Slide07 SVNNexa Rust Slab Bla" panose="020B0606040200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p47"/>
          <p:cNvSpPr txBox="1">
            <a:spLocks noGrp="1"/>
          </p:cNvSpPr>
          <p:nvPr>
            <p:ph type="title"/>
          </p:nvPr>
        </p:nvSpPr>
        <p:spPr>
          <a:xfrm>
            <a:off x="704134" y="622779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có:</a:t>
            </a:r>
            <a:endParaRPr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8" name="Google Shape;1788;p47"/>
          <p:cNvSpPr txBox="1">
            <a:spLocks noGrp="1"/>
          </p:cNvSpPr>
          <p:nvPr>
            <p:ph type="body" idx="1"/>
          </p:nvPr>
        </p:nvSpPr>
        <p:spPr>
          <a:xfrm>
            <a:off x="720000" y="1250253"/>
            <a:ext cx="6087384" cy="24573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23,56 : 6,2 	= (23,56 x 10) : (6,2 x 10)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	= 235,6 : 62 </a:t>
            </a:r>
            <a:endParaRPr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7" name="Google Shape;1444;p43"/>
          <p:cNvGrpSpPr/>
          <p:nvPr/>
        </p:nvGrpSpPr>
        <p:grpSpPr>
          <a:xfrm rot="21200534">
            <a:off x="3878378" y="183655"/>
            <a:ext cx="5690130" cy="1771238"/>
            <a:chOff x="1767108" y="1033717"/>
            <a:chExt cx="5545852" cy="1676416"/>
          </a:xfrm>
        </p:grpSpPr>
        <p:grpSp>
          <p:nvGrpSpPr>
            <p:cNvPr id="138" name="Google Shape;1446;p43"/>
            <p:cNvGrpSpPr/>
            <p:nvPr/>
          </p:nvGrpSpPr>
          <p:grpSpPr>
            <a:xfrm>
              <a:off x="1767108" y="2152182"/>
              <a:ext cx="313507" cy="256420"/>
              <a:chOff x="656596" y="3387782"/>
              <a:chExt cx="313507" cy="256420"/>
            </a:xfrm>
          </p:grpSpPr>
          <p:sp>
            <p:nvSpPr>
              <p:cNvPr id="198" name="Google Shape;1448;p43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451;p43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452;p43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" name="Google Shape;1460;p43"/>
            <p:cNvGrpSpPr/>
            <p:nvPr/>
          </p:nvGrpSpPr>
          <p:grpSpPr>
            <a:xfrm rot="21172317">
              <a:off x="2499805" y="1395935"/>
              <a:ext cx="219807" cy="186703"/>
              <a:chOff x="656596" y="3377908"/>
              <a:chExt cx="313507" cy="266294"/>
            </a:xfrm>
          </p:grpSpPr>
          <p:sp>
            <p:nvSpPr>
              <p:cNvPr id="194" name="Google Shape;1462;p43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465;p43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466;p43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468;p43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74;p43"/>
            <p:cNvGrpSpPr/>
            <p:nvPr/>
          </p:nvGrpSpPr>
          <p:grpSpPr>
            <a:xfrm rot="1189477">
              <a:off x="2718301" y="2562908"/>
              <a:ext cx="173327" cy="147225"/>
              <a:chOff x="656596" y="3377908"/>
              <a:chExt cx="313507" cy="266294"/>
            </a:xfrm>
          </p:grpSpPr>
          <p:sp>
            <p:nvSpPr>
              <p:cNvPr id="190" name="Google Shape;1476;p43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479;p43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480;p43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482;p43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" name="Google Shape;1487;p43"/>
            <p:cNvGrpSpPr/>
            <p:nvPr/>
          </p:nvGrpSpPr>
          <p:grpSpPr>
            <a:xfrm rot="862196">
              <a:off x="6402597" y="1225202"/>
              <a:ext cx="325435" cy="318318"/>
              <a:chOff x="488084" y="3164562"/>
              <a:chExt cx="535235" cy="523530"/>
            </a:xfrm>
          </p:grpSpPr>
          <p:grpSp>
            <p:nvGrpSpPr>
              <p:cNvPr id="177" name="Google Shape;1488;p4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79" name="Google Shape;1489;p4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490;p4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491;p4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492;p4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493;p4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494;p4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495;p4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496;p4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497;p4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498;p4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499;p4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8" name="Google Shape;1500;p4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" name="Google Shape;1501;p43"/>
            <p:cNvGrpSpPr/>
            <p:nvPr/>
          </p:nvGrpSpPr>
          <p:grpSpPr>
            <a:xfrm rot="-644048">
              <a:off x="6443944" y="1865704"/>
              <a:ext cx="869016" cy="567194"/>
              <a:chOff x="2054" y="3012369"/>
              <a:chExt cx="968049" cy="631833"/>
            </a:xfrm>
          </p:grpSpPr>
          <p:grpSp>
            <p:nvGrpSpPr>
              <p:cNvPr id="164" name="Google Shape;1502;p43"/>
              <p:cNvGrpSpPr/>
              <p:nvPr/>
            </p:nvGrpSpPr>
            <p:grpSpPr>
              <a:xfrm>
                <a:off x="13624" y="3015950"/>
                <a:ext cx="956479" cy="628252"/>
                <a:chOff x="13624" y="3015950"/>
                <a:chExt cx="956479" cy="628252"/>
              </a:xfrm>
            </p:grpSpPr>
            <p:sp>
              <p:nvSpPr>
                <p:cNvPr id="166" name="Google Shape;1503;p43"/>
                <p:cNvSpPr/>
                <p:nvPr/>
              </p:nvSpPr>
              <p:spPr>
                <a:xfrm>
                  <a:off x="13624" y="3015950"/>
                  <a:ext cx="535234" cy="523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504;p4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505;p43"/>
                <p:cNvSpPr/>
                <p:nvPr/>
              </p:nvSpPr>
              <p:spPr>
                <a:xfrm>
                  <a:off x="119032" y="3379917"/>
                  <a:ext cx="353468" cy="152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506;p43"/>
                <p:cNvSpPr/>
                <p:nvPr/>
              </p:nvSpPr>
              <p:spPr>
                <a:xfrm>
                  <a:off x="323833" y="3238368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507;p43"/>
                <p:cNvSpPr/>
                <p:nvPr/>
              </p:nvSpPr>
              <p:spPr>
                <a:xfrm>
                  <a:off x="205711" y="3244859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508;p43"/>
                <p:cNvSpPr/>
                <p:nvPr/>
              </p:nvSpPr>
              <p:spPr>
                <a:xfrm>
                  <a:off x="189550" y="3247419"/>
                  <a:ext cx="8513" cy="6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509;p43"/>
                <p:cNvSpPr/>
                <p:nvPr/>
              </p:nvSpPr>
              <p:spPr>
                <a:xfrm>
                  <a:off x="347637" y="3227555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510;p43"/>
                <p:cNvSpPr/>
                <p:nvPr/>
              </p:nvSpPr>
              <p:spPr>
                <a:xfrm>
                  <a:off x="408872" y="3243792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511;p43"/>
                <p:cNvSpPr/>
                <p:nvPr/>
              </p:nvSpPr>
              <p:spPr>
                <a:xfrm>
                  <a:off x="250107" y="3278013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512;p43"/>
                <p:cNvSpPr/>
                <p:nvPr/>
              </p:nvSpPr>
              <p:spPr>
                <a:xfrm>
                  <a:off x="260573" y="3083316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513;p43"/>
                <p:cNvSpPr/>
                <p:nvPr/>
              </p:nvSpPr>
              <p:spPr>
                <a:xfrm>
                  <a:off x="190900" y="3271530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5" name="Google Shape;1514;p43"/>
              <p:cNvSpPr/>
              <p:nvPr/>
            </p:nvSpPr>
            <p:spPr>
              <a:xfrm>
                <a:off x="2054" y="3012369"/>
                <a:ext cx="535231" cy="523453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" name="Google Shape;1515;p43"/>
            <p:cNvGrpSpPr/>
            <p:nvPr/>
          </p:nvGrpSpPr>
          <p:grpSpPr>
            <a:xfrm>
              <a:off x="4593796" y="1033717"/>
              <a:ext cx="1521808" cy="1511301"/>
              <a:chOff x="1444547" y="2836116"/>
              <a:chExt cx="585897" cy="581851"/>
            </a:xfrm>
          </p:grpSpPr>
          <p:sp>
            <p:nvSpPr>
              <p:cNvPr id="155" name="Google Shape;1532;p43"/>
              <p:cNvSpPr/>
              <p:nvPr/>
            </p:nvSpPr>
            <p:spPr>
              <a:xfrm>
                <a:off x="1444547" y="2836116"/>
                <a:ext cx="585897" cy="581851"/>
              </a:xfrm>
              <a:custGeom>
                <a:avLst/>
                <a:gdLst/>
                <a:ahLst/>
                <a:cxnLst/>
                <a:rect l="l" t="t" r="r" b="b"/>
                <a:pathLst>
                  <a:path w="24471" h="24302" extrusionOk="0">
                    <a:moveTo>
                      <a:pt x="11487" y="1"/>
                    </a:moveTo>
                    <a:cubicBezTo>
                      <a:pt x="11382" y="1"/>
                      <a:pt x="11276" y="67"/>
                      <a:pt x="11251" y="196"/>
                    </a:cubicBezTo>
                    <a:lnTo>
                      <a:pt x="11102" y="1008"/>
                    </a:lnTo>
                    <a:cubicBezTo>
                      <a:pt x="10919" y="1028"/>
                      <a:pt x="10741" y="1046"/>
                      <a:pt x="10559" y="1075"/>
                    </a:cubicBezTo>
                    <a:lnTo>
                      <a:pt x="10213" y="325"/>
                    </a:lnTo>
                    <a:cubicBezTo>
                      <a:pt x="10170" y="230"/>
                      <a:pt x="10086" y="187"/>
                      <a:pt x="10002" y="187"/>
                    </a:cubicBezTo>
                    <a:cubicBezTo>
                      <a:pt x="9886" y="187"/>
                      <a:pt x="9769" y="270"/>
                      <a:pt x="9761" y="412"/>
                    </a:cubicBezTo>
                    <a:lnTo>
                      <a:pt x="9718" y="1239"/>
                    </a:lnTo>
                    <a:cubicBezTo>
                      <a:pt x="9540" y="1277"/>
                      <a:pt x="9362" y="1325"/>
                      <a:pt x="9184" y="1374"/>
                    </a:cubicBezTo>
                    <a:lnTo>
                      <a:pt x="8747" y="671"/>
                    </a:lnTo>
                    <a:cubicBezTo>
                      <a:pt x="8699" y="593"/>
                      <a:pt x="8625" y="558"/>
                      <a:pt x="8551" y="558"/>
                    </a:cubicBezTo>
                    <a:cubicBezTo>
                      <a:pt x="8425" y="558"/>
                      <a:pt x="8300" y="659"/>
                      <a:pt x="8310" y="815"/>
                    </a:cubicBezTo>
                    <a:lnTo>
                      <a:pt x="8367" y="1638"/>
                    </a:lnTo>
                    <a:cubicBezTo>
                      <a:pt x="8194" y="1700"/>
                      <a:pt x="8026" y="1767"/>
                      <a:pt x="7858" y="1840"/>
                    </a:cubicBezTo>
                    <a:lnTo>
                      <a:pt x="7339" y="1201"/>
                    </a:lnTo>
                    <a:cubicBezTo>
                      <a:pt x="7288" y="1139"/>
                      <a:pt x="7221" y="1111"/>
                      <a:pt x="7156" y="1111"/>
                    </a:cubicBezTo>
                    <a:cubicBezTo>
                      <a:pt x="7019" y="1111"/>
                      <a:pt x="6888" y="1231"/>
                      <a:pt x="6921" y="1397"/>
                    </a:cubicBezTo>
                    <a:lnTo>
                      <a:pt x="7079" y="2210"/>
                    </a:lnTo>
                    <a:cubicBezTo>
                      <a:pt x="6921" y="2291"/>
                      <a:pt x="6757" y="2377"/>
                      <a:pt x="6604" y="2469"/>
                    </a:cubicBezTo>
                    <a:lnTo>
                      <a:pt x="6003" y="1902"/>
                    </a:lnTo>
                    <a:cubicBezTo>
                      <a:pt x="5954" y="1854"/>
                      <a:pt x="5897" y="1833"/>
                      <a:pt x="5841" y="1833"/>
                    </a:cubicBezTo>
                    <a:cubicBezTo>
                      <a:pt x="5694" y="1833"/>
                      <a:pt x="5558" y="1976"/>
                      <a:pt x="5613" y="2146"/>
                    </a:cubicBezTo>
                    <a:lnTo>
                      <a:pt x="5873" y="2931"/>
                    </a:lnTo>
                    <a:cubicBezTo>
                      <a:pt x="5724" y="3036"/>
                      <a:pt x="5580" y="3142"/>
                      <a:pt x="5436" y="3252"/>
                    </a:cubicBezTo>
                    <a:lnTo>
                      <a:pt x="4768" y="2762"/>
                    </a:lnTo>
                    <a:cubicBezTo>
                      <a:pt x="4722" y="2728"/>
                      <a:pt x="4673" y="2714"/>
                      <a:pt x="4626" y="2714"/>
                    </a:cubicBezTo>
                    <a:cubicBezTo>
                      <a:pt x="4467" y="2714"/>
                      <a:pt x="4331" y="2884"/>
                      <a:pt x="4413" y="3055"/>
                    </a:cubicBezTo>
                    <a:lnTo>
                      <a:pt x="4772" y="3800"/>
                    </a:lnTo>
                    <a:cubicBezTo>
                      <a:pt x="4633" y="3925"/>
                      <a:pt x="4504" y="4049"/>
                      <a:pt x="4373" y="4175"/>
                    </a:cubicBezTo>
                    <a:lnTo>
                      <a:pt x="3648" y="3771"/>
                    </a:lnTo>
                    <a:cubicBezTo>
                      <a:pt x="3609" y="3750"/>
                      <a:pt x="3569" y="3740"/>
                      <a:pt x="3532" y="3740"/>
                    </a:cubicBezTo>
                    <a:cubicBezTo>
                      <a:pt x="3361" y="3740"/>
                      <a:pt x="3226" y="3938"/>
                      <a:pt x="3335" y="4107"/>
                    </a:cubicBezTo>
                    <a:lnTo>
                      <a:pt x="3783" y="4805"/>
                    </a:lnTo>
                    <a:cubicBezTo>
                      <a:pt x="3663" y="4943"/>
                      <a:pt x="3547" y="5083"/>
                      <a:pt x="3437" y="5227"/>
                    </a:cubicBezTo>
                    <a:lnTo>
                      <a:pt x="2667" y="4914"/>
                    </a:lnTo>
                    <a:cubicBezTo>
                      <a:pt x="2636" y="4902"/>
                      <a:pt x="2605" y="4896"/>
                      <a:pt x="2576" y="4896"/>
                    </a:cubicBezTo>
                    <a:cubicBezTo>
                      <a:pt x="2389" y="4896"/>
                      <a:pt x="2257" y="5123"/>
                      <a:pt x="2394" y="5285"/>
                    </a:cubicBezTo>
                    <a:lnTo>
                      <a:pt x="2927" y="5919"/>
                    </a:lnTo>
                    <a:cubicBezTo>
                      <a:pt x="2827" y="6074"/>
                      <a:pt x="2730" y="6227"/>
                      <a:pt x="2634" y="6380"/>
                    </a:cubicBezTo>
                    <a:lnTo>
                      <a:pt x="1836" y="6169"/>
                    </a:lnTo>
                    <a:cubicBezTo>
                      <a:pt x="1814" y="6164"/>
                      <a:pt x="1792" y="6161"/>
                      <a:pt x="1772" y="6161"/>
                    </a:cubicBezTo>
                    <a:cubicBezTo>
                      <a:pt x="1569" y="6161"/>
                      <a:pt x="1449" y="6420"/>
                      <a:pt x="1616" y="6573"/>
                    </a:cubicBezTo>
                    <a:lnTo>
                      <a:pt x="2221" y="7135"/>
                    </a:lnTo>
                    <a:cubicBezTo>
                      <a:pt x="2139" y="7298"/>
                      <a:pt x="2062" y="7462"/>
                      <a:pt x="1986" y="7631"/>
                    </a:cubicBezTo>
                    <a:lnTo>
                      <a:pt x="1168" y="7520"/>
                    </a:lnTo>
                    <a:cubicBezTo>
                      <a:pt x="1157" y="7519"/>
                      <a:pt x="1147" y="7518"/>
                      <a:pt x="1137" y="7518"/>
                    </a:cubicBezTo>
                    <a:cubicBezTo>
                      <a:pt x="913" y="7518"/>
                      <a:pt x="807" y="7810"/>
                      <a:pt x="1000" y="7948"/>
                    </a:cubicBezTo>
                    <a:lnTo>
                      <a:pt x="1669" y="8428"/>
                    </a:lnTo>
                    <a:cubicBezTo>
                      <a:pt x="1611" y="8601"/>
                      <a:pt x="1553" y="8774"/>
                      <a:pt x="1500" y="8951"/>
                    </a:cubicBezTo>
                    <a:lnTo>
                      <a:pt x="673" y="8947"/>
                    </a:lnTo>
                    <a:cubicBezTo>
                      <a:pt x="672" y="8947"/>
                      <a:pt x="670" y="8947"/>
                      <a:pt x="668" y="8947"/>
                    </a:cubicBezTo>
                    <a:cubicBezTo>
                      <a:pt x="428" y="8947"/>
                      <a:pt x="344" y="9275"/>
                      <a:pt x="558" y="9389"/>
                    </a:cubicBezTo>
                    <a:lnTo>
                      <a:pt x="1288" y="9783"/>
                    </a:lnTo>
                    <a:cubicBezTo>
                      <a:pt x="1250" y="9960"/>
                      <a:pt x="1217" y="10139"/>
                      <a:pt x="1188" y="10321"/>
                    </a:cubicBezTo>
                    <a:lnTo>
                      <a:pt x="365" y="10417"/>
                    </a:lnTo>
                    <a:cubicBezTo>
                      <a:pt x="121" y="10451"/>
                      <a:pt x="77" y="10787"/>
                      <a:pt x="308" y="10874"/>
                    </a:cubicBezTo>
                    <a:lnTo>
                      <a:pt x="1077" y="11177"/>
                    </a:lnTo>
                    <a:cubicBezTo>
                      <a:pt x="1063" y="11355"/>
                      <a:pt x="1053" y="11537"/>
                      <a:pt x="1044" y="11719"/>
                    </a:cubicBezTo>
                    <a:lnTo>
                      <a:pt x="241" y="11921"/>
                    </a:lnTo>
                    <a:cubicBezTo>
                      <a:pt x="1" y="11979"/>
                      <a:pt x="1" y="12320"/>
                      <a:pt x="241" y="12382"/>
                    </a:cubicBezTo>
                    <a:lnTo>
                      <a:pt x="1044" y="12580"/>
                    </a:lnTo>
                    <a:cubicBezTo>
                      <a:pt x="1053" y="12763"/>
                      <a:pt x="1063" y="12945"/>
                      <a:pt x="1077" y="13128"/>
                    </a:cubicBezTo>
                    <a:lnTo>
                      <a:pt x="308" y="13426"/>
                    </a:lnTo>
                    <a:cubicBezTo>
                      <a:pt x="77" y="13517"/>
                      <a:pt x="121" y="13853"/>
                      <a:pt x="365" y="13882"/>
                    </a:cubicBezTo>
                    <a:lnTo>
                      <a:pt x="1188" y="13979"/>
                    </a:lnTo>
                    <a:cubicBezTo>
                      <a:pt x="1217" y="14161"/>
                      <a:pt x="1250" y="14339"/>
                      <a:pt x="1288" y="14516"/>
                    </a:cubicBezTo>
                    <a:lnTo>
                      <a:pt x="558" y="14911"/>
                    </a:lnTo>
                    <a:cubicBezTo>
                      <a:pt x="342" y="15031"/>
                      <a:pt x="429" y="15358"/>
                      <a:pt x="673" y="15358"/>
                    </a:cubicBezTo>
                    <a:lnTo>
                      <a:pt x="1500" y="15352"/>
                    </a:lnTo>
                    <a:cubicBezTo>
                      <a:pt x="1553" y="15525"/>
                      <a:pt x="1611" y="15698"/>
                      <a:pt x="1669" y="15871"/>
                    </a:cubicBezTo>
                    <a:lnTo>
                      <a:pt x="1000" y="16352"/>
                    </a:lnTo>
                    <a:cubicBezTo>
                      <a:pt x="808" y="16489"/>
                      <a:pt x="912" y="16783"/>
                      <a:pt x="1133" y="16783"/>
                    </a:cubicBezTo>
                    <a:cubicBezTo>
                      <a:pt x="1144" y="16783"/>
                      <a:pt x="1156" y="16782"/>
                      <a:pt x="1168" y="16780"/>
                    </a:cubicBezTo>
                    <a:lnTo>
                      <a:pt x="1986" y="16670"/>
                    </a:lnTo>
                    <a:cubicBezTo>
                      <a:pt x="2062" y="16838"/>
                      <a:pt x="2139" y="17006"/>
                      <a:pt x="2221" y="17164"/>
                    </a:cubicBezTo>
                    <a:lnTo>
                      <a:pt x="1616" y="17727"/>
                    </a:lnTo>
                    <a:cubicBezTo>
                      <a:pt x="1449" y="17880"/>
                      <a:pt x="1569" y="18139"/>
                      <a:pt x="1772" y="18139"/>
                    </a:cubicBezTo>
                    <a:cubicBezTo>
                      <a:pt x="1792" y="18139"/>
                      <a:pt x="1814" y="18137"/>
                      <a:pt x="1836" y="18131"/>
                    </a:cubicBezTo>
                    <a:lnTo>
                      <a:pt x="2634" y="17919"/>
                    </a:lnTo>
                    <a:cubicBezTo>
                      <a:pt x="2730" y="18078"/>
                      <a:pt x="2827" y="18231"/>
                      <a:pt x="2927" y="18386"/>
                    </a:cubicBezTo>
                    <a:lnTo>
                      <a:pt x="2394" y="19014"/>
                    </a:lnTo>
                    <a:cubicBezTo>
                      <a:pt x="2257" y="19180"/>
                      <a:pt x="2388" y="19408"/>
                      <a:pt x="2575" y="19408"/>
                    </a:cubicBezTo>
                    <a:cubicBezTo>
                      <a:pt x="2605" y="19408"/>
                      <a:pt x="2636" y="19402"/>
                      <a:pt x="2667" y="19389"/>
                    </a:cubicBezTo>
                    <a:lnTo>
                      <a:pt x="3437" y="19078"/>
                    </a:lnTo>
                    <a:cubicBezTo>
                      <a:pt x="3547" y="19222"/>
                      <a:pt x="3663" y="19360"/>
                      <a:pt x="3783" y="19495"/>
                    </a:cubicBezTo>
                    <a:lnTo>
                      <a:pt x="3335" y="20196"/>
                    </a:lnTo>
                    <a:cubicBezTo>
                      <a:pt x="3226" y="20366"/>
                      <a:pt x="3360" y="20560"/>
                      <a:pt x="3530" y="20560"/>
                    </a:cubicBezTo>
                    <a:cubicBezTo>
                      <a:pt x="3568" y="20560"/>
                      <a:pt x="3608" y="20551"/>
                      <a:pt x="3648" y="20529"/>
                    </a:cubicBezTo>
                    <a:lnTo>
                      <a:pt x="4373" y="20125"/>
                    </a:lnTo>
                    <a:cubicBezTo>
                      <a:pt x="4504" y="20254"/>
                      <a:pt x="4633" y="20380"/>
                      <a:pt x="4772" y="20500"/>
                    </a:cubicBezTo>
                    <a:lnTo>
                      <a:pt x="4413" y="21250"/>
                    </a:lnTo>
                    <a:cubicBezTo>
                      <a:pt x="4330" y="21421"/>
                      <a:pt x="4468" y="21589"/>
                      <a:pt x="4627" y="21589"/>
                    </a:cubicBezTo>
                    <a:cubicBezTo>
                      <a:pt x="4674" y="21589"/>
                      <a:pt x="4722" y="21575"/>
                      <a:pt x="4768" y="21542"/>
                    </a:cubicBezTo>
                    <a:lnTo>
                      <a:pt x="5436" y="21048"/>
                    </a:lnTo>
                    <a:cubicBezTo>
                      <a:pt x="5580" y="21158"/>
                      <a:pt x="5724" y="21269"/>
                      <a:pt x="5873" y="21369"/>
                    </a:cubicBezTo>
                    <a:lnTo>
                      <a:pt x="5613" y="22157"/>
                    </a:lnTo>
                    <a:cubicBezTo>
                      <a:pt x="5558" y="22325"/>
                      <a:pt x="5696" y="22468"/>
                      <a:pt x="5844" y="22468"/>
                    </a:cubicBezTo>
                    <a:cubicBezTo>
                      <a:pt x="5899" y="22468"/>
                      <a:pt x="5955" y="22449"/>
                      <a:pt x="6003" y="22403"/>
                    </a:cubicBezTo>
                    <a:lnTo>
                      <a:pt x="6604" y="21831"/>
                    </a:lnTo>
                    <a:cubicBezTo>
                      <a:pt x="6757" y="21922"/>
                      <a:pt x="6921" y="22008"/>
                      <a:pt x="7079" y="22095"/>
                    </a:cubicBezTo>
                    <a:lnTo>
                      <a:pt x="6921" y="22907"/>
                    </a:lnTo>
                    <a:cubicBezTo>
                      <a:pt x="6888" y="23071"/>
                      <a:pt x="7020" y="23192"/>
                      <a:pt x="7158" y="23192"/>
                    </a:cubicBezTo>
                    <a:cubicBezTo>
                      <a:pt x="7222" y="23192"/>
                      <a:pt x="7288" y="23166"/>
                      <a:pt x="7339" y="23104"/>
                    </a:cubicBezTo>
                    <a:lnTo>
                      <a:pt x="7858" y="22465"/>
                    </a:lnTo>
                    <a:cubicBezTo>
                      <a:pt x="8026" y="22538"/>
                      <a:pt x="8194" y="22605"/>
                      <a:pt x="8367" y="22667"/>
                    </a:cubicBezTo>
                    <a:lnTo>
                      <a:pt x="8310" y="23489"/>
                    </a:lnTo>
                    <a:cubicBezTo>
                      <a:pt x="8300" y="23643"/>
                      <a:pt x="8424" y="23742"/>
                      <a:pt x="8549" y="23742"/>
                    </a:cubicBezTo>
                    <a:cubicBezTo>
                      <a:pt x="8624" y="23742"/>
                      <a:pt x="8699" y="23707"/>
                      <a:pt x="8747" y="23628"/>
                    </a:cubicBezTo>
                    <a:lnTo>
                      <a:pt x="9184" y="22927"/>
                    </a:lnTo>
                    <a:cubicBezTo>
                      <a:pt x="9362" y="22980"/>
                      <a:pt x="9540" y="23022"/>
                      <a:pt x="9718" y="23066"/>
                    </a:cubicBezTo>
                    <a:lnTo>
                      <a:pt x="9761" y="23893"/>
                    </a:lnTo>
                    <a:cubicBezTo>
                      <a:pt x="9769" y="24035"/>
                      <a:pt x="9885" y="24115"/>
                      <a:pt x="10001" y="24115"/>
                    </a:cubicBezTo>
                    <a:cubicBezTo>
                      <a:pt x="10086" y="24115"/>
                      <a:pt x="10170" y="24072"/>
                      <a:pt x="10213" y="23980"/>
                    </a:cubicBezTo>
                    <a:lnTo>
                      <a:pt x="10559" y="23230"/>
                    </a:lnTo>
                    <a:cubicBezTo>
                      <a:pt x="10741" y="23253"/>
                      <a:pt x="10919" y="23277"/>
                      <a:pt x="11102" y="23297"/>
                    </a:cubicBezTo>
                    <a:lnTo>
                      <a:pt x="11251" y="24109"/>
                    </a:lnTo>
                    <a:cubicBezTo>
                      <a:pt x="11276" y="24235"/>
                      <a:pt x="11383" y="24302"/>
                      <a:pt x="11489" y="24302"/>
                    </a:cubicBezTo>
                    <a:cubicBezTo>
                      <a:pt x="11584" y="24302"/>
                      <a:pt x="11678" y="24249"/>
                      <a:pt x="11712" y="24138"/>
                    </a:cubicBezTo>
                    <a:lnTo>
                      <a:pt x="11962" y="23345"/>
                    </a:lnTo>
                    <a:cubicBezTo>
                      <a:pt x="12054" y="23350"/>
                      <a:pt x="12145" y="23354"/>
                      <a:pt x="12236" y="23354"/>
                    </a:cubicBezTo>
                    <a:cubicBezTo>
                      <a:pt x="12327" y="23354"/>
                      <a:pt x="12418" y="23350"/>
                      <a:pt x="12510" y="23345"/>
                    </a:cubicBezTo>
                    <a:lnTo>
                      <a:pt x="12759" y="24138"/>
                    </a:lnTo>
                    <a:cubicBezTo>
                      <a:pt x="12794" y="24249"/>
                      <a:pt x="12888" y="24302"/>
                      <a:pt x="12982" y="24302"/>
                    </a:cubicBezTo>
                    <a:cubicBezTo>
                      <a:pt x="13088" y="24302"/>
                      <a:pt x="13194" y="24235"/>
                      <a:pt x="13216" y="24109"/>
                    </a:cubicBezTo>
                    <a:lnTo>
                      <a:pt x="13370" y="23297"/>
                    </a:lnTo>
                    <a:cubicBezTo>
                      <a:pt x="13553" y="23277"/>
                      <a:pt x="13731" y="23253"/>
                      <a:pt x="13913" y="23230"/>
                    </a:cubicBezTo>
                    <a:lnTo>
                      <a:pt x="14259" y="23980"/>
                    </a:lnTo>
                    <a:cubicBezTo>
                      <a:pt x="14302" y="24072"/>
                      <a:pt x="14386" y="24115"/>
                      <a:pt x="14470" y="24115"/>
                    </a:cubicBezTo>
                    <a:cubicBezTo>
                      <a:pt x="14586" y="24115"/>
                      <a:pt x="14702" y="24035"/>
                      <a:pt x="14711" y="23893"/>
                    </a:cubicBezTo>
                    <a:lnTo>
                      <a:pt x="14754" y="23066"/>
                    </a:lnTo>
                    <a:cubicBezTo>
                      <a:pt x="14932" y="23022"/>
                      <a:pt x="15110" y="22980"/>
                      <a:pt x="15288" y="22927"/>
                    </a:cubicBezTo>
                    <a:lnTo>
                      <a:pt x="15725" y="23628"/>
                    </a:lnTo>
                    <a:cubicBezTo>
                      <a:pt x="15773" y="23707"/>
                      <a:pt x="15848" y="23742"/>
                      <a:pt x="15923" y="23742"/>
                    </a:cubicBezTo>
                    <a:cubicBezTo>
                      <a:pt x="16048" y="23742"/>
                      <a:pt x="16171" y="23643"/>
                      <a:pt x="16162" y="23489"/>
                    </a:cubicBezTo>
                    <a:lnTo>
                      <a:pt x="16104" y="22667"/>
                    </a:lnTo>
                    <a:cubicBezTo>
                      <a:pt x="16277" y="22605"/>
                      <a:pt x="16446" y="22538"/>
                      <a:pt x="16614" y="22465"/>
                    </a:cubicBezTo>
                    <a:lnTo>
                      <a:pt x="17133" y="23104"/>
                    </a:lnTo>
                    <a:cubicBezTo>
                      <a:pt x="17183" y="23166"/>
                      <a:pt x="17249" y="23192"/>
                      <a:pt x="17314" y="23192"/>
                    </a:cubicBezTo>
                    <a:cubicBezTo>
                      <a:pt x="17451" y="23192"/>
                      <a:pt x="17583" y="23071"/>
                      <a:pt x="17550" y="22907"/>
                    </a:cubicBezTo>
                    <a:lnTo>
                      <a:pt x="17392" y="22095"/>
                    </a:lnTo>
                    <a:cubicBezTo>
                      <a:pt x="17550" y="22008"/>
                      <a:pt x="17714" y="21922"/>
                      <a:pt x="17868" y="21831"/>
                    </a:cubicBezTo>
                    <a:lnTo>
                      <a:pt x="18469" y="22403"/>
                    </a:lnTo>
                    <a:cubicBezTo>
                      <a:pt x="18517" y="22449"/>
                      <a:pt x="18573" y="22468"/>
                      <a:pt x="18628" y="22468"/>
                    </a:cubicBezTo>
                    <a:cubicBezTo>
                      <a:pt x="18776" y="22468"/>
                      <a:pt x="18914" y="22325"/>
                      <a:pt x="18858" y="22157"/>
                    </a:cubicBezTo>
                    <a:lnTo>
                      <a:pt x="18594" y="21369"/>
                    </a:lnTo>
                    <a:cubicBezTo>
                      <a:pt x="18748" y="21269"/>
                      <a:pt x="18892" y="21158"/>
                      <a:pt x="19036" y="21048"/>
                    </a:cubicBezTo>
                    <a:lnTo>
                      <a:pt x="19704" y="21542"/>
                    </a:lnTo>
                    <a:cubicBezTo>
                      <a:pt x="19749" y="21575"/>
                      <a:pt x="19798" y="21589"/>
                      <a:pt x="19844" y="21589"/>
                    </a:cubicBezTo>
                    <a:cubicBezTo>
                      <a:pt x="20004" y="21589"/>
                      <a:pt x="20141" y="21421"/>
                      <a:pt x="20059" y="21250"/>
                    </a:cubicBezTo>
                    <a:lnTo>
                      <a:pt x="19699" y="20500"/>
                    </a:lnTo>
                    <a:cubicBezTo>
                      <a:pt x="19839" y="20380"/>
                      <a:pt x="19968" y="20254"/>
                      <a:pt x="20098" y="20125"/>
                    </a:cubicBezTo>
                    <a:lnTo>
                      <a:pt x="20824" y="20529"/>
                    </a:lnTo>
                    <a:cubicBezTo>
                      <a:pt x="20863" y="20551"/>
                      <a:pt x="20903" y="20560"/>
                      <a:pt x="20941" y="20560"/>
                    </a:cubicBezTo>
                    <a:cubicBezTo>
                      <a:pt x="21112" y="20560"/>
                      <a:pt x="21246" y="20366"/>
                      <a:pt x="21136" y="20196"/>
                    </a:cubicBezTo>
                    <a:lnTo>
                      <a:pt x="20689" y="19495"/>
                    </a:lnTo>
                    <a:cubicBezTo>
                      <a:pt x="20809" y="19360"/>
                      <a:pt x="20924" y="19222"/>
                      <a:pt x="21035" y="19078"/>
                    </a:cubicBezTo>
                    <a:lnTo>
                      <a:pt x="21804" y="19389"/>
                    </a:lnTo>
                    <a:cubicBezTo>
                      <a:pt x="21836" y="19402"/>
                      <a:pt x="21867" y="19408"/>
                      <a:pt x="21897" y="19408"/>
                    </a:cubicBezTo>
                    <a:cubicBezTo>
                      <a:pt x="22083" y="19408"/>
                      <a:pt x="22215" y="19180"/>
                      <a:pt x="22077" y="19014"/>
                    </a:cubicBezTo>
                    <a:lnTo>
                      <a:pt x="21545" y="18386"/>
                    </a:lnTo>
                    <a:cubicBezTo>
                      <a:pt x="21645" y="18231"/>
                      <a:pt x="21742" y="18078"/>
                      <a:pt x="21837" y="17919"/>
                    </a:cubicBezTo>
                    <a:lnTo>
                      <a:pt x="22636" y="18131"/>
                    </a:lnTo>
                    <a:cubicBezTo>
                      <a:pt x="22658" y="18137"/>
                      <a:pt x="22679" y="18139"/>
                      <a:pt x="22700" y="18139"/>
                    </a:cubicBezTo>
                    <a:cubicBezTo>
                      <a:pt x="22903" y="18139"/>
                      <a:pt x="23022" y="17880"/>
                      <a:pt x="22856" y="17727"/>
                    </a:cubicBezTo>
                    <a:lnTo>
                      <a:pt x="22250" y="17164"/>
                    </a:lnTo>
                    <a:cubicBezTo>
                      <a:pt x="22332" y="17006"/>
                      <a:pt x="22410" y="16838"/>
                      <a:pt x="22487" y="16670"/>
                    </a:cubicBezTo>
                    <a:lnTo>
                      <a:pt x="23303" y="16780"/>
                    </a:lnTo>
                    <a:cubicBezTo>
                      <a:pt x="23316" y="16782"/>
                      <a:pt x="23327" y="16783"/>
                      <a:pt x="23339" y="16783"/>
                    </a:cubicBezTo>
                    <a:cubicBezTo>
                      <a:pt x="23560" y="16783"/>
                      <a:pt x="23664" y="16489"/>
                      <a:pt x="23472" y="16352"/>
                    </a:cubicBezTo>
                    <a:lnTo>
                      <a:pt x="22804" y="15871"/>
                    </a:lnTo>
                    <a:cubicBezTo>
                      <a:pt x="22862" y="15698"/>
                      <a:pt x="22919" y="15525"/>
                      <a:pt x="22971" y="15352"/>
                    </a:cubicBezTo>
                    <a:lnTo>
                      <a:pt x="23798" y="15358"/>
                    </a:lnTo>
                    <a:cubicBezTo>
                      <a:pt x="24044" y="15358"/>
                      <a:pt x="24130" y="15031"/>
                      <a:pt x="23914" y="14911"/>
                    </a:cubicBezTo>
                    <a:lnTo>
                      <a:pt x="23183" y="14516"/>
                    </a:lnTo>
                    <a:cubicBezTo>
                      <a:pt x="23222" y="14339"/>
                      <a:pt x="23255" y="14161"/>
                      <a:pt x="23284" y="13979"/>
                    </a:cubicBezTo>
                    <a:lnTo>
                      <a:pt x="24106" y="13882"/>
                    </a:lnTo>
                    <a:cubicBezTo>
                      <a:pt x="24351" y="13853"/>
                      <a:pt x="24394" y="13517"/>
                      <a:pt x="24164" y="13426"/>
                    </a:cubicBezTo>
                    <a:lnTo>
                      <a:pt x="23395" y="13128"/>
                    </a:lnTo>
                    <a:cubicBezTo>
                      <a:pt x="23410" y="12945"/>
                      <a:pt x="23419" y="12763"/>
                      <a:pt x="23428" y="12580"/>
                    </a:cubicBezTo>
                    <a:lnTo>
                      <a:pt x="24231" y="12382"/>
                    </a:lnTo>
                    <a:cubicBezTo>
                      <a:pt x="24471" y="12320"/>
                      <a:pt x="24471" y="11979"/>
                      <a:pt x="24231" y="11921"/>
                    </a:cubicBezTo>
                    <a:lnTo>
                      <a:pt x="23428" y="11719"/>
                    </a:lnTo>
                    <a:cubicBezTo>
                      <a:pt x="23419" y="11537"/>
                      <a:pt x="23410" y="11355"/>
                      <a:pt x="23395" y="11177"/>
                    </a:cubicBezTo>
                    <a:lnTo>
                      <a:pt x="24164" y="10874"/>
                    </a:lnTo>
                    <a:cubicBezTo>
                      <a:pt x="24394" y="10787"/>
                      <a:pt x="24351" y="10451"/>
                      <a:pt x="24106" y="10417"/>
                    </a:cubicBezTo>
                    <a:lnTo>
                      <a:pt x="23284" y="10321"/>
                    </a:lnTo>
                    <a:cubicBezTo>
                      <a:pt x="23255" y="10139"/>
                      <a:pt x="23222" y="9960"/>
                      <a:pt x="23183" y="9783"/>
                    </a:cubicBezTo>
                    <a:lnTo>
                      <a:pt x="23914" y="9389"/>
                    </a:lnTo>
                    <a:cubicBezTo>
                      <a:pt x="24129" y="9275"/>
                      <a:pt x="24045" y="8947"/>
                      <a:pt x="23803" y="8947"/>
                    </a:cubicBezTo>
                    <a:cubicBezTo>
                      <a:pt x="23802" y="8947"/>
                      <a:pt x="23800" y="8947"/>
                      <a:pt x="23798" y="8947"/>
                    </a:cubicBezTo>
                    <a:lnTo>
                      <a:pt x="22971" y="8951"/>
                    </a:lnTo>
                    <a:cubicBezTo>
                      <a:pt x="22919" y="8774"/>
                      <a:pt x="22862" y="8601"/>
                      <a:pt x="22804" y="8428"/>
                    </a:cubicBezTo>
                    <a:lnTo>
                      <a:pt x="23472" y="7948"/>
                    </a:lnTo>
                    <a:cubicBezTo>
                      <a:pt x="23665" y="7810"/>
                      <a:pt x="23558" y="7518"/>
                      <a:pt x="23335" y="7518"/>
                    </a:cubicBezTo>
                    <a:cubicBezTo>
                      <a:pt x="23325" y="7518"/>
                      <a:pt x="23314" y="7519"/>
                      <a:pt x="23303" y="7520"/>
                    </a:cubicBezTo>
                    <a:lnTo>
                      <a:pt x="22487" y="7631"/>
                    </a:lnTo>
                    <a:cubicBezTo>
                      <a:pt x="22410" y="7462"/>
                      <a:pt x="22332" y="7298"/>
                      <a:pt x="22250" y="7135"/>
                    </a:cubicBezTo>
                    <a:lnTo>
                      <a:pt x="22856" y="6573"/>
                    </a:lnTo>
                    <a:cubicBezTo>
                      <a:pt x="23022" y="6420"/>
                      <a:pt x="22903" y="6161"/>
                      <a:pt x="22700" y="6161"/>
                    </a:cubicBezTo>
                    <a:cubicBezTo>
                      <a:pt x="22679" y="6161"/>
                      <a:pt x="22658" y="6164"/>
                      <a:pt x="22636" y="6169"/>
                    </a:cubicBezTo>
                    <a:lnTo>
                      <a:pt x="21837" y="6380"/>
                    </a:lnTo>
                    <a:cubicBezTo>
                      <a:pt x="21742" y="6227"/>
                      <a:pt x="21645" y="6074"/>
                      <a:pt x="21545" y="5919"/>
                    </a:cubicBezTo>
                    <a:lnTo>
                      <a:pt x="22077" y="5285"/>
                    </a:lnTo>
                    <a:cubicBezTo>
                      <a:pt x="22215" y="5123"/>
                      <a:pt x="22083" y="4896"/>
                      <a:pt x="21896" y="4896"/>
                    </a:cubicBezTo>
                    <a:cubicBezTo>
                      <a:pt x="21866" y="4896"/>
                      <a:pt x="21835" y="4902"/>
                      <a:pt x="21804" y="4914"/>
                    </a:cubicBezTo>
                    <a:lnTo>
                      <a:pt x="21035" y="5227"/>
                    </a:lnTo>
                    <a:cubicBezTo>
                      <a:pt x="20924" y="5083"/>
                      <a:pt x="20809" y="4943"/>
                      <a:pt x="20689" y="4805"/>
                    </a:cubicBezTo>
                    <a:lnTo>
                      <a:pt x="21136" y="4107"/>
                    </a:lnTo>
                    <a:cubicBezTo>
                      <a:pt x="21246" y="3938"/>
                      <a:pt x="21111" y="3740"/>
                      <a:pt x="20940" y="3740"/>
                    </a:cubicBezTo>
                    <a:cubicBezTo>
                      <a:pt x="20902" y="3740"/>
                      <a:pt x="20863" y="3750"/>
                      <a:pt x="20824" y="3771"/>
                    </a:cubicBezTo>
                    <a:lnTo>
                      <a:pt x="20098" y="4175"/>
                    </a:lnTo>
                    <a:cubicBezTo>
                      <a:pt x="19968" y="4049"/>
                      <a:pt x="19839" y="3925"/>
                      <a:pt x="19699" y="3800"/>
                    </a:cubicBezTo>
                    <a:lnTo>
                      <a:pt x="20059" y="3055"/>
                    </a:lnTo>
                    <a:cubicBezTo>
                      <a:pt x="20141" y="2884"/>
                      <a:pt x="20005" y="2714"/>
                      <a:pt x="19845" y="2714"/>
                    </a:cubicBezTo>
                    <a:cubicBezTo>
                      <a:pt x="19799" y="2714"/>
                      <a:pt x="19750" y="2728"/>
                      <a:pt x="19704" y="2762"/>
                    </a:cubicBezTo>
                    <a:lnTo>
                      <a:pt x="19036" y="3252"/>
                    </a:lnTo>
                    <a:cubicBezTo>
                      <a:pt x="18892" y="3142"/>
                      <a:pt x="18748" y="3036"/>
                      <a:pt x="18594" y="2931"/>
                    </a:cubicBezTo>
                    <a:lnTo>
                      <a:pt x="18858" y="2146"/>
                    </a:lnTo>
                    <a:cubicBezTo>
                      <a:pt x="18913" y="1976"/>
                      <a:pt x="18777" y="1833"/>
                      <a:pt x="18631" y="1833"/>
                    </a:cubicBezTo>
                    <a:cubicBezTo>
                      <a:pt x="18575" y="1833"/>
                      <a:pt x="18518" y="1854"/>
                      <a:pt x="18469" y="1902"/>
                    </a:cubicBezTo>
                    <a:lnTo>
                      <a:pt x="17868" y="2469"/>
                    </a:lnTo>
                    <a:cubicBezTo>
                      <a:pt x="17714" y="2377"/>
                      <a:pt x="17550" y="2291"/>
                      <a:pt x="17392" y="2210"/>
                    </a:cubicBezTo>
                    <a:lnTo>
                      <a:pt x="17550" y="1397"/>
                    </a:lnTo>
                    <a:cubicBezTo>
                      <a:pt x="17583" y="1231"/>
                      <a:pt x="17452" y="1111"/>
                      <a:pt x="17316" y="1111"/>
                    </a:cubicBezTo>
                    <a:cubicBezTo>
                      <a:pt x="17250" y="1111"/>
                      <a:pt x="17184" y="1139"/>
                      <a:pt x="17133" y="1201"/>
                    </a:cubicBezTo>
                    <a:lnTo>
                      <a:pt x="16614" y="1840"/>
                    </a:lnTo>
                    <a:cubicBezTo>
                      <a:pt x="16446" y="1767"/>
                      <a:pt x="16277" y="1700"/>
                      <a:pt x="16104" y="1638"/>
                    </a:cubicBezTo>
                    <a:lnTo>
                      <a:pt x="16162" y="815"/>
                    </a:lnTo>
                    <a:cubicBezTo>
                      <a:pt x="16171" y="659"/>
                      <a:pt x="16047" y="558"/>
                      <a:pt x="15921" y="558"/>
                    </a:cubicBezTo>
                    <a:cubicBezTo>
                      <a:pt x="15847" y="558"/>
                      <a:pt x="15773" y="593"/>
                      <a:pt x="15725" y="671"/>
                    </a:cubicBezTo>
                    <a:lnTo>
                      <a:pt x="15288" y="1374"/>
                    </a:lnTo>
                    <a:cubicBezTo>
                      <a:pt x="15110" y="1325"/>
                      <a:pt x="14932" y="1277"/>
                      <a:pt x="14754" y="1239"/>
                    </a:cubicBezTo>
                    <a:lnTo>
                      <a:pt x="14711" y="412"/>
                    </a:lnTo>
                    <a:cubicBezTo>
                      <a:pt x="14702" y="270"/>
                      <a:pt x="14585" y="187"/>
                      <a:pt x="14469" y="187"/>
                    </a:cubicBezTo>
                    <a:cubicBezTo>
                      <a:pt x="14385" y="187"/>
                      <a:pt x="14301" y="230"/>
                      <a:pt x="14259" y="325"/>
                    </a:cubicBezTo>
                    <a:lnTo>
                      <a:pt x="13913" y="1075"/>
                    </a:lnTo>
                    <a:cubicBezTo>
                      <a:pt x="13731" y="1046"/>
                      <a:pt x="13553" y="1028"/>
                      <a:pt x="13370" y="1008"/>
                    </a:cubicBezTo>
                    <a:lnTo>
                      <a:pt x="13216" y="196"/>
                    </a:lnTo>
                    <a:cubicBezTo>
                      <a:pt x="13194" y="67"/>
                      <a:pt x="13089" y="1"/>
                      <a:pt x="12984" y="1"/>
                    </a:cubicBezTo>
                    <a:cubicBezTo>
                      <a:pt x="12889" y="1"/>
                      <a:pt x="12794" y="55"/>
                      <a:pt x="12759" y="167"/>
                    </a:cubicBezTo>
                    <a:lnTo>
                      <a:pt x="12510" y="955"/>
                    </a:lnTo>
                    <a:cubicBezTo>
                      <a:pt x="12418" y="955"/>
                      <a:pt x="12327" y="950"/>
                      <a:pt x="12236" y="950"/>
                    </a:cubicBezTo>
                    <a:cubicBezTo>
                      <a:pt x="12145" y="950"/>
                      <a:pt x="12054" y="955"/>
                      <a:pt x="11962" y="955"/>
                    </a:cubicBezTo>
                    <a:lnTo>
                      <a:pt x="11712" y="167"/>
                    </a:lnTo>
                    <a:cubicBezTo>
                      <a:pt x="11678" y="55"/>
                      <a:pt x="11583" y="1"/>
                      <a:pt x="11487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33;p43"/>
              <p:cNvSpPr/>
              <p:nvPr/>
            </p:nvSpPr>
            <p:spPr>
              <a:xfrm>
                <a:off x="1523366" y="3302300"/>
                <a:ext cx="428259" cy="115666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4831" extrusionOk="0">
                    <a:moveTo>
                      <a:pt x="471" y="0"/>
                    </a:moveTo>
                    <a:lnTo>
                      <a:pt x="471" y="0"/>
                    </a:lnTo>
                    <a:cubicBezTo>
                      <a:pt x="476" y="10"/>
                      <a:pt x="486" y="20"/>
                      <a:pt x="491" y="24"/>
                    </a:cubicBezTo>
                    <a:lnTo>
                      <a:pt x="43" y="725"/>
                    </a:lnTo>
                    <a:cubicBezTo>
                      <a:pt x="14" y="765"/>
                      <a:pt x="1" y="812"/>
                      <a:pt x="1" y="851"/>
                    </a:cubicBezTo>
                    <a:cubicBezTo>
                      <a:pt x="1" y="980"/>
                      <a:pt x="111" y="1091"/>
                      <a:pt x="240" y="1091"/>
                    </a:cubicBezTo>
                    <a:cubicBezTo>
                      <a:pt x="280" y="1091"/>
                      <a:pt x="318" y="1082"/>
                      <a:pt x="356" y="1058"/>
                    </a:cubicBezTo>
                    <a:lnTo>
                      <a:pt x="1081" y="654"/>
                    </a:lnTo>
                    <a:cubicBezTo>
                      <a:pt x="1212" y="783"/>
                      <a:pt x="1341" y="909"/>
                      <a:pt x="1480" y="1029"/>
                    </a:cubicBezTo>
                    <a:lnTo>
                      <a:pt x="1121" y="1779"/>
                    </a:lnTo>
                    <a:cubicBezTo>
                      <a:pt x="1101" y="1812"/>
                      <a:pt x="1096" y="1845"/>
                      <a:pt x="1096" y="1879"/>
                    </a:cubicBezTo>
                    <a:cubicBezTo>
                      <a:pt x="1096" y="2009"/>
                      <a:pt x="1207" y="2120"/>
                      <a:pt x="1336" y="2120"/>
                    </a:cubicBezTo>
                    <a:cubicBezTo>
                      <a:pt x="1380" y="2120"/>
                      <a:pt x="1427" y="2100"/>
                      <a:pt x="1476" y="2071"/>
                    </a:cubicBezTo>
                    <a:lnTo>
                      <a:pt x="2144" y="1577"/>
                    </a:lnTo>
                    <a:cubicBezTo>
                      <a:pt x="2288" y="1687"/>
                      <a:pt x="2432" y="1798"/>
                      <a:pt x="2581" y="1898"/>
                    </a:cubicBezTo>
                    <a:lnTo>
                      <a:pt x="2321" y="2686"/>
                    </a:lnTo>
                    <a:cubicBezTo>
                      <a:pt x="2312" y="2710"/>
                      <a:pt x="2307" y="2739"/>
                      <a:pt x="2307" y="2763"/>
                    </a:cubicBezTo>
                    <a:cubicBezTo>
                      <a:pt x="2307" y="2898"/>
                      <a:pt x="2427" y="2999"/>
                      <a:pt x="2547" y="2999"/>
                    </a:cubicBezTo>
                    <a:cubicBezTo>
                      <a:pt x="2605" y="2999"/>
                      <a:pt x="2663" y="2980"/>
                      <a:pt x="2711" y="2932"/>
                    </a:cubicBezTo>
                    <a:lnTo>
                      <a:pt x="3312" y="2360"/>
                    </a:lnTo>
                    <a:cubicBezTo>
                      <a:pt x="3465" y="2451"/>
                      <a:pt x="3629" y="2537"/>
                      <a:pt x="3787" y="2624"/>
                    </a:cubicBezTo>
                    <a:lnTo>
                      <a:pt x="3629" y="3436"/>
                    </a:lnTo>
                    <a:cubicBezTo>
                      <a:pt x="3624" y="3456"/>
                      <a:pt x="3624" y="3470"/>
                      <a:pt x="3624" y="3484"/>
                    </a:cubicBezTo>
                    <a:cubicBezTo>
                      <a:pt x="3624" y="3624"/>
                      <a:pt x="3740" y="3720"/>
                      <a:pt x="3864" y="3720"/>
                    </a:cubicBezTo>
                    <a:cubicBezTo>
                      <a:pt x="3927" y="3720"/>
                      <a:pt x="3994" y="3691"/>
                      <a:pt x="4047" y="3633"/>
                    </a:cubicBezTo>
                    <a:lnTo>
                      <a:pt x="4566" y="2994"/>
                    </a:lnTo>
                    <a:cubicBezTo>
                      <a:pt x="4734" y="3067"/>
                      <a:pt x="4902" y="3134"/>
                      <a:pt x="5075" y="3196"/>
                    </a:cubicBezTo>
                    <a:lnTo>
                      <a:pt x="5018" y="4018"/>
                    </a:lnTo>
                    <a:lnTo>
                      <a:pt x="5018" y="4037"/>
                    </a:lnTo>
                    <a:cubicBezTo>
                      <a:pt x="5018" y="4181"/>
                      <a:pt x="5138" y="4272"/>
                      <a:pt x="5258" y="4272"/>
                    </a:cubicBezTo>
                    <a:cubicBezTo>
                      <a:pt x="5330" y="4272"/>
                      <a:pt x="5406" y="4239"/>
                      <a:pt x="5455" y="4157"/>
                    </a:cubicBezTo>
                    <a:lnTo>
                      <a:pt x="5892" y="3456"/>
                    </a:lnTo>
                    <a:cubicBezTo>
                      <a:pt x="6070" y="3509"/>
                      <a:pt x="6248" y="3551"/>
                      <a:pt x="6426" y="3595"/>
                    </a:cubicBezTo>
                    <a:lnTo>
                      <a:pt x="6469" y="4422"/>
                    </a:lnTo>
                    <a:cubicBezTo>
                      <a:pt x="6479" y="4560"/>
                      <a:pt x="6594" y="4642"/>
                      <a:pt x="6710" y="4642"/>
                    </a:cubicBezTo>
                    <a:cubicBezTo>
                      <a:pt x="6796" y="4642"/>
                      <a:pt x="6877" y="4600"/>
                      <a:pt x="6921" y="4509"/>
                    </a:cubicBezTo>
                    <a:lnTo>
                      <a:pt x="7267" y="3759"/>
                    </a:lnTo>
                    <a:cubicBezTo>
                      <a:pt x="7449" y="3782"/>
                      <a:pt x="7627" y="3806"/>
                      <a:pt x="7810" y="3826"/>
                    </a:cubicBezTo>
                    <a:lnTo>
                      <a:pt x="7959" y="4638"/>
                    </a:lnTo>
                    <a:cubicBezTo>
                      <a:pt x="7983" y="4768"/>
                      <a:pt x="8088" y="4830"/>
                      <a:pt x="8194" y="4830"/>
                    </a:cubicBezTo>
                    <a:cubicBezTo>
                      <a:pt x="8290" y="4830"/>
                      <a:pt x="8387" y="4777"/>
                      <a:pt x="8420" y="4667"/>
                    </a:cubicBezTo>
                    <a:lnTo>
                      <a:pt x="8670" y="3874"/>
                    </a:lnTo>
                    <a:cubicBezTo>
                      <a:pt x="8762" y="3879"/>
                      <a:pt x="8853" y="3883"/>
                      <a:pt x="8944" y="3883"/>
                    </a:cubicBezTo>
                    <a:cubicBezTo>
                      <a:pt x="9035" y="3883"/>
                      <a:pt x="9126" y="3879"/>
                      <a:pt x="9218" y="3874"/>
                    </a:cubicBezTo>
                    <a:lnTo>
                      <a:pt x="9467" y="4667"/>
                    </a:lnTo>
                    <a:cubicBezTo>
                      <a:pt x="9501" y="4777"/>
                      <a:pt x="9598" y="4830"/>
                      <a:pt x="9693" y="4830"/>
                    </a:cubicBezTo>
                    <a:cubicBezTo>
                      <a:pt x="9800" y="4830"/>
                      <a:pt x="9905" y="4768"/>
                      <a:pt x="9924" y="4638"/>
                    </a:cubicBezTo>
                    <a:lnTo>
                      <a:pt x="10078" y="3826"/>
                    </a:lnTo>
                    <a:cubicBezTo>
                      <a:pt x="10261" y="3806"/>
                      <a:pt x="10439" y="3782"/>
                      <a:pt x="10621" y="3759"/>
                    </a:cubicBezTo>
                    <a:lnTo>
                      <a:pt x="10967" y="4509"/>
                    </a:lnTo>
                    <a:cubicBezTo>
                      <a:pt x="11011" y="4600"/>
                      <a:pt x="11092" y="4642"/>
                      <a:pt x="11179" y="4642"/>
                    </a:cubicBezTo>
                    <a:cubicBezTo>
                      <a:pt x="11294" y="4642"/>
                      <a:pt x="11410" y="4560"/>
                      <a:pt x="11419" y="4422"/>
                    </a:cubicBezTo>
                    <a:lnTo>
                      <a:pt x="11462" y="3595"/>
                    </a:lnTo>
                    <a:cubicBezTo>
                      <a:pt x="11640" y="3551"/>
                      <a:pt x="11818" y="3509"/>
                      <a:pt x="11996" y="3456"/>
                    </a:cubicBezTo>
                    <a:lnTo>
                      <a:pt x="12433" y="4157"/>
                    </a:lnTo>
                    <a:cubicBezTo>
                      <a:pt x="12481" y="4239"/>
                      <a:pt x="12557" y="4272"/>
                      <a:pt x="12630" y="4272"/>
                    </a:cubicBezTo>
                    <a:cubicBezTo>
                      <a:pt x="12750" y="4272"/>
                      <a:pt x="12870" y="4181"/>
                      <a:pt x="12870" y="4037"/>
                    </a:cubicBezTo>
                    <a:lnTo>
                      <a:pt x="12870" y="4018"/>
                    </a:lnTo>
                    <a:lnTo>
                      <a:pt x="12812" y="3196"/>
                    </a:lnTo>
                    <a:cubicBezTo>
                      <a:pt x="12985" y="3134"/>
                      <a:pt x="13154" y="3067"/>
                      <a:pt x="13322" y="2994"/>
                    </a:cubicBezTo>
                    <a:lnTo>
                      <a:pt x="13841" y="3633"/>
                    </a:lnTo>
                    <a:cubicBezTo>
                      <a:pt x="13894" y="3691"/>
                      <a:pt x="13961" y="3720"/>
                      <a:pt x="14023" y="3720"/>
                    </a:cubicBezTo>
                    <a:cubicBezTo>
                      <a:pt x="14143" y="3720"/>
                      <a:pt x="14264" y="3624"/>
                      <a:pt x="14264" y="3484"/>
                    </a:cubicBezTo>
                    <a:cubicBezTo>
                      <a:pt x="14264" y="3470"/>
                      <a:pt x="14264" y="3456"/>
                      <a:pt x="14258" y="3436"/>
                    </a:cubicBezTo>
                    <a:lnTo>
                      <a:pt x="14100" y="2624"/>
                    </a:lnTo>
                    <a:cubicBezTo>
                      <a:pt x="14258" y="2537"/>
                      <a:pt x="14422" y="2451"/>
                      <a:pt x="14576" y="2360"/>
                    </a:cubicBezTo>
                    <a:lnTo>
                      <a:pt x="15177" y="2932"/>
                    </a:lnTo>
                    <a:cubicBezTo>
                      <a:pt x="15225" y="2980"/>
                      <a:pt x="15283" y="2999"/>
                      <a:pt x="15340" y="2999"/>
                    </a:cubicBezTo>
                    <a:cubicBezTo>
                      <a:pt x="15460" y="2999"/>
                      <a:pt x="15580" y="2898"/>
                      <a:pt x="15580" y="2763"/>
                    </a:cubicBezTo>
                    <a:cubicBezTo>
                      <a:pt x="15580" y="2739"/>
                      <a:pt x="15576" y="2710"/>
                      <a:pt x="15566" y="2686"/>
                    </a:cubicBezTo>
                    <a:lnTo>
                      <a:pt x="15302" y="1898"/>
                    </a:lnTo>
                    <a:cubicBezTo>
                      <a:pt x="15456" y="1798"/>
                      <a:pt x="15600" y="1687"/>
                      <a:pt x="15744" y="1577"/>
                    </a:cubicBezTo>
                    <a:lnTo>
                      <a:pt x="16412" y="2071"/>
                    </a:lnTo>
                    <a:cubicBezTo>
                      <a:pt x="16460" y="2100"/>
                      <a:pt x="16508" y="2120"/>
                      <a:pt x="16551" y="2120"/>
                    </a:cubicBezTo>
                    <a:cubicBezTo>
                      <a:pt x="16681" y="2120"/>
                      <a:pt x="16791" y="2009"/>
                      <a:pt x="16791" y="1879"/>
                    </a:cubicBezTo>
                    <a:cubicBezTo>
                      <a:pt x="16791" y="1845"/>
                      <a:pt x="16787" y="1812"/>
                      <a:pt x="16767" y="1779"/>
                    </a:cubicBezTo>
                    <a:lnTo>
                      <a:pt x="16407" y="1029"/>
                    </a:lnTo>
                    <a:cubicBezTo>
                      <a:pt x="16547" y="909"/>
                      <a:pt x="16676" y="783"/>
                      <a:pt x="16806" y="654"/>
                    </a:cubicBezTo>
                    <a:lnTo>
                      <a:pt x="17532" y="1058"/>
                    </a:lnTo>
                    <a:cubicBezTo>
                      <a:pt x="17570" y="1082"/>
                      <a:pt x="17609" y="1091"/>
                      <a:pt x="17647" y="1091"/>
                    </a:cubicBezTo>
                    <a:cubicBezTo>
                      <a:pt x="17776" y="1091"/>
                      <a:pt x="17882" y="980"/>
                      <a:pt x="17887" y="851"/>
                    </a:cubicBezTo>
                    <a:cubicBezTo>
                      <a:pt x="17887" y="812"/>
                      <a:pt x="17873" y="765"/>
                      <a:pt x="17844" y="725"/>
                    </a:cubicBezTo>
                    <a:lnTo>
                      <a:pt x="17397" y="24"/>
                    </a:lnTo>
                    <a:cubicBezTo>
                      <a:pt x="17401" y="20"/>
                      <a:pt x="17412" y="10"/>
                      <a:pt x="17416" y="0"/>
                    </a:cubicBezTo>
                    <a:lnTo>
                      <a:pt x="17416" y="0"/>
                    </a:lnTo>
                    <a:cubicBezTo>
                      <a:pt x="14879" y="1322"/>
                      <a:pt x="12000" y="2071"/>
                      <a:pt x="8944" y="2071"/>
                    </a:cubicBezTo>
                    <a:cubicBezTo>
                      <a:pt x="5887" y="2071"/>
                      <a:pt x="3009" y="1322"/>
                      <a:pt x="471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34;p43"/>
              <p:cNvSpPr/>
              <p:nvPr/>
            </p:nvSpPr>
            <p:spPr>
              <a:xfrm>
                <a:off x="1592512" y="3051934"/>
                <a:ext cx="62969" cy="36488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1524" extrusionOk="0">
                    <a:moveTo>
                      <a:pt x="131" y="1"/>
                    </a:moveTo>
                    <a:cubicBezTo>
                      <a:pt x="58" y="5"/>
                      <a:pt x="1" y="68"/>
                      <a:pt x="5" y="139"/>
                    </a:cubicBezTo>
                    <a:cubicBezTo>
                      <a:pt x="5" y="145"/>
                      <a:pt x="10" y="207"/>
                      <a:pt x="29" y="307"/>
                    </a:cubicBezTo>
                    <a:cubicBezTo>
                      <a:pt x="63" y="452"/>
                      <a:pt x="136" y="678"/>
                      <a:pt x="298" y="899"/>
                    </a:cubicBezTo>
                    <a:cubicBezTo>
                      <a:pt x="380" y="1010"/>
                      <a:pt x="486" y="1119"/>
                      <a:pt x="621" y="1216"/>
                    </a:cubicBezTo>
                    <a:cubicBezTo>
                      <a:pt x="755" y="1312"/>
                      <a:pt x="919" y="1394"/>
                      <a:pt x="1116" y="1452"/>
                    </a:cubicBezTo>
                    <a:cubicBezTo>
                      <a:pt x="1279" y="1500"/>
                      <a:pt x="1428" y="1523"/>
                      <a:pt x="1562" y="1523"/>
                    </a:cubicBezTo>
                    <a:cubicBezTo>
                      <a:pt x="1750" y="1523"/>
                      <a:pt x="1908" y="1485"/>
                      <a:pt x="2039" y="1423"/>
                    </a:cubicBezTo>
                    <a:cubicBezTo>
                      <a:pt x="2139" y="1379"/>
                      <a:pt x="2225" y="1321"/>
                      <a:pt x="2293" y="1264"/>
                    </a:cubicBezTo>
                    <a:cubicBezTo>
                      <a:pt x="2398" y="1177"/>
                      <a:pt x="2476" y="1086"/>
                      <a:pt x="2524" y="1014"/>
                    </a:cubicBezTo>
                    <a:cubicBezTo>
                      <a:pt x="2571" y="942"/>
                      <a:pt x="2596" y="895"/>
                      <a:pt x="2596" y="889"/>
                    </a:cubicBezTo>
                    <a:cubicBezTo>
                      <a:pt x="2629" y="822"/>
                      <a:pt x="2600" y="745"/>
                      <a:pt x="2533" y="716"/>
                    </a:cubicBezTo>
                    <a:cubicBezTo>
                      <a:pt x="2515" y="707"/>
                      <a:pt x="2496" y="703"/>
                      <a:pt x="2478" y="703"/>
                    </a:cubicBezTo>
                    <a:cubicBezTo>
                      <a:pt x="2428" y="703"/>
                      <a:pt x="2381" y="733"/>
                      <a:pt x="2360" y="779"/>
                    </a:cubicBezTo>
                    <a:cubicBezTo>
                      <a:pt x="2356" y="784"/>
                      <a:pt x="2341" y="817"/>
                      <a:pt x="2312" y="860"/>
                    </a:cubicBezTo>
                    <a:cubicBezTo>
                      <a:pt x="2265" y="933"/>
                      <a:pt x="2178" y="1033"/>
                      <a:pt x="2057" y="1115"/>
                    </a:cubicBezTo>
                    <a:cubicBezTo>
                      <a:pt x="1999" y="1159"/>
                      <a:pt x="1928" y="1192"/>
                      <a:pt x="1846" y="1221"/>
                    </a:cubicBezTo>
                    <a:cubicBezTo>
                      <a:pt x="1764" y="1245"/>
                      <a:pt x="1673" y="1259"/>
                      <a:pt x="1562" y="1259"/>
                    </a:cubicBezTo>
                    <a:cubicBezTo>
                      <a:pt x="1457" y="1259"/>
                      <a:pt x="1332" y="1245"/>
                      <a:pt x="1192" y="1201"/>
                    </a:cubicBezTo>
                    <a:cubicBezTo>
                      <a:pt x="967" y="1134"/>
                      <a:pt x="799" y="1033"/>
                      <a:pt x="668" y="918"/>
                    </a:cubicBezTo>
                    <a:cubicBezTo>
                      <a:pt x="577" y="837"/>
                      <a:pt x="500" y="745"/>
                      <a:pt x="448" y="653"/>
                    </a:cubicBezTo>
                    <a:cubicBezTo>
                      <a:pt x="362" y="514"/>
                      <a:pt x="318" y="380"/>
                      <a:pt x="294" y="283"/>
                    </a:cubicBezTo>
                    <a:cubicBezTo>
                      <a:pt x="280" y="236"/>
                      <a:pt x="275" y="192"/>
                      <a:pt x="269" y="163"/>
                    </a:cubicBezTo>
                    <a:lnTo>
                      <a:pt x="269" y="134"/>
                    </a:lnTo>
                    <a:lnTo>
                      <a:pt x="265" y="130"/>
                    </a:lnTo>
                    <a:lnTo>
                      <a:pt x="265" y="125"/>
                    </a:lnTo>
                    <a:cubicBezTo>
                      <a:pt x="265" y="53"/>
                      <a:pt x="202" y="1"/>
                      <a:pt x="131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35;p43"/>
              <p:cNvSpPr/>
              <p:nvPr/>
            </p:nvSpPr>
            <p:spPr>
              <a:xfrm>
                <a:off x="1672480" y="3057081"/>
                <a:ext cx="58827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536" extrusionOk="0">
                    <a:moveTo>
                      <a:pt x="990" y="1"/>
                    </a:moveTo>
                    <a:cubicBezTo>
                      <a:pt x="534" y="1"/>
                      <a:pt x="166" y="192"/>
                      <a:pt x="92" y="501"/>
                    </a:cubicBezTo>
                    <a:cubicBezTo>
                      <a:pt x="1" y="895"/>
                      <a:pt x="433" y="1337"/>
                      <a:pt x="1058" y="1487"/>
                    </a:cubicBezTo>
                    <a:cubicBezTo>
                      <a:pt x="1197" y="1520"/>
                      <a:pt x="1334" y="1535"/>
                      <a:pt x="1463" y="1535"/>
                    </a:cubicBezTo>
                    <a:cubicBezTo>
                      <a:pt x="1921" y="1535"/>
                      <a:pt x="2291" y="1342"/>
                      <a:pt x="2365" y="1035"/>
                    </a:cubicBezTo>
                    <a:cubicBezTo>
                      <a:pt x="2456" y="636"/>
                      <a:pt x="2024" y="194"/>
                      <a:pt x="1399" y="50"/>
                    </a:cubicBezTo>
                    <a:cubicBezTo>
                      <a:pt x="1258" y="17"/>
                      <a:pt x="1120" y="1"/>
                      <a:pt x="990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36;p43"/>
              <p:cNvSpPr/>
              <p:nvPr/>
            </p:nvSpPr>
            <p:spPr>
              <a:xfrm>
                <a:off x="1523701" y="3022053"/>
                <a:ext cx="58946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536" extrusionOk="0">
                    <a:moveTo>
                      <a:pt x="999" y="0"/>
                    </a:moveTo>
                    <a:cubicBezTo>
                      <a:pt x="541" y="0"/>
                      <a:pt x="168" y="191"/>
                      <a:pt x="97" y="499"/>
                    </a:cubicBezTo>
                    <a:cubicBezTo>
                      <a:pt x="0" y="897"/>
                      <a:pt x="433" y="1340"/>
                      <a:pt x="1063" y="1489"/>
                    </a:cubicBezTo>
                    <a:cubicBezTo>
                      <a:pt x="1201" y="1520"/>
                      <a:pt x="1336" y="1535"/>
                      <a:pt x="1465" y="1535"/>
                    </a:cubicBezTo>
                    <a:cubicBezTo>
                      <a:pt x="1924" y="1535"/>
                      <a:pt x="2295" y="1345"/>
                      <a:pt x="2371" y="1036"/>
                    </a:cubicBezTo>
                    <a:cubicBezTo>
                      <a:pt x="2462" y="637"/>
                      <a:pt x="2029" y="196"/>
                      <a:pt x="1399" y="47"/>
                    </a:cubicBezTo>
                    <a:cubicBezTo>
                      <a:pt x="1263" y="15"/>
                      <a:pt x="1128" y="0"/>
                      <a:pt x="999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537;p43"/>
              <p:cNvSpPr/>
              <p:nvPr/>
            </p:nvSpPr>
            <p:spPr>
              <a:xfrm>
                <a:off x="1693190" y="3035653"/>
                <a:ext cx="28108" cy="35579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6" extrusionOk="0">
                    <a:moveTo>
                      <a:pt x="738" y="0"/>
                    </a:moveTo>
                    <a:cubicBezTo>
                      <a:pt x="522" y="0"/>
                      <a:pt x="268" y="244"/>
                      <a:pt x="140" y="603"/>
                    </a:cubicBezTo>
                    <a:cubicBezTo>
                      <a:pt x="1" y="992"/>
                      <a:pt x="136" y="1402"/>
                      <a:pt x="453" y="1473"/>
                    </a:cubicBezTo>
                    <a:cubicBezTo>
                      <a:pt x="486" y="1481"/>
                      <a:pt x="520" y="1485"/>
                      <a:pt x="552" y="1485"/>
                    </a:cubicBezTo>
                    <a:cubicBezTo>
                      <a:pt x="831" y="1485"/>
                      <a:pt x="1077" y="1203"/>
                      <a:pt x="1121" y="834"/>
                    </a:cubicBezTo>
                    <a:cubicBezTo>
                      <a:pt x="1174" y="421"/>
                      <a:pt x="1024" y="60"/>
                      <a:pt x="799" y="7"/>
                    </a:cubicBezTo>
                    <a:cubicBezTo>
                      <a:pt x="779" y="2"/>
                      <a:pt x="758" y="0"/>
                      <a:pt x="738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538;p43"/>
              <p:cNvSpPr/>
              <p:nvPr/>
            </p:nvSpPr>
            <p:spPr>
              <a:xfrm>
                <a:off x="1703437" y="3039771"/>
                <a:ext cx="8069" cy="581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43" extrusionOk="0">
                    <a:moveTo>
                      <a:pt x="169" y="0"/>
                    </a:moveTo>
                    <a:cubicBezTo>
                      <a:pt x="37" y="0"/>
                      <a:pt x="0" y="208"/>
                      <a:pt x="140" y="239"/>
                    </a:cubicBezTo>
                    <a:cubicBezTo>
                      <a:pt x="151" y="241"/>
                      <a:pt x="160" y="242"/>
                      <a:pt x="170" y="242"/>
                    </a:cubicBezTo>
                    <a:cubicBezTo>
                      <a:pt x="300" y="242"/>
                      <a:pt x="337" y="39"/>
                      <a:pt x="198" y="3"/>
                    </a:cubicBezTo>
                    <a:cubicBezTo>
                      <a:pt x="188" y="1"/>
                      <a:pt x="178" y="0"/>
                      <a:pt x="169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539;p43"/>
              <p:cNvSpPr/>
              <p:nvPr/>
            </p:nvSpPr>
            <p:spPr>
              <a:xfrm>
                <a:off x="1542328" y="3005078"/>
                <a:ext cx="28108" cy="35626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8" extrusionOk="0">
                    <a:moveTo>
                      <a:pt x="742" y="0"/>
                    </a:moveTo>
                    <a:cubicBezTo>
                      <a:pt x="526" y="0"/>
                      <a:pt x="269" y="244"/>
                      <a:pt x="141" y="602"/>
                    </a:cubicBezTo>
                    <a:cubicBezTo>
                      <a:pt x="1" y="996"/>
                      <a:pt x="136" y="1399"/>
                      <a:pt x="453" y="1477"/>
                    </a:cubicBezTo>
                    <a:cubicBezTo>
                      <a:pt x="485" y="1484"/>
                      <a:pt x="516" y="1487"/>
                      <a:pt x="547" y="1487"/>
                    </a:cubicBezTo>
                    <a:cubicBezTo>
                      <a:pt x="828" y="1487"/>
                      <a:pt x="1078" y="1205"/>
                      <a:pt x="1121" y="833"/>
                    </a:cubicBezTo>
                    <a:cubicBezTo>
                      <a:pt x="1174" y="419"/>
                      <a:pt x="1025" y="64"/>
                      <a:pt x="799" y="6"/>
                    </a:cubicBezTo>
                    <a:cubicBezTo>
                      <a:pt x="781" y="2"/>
                      <a:pt x="762" y="0"/>
                      <a:pt x="742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540;p43"/>
              <p:cNvSpPr/>
              <p:nvPr/>
            </p:nvSpPr>
            <p:spPr>
              <a:xfrm>
                <a:off x="1552599" y="3009268"/>
                <a:ext cx="8069" cy="581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43" extrusionOk="0">
                    <a:moveTo>
                      <a:pt x="168" y="1"/>
                    </a:moveTo>
                    <a:cubicBezTo>
                      <a:pt x="41" y="1"/>
                      <a:pt x="1" y="204"/>
                      <a:pt x="139" y="239"/>
                    </a:cubicBezTo>
                    <a:cubicBezTo>
                      <a:pt x="150" y="242"/>
                      <a:pt x="159" y="243"/>
                      <a:pt x="168" y="243"/>
                    </a:cubicBezTo>
                    <a:cubicBezTo>
                      <a:pt x="299" y="243"/>
                      <a:pt x="336" y="35"/>
                      <a:pt x="197" y="4"/>
                    </a:cubicBezTo>
                    <a:cubicBezTo>
                      <a:pt x="187" y="2"/>
                      <a:pt x="177" y="1"/>
                      <a:pt x="168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541;p43"/>
            <p:cNvGrpSpPr/>
            <p:nvPr/>
          </p:nvGrpSpPr>
          <p:grpSpPr>
            <a:xfrm>
              <a:off x="3833546" y="1033717"/>
              <a:ext cx="2282059" cy="1511301"/>
              <a:chOff x="1151850" y="2836116"/>
              <a:chExt cx="878594" cy="581851"/>
            </a:xfrm>
          </p:grpSpPr>
          <p:sp>
            <p:nvSpPr>
              <p:cNvPr id="145" name="Google Shape;1557;p43"/>
              <p:cNvSpPr/>
              <p:nvPr/>
            </p:nvSpPr>
            <p:spPr>
              <a:xfrm>
                <a:off x="1151850" y="3053634"/>
                <a:ext cx="123543" cy="60910"/>
              </a:xfrm>
              <a:custGeom>
                <a:avLst/>
                <a:gdLst/>
                <a:ahLst/>
                <a:cxnLst/>
                <a:rect l="l" t="t" r="r" b="b"/>
                <a:pathLst>
                  <a:path w="5160" h="2544" extrusionOk="0">
                    <a:moveTo>
                      <a:pt x="4520" y="0"/>
                    </a:moveTo>
                    <a:cubicBezTo>
                      <a:pt x="4505" y="0"/>
                      <a:pt x="4490" y="2"/>
                      <a:pt x="4474" y="6"/>
                    </a:cubicBezTo>
                    <a:cubicBezTo>
                      <a:pt x="4463" y="5"/>
                      <a:pt x="4451" y="5"/>
                      <a:pt x="4439" y="5"/>
                    </a:cubicBezTo>
                    <a:cubicBezTo>
                      <a:pt x="3974" y="5"/>
                      <a:pt x="3372" y="644"/>
                      <a:pt x="2547" y="784"/>
                    </a:cubicBezTo>
                    <a:cubicBezTo>
                      <a:pt x="2288" y="862"/>
                      <a:pt x="2026" y="883"/>
                      <a:pt x="1777" y="883"/>
                    </a:cubicBezTo>
                    <a:cubicBezTo>
                      <a:pt x="1481" y="883"/>
                      <a:pt x="1202" y="853"/>
                      <a:pt x="964" y="853"/>
                    </a:cubicBezTo>
                    <a:cubicBezTo>
                      <a:pt x="767" y="853"/>
                      <a:pt x="598" y="874"/>
                      <a:pt x="471" y="948"/>
                    </a:cubicBezTo>
                    <a:cubicBezTo>
                      <a:pt x="1" y="1060"/>
                      <a:pt x="483" y="2543"/>
                      <a:pt x="2279" y="2543"/>
                    </a:cubicBezTo>
                    <a:cubicBezTo>
                      <a:pt x="2484" y="2543"/>
                      <a:pt x="2706" y="2524"/>
                      <a:pt x="2946" y="2481"/>
                    </a:cubicBezTo>
                    <a:cubicBezTo>
                      <a:pt x="5160" y="1833"/>
                      <a:pt x="5009" y="0"/>
                      <a:pt x="4520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558;p43"/>
              <p:cNvSpPr/>
              <p:nvPr/>
            </p:nvSpPr>
            <p:spPr>
              <a:xfrm>
                <a:off x="1444547" y="2836116"/>
                <a:ext cx="585897" cy="581851"/>
              </a:xfrm>
              <a:custGeom>
                <a:avLst/>
                <a:gdLst/>
                <a:ahLst/>
                <a:cxnLst/>
                <a:rect l="l" t="t" r="r" b="b"/>
                <a:pathLst>
                  <a:path w="24471" h="24302" extrusionOk="0">
                    <a:moveTo>
                      <a:pt x="11487" y="1"/>
                    </a:moveTo>
                    <a:cubicBezTo>
                      <a:pt x="11382" y="1"/>
                      <a:pt x="11276" y="67"/>
                      <a:pt x="11251" y="196"/>
                    </a:cubicBezTo>
                    <a:lnTo>
                      <a:pt x="11102" y="1008"/>
                    </a:lnTo>
                    <a:cubicBezTo>
                      <a:pt x="10919" y="1028"/>
                      <a:pt x="10741" y="1046"/>
                      <a:pt x="10559" y="1075"/>
                    </a:cubicBezTo>
                    <a:lnTo>
                      <a:pt x="10213" y="325"/>
                    </a:lnTo>
                    <a:cubicBezTo>
                      <a:pt x="10170" y="230"/>
                      <a:pt x="10086" y="187"/>
                      <a:pt x="10002" y="187"/>
                    </a:cubicBezTo>
                    <a:cubicBezTo>
                      <a:pt x="9886" y="187"/>
                      <a:pt x="9769" y="270"/>
                      <a:pt x="9761" y="412"/>
                    </a:cubicBezTo>
                    <a:lnTo>
                      <a:pt x="9718" y="1239"/>
                    </a:lnTo>
                    <a:cubicBezTo>
                      <a:pt x="9540" y="1277"/>
                      <a:pt x="9362" y="1325"/>
                      <a:pt x="9184" y="1374"/>
                    </a:cubicBezTo>
                    <a:lnTo>
                      <a:pt x="8747" y="671"/>
                    </a:lnTo>
                    <a:cubicBezTo>
                      <a:pt x="8699" y="593"/>
                      <a:pt x="8625" y="558"/>
                      <a:pt x="8551" y="558"/>
                    </a:cubicBezTo>
                    <a:cubicBezTo>
                      <a:pt x="8425" y="558"/>
                      <a:pt x="8300" y="659"/>
                      <a:pt x="8310" y="815"/>
                    </a:cubicBezTo>
                    <a:lnTo>
                      <a:pt x="8367" y="1638"/>
                    </a:lnTo>
                    <a:cubicBezTo>
                      <a:pt x="8194" y="1700"/>
                      <a:pt x="8026" y="1767"/>
                      <a:pt x="7858" y="1840"/>
                    </a:cubicBezTo>
                    <a:lnTo>
                      <a:pt x="7339" y="1201"/>
                    </a:lnTo>
                    <a:cubicBezTo>
                      <a:pt x="7288" y="1139"/>
                      <a:pt x="7221" y="1111"/>
                      <a:pt x="7156" y="1111"/>
                    </a:cubicBezTo>
                    <a:cubicBezTo>
                      <a:pt x="7019" y="1111"/>
                      <a:pt x="6888" y="1231"/>
                      <a:pt x="6921" y="1397"/>
                    </a:cubicBezTo>
                    <a:lnTo>
                      <a:pt x="7079" y="2210"/>
                    </a:lnTo>
                    <a:cubicBezTo>
                      <a:pt x="6921" y="2291"/>
                      <a:pt x="6757" y="2377"/>
                      <a:pt x="6604" y="2469"/>
                    </a:cubicBezTo>
                    <a:lnTo>
                      <a:pt x="6003" y="1902"/>
                    </a:lnTo>
                    <a:cubicBezTo>
                      <a:pt x="5954" y="1854"/>
                      <a:pt x="5897" y="1833"/>
                      <a:pt x="5841" y="1833"/>
                    </a:cubicBezTo>
                    <a:cubicBezTo>
                      <a:pt x="5694" y="1833"/>
                      <a:pt x="5558" y="1976"/>
                      <a:pt x="5613" y="2146"/>
                    </a:cubicBezTo>
                    <a:lnTo>
                      <a:pt x="5873" y="2931"/>
                    </a:lnTo>
                    <a:cubicBezTo>
                      <a:pt x="5724" y="3036"/>
                      <a:pt x="5580" y="3142"/>
                      <a:pt x="5436" y="3252"/>
                    </a:cubicBezTo>
                    <a:lnTo>
                      <a:pt x="4768" y="2762"/>
                    </a:lnTo>
                    <a:cubicBezTo>
                      <a:pt x="4722" y="2728"/>
                      <a:pt x="4673" y="2714"/>
                      <a:pt x="4626" y="2714"/>
                    </a:cubicBezTo>
                    <a:cubicBezTo>
                      <a:pt x="4467" y="2714"/>
                      <a:pt x="4331" y="2884"/>
                      <a:pt x="4413" y="3055"/>
                    </a:cubicBezTo>
                    <a:lnTo>
                      <a:pt x="4772" y="3800"/>
                    </a:lnTo>
                    <a:cubicBezTo>
                      <a:pt x="4633" y="3925"/>
                      <a:pt x="4504" y="4049"/>
                      <a:pt x="4373" y="4175"/>
                    </a:cubicBezTo>
                    <a:lnTo>
                      <a:pt x="3648" y="3771"/>
                    </a:lnTo>
                    <a:cubicBezTo>
                      <a:pt x="3609" y="3750"/>
                      <a:pt x="3569" y="3740"/>
                      <a:pt x="3532" y="3740"/>
                    </a:cubicBezTo>
                    <a:cubicBezTo>
                      <a:pt x="3361" y="3740"/>
                      <a:pt x="3226" y="3938"/>
                      <a:pt x="3335" y="4107"/>
                    </a:cubicBezTo>
                    <a:lnTo>
                      <a:pt x="3783" y="4805"/>
                    </a:lnTo>
                    <a:cubicBezTo>
                      <a:pt x="3663" y="4943"/>
                      <a:pt x="3547" y="5083"/>
                      <a:pt x="3437" y="5227"/>
                    </a:cubicBezTo>
                    <a:lnTo>
                      <a:pt x="2667" y="4914"/>
                    </a:lnTo>
                    <a:cubicBezTo>
                      <a:pt x="2636" y="4902"/>
                      <a:pt x="2605" y="4896"/>
                      <a:pt x="2576" y="4896"/>
                    </a:cubicBezTo>
                    <a:cubicBezTo>
                      <a:pt x="2389" y="4896"/>
                      <a:pt x="2257" y="5123"/>
                      <a:pt x="2394" y="5285"/>
                    </a:cubicBezTo>
                    <a:lnTo>
                      <a:pt x="2927" y="5919"/>
                    </a:lnTo>
                    <a:cubicBezTo>
                      <a:pt x="2827" y="6074"/>
                      <a:pt x="2730" y="6227"/>
                      <a:pt x="2634" y="6380"/>
                    </a:cubicBezTo>
                    <a:lnTo>
                      <a:pt x="1836" y="6169"/>
                    </a:lnTo>
                    <a:cubicBezTo>
                      <a:pt x="1814" y="6164"/>
                      <a:pt x="1792" y="6161"/>
                      <a:pt x="1772" y="6161"/>
                    </a:cubicBezTo>
                    <a:cubicBezTo>
                      <a:pt x="1569" y="6161"/>
                      <a:pt x="1449" y="6420"/>
                      <a:pt x="1616" y="6573"/>
                    </a:cubicBezTo>
                    <a:lnTo>
                      <a:pt x="2221" y="7135"/>
                    </a:lnTo>
                    <a:cubicBezTo>
                      <a:pt x="2139" y="7298"/>
                      <a:pt x="2062" y="7462"/>
                      <a:pt x="1986" y="7631"/>
                    </a:cubicBezTo>
                    <a:lnTo>
                      <a:pt x="1168" y="7520"/>
                    </a:lnTo>
                    <a:cubicBezTo>
                      <a:pt x="1157" y="7519"/>
                      <a:pt x="1147" y="7518"/>
                      <a:pt x="1137" y="7518"/>
                    </a:cubicBezTo>
                    <a:cubicBezTo>
                      <a:pt x="913" y="7518"/>
                      <a:pt x="807" y="7810"/>
                      <a:pt x="1000" y="7948"/>
                    </a:cubicBezTo>
                    <a:lnTo>
                      <a:pt x="1669" y="8428"/>
                    </a:lnTo>
                    <a:cubicBezTo>
                      <a:pt x="1611" y="8601"/>
                      <a:pt x="1553" y="8774"/>
                      <a:pt x="1500" y="8951"/>
                    </a:cubicBezTo>
                    <a:lnTo>
                      <a:pt x="673" y="8947"/>
                    </a:lnTo>
                    <a:cubicBezTo>
                      <a:pt x="672" y="8947"/>
                      <a:pt x="670" y="8947"/>
                      <a:pt x="668" y="8947"/>
                    </a:cubicBezTo>
                    <a:cubicBezTo>
                      <a:pt x="428" y="8947"/>
                      <a:pt x="344" y="9275"/>
                      <a:pt x="558" y="9389"/>
                    </a:cubicBezTo>
                    <a:lnTo>
                      <a:pt x="1288" y="9783"/>
                    </a:lnTo>
                    <a:cubicBezTo>
                      <a:pt x="1250" y="9960"/>
                      <a:pt x="1217" y="10139"/>
                      <a:pt x="1188" y="10321"/>
                    </a:cubicBezTo>
                    <a:lnTo>
                      <a:pt x="365" y="10417"/>
                    </a:lnTo>
                    <a:cubicBezTo>
                      <a:pt x="121" y="10451"/>
                      <a:pt x="77" y="10787"/>
                      <a:pt x="308" y="10874"/>
                    </a:cubicBezTo>
                    <a:lnTo>
                      <a:pt x="1077" y="11177"/>
                    </a:lnTo>
                    <a:cubicBezTo>
                      <a:pt x="1063" y="11355"/>
                      <a:pt x="1053" y="11537"/>
                      <a:pt x="1044" y="11719"/>
                    </a:cubicBezTo>
                    <a:lnTo>
                      <a:pt x="241" y="11921"/>
                    </a:lnTo>
                    <a:cubicBezTo>
                      <a:pt x="1" y="11979"/>
                      <a:pt x="1" y="12320"/>
                      <a:pt x="241" y="12382"/>
                    </a:cubicBezTo>
                    <a:lnTo>
                      <a:pt x="1044" y="12580"/>
                    </a:lnTo>
                    <a:cubicBezTo>
                      <a:pt x="1053" y="12763"/>
                      <a:pt x="1063" y="12945"/>
                      <a:pt x="1077" y="13128"/>
                    </a:cubicBezTo>
                    <a:lnTo>
                      <a:pt x="308" y="13426"/>
                    </a:lnTo>
                    <a:cubicBezTo>
                      <a:pt x="77" y="13517"/>
                      <a:pt x="121" y="13853"/>
                      <a:pt x="365" y="13882"/>
                    </a:cubicBezTo>
                    <a:lnTo>
                      <a:pt x="1188" y="13979"/>
                    </a:lnTo>
                    <a:cubicBezTo>
                      <a:pt x="1217" y="14161"/>
                      <a:pt x="1250" y="14339"/>
                      <a:pt x="1288" y="14516"/>
                    </a:cubicBezTo>
                    <a:lnTo>
                      <a:pt x="558" y="14911"/>
                    </a:lnTo>
                    <a:cubicBezTo>
                      <a:pt x="342" y="15031"/>
                      <a:pt x="429" y="15358"/>
                      <a:pt x="673" y="15358"/>
                    </a:cubicBezTo>
                    <a:lnTo>
                      <a:pt x="1500" y="15352"/>
                    </a:lnTo>
                    <a:cubicBezTo>
                      <a:pt x="1553" y="15525"/>
                      <a:pt x="1611" y="15698"/>
                      <a:pt x="1669" y="15871"/>
                    </a:cubicBezTo>
                    <a:lnTo>
                      <a:pt x="1000" y="16352"/>
                    </a:lnTo>
                    <a:cubicBezTo>
                      <a:pt x="808" y="16489"/>
                      <a:pt x="912" y="16783"/>
                      <a:pt x="1133" y="16783"/>
                    </a:cubicBezTo>
                    <a:cubicBezTo>
                      <a:pt x="1144" y="16783"/>
                      <a:pt x="1156" y="16782"/>
                      <a:pt x="1168" y="16780"/>
                    </a:cubicBezTo>
                    <a:lnTo>
                      <a:pt x="1986" y="16670"/>
                    </a:lnTo>
                    <a:cubicBezTo>
                      <a:pt x="2062" y="16838"/>
                      <a:pt x="2139" y="17006"/>
                      <a:pt x="2221" y="17164"/>
                    </a:cubicBezTo>
                    <a:lnTo>
                      <a:pt x="1616" y="17727"/>
                    </a:lnTo>
                    <a:cubicBezTo>
                      <a:pt x="1449" y="17880"/>
                      <a:pt x="1569" y="18139"/>
                      <a:pt x="1772" y="18139"/>
                    </a:cubicBezTo>
                    <a:cubicBezTo>
                      <a:pt x="1792" y="18139"/>
                      <a:pt x="1814" y="18137"/>
                      <a:pt x="1836" y="18131"/>
                    </a:cubicBezTo>
                    <a:lnTo>
                      <a:pt x="2634" y="17919"/>
                    </a:lnTo>
                    <a:cubicBezTo>
                      <a:pt x="2730" y="18078"/>
                      <a:pt x="2827" y="18231"/>
                      <a:pt x="2927" y="18386"/>
                    </a:cubicBezTo>
                    <a:lnTo>
                      <a:pt x="2394" y="19014"/>
                    </a:lnTo>
                    <a:cubicBezTo>
                      <a:pt x="2257" y="19180"/>
                      <a:pt x="2388" y="19408"/>
                      <a:pt x="2575" y="19408"/>
                    </a:cubicBezTo>
                    <a:cubicBezTo>
                      <a:pt x="2605" y="19408"/>
                      <a:pt x="2636" y="19402"/>
                      <a:pt x="2667" y="19389"/>
                    </a:cubicBezTo>
                    <a:lnTo>
                      <a:pt x="3437" y="19078"/>
                    </a:lnTo>
                    <a:cubicBezTo>
                      <a:pt x="3547" y="19222"/>
                      <a:pt x="3663" y="19360"/>
                      <a:pt x="3783" y="19495"/>
                    </a:cubicBezTo>
                    <a:lnTo>
                      <a:pt x="3335" y="20196"/>
                    </a:lnTo>
                    <a:cubicBezTo>
                      <a:pt x="3226" y="20366"/>
                      <a:pt x="3360" y="20560"/>
                      <a:pt x="3530" y="20560"/>
                    </a:cubicBezTo>
                    <a:cubicBezTo>
                      <a:pt x="3568" y="20560"/>
                      <a:pt x="3608" y="20551"/>
                      <a:pt x="3648" y="20529"/>
                    </a:cubicBezTo>
                    <a:lnTo>
                      <a:pt x="4373" y="20125"/>
                    </a:lnTo>
                    <a:cubicBezTo>
                      <a:pt x="4504" y="20254"/>
                      <a:pt x="4633" y="20380"/>
                      <a:pt x="4772" y="20500"/>
                    </a:cubicBezTo>
                    <a:lnTo>
                      <a:pt x="4413" y="21250"/>
                    </a:lnTo>
                    <a:cubicBezTo>
                      <a:pt x="4330" y="21421"/>
                      <a:pt x="4468" y="21589"/>
                      <a:pt x="4627" y="21589"/>
                    </a:cubicBezTo>
                    <a:cubicBezTo>
                      <a:pt x="4674" y="21589"/>
                      <a:pt x="4722" y="21575"/>
                      <a:pt x="4768" y="21542"/>
                    </a:cubicBezTo>
                    <a:lnTo>
                      <a:pt x="5436" y="21048"/>
                    </a:lnTo>
                    <a:cubicBezTo>
                      <a:pt x="5580" y="21158"/>
                      <a:pt x="5724" y="21269"/>
                      <a:pt x="5873" y="21369"/>
                    </a:cubicBezTo>
                    <a:lnTo>
                      <a:pt x="5613" y="22157"/>
                    </a:lnTo>
                    <a:cubicBezTo>
                      <a:pt x="5558" y="22325"/>
                      <a:pt x="5696" y="22468"/>
                      <a:pt x="5844" y="22468"/>
                    </a:cubicBezTo>
                    <a:cubicBezTo>
                      <a:pt x="5899" y="22468"/>
                      <a:pt x="5955" y="22449"/>
                      <a:pt x="6003" y="22403"/>
                    </a:cubicBezTo>
                    <a:lnTo>
                      <a:pt x="6604" y="21831"/>
                    </a:lnTo>
                    <a:cubicBezTo>
                      <a:pt x="6757" y="21922"/>
                      <a:pt x="6921" y="22008"/>
                      <a:pt x="7079" y="22095"/>
                    </a:cubicBezTo>
                    <a:lnTo>
                      <a:pt x="6921" y="22907"/>
                    </a:lnTo>
                    <a:cubicBezTo>
                      <a:pt x="6888" y="23071"/>
                      <a:pt x="7020" y="23192"/>
                      <a:pt x="7158" y="23192"/>
                    </a:cubicBezTo>
                    <a:cubicBezTo>
                      <a:pt x="7222" y="23192"/>
                      <a:pt x="7288" y="23166"/>
                      <a:pt x="7339" y="23104"/>
                    </a:cubicBezTo>
                    <a:lnTo>
                      <a:pt x="7858" y="22465"/>
                    </a:lnTo>
                    <a:cubicBezTo>
                      <a:pt x="8026" y="22538"/>
                      <a:pt x="8194" y="22605"/>
                      <a:pt x="8367" y="22667"/>
                    </a:cubicBezTo>
                    <a:lnTo>
                      <a:pt x="8310" y="23489"/>
                    </a:lnTo>
                    <a:cubicBezTo>
                      <a:pt x="8300" y="23643"/>
                      <a:pt x="8424" y="23742"/>
                      <a:pt x="8549" y="23742"/>
                    </a:cubicBezTo>
                    <a:cubicBezTo>
                      <a:pt x="8624" y="23742"/>
                      <a:pt x="8699" y="23707"/>
                      <a:pt x="8747" y="23628"/>
                    </a:cubicBezTo>
                    <a:lnTo>
                      <a:pt x="9184" y="22927"/>
                    </a:lnTo>
                    <a:cubicBezTo>
                      <a:pt x="9362" y="22980"/>
                      <a:pt x="9540" y="23022"/>
                      <a:pt x="9718" y="23066"/>
                    </a:cubicBezTo>
                    <a:lnTo>
                      <a:pt x="9761" y="23893"/>
                    </a:lnTo>
                    <a:cubicBezTo>
                      <a:pt x="9769" y="24035"/>
                      <a:pt x="9885" y="24115"/>
                      <a:pt x="10001" y="24115"/>
                    </a:cubicBezTo>
                    <a:cubicBezTo>
                      <a:pt x="10086" y="24115"/>
                      <a:pt x="10170" y="24072"/>
                      <a:pt x="10213" y="23980"/>
                    </a:cubicBezTo>
                    <a:lnTo>
                      <a:pt x="10559" y="23230"/>
                    </a:lnTo>
                    <a:cubicBezTo>
                      <a:pt x="10741" y="23253"/>
                      <a:pt x="10919" y="23277"/>
                      <a:pt x="11102" y="23297"/>
                    </a:cubicBezTo>
                    <a:lnTo>
                      <a:pt x="11251" y="24109"/>
                    </a:lnTo>
                    <a:cubicBezTo>
                      <a:pt x="11276" y="24235"/>
                      <a:pt x="11383" y="24302"/>
                      <a:pt x="11489" y="24302"/>
                    </a:cubicBezTo>
                    <a:cubicBezTo>
                      <a:pt x="11584" y="24302"/>
                      <a:pt x="11678" y="24249"/>
                      <a:pt x="11712" y="24138"/>
                    </a:cubicBezTo>
                    <a:lnTo>
                      <a:pt x="11962" y="23345"/>
                    </a:lnTo>
                    <a:cubicBezTo>
                      <a:pt x="12054" y="23350"/>
                      <a:pt x="12145" y="23354"/>
                      <a:pt x="12236" y="23354"/>
                    </a:cubicBezTo>
                    <a:cubicBezTo>
                      <a:pt x="12327" y="23354"/>
                      <a:pt x="12418" y="23350"/>
                      <a:pt x="12510" y="23345"/>
                    </a:cubicBezTo>
                    <a:lnTo>
                      <a:pt x="12759" y="24138"/>
                    </a:lnTo>
                    <a:cubicBezTo>
                      <a:pt x="12794" y="24249"/>
                      <a:pt x="12888" y="24302"/>
                      <a:pt x="12982" y="24302"/>
                    </a:cubicBezTo>
                    <a:cubicBezTo>
                      <a:pt x="13088" y="24302"/>
                      <a:pt x="13194" y="24235"/>
                      <a:pt x="13216" y="24109"/>
                    </a:cubicBezTo>
                    <a:lnTo>
                      <a:pt x="13370" y="23297"/>
                    </a:lnTo>
                    <a:cubicBezTo>
                      <a:pt x="13553" y="23277"/>
                      <a:pt x="13731" y="23253"/>
                      <a:pt x="13913" y="23230"/>
                    </a:cubicBezTo>
                    <a:lnTo>
                      <a:pt x="14259" y="23980"/>
                    </a:lnTo>
                    <a:cubicBezTo>
                      <a:pt x="14302" y="24072"/>
                      <a:pt x="14386" y="24115"/>
                      <a:pt x="14470" y="24115"/>
                    </a:cubicBezTo>
                    <a:cubicBezTo>
                      <a:pt x="14586" y="24115"/>
                      <a:pt x="14702" y="24035"/>
                      <a:pt x="14711" y="23893"/>
                    </a:cubicBezTo>
                    <a:lnTo>
                      <a:pt x="14754" y="23066"/>
                    </a:lnTo>
                    <a:cubicBezTo>
                      <a:pt x="14932" y="23022"/>
                      <a:pt x="15110" y="22980"/>
                      <a:pt x="15288" y="22927"/>
                    </a:cubicBezTo>
                    <a:lnTo>
                      <a:pt x="15725" y="23628"/>
                    </a:lnTo>
                    <a:cubicBezTo>
                      <a:pt x="15773" y="23707"/>
                      <a:pt x="15848" y="23742"/>
                      <a:pt x="15923" y="23742"/>
                    </a:cubicBezTo>
                    <a:cubicBezTo>
                      <a:pt x="16048" y="23742"/>
                      <a:pt x="16171" y="23643"/>
                      <a:pt x="16162" y="23489"/>
                    </a:cubicBezTo>
                    <a:lnTo>
                      <a:pt x="16104" y="22667"/>
                    </a:lnTo>
                    <a:cubicBezTo>
                      <a:pt x="16277" y="22605"/>
                      <a:pt x="16446" y="22538"/>
                      <a:pt x="16614" y="22465"/>
                    </a:cubicBezTo>
                    <a:lnTo>
                      <a:pt x="17133" y="23104"/>
                    </a:lnTo>
                    <a:cubicBezTo>
                      <a:pt x="17183" y="23166"/>
                      <a:pt x="17249" y="23192"/>
                      <a:pt x="17314" y="23192"/>
                    </a:cubicBezTo>
                    <a:cubicBezTo>
                      <a:pt x="17451" y="23192"/>
                      <a:pt x="17583" y="23071"/>
                      <a:pt x="17550" y="22907"/>
                    </a:cubicBezTo>
                    <a:lnTo>
                      <a:pt x="17392" y="22095"/>
                    </a:lnTo>
                    <a:cubicBezTo>
                      <a:pt x="17550" y="22008"/>
                      <a:pt x="17714" y="21922"/>
                      <a:pt x="17868" y="21831"/>
                    </a:cubicBezTo>
                    <a:lnTo>
                      <a:pt x="18469" y="22403"/>
                    </a:lnTo>
                    <a:cubicBezTo>
                      <a:pt x="18517" y="22449"/>
                      <a:pt x="18573" y="22468"/>
                      <a:pt x="18628" y="22468"/>
                    </a:cubicBezTo>
                    <a:cubicBezTo>
                      <a:pt x="18776" y="22468"/>
                      <a:pt x="18914" y="22325"/>
                      <a:pt x="18858" y="22157"/>
                    </a:cubicBezTo>
                    <a:lnTo>
                      <a:pt x="18594" y="21369"/>
                    </a:lnTo>
                    <a:cubicBezTo>
                      <a:pt x="18748" y="21269"/>
                      <a:pt x="18892" y="21158"/>
                      <a:pt x="19036" y="21048"/>
                    </a:cubicBezTo>
                    <a:lnTo>
                      <a:pt x="19704" y="21542"/>
                    </a:lnTo>
                    <a:cubicBezTo>
                      <a:pt x="19749" y="21575"/>
                      <a:pt x="19798" y="21589"/>
                      <a:pt x="19844" y="21589"/>
                    </a:cubicBezTo>
                    <a:cubicBezTo>
                      <a:pt x="20004" y="21589"/>
                      <a:pt x="20141" y="21421"/>
                      <a:pt x="20059" y="21250"/>
                    </a:cubicBezTo>
                    <a:lnTo>
                      <a:pt x="19699" y="20500"/>
                    </a:lnTo>
                    <a:cubicBezTo>
                      <a:pt x="19839" y="20380"/>
                      <a:pt x="19968" y="20254"/>
                      <a:pt x="20098" y="20125"/>
                    </a:cubicBezTo>
                    <a:lnTo>
                      <a:pt x="20824" y="20529"/>
                    </a:lnTo>
                    <a:cubicBezTo>
                      <a:pt x="20863" y="20551"/>
                      <a:pt x="20903" y="20560"/>
                      <a:pt x="20941" y="20560"/>
                    </a:cubicBezTo>
                    <a:cubicBezTo>
                      <a:pt x="21112" y="20560"/>
                      <a:pt x="21246" y="20366"/>
                      <a:pt x="21136" y="20196"/>
                    </a:cubicBezTo>
                    <a:lnTo>
                      <a:pt x="20689" y="19495"/>
                    </a:lnTo>
                    <a:cubicBezTo>
                      <a:pt x="20809" y="19360"/>
                      <a:pt x="20924" y="19222"/>
                      <a:pt x="21035" y="19078"/>
                    </a:cubicBezTo>
                    <a:lnTo>
                      <a:pt x="21804" y="19389"/>
                    </a:lnTo>
                    <a:cubicBezTo>
                      <a:pt x="21836" y="19402"/>
                      <a:pt x="21867" y="19408"/>
                      <a:pt x="21897" y="19408"/>
                    </a:cubicBezTo>
                    <a:cubicBezTo>
                      <a:pt x="22083" y="19408"/>
                      <a:pt x="22215" y="19180"/>
                      <a:pt x="22077" y="19014"/>
                    </a:cubicBezTo>
                    <a:lnTo>
                      <a:pt x="21545" y="18386"/>
                    </a:lnTo>
                    <a:cubicBezTo>
                      <a:pt x="21645" y="18231"/>
                      <a:pt x="21742" y="18078"/>
                      <a:pt x="21837" y="17919"/>
                    </a:cubicBezTo>
                    <a:lnTo>
                      <a:pt x="22636" y="18131"/>
                    </a:lnTo>
                    <a:cubicBezTo>
                      <a:pt x="22658" y="18137"/>
                      <a:pt x="22679" y="18139"/>
                      <a:pt x="22700" y="18139"/>
                    </a:cubicBezTo>
                    <a:cubicBezTo>
                      <a:pt x="22903" y="18139"/>
                      <a:pt x="23022" y="17880"/>
                      <a:pt x="22856" y="17727"/>
                    </a:cubicBezTo>
                    <a:lnTo>
                      <a:pt x="22250" y="17164"/>
                    </a:lnTo>
                    <a:cubicBezTo>
                      <a:pt x="22332" y="17006"/>
                      <a:pt x="22410" y="16838"/>
                      <a:pt x="22487" y="16670"/>
                    </a:cubicBezTo>
                    <a:lnTo>
                      <a:pt x="23303" y="16780"/>
                    </a:lnTo>
                    <a:cubicBezTo>
                      <a:pt x="23316" y="16782"/>
                      <a:pt x="23327" y="16783"/>
                      <a:pt x="23339" y="16783"/>
                    </a:cubicBezTo>
                    <a:cubicBezTo>
                      <a:pt x="23560" y="16783"/>
                      <a:pt x="23664" y="16489"/>
                      <a:pt x="23472" y="16352"/>
                    </a:cubicBezTo>
                    <a:lnTo>
                      <a:pt x="22804" y="15871"/>
                    </a:lnTo>
                    <a:cubicBezTo>
                      <a:pt x="22862" y="15698"/>
                      <a:pt x="22919" y="15525"/>
                      <a:pt x="22971" y="15352"/>
                    </a:cubicBezTo>
                    <a:lnTo>
                      <a:pt x="23798" y="15358"/>
                    </a:lnTo>
                    <a:cubicBezTo>
                      <a:pt x="24044" y="15358"/>
                      <a:pt x="24130" y="15031"/>
                      <a:pt x="23914" y="14911"/>
                    </a:cubicBezTo>
                    <a:lnTo>
                      <a:pt x="23183" y="14516"/>
                    </a:lnTo>
                    <a:cubicBezTo>
                      <a:pt x="23222" y="14339"/>
                      <a:pt x="23255" y="14161"/>
                      <a:pt x="23284" y="13979"/>
                    </a:cubicBezTo>
                    <a:lnTo>
                      <a:pt x="24106" y="13882"/>
                    </a:lnTo>
                    <a:cubicBezTo>
                      <a:pt x="24351" y="13853"/>
                      <a:pt x="24394" y="13517"/>
                      <a:pt x="24164" y="13426"/>
                    </a:cubicBezTo>
                    <a:lnTo>
                      <a:pt x="23395" y="13128"/>
                    </a:lnTo>
                    <a:cubicBezTo>
                      <a:pt x="23410" y="12945"/>
                      <a:pt x="23419" y="12763"/>
                      <a:pt x="23428" y="12580"/>
                    </a:cubicBezTo>
                    <a:lnTo>
                      <a:pt x="24231" y="12382"/>
                    </a:lnTo>
                    <a:cubicBezTo>
                      <a:pt x="24471" y="12320"/>
                      <a:pt x="24471" y="11979"/>
                      <a:pt x="24231" y="11921"/>
                    </a:cubicBezTo>
                    <a:lnTo>
                      <a:pt x="23428" y="11719"/>
                    </a:lnTo>
                    <a:cubicBezTo>
                      <a:pt x="23419" y="11537"/>
                      <a:pt x="23410" y="11355"/>
                      <a:pt x="23395" y="11177"/>
                    </a:cubicBezTo>
                    <a:lnTo>
                      <a:pt x="24164" y="10874"/>
                    </a:lnTo>
                    <a:cubicBezTo>
                      <a:pt x="24394" y="10787"/>
                      <a:pt x="24351" y="10451"/>
                      <a:pt x="24106" y="10417"/>
                    </a:cubicBezTo>
                    <a:lnTo>
                      <a:pt x="23284" y="10321"/>
                    </a:lnTo>
                    <a:cubicBezTo>
                      <a:pt x="23255" y="10139"/>
                      <a:pt x="23222" y="9960"/>
                      <a:pt x="23183" y="9783"/>
                    </a:cubicBezTo>
                    <a:lnTo>
                      <a:pt x="23914" y="9389"/>
                    </a:lnTo>
                    <a:cubicBezTo>
                      <a:pt x="24129" y="9275"/>
                      <a:pt x="24045" y="8947"/>
                      <a:pt x="23803" y="8947"/>
                    </a:cubicBezTo>
                    <a:cubicBezTo>
                      <a:pt x="23802" y="8947"/>
                      <a:pt x="23800" y="8947"/>
                      <a:pt x="23798" y="8947"/>
                    </a:cubicBezTo>
                    <a:lnTo>
                      <a:pt x="22971" y="8951"/>
                    </a:lnTo>
                    <a:cubicBezTo>
                      <a:pt x="22919" y="8774"/>
                      <a:pt x="22862" y="8601"/>
                      <a:pt x="22804" y="8428"/>
                    </a:cubicBezTo>
                    <a:lnTo>
                      <a:pt x="23472" y="7948"/>
                    </a:lnTo>
                    <a:cubicBezTo>
                      <a:pt x="23665" y="7810"/>
                      <a:pt x="23558" y="7518"/>
                      <a:pt x="23335" y="7518"/>
                    </a:cubicBezTo>
                    <a:cubicBezTo>
                      <a:pt x="23325" y="7518"/>
                      <a:pt x="23314" y="7519"/>
                      <a:pt x="23303" y="7520"/>
                    </a:cubicBezTo>
                    <a:lnTo>
                      <a:pt x="22487" y="7631"/>
                    </a:lnTo>
                    <a:cubicBezTo>
                      <a:pt x="22410" y="7462"/>
                      <a:pt x="22332" y="7298"/>
                      <a:pt x="22250" y="7135"/>
                    </a:cubicBezTo>
                    <a:lnTo>
                      <a:pt x="22856" y="6573"/>
                    </a:lnTo>
                    <a:cubicBezTo>
                      <a:pt x="23022" y="6420"/>
                      <a:pt x="22903" y="6161"/>
                      <a:pt x="22700" y="6161"/>
                    </a:cubicBezTo>
                    <a:cubicBezTo>
                      <a:pt x="22679" y="6161"/>
                      <a:pt x="22658" y="6164"/>
                      <a:pt x="22636" y="6169"/>
                    </a:cubicBezTo>
                    <a:lnTo>
                      <a:pt x="21837" y="6380"/>
                    </a:lnTo>
                    <a:cubicBezTo>
                      <a:pt x="21742" y="6227"/>
                      <a:pt x="21645" y="6074"/>
                      <a:pt x="21545" y="5919"/>
                    </a:cubicBezTo>
                    <a:lnTo>
                      <a:pt x="22077" y="5285"/>
                    </a:lnTo>
                    <a:cubicBezTo>
                      <a:pt x="22215" y="5123"/>
                      <a:pt x="22083" y="4896"/>
                      <a:pt x="21896" y="4896"/>
                    </a:cubicBezTo>
                    <a:cubicBezTo>
                      <a:pt x="21866" y="4896"/>
                      <a:pt x="21835" y="4902"/>
                      <a:pt x="21804" y="4914"/>
                    </a:cubicBezTo>
                    <a:lnTo>
                      <a:pt x="21035" y="5227"/>
                    </a:lnTo>
                    <a:cubicBezTo>
                      <a:pt x="20924" y="5083"/>
                      <a:pt x="20809" y="4943"/>
                      <a:pt x="20689" y="4805"/>
                    </a:cubicBezTo>
                    <a:lnTo>
                      <a:pt x="21136" y="4107"/>
                    </a:lnTo>
                    <a:cubicBezTo>
                      <a:pt x="21246" y="3938"/>
                      <a:pt x="21111" y="3740"/>
                      <a:pt x="20940" y="3740"/>
                    </a:cubicBezTo>
                    <a:cubicBezTo>
                      <a:pt x="20902" y="3740"/>
                      <a:pt x="20863" y="3750"/>
                      <a:pt x="20824" y="3771"/>
                    </a:cubicBezTo>
                    <a:lnTo>
                      <a:pt x="20098" y="4175"/>
                    </a:lnTo>
                    <a:cubicBezTo>
                      <a:pt x="19968" y="4049"/>
                      <a:pt x="19839" y="3925"/>
                      <a:pt x="19699" y="3800"/>
                    </a:cubicBezTo>
                    <a:lnTo>
                      <a:pt x="20059" y="3055"/>
                    </a:lnTo>
                    <a:cubicBezTo>
                      <a:pt x="20141" y="2884"/>
                      <a:pt x="20005" y="2714"/>
                      <a:pt x="19845" y="2714"/>
                    </a:cubicBezTo>
                    <a:cubicBezTo>
                      <a:pt x="19799" y="2714"/>
                      <a:pt x="19750" y="2728"/>
                      <a:pt x="19704" y="2762"/>
                    </a:cubicBezTo>
                    <a:lnTo>
                      <a:pt x="19036" y="3252"/>
                    </a:lnTo>
                    <a:cubicBezTo>
                      <a:pt x="18892" y="3142"/>
                      <a:pt x="18748" y="3036"/>
                      <a:pt x="18594" y="2931"/>
                    </a:cubicBezTo>
                    <a:lnTo>
                      <a:pt x="18858" y="2146"/>
                    </a:lnTo>
                    <a:cubicBezTo>
                      <a:pt x="18913" y="1976"/>
                      <a:pt x="18777" y="1833"/>
                      <a:pt x="18631" y="1833"/>
                    </a:cubicBezTo>
                    <a:cubicBezTo>
                      <a:pt x="18575" y="1833"/>
                      <a:pt x="18518" y="1854"/>
                      <a:pt x="18469" y="1902"/>
                    </a:cubicBezTo>
                    <a:lnTo>
                      <a:pt x="17868" y="2469"/>
                    </a:lnTo>
                    <a:cubicBezTo>
                      <a:pt x="17714" y="2377"/>
                      <a:pt x="17550" y="2291"/>
                      <a:pt x="17392" y="2210"/>
                    </a:cubicBezTo>
                    <a:lnTo>
                      <a:pt x="17550" y="1397"/>
                    </a:lnTo>
                    <a:cubicBezTo>
                      <a:pt x="17583" y="1231"/>
                      <a:pt x="17452" y="1111"/>
                      <a:pt x="17316" y="1111"/>
                    </a:cubicBezTo>
                    <a:cubicBezTo>
                      <a:pt x="17250" y="1111"/>
                      <a:pt x="17184" y="1139"/>
                      <a:pt x="17133" y="1201"/>
                    </a:cubicBezTo>
                    <a:lnTo>
                      <a:pt x="16614" y="1840"/>
                    </a:lnTo>
                    <a:cubicBezTo>
                      <a:pt x="16446" y="1767"/>
                      <a:pt x="16277" y="1700"/>
                      <a:pt x="16104" y="1638"/>
                    </a:cubicBezTo>
                    <a:lnTo>
                      <a:pt x="16162" y="815"/>
                    </a:lnTo>
                    <a:cubicBezTo>
                      <a:pt x="16171" y="659"/>
                      <a:pt x="16047" y="558"/>
                      <a:pt x="15921" y="558"/>
                    </a:cubicBezTo>
                    <a:cubicBezTo>
                      <a:pt x="15847" y="558"/>
                      <a:pt x="15773" y="593"/>
                      <a:pt x="15725" y="671"/>
                    </a:cubicBezTo>
                    <a:lnTo>
                      <a:pt x="15288" y="1374"/>
                    </a:lnTo>
                    <a:cubicBezTo>
                      <a:pt x="15110" y="1325"/>
                      <a:pt x="14932" y="1277"/>
                      <a:pt x="14754" y="1239"/>
                    </a:cubicBezTo>
                    <a:lnTo>
                      <a:pt x="14711" y="412"/>
                    </a:lnTo>
                    <a:cubicBezTo>
                      <a:pt x="14702" y="270"/>
                      <a:pt x="14585" y="187"/>
                      <a:pt x="14469" y="187"/>
                    </a:cubicBezTo>
                    <a:cubicBezTo>
                      <a:pt x="14385" y="187"/>
                      <a:pt x="14301" y="230"/>
                      <a:pt x="14259" y="325"/>
                    </a:cubicBezTo>
                    <a:lnTo>
                      <a:pt x="13913" y="1075"/>
                    </a:lnTo>
                    <a:cubicBezTo>
                      <a:pt x="13731" y="1046"/>
                      <a:pt x="13553" y="1028"/>
                      <a:pt x="13370" y="1008"/>
                    </a:cubicBezTo>
                    <a:lnTo>
                      <a:pt x="13216" y="196"/>
                    </a:lnTo>
                    <a:cubicBezTo>
                      <a:pt x="13194" y="67"/>
                      <a:pt x="13089" y="1"/>
                      <a:pt x="12984" y="1"/>
                    </a:cubicBezTo>
                    <a:cubicBezTo>
                      <a:pt x="12889" y="1"/>
                      <a:pt x="12794" y="55"/>
                      <a:pt x="12759" y="167"/>
                    </a:cubicBezTo>
                    <a:lnTo>
                      <a:pt x="12510" y="955"/>
                    </a:lnTo>
                    <a:cubicBezTo>
                      <a:pt x="12418" y="955"/>
                      <a:pt x="12327" y="950"/>
                      <a:pt x="12236" y="950"/>
                    </a:cubicBezTo>
                    <a:cubicBezTo>
                      <a:pt x="12145" y="950"/>
                      <a:pt x="12054" y="955"/>
                      <a:pt x="11962" y="955"/>
                    </a:cubicBezTo>
                    <a:lnTo>
                      <a:pt x="11712" y="167"/>
                    </a:lnTo>
                    <a:cubicBezTo>
                      <a:pt x="11678" y="55"/>
                      <a:pt x="11583" y="1"/>
                      <a:pt x="114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559;p43"/>
              <p:cNvSpPr/>
              <p:nvPr/>
            </p:nvSpPr>
            <p:spPr>
              <a:xfrm>
                <a:off x="1523366" y="3302300"/>
                <a:ext cx="428259" cy="115666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4831" extrusionOk="0">
                    <a:moveTo>
                      <a:pt x="471" y="0"/>
                    </a:moveTo>
                    <a:lnTo>
                      <a:pt x="471" y="0"/>
                    </a:lnTo>
                    <a:cubicBezTo>
                      <a:pt x="476" y="10"/>
                      <a:pt x="486" y="20"/>
                      <a:pt x="491" y="24"/>
                    </a:cubicBezTo>
                    <a:lnTo>
                      <a:pt x="43" y="725"/>
                    </a:lnTo>
                    <a:cubicBezTo>
                      <a:pt x="14" y="765"/>
                      <a:pt x="1" y="812"/>
                      <a:pt x="1" y="851"/>
                    </a:cubicBezTo>
                    <a:cubicBezTo>
                      <a:pt x="1" y="980"/>
                      <a:pt x="111" y="1091"/>
                      <a:pt x="240" y="1091"/>
                    </a:cubicBezTo>
                    <a:cubicBezTo>
                      <a:pt x="280" y="1091"/>
                      <a:pt x="318" y="1082"/>
                      <a:pt x="356" y="1058"/>
                    </a:cubicBezTo>
                    <a:lnTo>
                      <a:pt x="1081" y="654"/>
                    </a:lnTo>
                    <a:cubicBezTo>
                      <a:pt x="1212" y="783"/>
                      <a:pt x="1341" y="909"/>
                      <a:pt x="1480" y="1029"/>
                    </a:cubicBezTo>
                    <a:lnTo>
                      <a:pt x="1121" y="1779"/>
                    </a:lnTo>
                    <a:cubicBezTo>
                      <a:pt x="1101" y="1812"/>
                      <a:pt x="1096" y="1845"/>
                      <a:pt x="1096" y="1879"/>
                    </a:cubicBezTo>
                    <a:cubicBezTo>
                      <a:pt x="1096" y="2009"/>
                      <a:pt x="1207" y="2120"/>
                      <a:pt x="1336" y="2120"/>
                    </a:cubicBezTo>
                    <a:cubicBezTo>
                      <a:pt x="1380" y="2120"/>
                      <a:pt x="1427" y="2100"/>
                      <a:pt x="1476" y="2071"/>
                    </a:cubicBezTo>
                    <a:lnTo>
                      <a:pt x="2144" y="1577"/>
                    </a:lnTo>
                    <a:cubicBezTo>
                      <a:pt x="2288" y="1687"/>
                      <a:pt x="2432" y="1798"/>
                      <a:pt x="2581" y="1898"/>
                    </a:cubicBezTo>
                    <a:lnTo>
                      <a:pt x="2321" y="2686"/>
                    </a:lnTo>
                    <a:cubicBezTo>
                      <a:pt x="2312" y="2710"/>
                      <a:pt x="2307" y="2739"/>
                      <a:pt x="2307" y="2763"/>
                    </a:cubicBezTo>
                    <a:cubicBezTo>
                      <a:pt x="2307" y="2898"/>
                      <a:pt x="2427" y="2999"/>
                      <a:pt x="2547" y="2999"/>
                    </a:cubicBezTo>
                    <a:cubicBezTo>
                      <a:pt x="2605" y="2999"/>
                      <a:pt x="2663" y="2980"/>
                      <a:pt x="2711" y="2932"/>
                    </a:cubicBezTo>
                    <a:lnTo>
                      <a:pt x="3312" y="2360"/>
                    </a:lnTo>
                    <a:cubicBezTo>
                      <a:pt x="3465" y="2451"/>
                      <a:pt x="3629" y="2537"/>
                      <a:pt x="3787" y="2624"/>
                    </a:cubicBezTo>
                    <a:lnTo>
                      <a:pt x="3629" y="3436"/>
                    </a:lnTo>
                    <a:cubicBezTo>
                      <a:pt x="3624" y="3456"/>
                      <a:pt x="3624" y="3470"/>
                      <a:pt x="3624" y="3484"/>
                    </a:cubicBezTo>
                    <a:cubicBezTo>
                      <a:pt x="3624" y="3624"/>
                      <a:pt x="3740" y="3720"/>
                      <a:pt x="3864" y="3720"/>
                    </a:cubicBezTo>
                    <a:cubicBezTo>
                      <a:pt x="3927" y="3720"/>
                      <a:pt x="3994" y="3691"/>
                      <a:pt x="4047" y="3633"/>
                    </a:cubicBezTo>
                    <a:lnTo>
                      <a:pt x="4566" y="2994"/>
                    </a:lnTo>
                    <a:cubicBezTo>
                      <a:pt x="4734" y="3067"/>
                      <a:pt x="4902" y="3134"/>
                      <a:pt x="5075" y="3196"/>
                    </a:cubicBezTo>
                    <a:lnTo>
                      <a:pt x="5018" y="4018"/>
                    </a:lnTo>
                    <a:lnTo>
                      <a:pt x="5018" y="4037"/>
                    </a:lnTo>
                    <a:cubicBezTo>
                      <a:pt x="5018" y="4181"/>
                      <a:pt x="5138" y="4272"/>
                      <a:pt x="5258" y="4272"/>
                    </a:cubicBezTo>
                    <a:cubicBezTo>
                      <a:pt x="5330" y="4272"/>
                      <a:pt x="5406" y="4239"/>
                      <a:pt x="5455" y="4157"/>
                    </a:cubicBezTo>
                    <a:lnTo>
                      <a:pt x="5892" y="3456"/>
                    </a:lnTo>
                    <a:cubicBezTo>
                      <a:pt x="6070" y="3509"/>
                      <a:pt x="6248" y="3551"/>
                      <a:pt x="6426" y="3595"/>
                    </a:cubicBezTo>
                    <a:lnTo>
                      <a:pt x="6469" y="4422"/>
                    </a:lnTo>
                    <a:cubicBezTo>
                      <a:pt x="6479" y="4560"/>
                      <a:pt x="6594" y="4642"/>
                      <a:pt x="6710" y="4642"/>
                    </a:cubicBezTo>
                    <a:cubicBezTo>
                      <a:pt x="6796" y="4642"/>
                      <a:pt x="6877" y="4600"/>
                      <a:pt x="6921" y="4509"/>
                    </a:cubicBezTo>
                    <a:lnTo>
                      <a:pt x="7267" y="3759"/>
                    </a:lnTo>
                    <a:cubicBezTo>
                      <a:pt x="7449" y="3782"/>
                      <a:pt x="7627" y="3806"/>
                      <a:pt x="7810" y="3826"/>
                    </a:cubicBezTo>
                    <a:lnTo>
                      <a:pt x="7959" y="4638"/>
                    </a:lnTo>
                    <a:cubicBezTo>
                      <a:pt x="7983" y="4768"/>
                      <a:pt x="8088" y="4830"/>
                      <a:pt x="8194" y="4830"/>
                    </a:cubicBezTo>
                    <a:cubicBezTo>
                      <a:pt x="8290" y="4830"/>
                      <a:pt x="8387" y="4777"/>
                      <a:pt x="8420" y="4667"/>
                    </a:cubicBezTo>
                    <a:lnTo>
                      <a:pt x="8670" y="3874"/>
                    </a:lnTo>
                    <a:cubicBezTo>
                      <a:pt x="8762" y="3879"/>
                      <a:pt x="8853" y="3883"/>
                      <a:pt x="8944" y="3883"/>
                    </a:cubicBezTo>
                    <a:cubicBezTo>
                      <a:pt x="9035" y="3883"/>
                      <a:pt x="9126" y="3879"/>
                      <a:pt x="9218" y="3874"/>
                    </a:cubicBezTo>
                    <a:lnTo>
                      <a:pt x="9467" y="4667"/>
                    </a:lnTo>
                    <a:cubicBezTo>
                      <a:pt x="9501" y="4777"/>
                      <a:pt x="9598" y="4830"/>
                      <a:pt x="9693" y="4830"/>
                    </a:cubicBezTo>
                    <a:cubicBezTo>
                      <a:pt x="9800" y="4830"/>
                      <a:pt x="9905" y="4768"/>
                      <a:pt x="9924" y="4638"/>
                    </a:cubicBezTo>
                    <a:lnTo>
                      <a:pt x="10078" y="3826"/>
                    </a:lnTo>
                    <a:cubicBezTo>
                      <a:pt x="10261" y="3806"/>
                      <a:pt x="10439" y="3782"/>
                      <a:pt x="10621" y="3759"/>
                    </a:cubicBezTo>
                    <a:lnTo>
                      <a:pt x="10967" y="4509"/>
                    </a:lnTo>
                    <a:cubicBezTo>
                      <a:pt x="11011" y="4600"/>
                      <a:pt x="11092" y="4642"/>
                      <a:pt x="11179" y="4642"/>
                    </a:cubicBezTo>
                    <a:cubicBezTo>
                      <a:pt x="11294" y="4642"/>
                      <a:pt x="11410" y="4560"/>
                      <a:pt x="11419" y="4422"/>
                    </a:cubicBezTo>
                    <a:lnTo>
                      <a:pt x="11462" y="3595"/>
                    </a:lnTo>
                    <a:cubicBezTo>
                      <a:pt x="11640" y="3551"/>
                      <a:pt x="11818" y="3509"/>
                      <a:pt x="11996" y="3456"/>
                    </a:cubicBezTo>
                    <a:lnTo>
                      <a:pt x="12433" y="4157"/>
                    </a:lnTo>
                    <a:cubicBezTo>
                      <a:pt x="12481" y="4239"/>
                      <a:pt x="12557" y="4272"/>
                      <a:pt x="12630" y="4272"/>
                    </a:cubicBezTo>
                    <a:cubicBezTo>
                      <a:pt x="12750" y="4272"/>
                      <a:pt x="12870" y="4181"/>
                      <a:pt x="12870" y="4037"/>
                    </a:cubicBezTo>
                    <a:lnTo>
                      <a:pt x="12870" y="4018"/>
                    </a:lnTo>
                    <a:lnTo>
                      <a:pt x="12812" y="3196"/>
                    </a:lnTo>
                    <a:cubicBezTo>
                      <a:pt x="12985" y="3134"/>
                      <a:pt x="13154" y="3067"/>
                      <a:pt x="13322" y="2994"/>
                    </a:cubicBezTo>
                    <a:lnTo>
                      <a:pt x="13841" y="3633"/>
                    </a:lnTo>
                    <a:cubicBezTo>
                      <a:pt x="13894" y="3691"/>
                      <a:pt x="13961" y="3720"/>
                      <a:pt x="14023" y="3720"/>
                    </a:cubicBezTo>
                    <a:cubicBezTo>
                      <a:pt x="14143" y="3720"/>
                      <a:pt x="14264" y="3624"/>
                      <a:pt x="14264" y="3484"/>
                    </a:cubicBezTo>
                    <a:cubicBezTo>
                      <a:pt x="14264" y="3470"/>
                      <a:pt x="14264" y="3456"/>
                      <a:pt x="14258" y="3436"/>
                    </a:cubicBezTo>
                    <a:lnTo>
                      <a:pt x="14100" y="2624"/>
                    </a:lnTo>
                    <a:cubicBezTo>
                      <a:pt x="14258" y="2537"/>
                      <a:pt x="14422" y="2451"/>
                      <a:pt x="14576" y="2360"/>
                    </a:cubicBezTo>
                    <a:lnTo>
                      <a:pt x="15177" y="2932"/>
                    </a:lnTo>
                    <a:cubicBezTo>
                      <a:pt x="15225" y="2980"/>
                      <a:pt x="15283" y="2999"/>
                      <a:pt x="15340" y="2999"/>
                    </a:cubicBezTo>
                    <a:cubicBezTo>
                      <a:pt x="15460" y="2999"/>
                      <a:pt x="15580" y="2898"/>
                      <a:pt x="15580" y="2763"/>
                    </a:cubicBezTo>
                    <a:cubicBezTo>
                      <a:pt x="15580" y="2739"/>
                      <a:pt x="15576" y="2710"/>
                      <a:pt x="15566" y="2686"/>
                    </a:cubicBezTo>
                    <a:lnTo>
                      <a:pt x="15302" y="1898"/>
                    </a:lnTo>
                    <a:cubicBezTo>
                      <a:pt x="15456" y="1798"/>
                      <a:pt x="15600" y="1687"/>
                      <a:pt x="15744" y="1577"/>
                    </a:cubicBezTo>
                    <a:lnTo>
                      <a:pt x="16412" y="2071"/>
                    </a:lnTo>
                    <a:cubicBezTo>
                      <a:pt x="16460" y="2100"/>
                      <a:pt x="16508" y="2120"/>
                      <a:pt x="16551" y="2120"/>
                    </a:cubicBezTo>
                    <a:cubicBezTo>
                      <a:pt x="16681" y="2120"/>
                      <a:pt x="16791" y="2009"/>
                      <a:pt x="16791" y="1879"/>
                    </a:cubicBezTo>
                    <a:cubicBezTo>
                      <a:pt x="16791" y="1845"/>
                      <a:pt x="16787" y="1812"/>
                      <a:pt x="16767" y="1779"/>
                    </a:cubicBezTo>
                    <a:lnTo>
                      <a:pt x="16407" y="1029"/>
                    </a:lnTo>
                    <a:cubicBezTo>
                      <a:pt x="16547" y="909"/>
                      <a:pt x="16676" y="783"/>
                      <a:pt x="16806" y="654"/>
                    </a:cubicBezTo>
                    <a:lnTo>
                      <a:pt x="17532" y="1058"/>
                    </a:lnTo>
                    <a:cubicBezTo>
                      <a:pt x="17570" y="1082"/>
                      <a:pt x="17609" y="1091"/>
                      <a:pt x="17647" y="1091"/>
                    </a:cubicBezTo>
                    <a:cubicBezTo>
                      <a:pt x="17776" y="1091"/>
                      <a:pt x="17882" y="980"/>
                      <a:pt x="17887" y="851"/>
                    </a:cubicBezTo>
                    <a:cubicBezTo>
                      <a:pt x="17887" y="812"/>
                      <a:pt x="17873" y="765"/>
                      <a:pt x="17844" y="725"/>
                    </a:cubicBezTo>
                    <a:lnTo>
                      <a:pt x="17397" y="24"/>
                    </a:lnTo>
                    <a:cubicBezTo>
                      <a:pt x="17401" y="20"/>
                      <a:pt x="17412" y="10"/>
                      <a:pt x="17416" y="0"/>
                    </a:cubicBezTo>
                    <a:lnTo>
                      <a:pt x="17416" y="0"/>
                    </a:lnTo>
                    <a:cubicBezTo>
                      <a:pt x="14879" y="1322"/>
                      <a:pt x="12000" y="2071"/>
                      <a:pt x="8944" y="2071"/>
                    </a:cubicBezTo>
                    <a:cubicBezTo>
                      <a:pt x="5887" y="2071"/>
                      <a:pt x="3009" y="1322"/>
                      <a:pt x="4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560;p43"/>
              <p:cNvSpPr/>
              <p:nvPr/>
            </p:nvSpPr>
            <p:spPr>
              <a:xfrm>
                <a:off x="1592512" y="3051934"/>
                <a:ext cx="62969" cy="36488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1524" extrusionOk="0">
                    <a:moveTo>
                      <a:pt x="131" y="1"/>
                    </a:moveTo>
                    <a:cubicBezTo>
                      <a:pt x="58" y="5"/>
                      <a:pt x="1" y="68"/>
                      <a:pt x="5" y="139"/>
                    </a:cubicBezTo>
                    <a:cubicBezTo>
                      <a:pt x="5" y="145"/>
                      <a:pt x="10" y="207"/>
                      <a:pt x="29" y="307"/>
                    </a:cubicBezTo>
                    <a:cubicBezTo>
                      <a:pt x="63" y="452"/>
                      <a:pt x="136" y="678"/>
                      <a:pt x="298" y="899"/>
                    </a:cubicBezTo>
                    <a:cubicBezTo>
                      <a:pt x="380" y="1010"/>
                      <a:pt x="486" y="1119"/>
                      <a:pt x="621" y="1216"/>
                    </a:cubicBezTo>
                    <a:cubicBezTo>
                      <a:pt x="755" y="1312"/>
                      <a:pt x="919" y="1394"/>
                      <a:pt x="1116" y="1452"/>
                    </a:cubicBezTo>
                    <a:cubicBezTo>
                      <a:pt x="1279" y="1500"/>
                      <a:pt x="1428" y="1523"/>
                      <a:pt x="1562" y="1523"/>
                    </a:cubicBezTo>
                    <a:cubicBezTo>
                      <a:pt x="1750" y="1523"/>
                      <a:pt x="1908" y="1485"/>
                      <a:pt x="2039" y="1423"/>
                    </a:cubicBezTo>
                    <a:cubicBezTo>
                      <a:pt x="2139" y="1379"/>
                      <a:pt x="2225" y="1321"/>
                      <a:pt x="2293" y="1264"/>
                    </a:cubicBezTo>
                    <a:cubicBezTo>
                      <a:pt x="2398" y="1177"/>
                      <a:pt x="2476" y="1086"/>
                      <a:pt x="2524" y="1014"/>
                    </a:cubicBezTo>
                    <a:cubicBezTo>
                      <a:pt x="2571" y="942"/>
                      <a:pt x="2596" y="895"/>
                      <a:pt x="2596" y="889"/>
                    </a:cubicBezTo>
                    <a:cubicBezTo>
                      <a:pt x="2629" y="822"/>
                      <a:pt x="2600" y="745"/>
                      <a:pt x="2533" y="716"/>
                    </a:cubicBezTo>
                    <a:cubicBezTo>
                      <a:pt x="2515" y="707"/>
                      <a:pt x="2496" y="703"/>
                      <a:pt x="2478" y="703"/>
                    </a:cubicBezTo>
                    <a:cubicBezTo>
                      <a:pt x="2428" y="703"/>
                      <a:pt x="2381" y="733"/>
                      <a:pt x="2360" y="779"/>
                    </a:cubicBezTo>
                    <a:cubicBezTo>
                      <a:pt x="2356" y="784"/>
                      <a:pt x="2341" y="817"/>
                      <a:pt x="2312" y="860"/>
                    </a:cubicBezTo>
                    <a:cubicBezTo>
                      <a:pt x="2265" y="933"/>
                      <a:pt x="2178" y="1033"/>
                      <a:pt x="2057" y="1115"/>
                    </a:cubicBezTo>
                    <a:cubicBezTo>
                      <a:pt x="1999" y="1159"/>
                      <a:pt x="1928" y="1192"/>
                      <a:pt x="1846" y="1221"/>
                    </a:cubicBezTo>
                    <a:cubicBezTo>
                      <a:pt x="1764" y="1245"/>
                      <a:pt x="1673" y="1259"/>
                      <a:pt x="1562" y="1259"/>
                    </a:cubicBezTo>
                    <a:cubicBezTo>
                      <a:pt x="1457" y="1259"/>
                      <a:pt x="1332" y="1245"/>
                      <a:pt x="1192" y="1201"/>
                    </a:cubicBezTo>
                    <a:cubicBezTo>
                      <a:pt x="967" y="1134"/>
                      <a:pt x="799" y="1033"/>
                      <a:pt x="668" y="918"/>
                    </a:cubicBezTo>
                    <a:cubicBezTo>
                      <a:pt x="577" y="837"/>
                      <a:pt x="500" y="745"/>
                      <a:pt x="448" y="653"/>
                    </a:cubicBezTo>
                    <a:cubicBezTo>
                      <a:pt x="362" y="514"/>
                      <a:pt x="318" y="380"/>
                      <a:pt x="294" y="283"/>
                    </a:cubicBezTo>
                    <a:cubicBezTo>
                      <a:pt x="280" y="236"/>
                      <a:pt x="275" y="192"/>
                      <a:pt x="269" y="163"/>
                    </a:cubicBezTo>
                    <a:lnTo>
                      <a:pt x="269" y="134"/>
                    </a:lnTo>
                    <a:lnTo>
                      <a:pt x="265" y="130"/>
                    </a:lnTo>
                    <a:lnTo>
                      <a:pt x="265" y="125"/>
                    </a:lnTo>
                    <a:cubicBezTo>
                      <a:pt x="265" y="53"/>
                      <a:pt x="202" y="1"/>
                      <a:pt x="131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561;p43"/>
              <p:cNvSpPr/>
              <p:nvPr/>
            </p:nvSpPr>
            <p:spPr>
              <a:xfrm>
                <a:off x="1672480" y="3057081"/>
                <a:ext cx="58827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536" extrusionOk="0">
                    <a:moveTo>
                      <a:pt x="990" y="1"/>
                    </a:moveTo>
                    <a:cubicBezTo>
                      <a:pt x="534" y="1"/>
                      <a:pt x="166" y="192"/>
                      <a:pt x="92" y="501"/>
                    </a:cubicBezTo>
                    <a:cubicBezTo>
                      <a:pt x="1" y="895"/>
                      <a:pt x="433" y="1337"/>
                      <a:pt x="1058" y="1487"/>
                    </a:cubicBezTo>
                    <a:cubicBezTo>
                      <a:pt x="1197" y="1520"/>
                      <a:pt x="1334" y="1535"/>
                      <a:pt x="1463" y="1535"/>
                    </a:cubicBezTo>
                    <a:cubicBezTo>
                      <a:pt x="1921" y="1535"/>
                      <a:pt x="2291" y="1342"/>
                      <a:pt x="2365" y="1035"/>
                    </a:cubicBezTo>
                    <a:cubicBezTo>
                      <a:pt x="2456" y="636"/>
                      <a:pt x="2024" y="194"/>
                      <a:pt x="1399" y="50"/>
                    </a:cubicBezTo>
                    <a:cubicBezTo>
                      <a:pt x="1258" y="17"/>
                      <a:pt x="1120" y="1"/>
                      <a:pt x="990" y="1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62;p43"/>
              <p:cNvSpPr/>
              <p:nvPr/>
            </p:nvSpPr>
            <p:spPr>
              <a:xfrm>
                <a:off x="1523701" y="3022053"/>
                <a:ext cx="58946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536" extrusionOk="0">
                    <a:moveTo>
                      <a:pt x="999" y="0"/>
                    </a:moveTo>
                    <a:cubicBezTo>
                      <a:pt x="541" y="0"/>
                      <a:pt x="168" y="191"/>
                      <a:pt x="97" y="499"/>
                    </a:cubicBezTo>
                    <a:cubicBezTo>
                      <a:pt x="0" y="897"/>
                      <a:pt x="433" y="1340"/>
                      <a:pt x="1063" y="1489"/>
                    </a:cubicBezTo>
                    <a:cubicBezTo>
                      <a:pt x="1201" y="1520"/>
                      <a:pt x="1336" y="1535"/>
                      <a:pt x="1465" y="1535"/>
                    </a:cubicBezTo>
                    <a:cubicBezTo>
                      <a:pt x="1924" y="1535"/>
                      <a:pt x="2295" y="1345"/>
                      <a:pt x="2371" y="1036"/>
                    </a:cubicBezTo>
                    <a:cubicBezTo>
                      <a:pt x="2462" y="637"/>
                      <a:pt x="2029" y="196"/>
                      <a:pt x="1399" y="47"/>
                    </a:cubicBezTo>
                    <a:cubicBezTo>
                      <a:pt x="1263" y="15"/>
                      <a:pt x="1128" y="0"/>
                      <a:pt x="999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63;p43"/>
              <p:cNvSpPr/>
              <p:nvPr/>
            </p:nvSpPr>
            <p:spPr>
              <a:xfrm>
                <a:off x="1693190" y="3035653"/>
                <a:ext cx="28108" cy="35579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6" extrusionOk="0">
                    <a:moveTo>
                      <a:pt x="738" y="0"/>
                    </a:moveTo>
                    <a:cubicBezTo>
                      <a:pt x="522" y="0"/>
                      <a:pt x="268" y="244"/>
                      <a:pt x="140" y="603"/>
                    </a:cubicBezTo>
                    <a:cubicBezTo>
                      <a:pt x="1" y="992"/>
                      <a:pt x="136" y="1402"/>
                      <a:pt x="453" y="1473"/>
                    </a:cubicBezTo>
                    <a:cubicBezTo>
                      <a:pt x="486" y="1481"/>
                      <a:pt x="520" y="1485"/>
                      <a:pt x="552" y="1485"/>
                    </a:cubicBezTo>
                    <a:cubicBezTo>
                      <a:pt x="831" y="1485"/>
                      <a:pt x="1077" y="1203"/>
                      <a:pt x="1121" y="834"/>
                    </a:cubicBezTo>
                    <a:cubicBezTo>
                      <a:pt x="1174" y="421"/>
                      <a:pt x="1024" y="60"/>
                      <a:pt x="799" y="7"/>
                    </a:cubicBezTo>
                    <a:cubicBezTo>
                      <a:pt x="779" y="2"/>
                      <a:pt x="758" y="0"/>
                      <a:pt x="738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64;p43"/>
              <p:cNvSpPr/>
              <p:nvPr/>
            </p:nvSpPr>
            <p:spPr>
              <a:xfrm>
                <a:off x="1703437" y="3039771"/>
                <a:ext cx="8069" cy="581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43" extrusionOk="0">
                    <a:moveTo>
                      <a:pt x="169" y="0"/>
                    </a:moveTo>
                    <a:cubicBezTo>
                      <a:pt x="37" y="0"/>
                      <a:pt x="0" y="208"/>
                      <a:pt x="140" y="239"/>
                    </a:cubicBezTo>
                    <a:cubicBezTo>
                      <a:pt x="151" y="241"/>
                      <a:pt x="160" y="242"/>
                      <a:pt x="170" y="242"/>
                    </a:cubicBezTo>
                    <a:cubicBezTo>
                      <a:pt x="300" y="242"/>
                      <a:pt x="337" y="39"/>
                      <a:pt x="198" y="3"/>
                    </a:cubicBezTo>
                    <a:cubicBezTo>
                      <a:pt x="188" y="1"/>
                      <a:pt x="178" y="0"/>
                      <a:pt x="169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65;p43"/>
              <p:cNvSpPr/>
              <p:nvPr/>
            </p:nvSpPr>
            <p:spPr>
              <a:xfrm>
                <a:off x="1542328" y="3005078"/>
                <a:ext cx="28108" cy="35626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8" extrusionOk="0">
                    <a:moveTo>
                      <a:pt x="742" y="0"/>
                    </a:moveTo>
                    <a:cubicBezTo>
                      <a:pt x="526" y="0"/>
                      <a:pt x="269" y="244"/>
                      <a:pt x="141" y="602"/>
                    </a:cubicBezTo>
                    <a:cubicBezTo>
                      <a:pt x="1" y="996"/>
                      <a:pt x="136" y="1399"/>
                      <a:pt x="453" y="1477"/>
                    </a:cubicBezTo>
                    <a:cubicBezTo>
                      <a:pt x="485" y="1484"/>
                      <a:pt x="516" y="1487"/>
                      <a:pt x="547" y="1487"/>
                    </a:cubicBezTo>
                    <a:cubicBezTo>
                      <a:pt x="828" y="1487"/>
                      <a:pt x="1078" y="1205"/>
                      <a:pt x="1121" y="833"/>
                    </a:cubicBezTo>
                    <a:cubicBezTo>
                      <a:pt x="1174" y="419"/>
                      <a:pt x="1025" y="64"/>
                      <a:pt x="799" y="6"/>
                    </a:cubicBezTo>
                    <a:cubicBezTo>
                      <a:pt x="781" y="2"/>
                      <a:pt x="762" y="0"/>
                      <a:pt x="742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66;p43"/>
              <p:cNvSpPr/>
              <p:nvPr/>
            </p:nvSpPr>
            <p:spPr>
              <a:xfrm>
                <a:off x="1552599" y="3009268"/>
                <a:ext cx="8069" cy="581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43" extrusionOk="0">
                    <a:moveTo>
                      <a:pt x="168" y="1"/>
                    </a:moveTo>
                    <a:cubicBezTo>
                      <a:pt x="41" y="1"/>
                      <a:pt x="1" y="204"/>
                      <a:pt x="139" y="239"/>
                    </a:cubicBezTo>
                    <a:cubicBezTo>
                      <a:pt x="150" y="242"/>
                      <a:pt x="159" y="243"/>
                      <a:pt x="168" y="243"/>
                    </a:cubicBezTo>
                    <a:cubicBezTo>
                      <a:pt x="299" y="243"/>
                      <a:pt x="336" y="35"/>
                      <a:pt x="197" y="4"/>
                    </a:cubicBezTo>
                    <a:cubicBezTo>
                      <a:pt x="187" y="2"/>
                      <a:pt x="177" y="1"/>
                      <a:pt x="168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4" name="Google Shape;1787;p47"/>
          <p:cNvSpPr txBox="1">
            <a:spLocks/>
          </p:cNvSpPr>
          <p:nvPr/>
        </p:nvSpPr>
        <p:spPr>
          <a:xfrm>
            <a:off x="704134" y="2856057"/>
            <a:ext cx="77040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osis"/>
              <a:buNone/>
              <a:defRPr sz="2800" b="1" i="0" u="none" strike="noStrike" cap="none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23,56 : 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= 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235,6 : 62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67105" y="2905110"/>
            <a:ext cx="296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1918875" y="2905110"/>
            <a:ext cx="296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3053302" y="2906064"/>
            <a:ext cx="296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5706941" y="2905110"/>
            <a:ext cx="526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,0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repeatCount="500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mph" presetSubtype="0" repeatCount="5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7" grpId="0"/>
      <p:bldP spid="1788" grpId="0" uiExpand="1" build="p"/>
      <p:bldP spid="214" grpId="0"/>
      <p:bldP spid="2" grpId="0"/>
      <p:bldP spid="2" grpId="1"/>
      <p:bldP spid="216" grpId="0"/>
      <p:bldP spid="216" grpId="1"/>
      <p:bldP spid="217" grpId="0"/>
      <p:bldP spid="217" grpId="1"/>
      <p:bldP spid="218" grpId="0"/>
      <p:bldP spid="21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p4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 thường, ta đặt tính rồi làm như sau:</a:t>
            </a:r>
            <a:endParaRPr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31" name="Google Shape;1931;p48"/>
          <p:cNvCxnSpPr/>
          <p:nvPr/>
        </p:nvCxnSpPr>
        <p:spPr>
          <a:xfrm rot="10800000">
            <a:off x="3631525" y="1211891"/>
            <a:ext cx="0" cy="3045000"/>
          </a:xfrm>
          <a:prstGeom prst="straightConnector1">
            <a:avLst/>
          </a:prstGeom>
          <a:noFill/>
          <a:ln w="38100" cap="flat" cmpd="sng">
            <a:solidFill>
              <a:srgbClr val="EE7302"/>
            </a:solidFill>
            <a:prstDash val="solid"/>
            <a:round/>
            <a:headEnd type="none" w="sm" len="sm"/>
            <a:tailEnd type="oval" w="sm" len="sm"/>
          </a:ln>
        </p:spPr>
      </p:cxnSp>
      <p:sp>
        <p:nvSpPr>
          <p:cNvPr id="222" name="TextBox 221"/>
          <p:cNvSpPr txBox="1"/>
          <p:nvPr/>
        </p:nvSpPr>
        <p:spPr>
          <a:xfrm>
            <a:off x="770839" y="1694423"/>
            <a:ext cx="154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23,56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313310" y="1694423"/>
            <a:ext cx="154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6,2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4" name="Straight Connector 223"/>
          <p:cNvCxnSpPr/>
          <p:nvPr/>
        </p:nvCxnSpPr>
        <p:spPr>
          <a:xfrm>
            <a:off x="2082402" y="1694423"/>
            <a:ext cx="0" cy="92363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2082402" y="2156088"/>
            <a:ext cx="100214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2219342" y="2156088"/>
            <a:ext cx="54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258893" y="2114886"/>
            <a:ext cx="54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53861" y="2112822"/>
            <a:ext cx="3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439688" y="2188270"/>
            <a:ext cx="54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1459551" y="2112822"/>
            <a:ext cx="54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2583475" y="2156088"/>
            <a:ext cx="54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1459551" y="2518538"/>
            <a:ext cx="54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1249323" y="2518537"/>
            <a:ext cx="54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5631" y="1211891"/>
            <a:ext cx="5396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73038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6,2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4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24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3441834" y="2241538"/>
            <a:ext cx="5396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73038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23,56 sang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4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235,6</a:t>
            </a:r>
            <a:endParaRPr lang="en-US" sz="24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28642" y="1999129"/>
            <a:ext cx="115289" cy="100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0" name="TextBox 239"/>
          <p:cNvSpPr txBox="1"/>
          <p:nvPr/>
        </p:nvSpPr>
        <p:spPr>
          <a:xfrm>
            <a:off x="1393140" y="1735646"/>
            <a:ext cx="54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2605544" y="1694118"/>
            <a:ext cx="54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4548508" y="2980202"/>
            <a:ext cx="4992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bỏ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6,2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62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43" name="Straight Connector 242"/>
          <p:cNvCxnSpPr/>
          <p:nvPr/>
        </p:nvCxnSpPr>
        <p:spPr>
          <a:xfrm>
            <a:off x="2583475" y="1992831"/>
            <a:ext cx="115289" cy="100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>
            <a:off x="3455484" y="3624968"/>
            <a:ext cx="539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73038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235,6 : 62</a:t>
            </a:r>
            <a:endParaRPr lang="en-US" sz="24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6" name="Google Shape;1787;p47"/>
          <p:cNvSpPr txBox="1">
            <a:spLocks/>
          </p:cNvSpPr>
          <p:nvPr/>
        </p:nvSpPr>
        <p:spPr>
          <a:xfrm>
            <a:off x="0" y="2911377"/>
            <a:ext cx="77040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osis"/>
              <a:buNone/>
              <a:defRPr sz="2800" b="1" i="0" u="none" strike="noStrike" cap="none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400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24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sz="2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23,56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= 3,8 (kg)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7" name="Google Shape;1787;p47"/>
          <p:cNvSpPr txBox="1">
            <a:spLocks/>
          </p:cNvSpPr>
          <p:nvPr/>
        </p:nvSpPr>
        <p:spPr>
          <a:xfrm>
            <a:off x="2824999" y="2097843"/>
            <a:ext cx="853249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osis"/>
              <a:buNone/>
              <a:defRPr sz="2800" b="1" i="0" u="none" strike="noStrike" cap="none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(kg)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  <p:bldP spid="223" grpId="0"/>
      <p:bldP spid="226" grpId="0"/>
      <p:bldP spid="227" grpId="0"/>
      <p:bldP spid="228" grpId="0"/>
      <p:bldP spid="229" grpId="0"/>
      <p:bldP spid="230" grpId="0"/>
      <p:bldP spid="231" grpId="0"/>
      <p:bldP spid="232" grpId="0"/>
      <p:bldP spid="233" grpId="0"/>
      <p:bldP spid="6" grpId="0"/>
      <p:bldP spid="235" grpId="0"/>
      <p:bldP spid="240" grpId="0"/>
      <p:bldP spid="241" grpId="0"/>
      <p:bldP spid="241" grpId="1"/>
      <p:bldP spid="241" grpId="2"/>
      <p:bldP spid="242" grpId="0"/>
      <p:bldP spid="245" grpId="0"/>
      <p:bldP spid="246" grpId="0"/>
      <p:bldP spid="2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p49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7372440" cy="10269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 2:		</a:t>
            </a:r>
            <a:r>
              <a:rPr lang="en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82,55 : 1,27 </a:t>
            </a:r>
            <a:endParaRPr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74" name="Google Shape;2174;p49"/>
          <p:cNvGrpSpPr/>
          <p:nvPr/>
        </p:nvGrpSpPr>
        <p:grpSpPr>
          <a:xfrm>
            <a:off x="-2115" y="3472494"/>
            <a:ext cx="3218815" cy="1703043"/>
            <a:chOff x="943851" y="1797236"/>
            <a:chExt cx="3218815" cy="1703043"/>
          </a:xfrm>
        </p:grpSpPr>
        <p:grpSp>
          <p:nvGrpSpPr>
            <p:cNvPr id="2175" name="Google Shape;2175;p49"/>
            <p:cNvGrpSpPr/>
            <p:nvPr/>
          </p:nvGrpSpPr>
          <p:grpSpPr>
            <a:xfrm rot="1117119">
              <a:off x="3796728" y="2603592"/>
              <a:ext cx="237552" cy="232357"/>
              <a:chOff x="488084" y="3164562"/>
              <a:chExt cx="535235" cy="523530"/>
            </a:xfrm>
          </p:grpSpPr>
          <p:grpSp>
            <p:nvGrpSpPr>
              <p:cNvPr id="2176" name="Google Shape;2176;p49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2177" name="Google Shape;2177;p49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8" name="Google Shape;2178;p49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9" name="Google Shape;2179;p49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0" name="Google Shape;2180;p49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1" name="Google Shape;2181;p49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2" name="Google Shape;2182;p49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3" name="Google Shape;2183;p49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4" name="Google Shape;2184;p49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5" name="Google Shape;2185;p49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6" name="Google Shape;2186;p49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7" name="Google Shape;2187;p49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88" name="Google Shape;2188;p49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9" name="Google Shape;2189;p49"/>
            <p:cNvGrpSpPr/>
            <p:nvPr/>
          </p:nvGrpSpPr>
          <p:grpSpPr>
            <a:xfrm rot="-1212478">
              <a:off x="984739" y="2679166"/>
              <a:ext cx="295951" cy="289478"/>
              <a:chOff x="488084" y="3164562"/>
              <a:chExt cx="535235" cy="523530"/>
            </a:xfrm>
          </p:grpSpPr>
          <p:grpSp>
            <p:nvGrpSpPr>
              <p:cNvPr id="2190" name="Google Shape;2190;p49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2191" name="Google Shape;2191;p49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2" name="Google Shape;2192;p49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3" name="Google Shape;2193;p49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4" name="Google Shape;2194;p49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5" name="Google Shape;2195;p49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6" name="Google Shape;2196;p49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7" name="Google Shape;2197;p49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8" name="Google Shape;2198;p49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49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49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49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02" name="Google Shape;2202;p49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3" name="Google Shape;2203;p49"/>
            <p:cNvGrpSpPr/>
            <p:nvPr/>
          </p:nvGrpSpPr>
          <p:grpSpPr>
            <a:xfrm>
              <a:off x="1321564" y="1797236"/>
              <a:ext cx="446600" cy="436833"/>
              <a:chOff x="488084" y="3164562"/>
              <a:chExt cx="535235" cy="523530"/>
            </a:xfrm>
          </p:grpSpPr>
          <p:grpSp>
            <p:nvGrpSpPr>
              <p:cNvPr id="2204" name="Google Shape;2204;p49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2205" name="Google Shape;2205;p49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49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49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49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9" name="Google Shape;2209;p49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49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49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49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3" name="Google Shape;2213;p49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4" name="Google Shape;2214;p49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49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16" name="Google Shape;2216;p49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7" name="Google Shape;2217;p49"/>
            <p:cNvGrpSpPr/>
            <p:nvPr/>
          </p:nvGrpSpPr>
          <p:grpSpPr>
            <a:xfrm>
              <a:off x="1321565" y="2026474"/>
              <a:ext cx="2841100" cy="1473806"/>
              <a:chOff x="2077465" y="3802999"/>
              <a:chExt cx="2841100" cy="1473806"/>
            </a:xfrm>
          </p:grpSpPr>
          <p:grpSp>
            <p:nvGrpSpPr>
              <p:cNvPr id="2218" name="Google Shape;2218;p49"/>
              <p:cNvGrpSpPr/>
              <p:nvPr/>
            </p:nvGrpSpPr>
            <p:grpSpPr>
              <a:xfrm>
                <a:off x="2077465" y="3802999"/>
                <a:ext cx="2841100" cy="1473806"/>
                <a:chOff x="1595290" y="3443649"/>
                <a:chExt cx="2841100" cy="1473806"/>
              </a:xfrm>
            </p:grpSpPr>
            <p:sp>
              <p:nvSpPr>
                <p:cNvPr id="2219" name="Google Shape;2219;p49"/>
                <p:cNvSpPr/>
                <p:nvPr/>
              </p:nvSpPr>
              <p:spPr>
                <a:xfrm>
                  <a:off x="1595290" y="4011318"/>
                  <a:ext cx="1287384" cy="762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1" h="11866" extrusionOk="0">
                      <a:moveTo>
                        <a:pt x="12852" y="2711"/>
                      </a:moveTo>
                      <a:cubicBezTo>
                        <a:pt x="12794" y="2779"/>
                        <a:pt x="12736" y="2855"/>
                        <a:pt x="12683" y="2937"/>
                      </a:cubicBezTo>
                      <a:cubicBezTo>
                        <a:pt x="12597" y="2942"/>
                        <a:pt x="12510" y="2961"/>
                        <a:pt x="12428" y="2990"/>
                      </a:cubicBezTo>
                      <a:cubicBezTo>
                        <a:pt x="12572" y="2875"/>
                        <a:pt x="12712" y="2779"/>
                        <a:pt x="12852" y="2711"/>
                      </a:cubicBezTo>
                      <a:close/>
                      <a:moveTo>
                        <a:pt x="12664" y="0"/>
                      </a:moveTo>
                      <a:cubicBezTo>
                        <a:pt x="12658" y="0"/>
                        <a:pt x="12652" y="1"/>
                        <a:pt x="12645" y="1"/>
                      </a:cubicBezTo>
                      <a:cubicBezTo>
                        <a:pt x="10396" y="16"/>
                        <a:pt x="8593" y="1784"/>
                        <a:pt x="8315" y="3884"/>
                      </a:cubicBezTo>
                      <a:cubicBezTo>
                        <a:pt x="7388" y="3984"/>
                        <a:pt x="6590" y="4552"/>
                        <a:pt x="6186" y="5388"/>
                      </a:cubicBezTo>
                      <a:cubicBezTo>
                        <a:pt x="5462" y="5111"/>
                        <a:pt x="4715" y="4920"/>
                        <a:pt x="3963" y="4920"/>
                      </a:cubicBezTo>
                      <a:cubicBezTo>
                        <a:pt x="3438" y="4920"/>
                        <a:pt x="2910" y="5013"/>
                        <a:pt x="2385" y="5235"/>
                      </a:cubicBezTo>
                      <a:cubicBezTo>
                        <a:pt x="823" y="5898"/>
                        <a:pt x="1" y="7526"/>
                        <a:pt x="549" y="9156"/>
                      </a:cubicBezTo>
                      <a:cubicBezTo>
                        <a:pt x="1049" y="10636"/>
                        <a:pt x="2524" y="11760"/>
                        <a:pt x="4081" y="11856"/>
                      </a:cubicBezTo>
                      <a:cubicBezTo>
                        <a:pt x="4179" y="11862"/>
                        <a:pt x="4277" y="11865"/>
                        <a:pt x="4374" y="11865"/>
                      </a:cubicBezTo>
                      <a:cubicBezTo>
                        <a:pt x="5839" y="11865"/>
                        <a:pt x="7163" y="11161"/>
                        <a:pt x="8276" y="10237"/>
                      </a:cubicBezTo>
                      <a:cubicBezTo>
                        <a:pt x="9114" y="11158"/>
                        <a:pt x="10267" y="11714"/>
                        <a:pt x="11476" y="11714"/>
                      </a:cubicBezTo>
                      <a:cubicBezTo>
                        <a:pt x="12195" y="11714"/>
                        <a:pt x="12935" y="11517"/>
                        <a:pt x="13639" y="11083"/>
                      </a:cubicBezTo>
                      <a:cubicBezTo>
                        <a:pt x="14072" y="10813"/>
                        <a:pt x="14519" y="10425"/>
                        <a:pt x="14870" y="9968"/>
                      </a:cubicBezTo>
                      <a:cubicBezTo>
                        <a:pt x="15232" y="10079"/>
                        <a:pt x="15605" y="10132"/>
                        <a:pt x="15976" y="10132"/>
                      </a:cubicBezTo>
                      <a:cubicBezTo>
                        <a:pt x="18037" y="10132"/>
                        <a:pt x="20041" y="8491"/>
                        <a:pt x="19849" y="5945"/>
                      </a:cubicBezTo>
                      <a:cubicBezTo>
                        <a:pt x="19705" y="3942"/>
                        <a:pt x="18071" y="2520"/>
                        <a:pt x="16562" y="1389"/>
                      </a:cubicBezTo>
                      <a:cubicBezTo>
                        <a:pt x="15648" y="710"/>
                        <a:pt x="14613" y="276"/>
                        <a:pt x="13565" y="276"/>
                      </a:cubicBezTo>
                      <a:cubicBezTo>
                        <a:pt x="13510" y="276"/>
                        <a:pt x="13455" y="277"/>
                        <a:pt x="13399" y="280"/>
                      </a:cubicBezTo>
                      <a:cubicBezTo>
                        <a:pt x="13221" y="110"/>
                        <a:pt x="12977" y="0"/>
                        <a:pt x="12664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0" name="Google Shape;2220;p49"/>
                <p:cNvSpPr/>
                <p:nvPr/>
              </p:nvSpPr>
              <p:spPr>
                <a:xfrm>
                  <a:off x="2350726" y="3443649"/>
                  <a:ext cx="1183319" cy="1473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1" h="22943" extrusionOk="0">
                      <a:moveTo>
                        <a:pt x="11476" y="1"/>
                      </a:moveTo>
                      <a:cubicBezTo>
                        <a:pt x="5138" y="1"/>
                        <a:pt x="0" y="5138"/>
                        <a:pt x="0" y="11472"/>
                      </a:cubicBezTo>
                      <a:cubicBezTo>
                        <a:pt x="0" y="17810"/>
                        <a:pt x="5138" y="22942"/>
                        <a:pt x="11476" y="22942"/>
                      </a:cubicBezTo>
                      <a:cubicBezTo>
                        <a:pt x="14087" y="22942"/>
                        <a:pt x="16494" y="22068"/>
                        <a:pt x="18421" y="20602"/>
                      </a:cubicBezTo>
                      <a:lnTo>
                        <a:pt x="18421" y="20602"/>
                      </a:lnTo>
                      <a:cubicBezTo>
                        <a:pt x="18190" y="20622"/>
                        <a:pt x="17955" y="20626"/>
                        <a:pt x="17724" y="20626"/>
                      </a:cubicBezTo>
                      <a:cubicBezTo>
                        <a:pt x="15052" y="20626"/>
                        <a:pt x="12645" y="19482"/>
                        <a:pt x="10972" y="17656"/>
                      </a:cubicBezTo>
                      <a:cubicBezTo>
                        <a:pt x="9564" y="16119"/>
                        <a:pt x="8670" y="14096"/>
                        <a:pt x="8579" y="11870"/>
                      </a:cubicBezTo>
                      <a:cubicBezTo>
                        <a:pt x="8569" y="11741"/>
                        <a:pt x="8569" y="11606"/>
                        <a:pt x="8569" y="11472"/>
                      </a:cubicBezTo>
                      <a:cubicBezTo>
                        <a:pt x="8569" y="6416"/>
                        <a:pt x="12669" y="2317"/>
                        <a:pt x="17724" y="2317"/>
                      </a:cubicBezTo>
                      <a:cubicBezTo>
                        <a:pt x="17955" y="2317"/>
                        <a:pt x="18190" y="2326"/>
                        <a:pt x="18421" y="2345"/>
                      </a:cubicBezTo>
                      <a:cubicBezTo>
                        <a:pt x="16494" y="870"/>
                        <a:pt x="14087" y="1"/>
                        <a:pt x="11476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1" name="Google Shape;2221;p49"/>
                <p:cNvSpPr/>
                <p:nvPr/>
              </p:nvSpPr>
              <p:spPr>
                <a:xfrm>
                  <a:off x="2350726" y="4145960"/>
                  <a:ext cx="59612" cy="325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5061" extrusionOk="0">
                      <a:moveTo>
                        <a:pt x="15" y="0"/>
                      </a:moveTo>
                      <a:cubicBezTo>
                        <a:pt x="5" y="178"/>
                        <a:pt x="0" y="356"/>
                        <a:pt x="0" y="539"/>
                      </a:cubicBezTo>
                      <a:cubicBezTo>
                        <a:pt x="0" y="2143"/>
                        <a:pt x="333" y="3676"/>
                        <a:pt x="928" y="5060"/>
                      </a:cubicBezTo>
                      <a:cubicBezTo>
                        <a:pt x="333" y="3676"/>
                        <a:pt x="0" y="2143"/>
                        <a:pt x="0" y="539"/>
                      </a:cubicBezTo>
                      <a:cubicBezTo>
                        <a:pt x="0" y="356"/>
                        <a:pt x="5" y="178"/>
                        <a:pt x="15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2" name="Google Shape;2222;p49"/>
                <p:cNvSpPr/>
                <p:nvPr/>
              </p:nvSpPr>
              <p:spPr>
                <a:xfrm>
                  <a:off x="2829875" y="4766754"/>
                  <a:ext cx="704171" cy="150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2" h="2346" extrusionOk="0">
                      <a:moveTo>
                        <a:pt x="10962" y="0"/>
                      </a:moveTo>
                      <a:cubicBezTo>
                        <a:pt x="10861" y="10"/>
                        <a:pt x="10760" y="20"/>
                        <a:pt x="10660" y="20"/>
                      </a:cubicBezTo>
                      <a:cubicBezTo>
                        <a:pt x="10654" y="20"/>
                        <a:pt x="10654" y="20"/>
                        <a:pt x="10654" y="25"/>
                      </a:cubicBezTo>
                      <a:cubicBezTo>
                        <a:pt x="10755" y="20"/>
                        <a:pt x="10856" y="15"/>
                        <a:pt x="10957" y="5"/>
                      </a:cubicBezTo>
                      <a:cubicBezTo>
                        <a:pt x="10957" y="5"/>
                        <a:pt x="10962" y="5"/>
                        <a:pt x="10962" y="0"/>
                      </a:cubicBezTo>
                      <a:close/>
                      <a:moveTo>
                        <a:pt x="0" y="1626"/>
                      </a:moveTo>
                      <a:cubicBezTo>
                        <a:pt x="1250" y="2093"/>
                        <a:pt x="2600" y="2345"/>
                        <a:pt x="4013" y="2345"/>
                      </a:cubicBezTo>
                      <a:cubicBezTo>
                        <a:pt x="4014" y="2345"/>
                        <a:pt x="4014" y="2345"/>
                        <a:pt x="4015" y="2345"/>
                      </a:cubicBezTo>
                      <a:lnTo>
                        <a:pt x="4015" y="2345"/>
                      </a:lnTo>
                      <a:cubicBezTo>
                        <a:pt x="4016" y="2345"/>
                        <a:pt x="4017" y="2345"/>
                        <a:pt x="4017" y="2345"/>
                      </a:cubicBezTo>
                      <a:cubicBezTo>
                        <a:pt x="5231" y="2345"/>
                        <a:pt x="6405" y="2159"/>
                        <a:pt x="7507" y="1804"/>
                      </a:cubicBezTo>
                      <a:lnTo>
                        <a:pt x="7507" y="1804"/>
                      </a:lnTo>
                      <a:cubicBezTo>
                        <a:pt x="6406" y="2159"/>
                        <a:pt x="5232" y="2345"/>
                        <a:pt x="4015" y="2345"/>
                      </a:cubicBezTo>
                      <a:lnTo>
                        <a:pt x="4015" y="2345"/>
                      </a:lnTo>
                      <a:cubicBezTo>
                        <a:pt x="2599" y="2345"/>
                        <a:pt x="1249" y="2093"/>
                        <a:pt x="0" y="1626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3" name="Google Shape;2223;p49"/>
                <p:cNvSpPr/>
                <p:nvPr/>
              </p:nvSpPr>
              <p:spPr>
                <a:xfrm>
                  <a:off x="2350726" y="4111079"/>
                  <a:ext cx="1183062" cy="806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17" h="12553" extrusionOk="0">
                      <a:moveTo>
                        <a:pt x="54" y="0"/>
                      </a:moveTo>
                      <a:cubicBezTo>
                        <a:pt x="34" y="178"/>
                        <a:pt x="25" y="361"/>
                        <a:pt x="15" y="543"/>
                      </a:cubicBezTo>
                      <a:cubicBezTo>
                        <a:pt x="5" y="721"/>
                        <a:pt x="0" y="899"/>
                        <a:pt x="0" y="1082"/>
                      </a:cubicBezTo>
                      <a:cubicBezTo>
                        <a:pt x="0" y="2686"/>
                        <a:pt x="333" y="4219"/>
                        <a:pt x="928" y="5603"/>
                      </a:cubicBezTo>
                      <a:cubicBezTo>
                        <a:pt x="2154" y="8453"/>
                        <a:pt x="4499" y="10707"/>
                        <a:pt x="7406" y="11813"/>
                      </a:cubicBezTo>
                      <a:cubicBezTo>
                        <a:pt x="8670" y="12293"/>
                        <a:pt x="10039" y="12552"/>
                        <a:pt x="11476" y="12552"/>
                      </a:cubicBezTo>
                      <a:cubicBezTo>
                        <a:pt x="12707" y="12552"/>
                        <a:pt x="13899" y="12361"/>
                        <a:pt x="15014" y="11995"/>
                      </a:cubicBezTo>
                      <a:cubicBezTo>
                        <a:pt x="16254" y="11596"/>
                        <a:pt x="17402" y="10986"/>
                        <a:pt x="18416" y="10212"/>
                      </a:cubicBezTo>
                      <a:lnTo>
                        <a:pt x="18416" y="10212"/>
                      </a:lnTo>
                      <a:cubicBezTo>
                        <a:pt x="18315" y="10222"/>
                        <a:pt x="18214" y="10227"/>
                        <a:pt x="18113" y="10232"/>
                      </a:cubicBezTo>
                      <a:cubicBezTo>
                        <a:pt x="16456" y="11034"/>
                        <a:pt x="14591" y="11485"/>
                        <a:pt x="12621" y="11485"/>
                      </a:cubicBezTo>
                      <a:cubicBezTo>
                        <a:pt x="6037" y="11485"/>
                        <a:pt x="626" y="6439"/>
                        <a:pt x="54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4" name="Google Shape;2224;p49"/>
                <p:cNvSpPr/>
                <p:nvPr/>
              </p:nvSpPr>
              <p:spPr>
                <a:xfrm>
                  <a:off x="2907667" y="4262616"/>
                  <a:ext cx="106891" cy="250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4" h="3903" extrusionOk="0">
                      <a:moveTo>
                        <a:pt x="96" y="1"/>
                      </a:moveTo>
                      <a:cubicBezTo>
                        <a:pt x="63" y="25"/>
                        <a:pt x="29" y="54"/>
                        <a:pt x="0" y="78"/>
                      </a:cubicBezTo>
                      <a:cubicBezTo>
                        <a:pt x="207" y="1481"/>
                        <a:pt x="735" y="2783"/>
                        <a:pt x="1504" y="3903"/>
                      </a:cubicBezTo>
                      <a:cubicBezTo>
                        <a:pt x="1562" y="3869"/>
                        <a:pt x="1615" y="3827"/>
                        <a:pt x="1663" y="3778"/>
                      </a:cubicBezTo>
                      <a:cubicBezTo>
                        <a:pt x="741" y="2774"/>
                        <a:pt x="158" y="1456"/>
                        <a:pt x="96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5" name="Google Shape;2225;p49"/>
                <p:cNvSpPr/>
                <p:nvPr/>
              </p:nvSpPr>
              <p:spPr>
                <a:xfrm>
                  <a:off x="2868160" y="4267626"/>
                  <a:ext cx="136183" cy="254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3965" extrusionOk="0">
                      <a:moveTo>
                        <a:pt x="615" y="0"/>
                      </a:moveTo>
                      <a:cubicBezTo>
                        <a:pt x="413" y="173"/>
                        <a:pt x="254" y="408"/>
                        <a:pt x="163" y="658"/>
                      </a:cubicBezTo>
                      <a:cubicBezTo>
                        <a:pt x="1" y="1114"/>
                        <a:pt x="19" y="1619"/>
                        <a:pt x="87" y="2105"/>
                      </a:cubicBezTo>
                      <a:cubicBezTo>
                        <a:pt x="174" y="2696"/>
                        <a:pt x="356" y="3321"/>
                        <a:pt x="822" y="3695"/>
                      </a:cubicBezTo>
                      <a:cubicBezTo>
                        <a:pt x="1028" y="3873"/>
                        <a:pt x="1312" y="3964"/>
                        <a:pt x="1586" y="3964"/>
                      </a:cubicBezTo>
                      <a:cubicBezTo>
                        <a:pt x="1778" y="3964"/>
                        <a:pt x="1966" y="3916"/>
                        <a:pt x="2119" y="3825"/>
                      </a:cubicBezTo>
                      <a:cubicBezTo>
                        <a:pt x="1350" y="2705"/>
                        <a:pt x="822" y="1403"/>
                        <a:pt x="615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49"/>
                <p:cNvSpPr/>
                <p:nvPr/>
              </p:nvSpPr>
              <p:spPr>
                <a:xfrm>
                  <a:off x="2528214" y="3872372"/>
                  <a:ext cx="151087" cy="1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2367" extrusionOk="0">
                      <a:moveTo>
                        <a:pt x="634" y="1"/>
                      </a:moveTo>
                      <a:cubicBezTo>
                        <a:pt x="550" y="1"/>
                        <a:pt x="468" y="47"/>
                        <a:pt x="420" y="121"/>
                      </a:cubicBezTo>
                      <a:cubicBezTo>
                        <a:pt x="1" y="761"/>
                        <a:pt x="21" y="1631"/>
                        <a:pt x="467" y="2246"/>
                      </a:cubicBezTo>
                      <a:cubicBezTo>
                        <a:pt x="530" y="2329"/>
                        <a:pt x="603" y="2366"/>
                        <a:pt x="693" y="2366"/>
                      </a:cubicBezTo>
                      <a:cubicBezTo>
                        <a:pt x="713" y="2366"/>
                        <a:pt x="734" y="2364"/>
                        <a:pt x="755" y="2361"/>
                      </a:cubicBezTo>
                      <a:cubicBezTo>
                        <a:pt x="1077" y="2308"/>
                        <a:pt x="1390" y="2183"/>
                        <a:pt x="1654" y="1995"/>
                      </a:cubicBezTo>
                      <a:cubicBezTo>
                        <a:pt x="1789" y="1904"/>
                        <a:pt x="1913" y="1799"/>
                        <a:pt x="2029" y="1678"/>
                      </a:cubicBezTo>
                      <a:cubicBezTo>
                        <a:pt x="2125" y="1573"/>
                        <a:pt x="2270" y="1419"/>
                        <a:pt x="2255" y="1270"/>
                      </a:cubicBezTo>
                      <a:cubicBezTo>
                        <a:pt x="2283" y="1198"/>
                        <a:pt x="2312" y="1130"/>
                        <a:pt x="2327" y="1063"/>
                      </a:cubicBezTo>
                      <a:cubicBezTo>
                        <a:pt x="2351" y="977"/>
                        <a:pt x="2273" y="892"/>
                        <a:pt x="2194" y="892"/>
                      </a:cubicBezTo>
                      <a:cubicBezTo>
                        <a:pt x="2164" y="892"/>
                        <a:pt x="2134" y="905"/>
                        <a:pt x="2110" y="934"/>
                      </a:cubicBezTo>
                      <a:cubicBezTo>
                        <a:pt x="2068" y="986"/>
                        <a:pt x="2019" y="1034"/>
                        <a:pt x="1971" y="1083"/>
                      </a:cubicBezTo>
                      <a:cubicBezTo>
                        <a:pt x="1856" y="1130"/>
                        <a:pt x="1760" y="1274"/>
                        <a:pt x="1678" y="1352"/>
                      </a:cubicBezTo>
                      <a:cubicBezTo>
                        <a:pt x="1578" y="1447"/>
                        <a:pt x="1500" y="1515"/>
                        <a:pt x="1385" y="1587"/>
                      </a:cubicBezTo>
                      <a:cubicBezTo>
                        <a:pt x="1203" y="1707"/>
                        <a:pt x="1019" y="1784"/>
                        <a:pt x="818" y="1833"/>
                      </a:cubicBezTo>
                      <a:cubicBezTo>
                        <a:pt x="578" y="1376"/>
                        <a:pt x="582" y="813"/>
                        <a:pt x="842" y="371"/>
                      </a:cubicBezTo>
                      <a:cubicBezTo>
                        <a:pt x="910" y="256"/>
                        <a:pt x="871" y="103"/>
                        <a:pt x="755" y="35"/>
                      </a:cubicBezTo>
                      <a:cubicBezTo>
                        <a:pt x="716" y="11"/>
                        <a:pt x="675" y="1"/>
                        <a:pt x="634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49"/>
                <p:cNvSpPr/>
                <p:nvPr/>
              </p:nvSpPr>
              <p:spPr>
                <a:xfrm>
                  <a:off x="2863792" y="3948301"/>
                  <a:ext cx="151087" cy="1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2367" extrusionOk="0">
                      <a:moveTo>
                        <a:pt x="632" y="1"/>
                      </a:moveTo>
                      <a:cubicBezTo>
                        <a:pt x="549" y="1"/>
                        <a:pt x="466" y="47"/>
                        <a:pt x="415" y="121"/>
                      </a:cubicBezTo>
                      <a:cubicBezTo>
                        <a:pt x="1" y="761"/>
                        <a:pt x="16" y="1631"/>
                        <a:pt x="466" y="2246"/>
                      </a:cubicBezTo>
                      <a:cubicBezTo>
                        <a:pt x="526" y="2329"/>
                        <a:pt x="598" y="2366"/>
                        <a:pt x="691" y="2366"/>
                      </a:cubicBezTo>
                      <a:cubicBezTo>
                        <a:pt x="711" y="2366"/>
                        <a:pt x="732" y="2365"/>
                        <a:pt x="755" y="2361"/>
                      </a:cubicBezTo>
                      <a:cubicBezTo>
                        <a:pt x="1072" y="2308"/>
                        <a:pt x="1389" y="2183"/>
                        <a:pt x="1654" y="1995"/>
                      </a:cubicBezTo>
                      <a:cubicBezTo>
                        <a:pt x="1788" y="1904"/>
                        <a:pt x="1914" y="1799"/>
                        <a:pt x="2029" y="1678"/>
                      </a:cubicBezTo>
                      <a:cubicBezTo>
                        <a:pt x="2125" y="1573"/>
                        <a:pt x="2269" y="1419"/>
                        <a:pt x="2254" y="1270"/>
                      </a:cubicBezTo>
                      <a:cubicBezTo>
                        <a:pt x="2283" y="1198"/>
                        <a:pt x="2307" y="1130"/>
                        <a:pt x="2327" y="1064"/>
                      </a:cubicBezTo>
                      <a:cubicBezTo>
                        <a:pt x="2351" y="977"/>
                        <a:pt x="2270" y="893"/>
                        <a:pt x="2190" y="893"/>
                      </a:cubicBezTo>
                      <a:cubicBezTo>
                        <a:pt x="2160" y="893"/>
                        <a:pt x="2129" y="905"/>
                        <a:pt x="2105" y="934"/>
                      </a:cubicBezTo>
                      <a:cubicBezTo>
                        <a:pt x="2063" y="986"/>
                        <a:pt x="2019" y="1035"/>
                        <a:pt x="1972" y="1083"/>
                      </a:cubicBezTo>
                      <a:cubicBezTo>
                        <a:pt x="1851" y="1130"/>
                        <a:pt x="1755" y="1275"/>
                        <a:pt x="1678" y="1352"/>
                      </a:cubicBezTo>
                      <a:cubicBezTo>
                        <a:pt x="1577" y="1448"/>
                        <a:pt x="1500" y="1516"/>
                        <a:pt x="1385" y="1587"/>
                      </a:cubicBezTo>
                      <a:cubicBezTo>
                        <a:pt x="1198" y="1707"/>
                        <a:pt x="1020" y="1784"/>
                        <a:pt x="818" y="1833"/>
                      </a:cubicBezTo>
                      <a:cubicBezTo>
                        <a:pt x="577" y="1376"/>
                        <a:pt x="577" y="813"/>
                        <a:pt x="841" y="371"/>
                      </a:cubicBezTo>
                      <a:cubicBezTo>
                        <a:pt x="909" y="256"/>
                        <a:pt x="866" y="103"/>
                        <a:pt x="750" y="35"/>
                      </a:cubicBezTo>
                      <a:cubicBezTo>
                        <a:pt x="713" y="12"/>
                        <a:pt x="673" y="1"/>
                        <a:pt x="632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49"/>
                <p:cNvSpPr/>
                <p:nvPr/>
              </p:nvSpPr>
              <p:spPr>
                <a:xfrm>
                  <a:off x="2650909" y="4017099"/>
                  <a:ext cx="166375" cy="105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635" extrusionOk="0">
                      <a:moveTo>
                        <a:pt x="261" y="0"/>
                      </a:moveTo>
                      <a:cubicBezTo>
                        <a:pt x="219" y="0"/>
                        <a:pt x="181" y="24"/>
                        <a:pt x="172" y="79"/>
                      </a:cubicBezTo>
                      <a:cubicBezTo>
                        <a:pt x="1" y="946"/>
                        <a:pt x="852" y="1635"/>
                        <a:pt x="1664" y="1635"/>
                      </a:cubicBezTo>
                      <a:cubicBezTo>
                        <a:pt x="1739" y="1635"/>
                        <a:pt x="1814" y="1629"/>
                        <a:pt x="1888" y="1616"/>
                      </a:cubicBezTo>
                      <a:cubicBezTo>
                        <a:pt x="2143" y="1578"/>
                        <a:pt x="2396" y="1449"/>
                        <a:pt x="2546" y="1232"/>
                      </a:cubicBezTo>
                      <a:cubicBezTo>
                        <a:pt x="2589" y="1165"/>
                        <a:pt x="2560" y="1069"/>
                        <a:pt x="2503" y="1026"/>
                      </a:cubicBezTo>
                      <a:cubicBezTo>
                        <a:pt x="2472" y="1002"/>
                        <a:pt x="2438" y="990"/>
                        <a:pt x="2404" y="990"/>
                      </a:cubicBezTo>
                      <a:cubicBezTo>
                        <a:pt x="2364" y="990"/>
                        <a:pt x="2323" y="1006"/>
                        <a:pt x="2287" y="1035"/>
                      </a:cubicBezTo>
                      <a:cubicBezTo>
                        <a:pt x="2118" y="1179"/>
                        <a:pt x="1950" y="1290"/>
                        <a:pt x="1724" y="1310"/>
                      </a:cubicBezTo>
                      <a:cubicBezTo>
                        <a:pt x="1690" y="1312"/>
                        <a:pt x="1656" y="1314"/>
                        <a:pt x="1623" y="1314"/>
                      </a:cubicBezTo>
                      <a:cubicBezTo>
                        <a:pt x="1435" y="1314"/>
                        <a:pt x="1247" y="1271"/>
                        <a:pt x="1076" y="1190"/>
                      </a:cubicBezTo>
                      <a:cubicBezTo>
                        <a:pt x="681" y="1006"/>
                        <a:pt x="311" y="607"/>
                        <a:pt x="384" y="137"/>
                      </a:cubicBezTo>
                      <a:cubicBezTo>
                        <a:pt x="395" y="55"/>
                        <a:pt x="324" y="0"/>
                        <a:pt x="26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49"/>
                <p:cNvSpPr/>
                <p:nvPr/>
              </p:nvSpPr>
              <p:spPr>
                <a:xfrm>
                  <a:off x="2785165" y="3925239"/>
                  <a:ext cx="1651225" cy="752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05" h="11720" extrusionOk="0">
                      <a:moveTo>
                        <a:pt x="14148" y="0"/>
                      </a:moveTo>
                      <a:cubicBezTo>
                        <a:pt x="11780" y="0"/>
                        <a:pt x="9581" y="2009"/>
                        <a:pt x="9380" y="4364"/>
                      </a:cubicBezTo>
                      <a:cubicBezTo>
                        <a:pt x="9010" y="4276"/>
                        <a:pt x="8696" y="4237"/>
                        <a:pt x="8427" y="4237"/>
                      </a:cubicBezTo>
                      <a:cubicBezTo>
                        <a:pt x="6498" y="4237"/>
                        <a:pt x="6890" y="6267"/>
                        <a:pt x="5434" y="7094"/>
                      </a:cubicBezTo>
                      <a:cubicBezTo>
                        <a:pt x="5134" y="7264"/>
                        <a:pt x="4795" y="7319"/>
                        <a:pt x="4438" y="7319"/>
                      </a:cubicBezTo>
                      <a:cubicBezTo>
                        <a:pt x="3790" y="7319"/>
                        <a:pt x="3083" y="7138"/>
                        <a:pt x="2438" y="7138"/>
                      </a:cubicBezTo>
                      <a:cubicBezTo>
                        <a:pt x="1645" y="7138"/>
                        <a:pt x="946" y="7411"/>
                        <a:pt x="566" y="8631"/>
                      </a:cubicBezTo>
                      <a:cubicBezTo>
                        <a:pt x="1" y="10442"/>
                        <a:pt x="828" y="11047"/>
                        <a:pt x="2128" y="11047"/>
                      </a:cubicBezTo>
                      <a:cubicBezTo>
                        <a:pt x="2564" y="11047"/>
                        <a:pt x="3053" y="10979"/>
                        <a:pt x="3560" y="10866"/>
                      </a:cubicBezTo>
                      <a:cubicBezTo>
                        <a:pt x="5425" y="10443"/>
                        <a:pt x="7544" y="9410"/>
                        <a:pt x="8202" y="8881"/>
                      </a:cubicBezTo>
                      <a:cubicBezTo>
                        <a:pt x="9324" y="10621"/>
                        <a:pt x="11371" y="11720"/>
                        <a:pt x="13441" y="11720"/>
                      </a:cubicBezTo>
                      <a:cubicBezTo>
                        <a:pt x="13544" y="11720"/>
                        <a:pt x="13646" y="11717"/>
                        <a:pt x="13749" y="11712"/>
                      </a:cubicBezTo>
                      <a:cubicBezTo>
                        <a:pt x="15921" y="11596"/>
                        <a:pt x="17982" y="10246"/>
                        <a:pt x="18957" y="8305"/>
                      </a:cubicBezTo>
                      <a:lnTo>
                        <a:pt x="18957" y="8305"/>
                      </a:lnTo>
                      <a:cubicBezTo>
                        <a:pt x="18575" y="9067"/>
                        <a:pt x="20495" y="10145"/>
                        <a:pt x="22263" y="10145"/>
                      </a:cubicBezTo>
                      <a:cubicBezTo>
                        <a:pt x="23404" y="10145"/>
                        <a:pt x="24481" y="9696"/>
                        <a:pt x="24835" y="8425"/>
                      </a:cubicBezTo>
                      <a:cubicBezTo>
                        <a:pt x="25705" y="5308"/>
                        <a:pt x="21024" y="4362"/>
                        <a:pt x="19425" y="4362"/>
                      </a:cubicBezTo>
                      <a:cubicBezTo>
                        <a:pt x="19099" y="4362"/>
                        <a:pt x="18901" y="4401"/>
                        <a:pt x="18904" y="4470"/>
                      </a:cubicBezTo>
                      <a:cubicBezTo>
                        <a:pt x="18751" y="2090"/>
                        <a:pt x="16569" y="29"/>
                        <a:pt x="14191" y="0"/>
                      </a:cubicBezTo>
                      <a:cubicBezTo>
                        <a:pt x="14176" y="0"/>
                        <a:pt x="14162" y="0"/>
                        <a:pt x="14148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49"/>
                <p:cNvSpPr/>
                <p:nvPr/>
              </p:nvSpPr>
              <p:spPr>
                <a:xfrm>
                  <a:off x="1595290" y="4011318"/>
                  <a:ext cx="1287384" cy="762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1" h="11866" extrusionOk="0">
                      <a:moveTo>
                        <a:pt x="12852" y="2711"/>
                      </a:moveTo>
                      <a:cubicBezTo>
                        <a:pt x="12794" y="2779"/>
                        <a:pt x="12736" y="2855"/>
                        <a:pt x="12683" y="2937"/>
                      </a:cubicBezTo>
                      <a:cubicBezTo>
                        <a:pt x="12597" y="2942"/>
                        <a:pt x="12510" y="2961"/>
                        <a:pt x="12428" y="2990"/>
                      </a:cubicBezTo>
                      <a:cubicBezTo>
                        <a:pt x="12572" y="2875"/>
                        <a:pt x="12712" y="2779"/>
                        <a:pt x="12852" y="2711"/>
                      </a:cubicBezTo>
                      <a:close/>
                      <a:moveTo>
                        <a:pt x="12664" y="0"/>
                      </a:moveTo>
                      <a:cubicBezTo>
                        <a:pt x="12658" y="0"/>
                        <a:pt x="12652" y="1"/>
                        <a:pt x="12645" y="1"/>
                      </a:cubicBezTo>
                      <a:cubicBezTo>
                        <a:pt x="10396" y="16"/>
                        <a:pt x="8593" y="1784"/>
                        <a:pt x="8315" y="3884"/>
                      </a:cubicBezTo>
                      <a:cubicBezTo>
                        <a:pt x="7388" y="3984"/>
                        <a:pt x="6590" y="4552"/>
                        <a:pt x="6186" y="5388"/>
                      </a:cubicBezTo>
                      <a:cubicBezTo>
                        <a:pt x="5462" y="5111"/>
                        <a:pt x="4715" y="4920"/>
                        <a:pt x="3963" y="4920"/>
                      </a:cubicBezTo>
                      <a:cubicBezTo>
                        <a:pt x="3438" y="4920"/>
                        <a:pt x="2910" y="5013"/>
                        <a:pt x="2385" y="5235"/>
                      </a:cubicBezTo>
                      <a:cubicBezTo>
                        <a:pt x="823" y="5898"/>
                        <a:pt x="1" y="7526"/>
                        <a:pt x="549" y="9156"/>
                      </a:cubicBezTo>
                      <a:cubicBezTo>
                        <a:pt x="1049" y="10636"/>
                        <a:pt x="2524" y="11760"/>
                        <a:pt x="4081" y="11856"/>
                      </a:cubicBezTo>
                      <a:cubicBezTo>
                        <a:pt x="4179" y="11862"/>
                        <a:pt x="4277" y="11865"/>
                        <a:pt x="4374" y="11865"/>
                      </a:cubicBezTo>
                      <a:cubicBezTo>
                        <a:pt x="5839" y="11865"/>
                        <a:pt x="7163" y="11161"/>
                        <a:pt x="8276" y="10237"/>
                      </a:cubicBezTo>
                      <a:cubicBezTo>
                        <a:pt x="9114" y="11158"/>
                        <a:pt x="10267" y="11714"/>
                        <a:pt x="11476" y="11714"/>
                      </a:cubicBezTo>
                      <a:cubicBezTo>
                        <a:pt x="12195" y="11714"/>
                        <a:pt x="12935" y="11517"/>
                        <a:pt x="13639" y="11083"/>
                      </a:cubicBezTo>
                      <a:cubicBezTo>
                        <a:pt x="14072" y="10813"/>
                        <a:pt x="14519" y="10425"/>
                        <a:pt x="14870" y="9968"/>
                      </a:cubicBezTo>
                      <a:cubicBezTo>
                        <a:pt x="15232" y="10079"/>
                        <a:pt x="15605" y="10132"/>
                        <a:pt x="15976" y="10132"/>
                      </a:cubicBezTo>
                      <a:cubicBezTo>
                        <a:pt x="18037" y="10132"/>
                        <a:pt x="20041" y="8491"/>
                        <a:pt x="19849" y="5945"/>
                      </a:cubicBezTo>
                      <a:cubicBezTo>
                        <a:pt x="19705" y="3942"/>
                        <a:pt x="18071" y="2520"/>
                        <a:pt x="16562" y="1389"/>
                      </a:cubicBezTo>
                      <a:cubicBezTo>
                        <a:pt x="15648" y="710"/>
                        <a:pt x="14613" y="276"/>
                        <a:pt x="13565" y="276"/>
                      </a:cubicBezTo>
                      <a:cubicBezTo>
                        <a:pt x="13510" y="276"/>
                        <a:pt x="13455" y="277"/>
                        <a:pt x="13399" y="280"/>
                      </a:cubicBezTo>
                      <a:cubicBezTo>
                        <a:pt x="13221" y="110"/>
                        <a:pt x="12977" y="0"/>
                        <a:pt x="126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49"/>
                <p:cNvSpPr/>
                <p:nvPr/>
              </p:nvSpPr>
              <p:spPr>
                <a:xfrm>
                  <a:off x="2350726" y="3443649"/>
                  <a:ext cx="1183319" cy="1473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1" h="22943" extrusionOk="0">
                      <a:moveTo>
                        <a:pt x="11476" y="1"/>
                      </a:moveTo>
                      <a:cubicBezTo>
                        <a:pt x="5138" y="1"/>
                        <a:pt x="0" y="5138"/>
                        <a:pt x="0" y="11472"/>
                      </a:cubicBezTo>
                      <a:cubicBezTo>
                        <a:pt x="0" y="17810"/>
                        <a:pt x="5138" y="22942"/>
                        <a:pt x="11476" y="22942"/>
                      </a:cubicBezTo>
                      <a:cubicBezTo>
                        <a:pt x="14087" y="22942"/>
                        <a:pt x="16494" y="22068"/>
                        <a:pt x="18421" y="20602"/>
                      </a:cubicBezTo>
                      <a:lnTo>
                        <a:pt x="18421" y="20602"/>
                      </a:lnTo>
                      <a:cubicBezTo>
                        <a:pt x="18190" y="20622"/>
                        <a:pt x="17955" y="20626"/>
                        <a:pt x="17724" y="20626"/>
                      </a:cubicBezTo>
                      <a:cubicBezTo>
                        <a:pt x="15052" y="20626"/>
                        <a:pt x="12645" y="19482"/>
                        <a:pt x="10972" y="17656"/>
                      </a:cubicBezTo>
                      <a:cubicBezTo>
                        <a:pt x="9564" y="16119"/>
                        <a:pt x="8670" y="14096"/>
                        <a:pt x="8579" y="11870"/>
                      </a:cubicBezTo>
                      <a:cubicBezTo>
                        <a:pt x="8569" y="11741"/>
                        <a:pt x="8569" y="11606"/>
                        <a:pt x="8569" y="11472"/>
                      </a:cubicBezTo>
                      <a:cubicBezTo>
                        <a:pt x="8569" y="6416"/>
                        <a:pt x="12669" y="2317"/>
                        <a:pt x="17724" y="2317"/>
                      </a:cubicBezTo>
                      <a:cubicBezTo>
                        <a:pt x="17955" y="2317"/>
                        <a:pt x="18190" y="2326"/>
                        <a:pt x="18421" y="2345"/>
                      </a:cubicBezTo>
                      <a:cubicBezTo>
                        <a:pt x="16494" y="870"/>
                        <a:pt x="14087" y="1"/>
                        <a:pt x="114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49"/>
                <p:cNvSpPr/>
                <p:nvPr/>
              </p:nvSpPr>
              <p:spPr>
                <a:xfrm>
                  <a:off x="2350726" y="4145960"/>
                  <a:ext cx="59612" cy="325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5061" extrusionOk="0">
                      <a:moveTo>
                        <a:pt x="15" y="0"/>
                      </a:moveTo>
                      <a:cubicBezTo>
                        <a:pt x="5" y="178"/>
                        <a:pt x="0" y="356"/>
                        <a:pt x="0" y="539"/>
                      </a:cubicBezTo>
                      <a:cubicBezTo>
                        <a:pt x="0" y="2143"/>
                        <a:pt x="333" y="3676"/>
                        <a:pt x="928" y="5060"/>
                      </a:cubicBezTo>
                      <a:cubicBezTo>
                        <a:pt x="333" y="3676"/>
                        <a:pt x="0" y="2143"/>
                        <a:pt x="0" y="539"/>
                      </a:cubicBezTo>
                      <a:cubicBezTo>
                        <a:pt x="0" y="356"/>
                        <a:pt x="5" y="178"/>
                        <a:pt x="15" y="0"/>
                      </a:cubicBezTo>
                      <a:close/>
                    </a:path>
                  </a:pathLst>
                </a:custGeom>
                <a:solidFill>
                  <a:srgbClr val="1F20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49"/>
                <p:cNvSpPr/>
                <p:nvPr/>
              </p:nvSpPr>
              <p:spPr>
                <a:xfrm>
                  <a:off x="2829875" y="4766754"/>
                  <a:ext cx="704171" cy="150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2" h="2346" extrusionOk="0">
                      <a:moveTo>
                        <a:pt x="10962" y="0"/>
                      </a:moveTo>
                      <a:cubicBezTo>
                        <a:pt x="10861" y="10"/>
                        <a:pt x="10760" y="20"/>
                        <a:pt x="10660" y="20"/>
                      </a:cubicBezTo>
                      <a:cubicBezTo>
                        <a:pt x="10654" y="20"/>
                        <a:pt x="10654" y="20"/>
                        <a:pt x="10654" y="25"/>
                      </a:cubicBezTo>
                      <a:cubicBezTo>
                        <a:pt x="10755" y="20"/>
                        <a:pt x="10856" y="15"/>
                        <a:pt x="10957" y="5"/>
                      </a:cubicBezTo>
                      <a:cubicBezTo>
                        <a:pt x="10957" y="5"/>
                        <a:pt x="10962" y="5"/>
                        <a:pt x="10962" y="0"/>
                      </a:cubicBezTo>
                      <a:close/>
                      <a:moveTo>
                        <a:pt x="0" y="1626"/>
                      </a:moveTo>
                      <a:cubicBezTo>
                        <a:pt x="1250" y="2093"/>
                        <a:pt x="2600" y="2345"/>
                        <a:pt x="4013" y="2345"/>
                      </a:cubicBezTo>
                      <a:cubicBezTo>
                        <a:pt x="4014" y="2345"/>
                        <a:pt x="4014" y="2345"/>
                        <a:pt x="4015" y="2345"/>
                      </a:cubicBezTo>
                      <a:lnTo>
                        <a:pt x="4015" y="2345"/>
                      </a:lnTo>
                      <a:cubicBezTo>
                        <a:pt x="4016" y="2345"/>
                        <a:pt x="4017" y="2345"/>
                        <a:pt x="4017" y="2345"/>
                      </a:cubicBezTo>
                      <a:cubicBezTo>
                        <a:pt x="5231" y="2345"/>
                        <a:pt x="6405" y="2159"/>
                        <a:pt x="7507" y="1804"/>
                      </a:cubicBezTo>
                      <a:lnTo>
                        <a:pt x="7507" y="1804"/>
                      </a:lnTo>
                      <a:cubicBezTo>
                        <a:pt x="6406" y="2159"/>
                        <a:pt x="5232" y="2345"/>
                        <a:pt x="4015" y="2345"/>
                      </a:cubicBezTo>
                      <a:lnTo>
                        <a:pt x="4015" y="2345"/>
                      </a:lnTo>
                      <a:cubicBezTo>
                        <a:pt x="2599" y="2345"/>
                        <a:pt x="1249" y="2093"/>
                        <a:pt x="0" y="1626"/>
                      </a:cubicBezTo>
                      <a:close/>
                    </a:path>
                  </a:pathLst>
                </a:custGeom>
                <a:solidFill>
                  <a:srgbClr val="EDA5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49"/>
                <p:cNvSpPr/>
                <p:nvPr/>
              </p:nvSpPr>
              <p:spPr>
                <a:xfrm>
                  <a:off x="2350726" y="4111079"/>
                  <a:ext cx="1183062" cy="806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17" h="12553" extrusionOk="0">
                      <a:moveTo>
                        <a:pt x="54" y="0"/>
                      </a:moveTo>
                      <a:cubicBezTo>
                        <a:pt x="34" y="178"/>
                        <a:pt x="25" y="361"/>
                        <a:pt x="15" y="543"/>
                      </a:cubicBezTo>
                      <a:cubicBezTo>
                        <a:pt x="5" y="721"/>
                        <a:pt x="0" y="899"/>
                        <a:pt x="0" y="1082"/>
                      </a:cubicBezTo>
                      <a:cubicBezTo>
                        <a:pt x="0" y="2686"/>
                        <a:pt x="333" y="4219"/>
                        <a:pt x="928" y="5603"/>
                      </a:cubicBezTo>
                      <a:cubicBezTo>
                        <a:pt x="2154" y="8453"/>
                        <a:pt x="4499" y="10707"/>
                        <a:pt x="7406" y="11813"/>
                      </a:cubicBezTo>
                      <a:cubicBezTo>
                        <a:pt x="8670" y="12293"/>
                        <a:pt x="10039" y="12552"/>
                        <a:pt x="11476" y="12552"/>
                      </a:cubicBezTo>
                      <a:cubicBezTo>
                        <a:pt x="12707" y="12552"/>
                        <a:pt x="13899" y="12361"/>
                        <a:pt x="15014" y="11995"/>
                      </a:cubicBezTo>
                      <a:cubicBezTo>
                        <a:pt x="16254" y="11596"/>
                        <a:pt x="17402" y="10986"/>
                        <a:pt x="18416" y="10212"/>
                      </a:cubicBezTo>
                      <a:lnTo>
                        <a:pt x="18416" y="10212"/>
                      </a:lnTo>
                      <a:cubicBezTo>
                        <a:pt x="18315" y="10222"/>
                        <a:pt x="18214" y="10227"/>
                        <a:pt x="18113" y="10232"/>
                      </a:cubicBezTo>
                      <a:cubicBezTo>
                        <a:pt x="16456" y="11034"/>
                        <a:pt x="14591" y="11485"/>
                        <a:pt x="12621" y="11485"/>
                      </a:cubicBezTo>
                      <a:cubicBezTo>
                        <a:pt x="6037" y="11485"/>
                        <a:pt x="626" y="6439"/>
                        <a:pt x="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49"/>
                <p:cNvSpPr/>
                <p:nvPr/>
              </p:nvSpPr>
              <p:spPr>
                <a:xfrm>
                  <a:off x="2907667" y="4262616"/>
                  <a:ext cx="106891" cy="250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4" h="3903" extrusionOk="0">
                      <a:moveTo>
                        <a:pt x="96" y="1"/>
                      </a:moveTo>
                      <a:cubicBezTo>
                        <a:pt x="63" y="25"/>
                        <a:pt x="29" y="54"/>
                        <a:pt x="0" y="78"/>
                      </a:cubicBezTo>
                      <a:cubicBezTo>
                        <a:pt x="207" y="1481"/>
                        <a:pt x="735" y="2783"/>
                        <a:pt x="1504" y="3903"/>
                      </a:cubicBezTo>
                      <a:cubicBezTo>
                        <a:pt x="1562" y="3869"/>
                        <a:pt x="1615" y="3827"/>
                        <a:pt x="1663" y="3778"/>
                      </a:cubicBezTo>
                      <a:cubicBezTo>
                        <a:pt x="741" y="2774"/>
                        <a:pt x="158" y="1456"/>
                        <a:pt x="96" y="1"/>
                      </a:cubicBezTo>
                      <a:close/>
                    </a:path>
                  </a:pathLst>
                </a:custGeom>
                <a:solidFill>
                  <a:srgbClr val="EDA5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49"/>
                <p:cNvSpPr/>
                <p:nvPr/>
              </p:nvSpPr>
              <p:spPr>
                <a:xfrm>
                  <a:off x="2868160" y="4267626"/>
                  <a:ext cx="136183" cy="254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3965" extrusionOk="0">
                      <a:moveTo>
                        <a:pt x="615" y="0"/>
                      </a:moveTo>
                      <a:cubicBezTo>
                        <a:pt x="413" y="173"/>
                        <a:pt x="254" y="408"/>
                        <a:pt x="163" y="658"/>
                      </a:cubicBezTo>
                      <a:cubicBezTo>
                        <a:pt x="1" y="1114"/>
                        <a:pt x="19" y="1619"/>
                        <a:pt x="87" y="2105"/>
                      </a:cubicBezTo>
                      <a:cubicBezTo>
                        <a:pt x="174" y="2696"/>
                        <a:pt x="356" y="3321"/>
                        <a:pt x="822" y="3695"/>
                      </a:cubicBezTo>
                      <a:cubicBezTo>
                        <a:pt x="1028" y="3873"/>
                        <a:pt x="1312" y="3964"/>
                        <a:pt x="1586" y="3964"/>
                      </a:cubicBezTo>
                      <a:cubicBezTo>
                        <a:pt x="1778" y="3964"/>
                        <a:pt x="1966" y="3916"/>
                        <a:pt x="2119" y="3825"/>
                      </a:cubicBezTo>
                      <a:cubicBezTo>
                        <a:pt x="1350" y="2705"/>
                        <a:pt x="822" y="1403"/>
                        <a:pt x="6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49"/>
                <p:cNvSpPr/>
                <p:nvPr/>
              </p:nvSpPr>
              <p:spPr>
                <a:xfrm>
                  <a:off x="2528214" y="3872372"/>
                  <a:ext cx="151087" cy="1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2367" extrusionOk="0">
                      <a:moveTo>
                        <a:pt x="634" y="1"/>
                      </a:moveTo>
                      <a:cubicBezTo>
                        <a:pt x="550" y="1"/>
                        <a:pt x="468" y="47"/>
                        <a:pt x="420" y="121"/>
                      </a:cubicBezTo>
                      <a:cubicBezTo>
                        <a:pt x="1" y="761"/>
                        <a:pt x="21" y="1631"/>
                        <a:pt x="467" y="2246"/>
                      </a:cubicBezTo>
                      <a:cubicBezTo>
                        <a:pt x="530" y="2329"/>
                        <a:pt x="603" y="2366"/>
                        <a:pt x="693" y="2366"/>
                      </a:cubicBezTo>
                      <a:cubicBezTo>
                        <a:pt x="713" y="2366"/>
                        <a:pt x="734" y="2364"/>
                        <a:pt x="755" y="2361"/>
                      </a:cubicBezTo>
                      <a:cubicBezTo>
                        <a:pt x="1077" y="2308"/>
                        <a:pt x="1390" y="2183"/>
                        <a:pt x="1654" y="1995"/>
                      </a:cubicBezTo>
                      <a:cubicBezTo>
                        <a:pt x="1789" y="1904"/>
                        <a:pt x="1913" y="1799"/>
                        <a:pt x="2029" y="1678"/>
                      </a:cubicBezTo>
                      <a:cubicBezTo>
                        <a:pt x="2125" y="1573"/>
                        <a:pt x="2270" y="1419"/>
                        <a:pt x="2255" y="1270"/>
                      </a:cubicBezTo>
                      <a:cubicBezTo>
                        <a:pt x="2283" y="1198"/>
                        <a:pt x="2312" y="1130"/>
                        <a:pt x="2327" y="1063"/>
                      </a:cubicBezTo>
                      <a:cubicBezTo>
                        <a:pt x="2351" y="977"/>
                        <a:pt x="2273" y="892"/>
                        <a:pt x="2194" y="892"/>
                      </a:cubicBezTo>
                      <a:cubicBezTo>
                        <a:pt x="2164" y="892"/>
                        <a:pt x="2134" y="905"/>
                        <a:pt x="2110" y="934"/>
                      </a:cubicBezTo>
                      <a:cubicBezTo>
                        <a:pt x="2068" y="986"/>
                        <a:pt x="2019" y="1034"/>
                        <a:pt x="1971" y="1083"/>
                      </a:cubicBezTo>
                      <a:cubicBezTo>
                        <a:pt x="1856" y="1130"/>
                        <a:pt x="1760" y="1274"/>
                        <a:pt x="1678" y="1352"/>
                      </a:cubicBezTo>
                      <a:cubicBezTo>
                        <a:pt x="1578" y="1447"/>
                        <a:pt x="1500" y="1515"/>
                        <a:pt x="1385" y="1587"/>
                      </a:cubicBezTo>
                      <a:cubicBezTo>
                        <a:pt x="1203" y="1707"/>
                        <a:pt x="1019" y="1784"/>
                        <a:pt x="818" y="1833"/>
                      </a:cubicBezTo>
                      <a:cubicBezTo>
                        <a:pt x="578" y="1376"/>
                        <a:pt x="582" y="813"/>
                        <a:pt x="842" y="371"/>
                      </a:cubicBezTo>
                      <a:cubicBezTo>
                        <a:pt x="910" y="256"/>
                        <a:pt x="871" y="103"/>
                        <a:pt x="755" y="35"/>
                      </a:cubicBezTo>
                      <a:cubicBezTo>
                        <a:pt x="716" y="11"/>
                        <a:pt x="675" y="1"/>
                        <a:pt x="6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49"/>
                <p:cNvSpPr/>
                <p:nvPr/>
              </p:nvSpPr>
              <p:spPr>
                <a:xfrm>
                  <a:off x="2863792" y="3948301"/>
                  <a:ext cx="151087" cy="1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2367" extrusionOk="0">
                      <a:moveTo>
                        <a:pt x="632" y="1"/>
                      </a:moveTo>
                      <a:cubicBezTo>
                        <a:pt x="549" y="1"/>
                        <a:pt x="466" y="47"/>
                        <a:pt x="415" y="121"/>
                      </a:cubicBezTo>
                      <a:cubicBezTo>
                        <a:pt x="1" y="761"/>
                        <a:pt x="16" y="1631"/>
                        <a:pt x="466" y="2246"/>
                      </a:cubicBezTo>
                      <a:cubicBezTo>
                        <a:pt x="526" y="2329"/>
                        <a:pt x="598" y="2366"/>
                        <a:pt x="691" y="2366"/>
                      </a:cubicBezTo>
                      <a:cubicBezTo>
                        <a:pt x="711" y="2366"/>
                        <a:pt x="732" y="2365"/>
                        <a:pt x="755" y="2361"/>
                      </a:cubicBezTo>
                      <a:cubicBezTo>
                        <a:pt x="1072" y="2308"/>
                        <a:pt x="1389" y="2183"/>
                        <a:pt x="1654" y="1995"/>
                      </a:cubicBezTo>
                      <a:cubicBezTo>
                        <a:pt x="1788" y="1904"/>
                        <a:pt x="1914" y="1799"/>
                        <a:pt x="2029" y="1678"/>
                      </a:cubicBezTo>
                      <a:cubicBezTo>
                        <a:pt x="2125" y="1573"/>
                        <a:pt x="2269" y="1419"/>
                        <a:pt x="2254" y="1270"/>
                      </a:cubicBezTo>
                      <a:cubicBezTo>
                        <a:pt x="2283" y="1198"/>
                        <a:pt x="2307" y="1130"/>
                        <a:pt x="2327" y="1064"/>
                      </a:cubicBezTo>
                      <a:cubicBezTo>
                        <a:pt x="2351" y="977"/>
                        <a:pt x="2270" y="893"/>
                        <a:pt x="2190" y="893"/>
                      </a:cubicBezTo>
                      <a:cubicBezTo>
                        <a:pt x="2160" y="893"/>
                        <a:pt x="2129" y="905"/>
                        <a:pt x="2105" y="934"/>
                      </a:cubicBezTo>
                      <a:cubicBezTo>
                        <a:pt x="2063" y="986"/>
                        <a:pt x="2019" y="1035"/>
                        <a:pt x="1972" y="1083"/>
                      </a:cubicBezTo>
                      <a:cubicBezTo>
                        <a:pt x="1851" y="1130"/>
                        <a:pt x="1755" y="1275"/>
                        <a:pt x="1678" y="1352"/>
                      </a:cubicBezTo>
                      <a:cubicBezTo>
                        <a:pt x="1577" y="1448"/>
                        <a:pt x="1500" y="1516"/>
                        <a:pt x="1385" y="1587"/>
                      </a:cubicBezTo>
                      <a:cubicBezTo>
                        <a:pt x="1198" y="1707"/>
                        <a:pt x="1020" y="1784"/>
                        <a:pt x="818" y="1833"/>
                      </a:cubicBezTo>
                      <a:cubicBezTo>
                        <a:pt x="577" y="1376"/>
                        <a:pt x="577" y="813"/>
                        <a:pt x="841" y="371"/>
                      </a:cubicBezTo>
                      <a:cubicBezTo>
                        <a:pt x="909" y="256"/>
                        <a:pt x="866" y="103"/>
                        <a:pt x="750" y="35"/>
                      </a:cubicBezTo>
                      <a:cubicBezTo>
                        <a:pt x="713" y="12"/>
                        <a:pt x="673" y="1"/>
                        <a:pt x="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49"/>
                <p:cNvSpPr/>
                <p:nvPr/>
              </p:nvSpPr>
              <p:spPr>
                <a:xfrm>
                  <a:off x="2650909" y="4017099"/>
                  <a:ext cx="166375" cy="105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635" extrusionOk="0">
                      <a:moveTo>
                        <a:pt x="261" y="0"/>
                      </a:moveTo>
                      <a:cubicBezTo>
                        <a:pt x="219" y="0"/>
                        <a:pt x="181" y="24"/>
                        <a:pt x="172" y="79"/>
                      </a:cubicBezTo>
                      <a:cubicBezTo>
                        <a:pt x="1" y="946"/>
                        <a:pt x="852" y="1635"/>
                        <a:pt x="1664" y="1635"/>
                      </a:cubicBezTo>
                      <a:cubicBezTo>
                        <a:pt x="1739" y="1635"/>
                        <a:pt x="1814" y="1629"/>
                        <a:pt x="1888" y="1616"/>
                      </a:cubicBezTo>
                      <a:cubicBezTo>
                        <a:pt x="2143" y="1578"/>
                        <a:pt x="2396" y="1449"/>
                        <a:pt x="2546" y="1232"/>
                      </a:cubicBezTo>
                      <a:cubicBezTo>
                        <a:pt x="2589" y="1165"/>
                        <a:pt x="2560" y="1069"/>
                        <a:pt x="2503" y="1026"/>
                      </a:cubicBezTo>
                      <a:cubicBezTo>
                        <a:pt x="2472" y="1002"/>
                        <a:pt x="2438" y="990"/>
                        <a:pt x="2404" y="990"/>
                      </a:cubicBezTo>
                      <a:cubicBezTo>
                        <a:pt x="2364" y="990"/>
                        <a:pt x="2323" y="1006"/>
                        <a:pt x="2287" y="1035"/>
                      </a:cubicBezTo>
                      <a:cubicBezTo>
                        <a:pt x="2118" y="1179"/>
                        <a:pt x="1950" y="1290"/>
                        <a:pt x="1724" y="1310"/>
                      </a:cubicBezTo>
                      <a:cubicBezTo>
                        <a:pt x="1690" y="1312"/>
                        <a:pt x="1656" y="1314"/>
                        <a:pt x="1623" y="1314"/>
                      </a:cubicBezTo>
                      <a:cubicBezTo>
                        <a:pt x="1435" y="1314"/>
                        <a:pt x="1247" y="1271"/>
                        <a:pt x="1076" y="1190"/>
                      </a:cubicBezTo>
                      <a:cubicBezTo>
                        <a:pt x="681" y="1006"/>
                        <a:pt x="311" y="607"/>
                        <a:pt x="384" y="137"/>
                      </a:cubicBezTo>
                      <a:cubicBezTo>
                        <a:pt x="395" y="55"/>
                        <a:pt x="324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49"/>
                <p:cNvSpPr/>
                <p:nvPr/>
              </p:nvSpPr>
              <p:spPr>
                <a:xfrm>
                  <a:off x="2785165" y="3925239"/>
                  <a:ext cx="1651225" cy="752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05" h="11720" extrusionOk="0">
                      <a:moveTo>
                        <a:pt x="14148" y="0"/>
                      </a:moveTo>
                      <a:cubicBezTo>
                        <a:pt x="11780" y="0"/>
                        <a:pt x="9581" y="2009"/>
                        <a:pt x="9380" y="4364"/>
                      </a:cubicBezTo>
                      <a:cubicBezTo>
                        <a:pt x="9010" y="4276"/>
                        <a:pt x="8696" y="4237"/>
                        <a:pt x="8427" y="4237"/>
                      </a:cubicBezTo>
                      <a:cubicBezTo>
                        <a:pt x="6498" y="4237"/>
                        <a:pt x="6890" y="6267"/>
                        <a:pt x="5434" y="7094"/>
                      </a:cubicBezTo>
                      <a:cubicBezTo>
                        <a:pt x="5134" y="7264"/>
                        <a:pt x="4795" y="7319"/>
                        <a:pt x="4438" y="7319"/>
                      </a:cubicBezTo>
                      <a:cubicBezTo>
                        <a:pt x="3790" y="7319"/>
                        <a:pt x="3083" y="7138"/>
                        <a:pt x="2438" y="7138"/>
                      </a:cubicBezTo>
                      <a:cubicBezTo>
                        <a:pt x="1645" y="7138"/>
                        <a:pt x="946" y="7411"/>
                        <a:pt x="566" y="8631"/>
                      </a:cubicBezTo>
                      <a:cubicBezTo>
                        <a:pt x="1" y="10442"/>
                        <a:pt x="828" y="11047"/>
                        <a:pt x="2128" y="11047"/>
                      </a:cubicBezTo>
                      <a:cubicBezTo>
                        <a:pt x="2564" y="11047"/>
                        <a:pt x="3053" y="10979"/>
                        <a:pt x="3560" y="10866"/>
                      </a:cubicBezTo>
                      <a:cubicBezTo>
                        <a:pt x="5425" y="10443"/>
                        <a:pt x="7544" y="9410"/>
                        <a:pt x="8202" y="8881"/>
                      </a:cubicBezTo>
                      <a:cubicBezTo>
                        <a:pt x="9324" y="10621"/>
                        <a:pt x="11371" y="11720"/>
                        <a:pt x="13441" y="11720"/>
                      </a:cubicBezTo>
                      <a:cubicBezTo>
                        <a:pt x="13544" y="11720"/>
                        <a:pt x="13646" y="11717"/>
                        <a:pt x="13749" y="11712"/>
                      </a:cubicBezTo>
                      <a:cubicBezTo>
                        <a:pt x="15921" y="11596"/>
                        <a:pt x="17982" y="10246"/>
                        <a:pt x="18957" y="8305"/>
                      </a:cubicBezTo>
                      <a:lnTo>
                        <a:pt x="18957" y="8305"/>
                      </a:lnTo>
                      <a:cubicBezTo>
                        <a:pt x="18575" y="9067"/>
                        <a:pt x="20495" y="10145"/>
                        <a:pt x="22263" y="10145"/>
                      </a:cubicBezTo>
                      <a:cubicBezTo>
                        <a:pt x="23404" y="10145"/>
                        <a:pt x="24481" y="9696"/>
                        <a:pt x="24835" y="8425"/>
                      </a:cubicBezTo>
                      <a:cubicBezTo>
                        <a:pt x="25705" y="5308"/>
                        <a:pt x="21024" y="4362"/>
                        <a:pt x="19425" y="4362"/>
                      </a:cubicBezTo>
                      <a:cubicBezTo>
                        <a:pt x="19099" y="4362"/>
                        <a:pt x="18901" y="4401"/>
                        <a:pt x="18904" y="4470"/>
                      </a:cubicBezTo>
                      <a:cubicBezTo>
                        <a:pt x="18751" y="2090"/>
                        <a:pt x="16569" y="29"/>
                        <a:pt x="14191" y="0"/>
                      </a:cubicBezTo>
                      <a:cubicBezTo>
                        <a:pt x="14176" y="0"/>
                        <a:pt x="14162" y="0"/>
                        <a:pt x="141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1" name="Google Shape;2241;p49"/>
              <p:cNvSpPr/>
              <p:nvPr/>
            </p:nvSpPr>
            <p:spPr>
              <a:xfrm>
                <a:off x="3246121" y="3924409"/>
                <a:ext cx="190593" cy="135670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2112" extrusionOk="0">
                    <a:moveTo>
                      <a:pt x="2207" y="1"/>
                    </a:moveTo>
                    <a:cubicBezTo>
                      <a:pt x="2188" y="1"/>
                      <a:pt x="2169" y="1"/>
                      <a:pt x="2149" y="7"/>
                    </a:cubicBezTo>
                    <a:cubicBezTo>
                      <a:pt x="1881" y="25"/>
                      <a:pt x="1630" y="165"/>
                      <a:pt x="1395" y="295"/>
                    </a:cubicBezTo>
                    <a:lnTo>
                      <a:pt x="1644" y="98"/>
                    </a:lnTo>
                    <a:lnTo>
                      <a:pt x="1644" y="98"/>
                    </a:lnTo>
                    <a:cubicBezTo>
                      <a:pt x="890" y="300"/>
                      <a:pt x="266" y="914"/>
                      <a:pt x="54" y="1664"/>
                    </a:cubicBezTo>
                    <a:cubicBezTo>
                      <a:pt x="16" y="1804"/>
                      <a:pt x="1" y="1972"/>
                      <a:pt x="112" y="2063"/>
                    </a:cubicBezTo>
                    <a:cubicBezTo>
                      <a:pt x="155" y="2101"/>
                      <a:pt x="203" y="2112"/>
                      <a:pt x="260" y="2112"/>
                    </a:cubicBezTo>
                    <a:cubicBezTo>
                      <a:pt x="347" y="2112"/>
                      <a:pt x="448" y="2077"/>
                      <a:pt x="530" y="2039"/>
                    </a:cubicBezTo>
                    <a:cubicBezTo>
                      <a:pt x="1034" y="1813"/>
                      <a:pt x="1535" y="1587"/>
                      <a:pt x="2039" y="1362"/>
                    </a:cubicBezTo>
                    <a:cubicBezTo>
                      <a:pt x="2462" y="1169"/>
                      <a:pt x="2966" y="804"/>
                      <a:pt x="2813" y="366"/>
                    </a:cubicBezTo>
                    <a:cubicBezTo>
                      <a:pt x="2726" y="131"/>
                      <a:pt x="2462" y="1"/>
                      <a:pt x="22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49"/>
              <p:cNvSpPr/>
              <p:nvPr/>
            </p:nvSpPr>
            <p:spPr>
              <a:xfrm>
                <a:off x="3481745" y="3888950"/>
                <a:ext cx="92695" cy="101624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1582" extrusionOk="0">
                    <a:moveTo>
                      <a:pt x="635" y="0"/>
                    </a:moveTo>
                    <a:cubicBezTo>
                      <a:pt x="360" y="0"/>
                      <a:pt x="178" y="275"/>
                      <a:pt x="105" y="592"/>
                    </a:cubicBezTo>
                    <a:cubicBezTo>
                      <a:pt x="0" y="1043"/>
                      <a:pt x="120" y="1582"/>
                      <a:pt x="519" y="1582"/>
                    </a:cubicBezTo>
                    <a:cubicBezTo>
                      <a:pt x="668" y="1582"/>
                      <a:pt x="850" y="1510"/>
                      <a:pt x="1077" y="1337"/>
                    </a:cubicBezTo>
                    <a:cubicBezTo>
                      <a:pt x="1389" y="1101"/>
                      <a:pt x="1442" y="587"/>
                      <a:pt x="1172" y="304"/>
                    </a:cubicBezTo>
                    <a:cubicBezTo>
                      <a:pt x="966" y="87"/>
                      <a:pt x="788" y="0"/>
                      <a:pt x="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" name="Google Shape;1930;p48"/>
          <p:cNvSpPr txBox="1">
            <a:spLocks noGrp="1"/>
          </p:cNvSpPr>
          <p:nvPr>
            <p:ph type="title"/>
          </p:nvPr>
        </p:nvSpPr>
        <p:spPr>
          <a:xfrm>
            <a:off x="777795" y="1027051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" sz="2600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đặt tính rồi làm như sau:</a:t>
            </a:r>
            <a:endParaRPr sz="26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6" name="Google Shape;1931;p48"/>
          <p:cNvCxnSpPr/>
          <p:nvPr/>
        </p:nvCxnSpPr>
        <p:spPr>
          <a:xfrm flipV="1">
            <a:off x="3923269" y="1744856"/>
            <a:ext cx="0" cy="2164406"/>
          </a:xfrm>
          <a:prstGeom prst="straightConnector1">
            <a:avLst/>
          </a:prstGeom>
          <a:noFill/>
          <a:ln w="38100" cap="flat" cmpd="sng">
            <a:solidFill>
              <a:srgbClr val="EE7302"/>
            </a:solidFill>
            <a:prstDash val="solid"/>
            <a:round/>
            <a:headEnd type="none" w="sm" len="sm"/>
            <a:tailEnd type="oval" w="sm" len="sm"/>
          </a:ln>
        </p:spPr>
      </p:cxnSp>
      <p:sp>
        <p:nvSpPr>
          <p:cNvPr id="107" name="TextBox 106"/>
          <p:cNvSpPr txBox="1"/>
          <p:nvPr/>
        </p:nvSpPr>
        <p:spPr>
          <a:xfrm>
            <a:off x="3747375" y="1744856"/>
            <a:ext cx="5183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73038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82,55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1,27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bỏ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8255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127</a:t>
            </a:r>
            <a:endParaRPr lang="en-US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747374" y="3350688"/>
            <a:ext cx="539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73038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8255 : 127</a:t>
            </a:r>
            <a:endParaRPr lang="en-US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582" y="1896090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82,55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156424" y="1896954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1,27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62269" y="1982041"/>
            <a:ext cx="0" cy="86238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62269" y="2357755"/>
            <a:ext cx="115691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16025" y="2224093"/>
            <a:ext cx="107950" cy="349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32150" y="2224092"/>
            <a:ext cx="107950" cy="349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2051918" y="2403898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253673" y="240755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943743" y="2403897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53582" y="2403897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441569" y="240682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250479" y="2403035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449435" y="2944565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259319" y="294210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943743" y="294209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7" grpId="0"/>
      <p:bldP spid="108" grpId="0"/>
      <p:bldP spid="8" grpId="0"/>
      <p:bldP spid="110" grpId="0"/>
      <p:bldP spid="124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ounded Rectangular Callout 238"/>
          <p:cNvSpPr/>
          <p:nvPr/>
        </p:nvSpPr>
        <p:spPr>
          <a:xfrm>
            <a:off x="1200856" y="1894211"/>
            <a:ext cx="6550000" cy="3053166"/>
          </a:xfrm>
          <a:prstGeom prst="wedgeRoundRectCallout">
            <a:avLst>
              <a:gd name="adj1" fmla="val 39968"/>
              <a:gd name="adj2" fmla="val -7062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en-US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Đếm</a:t>
            </a:r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sang </a:t>
            </a:r>
            <a:r>
              <a:rPr lang="en-US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bấy</a:t>
            </a:r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Bỏ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418" name="Google Shape;2418;p52"/>
          <p:cNvGrpSpPr/>
          <p:nvPr/>
        </p:nvGrpSpPr>
        <p:grpSpPr>
          <a:xfrm>
            <a:off x="906051" y="3472492"/>
            <a:ext cx="1102784" cy="1633987"/>
            <a:chOff x="1415560" y="2355654"/>
            <a:chExt cx="1102784" cy="1633987"/>
          </a:xfrm>
        </p:grpSpPr>
        <p:grpSp>
          <p:nvGrpSpPr>
            <p:cNvPr id="2419" name="Google Shape;2419;p52"/>
            <p:cNvGrpSpPr/>
            <p:nvPr/>
          </p:nvGrpSpPr>
          <p:grpSpPr>
            <a:xfrm>
              <a:off x="1983109" y="3466112"/>
              <a:ext cx="535235" cy="523530"/>
              <a:chOff x="488084" y="3164562"/>
              <a:chExt cx="535235" cy="523530"/>
            </a:xfrm>
          </p:grpSpPr>
          <p:grpSp>
            <p:nvGrpSpPr>
              <p:cNvPr id="2420" name="Google Shape;2420;p52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2421" name="Google Shape;2421;p52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2" name="Google Shape;2422;p52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3" name="Google Shape;2423;p52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4" name="Google Shape;2424;p52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5" name="Google Shape;2425;p52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6" name="Google Shape;2426;p52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7" name="Google Shape;2427;p52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8" name="Google Shape;2428;p52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9" name="Google Shape;2429;p52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0" name="Google Shape;2430;p52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1" name="Google Shape;2431;p52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32" name="Google Shape;2432;p52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3" name="Google Shape;2433;p52"/>
            <p:cNvGrpSpPr/>
            <p:nvPr/>
          </p:nvGrpSpPr>
          <p:grpSpPr>
            <a:xfrm rot="-611273">
              <a:off x="1445061" y="3025751"/>
              <a:ext cx="375229" cy="367022"/>
              <a:chOff x="488084" y="3164562"/>
              <a:chExt cx="535235" cy="523530"/>
            </a:xfrm>
          </p:grpSpPr>
          <p:grpSp>
            <p:nvGrpSpPr>
              <p:cNvPr id="2434" name="Google Shape;2434;p52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2435" name="Google Shape;2435;p52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6" name="Google Shape;2436;p52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7" name="Google Shape;2437;p52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8" name="Google Shape;2438;p52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9" name="Google Shape;2439;p52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0" name="Google Shape;2440;p52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1" name="Google Shape;2441;p52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2" name="Google Shape;2442;p52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3" name="Google Shape;2443;p52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4" name="Google Shape;2444;p52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5" name="Google Shape;2445;p52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46" name="Google Shape;2446;p52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47" name="Google Shape;2447;p52"/>
            <p:cNvGrpSpPr/>
            <p:nvPr/>
          </p:nvGrpSpPr>
          <p:grpSpPr>
            <a:xfrm rot="1189477">
              <a:off x="1484715" y="2397256"/>
              <a:ext cx="295913" cy="289441"/>
              <a:chOff x="488084" y="3164562"/>
              <a:chExt cx="535235" cy="523530"/>
            </a:xfrm>
          </p:grpSpPr>
          <p:grpSp>
            <p:nvGrpSpPr>
              <p:cNvPr id="2448" name="Google Shape;2448;p52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2449" name="Google Shape;2449;p52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0" name="Google Shape;2450;p52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1" name="Google Shape;2451;p52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2" name="Google Shape;2452;p52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3" name="Google Shape;2453;p52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4" name="Google Shape;2454;p52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5" name="Google Shape;2455;p52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6" name="Google Shape;2456;p52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7" name="Google Shape;2457;p52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8" name="Google Shape;2458;p52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9" name="Google Shape;2459;p52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60" name="Google Shape;2460;p52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61" name="Google Shape;2461;p52"/>
          <p:cNvGrpSpPr/>
          <p:nvPr/>
        </p:nvGrpSpPr>
        <p:grpSpPr>
          <a:xfrm>
            <a:off x="6877253" y="1761677"/>
            <a:ext cx="1200066" cy="1669062"/>
            <a:chOff x="6458153" y="996904"/>
            <a:chExt cx="1200066" cy="1669062"/>
          </a:xfrm>
        </p:grpSpPr>
        <p:grpSp>
          <p:nvGrpSpPr>
            <p:cNvPr id="2462" name="Google Shape;2462;p52"/>
            <p:cNvGrpSpPr/>
            <p:nvPr/>
          </p:nvGrpSpPr>
          <p:grpSpPr>
            <a:xfrm>
              <a:off x="7122984" y="2142437"/>
              <a:ext cx="535235" cy="523530"/>
              <a:chOff x="488084" y="3164562"/>
              <a:chExt cx="535235" cy="523530"/>
            </a:xfrm>
          </p:grpSpPr>
          <p:grpSp>
            <p:nvGrpSpPr>
              <p:cNvPr id="2463" name="Google Shape;2463;p52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2464" name="Google Shape;2464;p52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5" name="Google Shape;2465;p52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6" name="Google Shape;2466;p52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7" name="Google Shape;2467;p52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8" name="Google Shape;2468;p52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9" name="Google Shape;2469;p52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0" name="Google Shape;2470;p52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1" name="Google Shape;2471;p52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2" name="Google Shape;2472;p52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3" name="Google Shape;2473;p52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4" name="Google Shape;2474;p52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75" name="Google Shape;2475;p52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6" name="Google Shape;2476;p52"/>
            <p:cNvGrpSpPr/>
            <p:nvPr/>
          </p:nvGrpSpPr>
          <p:grpSpPr>
            <a:xfrm rot="-611273">
              <a:off x="7123286" y="1417663"/>
              <a:ext cx="375229" cy="367022"/>
              <a:chOff x="488084" y="3164562"/>
              <a:chExt cx="535235" cy="523530"/>
            </a:xfrm>
          </p:grpSpPr>
          <p:grpSp>
            <p:nvGrpSpPr>
              <p:cNvPr id="2477" name="Google Shape;2477;p52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2478" name="Google Shape;2478;p52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9" name="Google Shape;2479;p52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0" name="Google Shape;2480;p52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1" name="Google Shape;2481;p52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2" name="Google Shape;2482;p52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3" name="Google Shape;2483;p52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4" name="Google Shape;2484;p52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5" name="Google Shape;2485;p52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6" name="Google Shape;2486;p52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7" name="Google Shape;2487;p52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8" name="Google Shape;2488;p52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89" name="Google Shape;2489;p52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0" name="Google Shape;2490;p52"/>
            <p:cNvGrpSpPr/>
            <p:nvPr/>
          </p:nvGrpSpPr>
          <p:grpSpPr>
            <a:xfrm rot="1189477">
              <a:off x="6498465" y="1038506"/>
              <a:ext cx="295913" cy="289441"/>
              <a:chOff x="488084" y="3164562"/>
              <a:chExt cx="535235" cy="523530"/>
            </a:xfrm>
          </p:grpSpPr>
          <p:grpSp>
            <p:nvGrpSpPr>
              <p:cNvPr id="2491" name="Google Shape;2491;p52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2492" name="Google Shape;2492;p52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3" name="Google Shape;2493;p52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4" name="Google Shape;2494;p52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5" name="Google Shape;2495;p52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6" name="Google Shape;2496;p52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7" name="Google Shape;2497;p52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8" name="Google Shape;2498;p52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9" name="Google Shape;2499;p52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0" name="Google Shape;2500;p52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1" name="Google Shape;2501;p52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2" name="Google Shape;2502;p52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03" name="Google Shape;2503;p52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" name="Google Shape;1444;p43"/>
          <p:cNvGrpSpPr/>
          <p:nvPr/>
        </p:nvGrpSpPr>
        <p:grpSpPr>
          <a:xfrm>
            <a:off x="-655866" y="313828"/>
            <a:ext cx="5740627" cy="1706883"/>
            <a:chOff x="1598596" y="1019476"/>
            <a:chExt cx="5740627" cy="1706883"/>
          </a:xfrm>
        </p:grpSpPr>
        <p:grpSp>
          <p:nvGrpSpPr>
            <p:cNvPr id="90" name="Google Shape;1445;p43"/>
            <p:cNvGrpSpPr/>
            <p:nvPr/>
          </p:nvGrpSpPr>
          <p:grpSpPr>
            <a:xfrm>
              <a:off x="1598596" y="1928962"/>
              <a:ext cx="535235" cy="523530"/>
              <a:chOff x="488084" y="3164562"/>
              <a:chExt cx="535235" cy="523530"/>
            </a:xfrm>
          </p:grpSpPr>
          <p:grpSp>
            <p:nvGrpSpPr>
              <p:cNvPr id="161" name="Google Shape;1446;p4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63" name="Google Shape;1447;p4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448;p4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449;p4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450;p4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451;p4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452;p4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453;p4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454;p4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455;p4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456;p4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457;p4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2" name="Google Shape;1458;p4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" name="Google Shape;1459;p43"/>
            <p:cNvGrpSpPr/>
            <p:nvPr/>
          </p:nvGrpSpPr>
          <p:grpSpPr>
            <a:xfrm rot="-427683">
              <a:off x="2374598" y="1251834"/>
              <a:ext cx="375264" cy="367056"/>
              <a:chOff x="488084" y="3164562"/>
              <a:chExt cx="535235" cy="523530"/>
            </a:xfrm>
          </p:grpSpPr>
          <p:grpSp>
            <p:nvGrpSpPr>
              <p:cNvPr id="148" name="Google Shape;1460;p4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50" name="Google Shape;1461;p4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462;p4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463;p4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464;p4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465;p4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466;p4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467;p4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468;p4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469;p4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470;p4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471;p4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" name="Google Shape;1472;p4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" name="Google Shape;1473;p43"/>
            <p:cNvGrpSpPr/>
            <p:nvPr/>
          </p:nvGrpSpPr>
          <p:grpSpPr>
            <a:xfrm rot="1189477">
              <a:off x="2642915" y="2436918"/>
              <a:ext cx="295913" cy="289441"/>
              <a:chOff x="488084" y="3164562"/>
              <a:chExt cx="535235" cy="523530"/>
            </a:xfrm>
          </p:grpSpPr>
          <p:grpSp>
            <p:nvGrpSpPr>
              <p:cNvPr id="135" name="Google Shape;1474;p4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37" name="Google Shape;1475;p4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476;p4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477;p4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78;p4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79;p4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80;p4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81;p4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82;p4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83;p4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84;p4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85;p4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6" name="Google Shape;1486;p4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" name="Google Shape;1488;p43"/>
            <p:cNvGrpSpPr/>
            <p:nvPr/>
          </p:nvGrpSpPr>
          <p:grpSpPr>
            <a:xfrm rot="862196">
              <a:off x="6490430" y="1367916"/>
              <a:ext cx="190620" cy="155909"/>
              <a:chOff x="656596" y="3387782"/>
              <a:chExt cx="313507" cy="256420"/>
            </a:xfrm>
          </p:grpSpPr>
          <p:sp>
            <p:nvSpPr>
              <p:cNvPr id="132" name="Google Shape;1490;p43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493;p43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494;p43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" name="Google Shape;1502;p43"/>
            <p:cNvGrpSpPr/>
            <p:nvPr/>
          </p:nvGrpSpPr>
          <p:grpSpPr>
            <a:xfrm rot="20955952">
              <a:off x="7057786" y="2145079"/>
              <a:ext cx="281437" cy="230190"/>
              <a:chOff x="656596" y="3387782"/>
              <a:chExt cx="313507" cy="256420"/>
            </a:xfrm>
          </p:grpSpPr>
          <p:sp>
            <p:nvSpPr>
              <p:cNvPr id="130" name="Google Shape;1504;p43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507;p43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1515;p43"/>
            <p:cNvGrpSpPr/>
            <p:nvPr/>
          </p:nvGrpSpPr>
          <p:grpSpPr>
            <a:xfrm>
              <a:off x="3028394" y="1019476"/>
              <a:ext cx="1571746" cy="1429088"/>
              <a:chOff x="841866" y="2830633"/>
              <a:chExt cx="605123" cy="550199"/>
            </a:xfrm>
          </p:grpSpPr>
          <p:sp>
            <p:nvSpPr>
              <p:cNvPr id="114" name="Google Shape;1516;p43"/>
              <p:cNvSpPr/>
              <p:nvPr/>
            </p:nvSpPr>
            <p:spPr>
              <a:xfrm>
                <a:off x="841866" y="2830633"/>
                <a:ext cx="605123" cy="550199"/>
              </a:xfrm>
              <a:custGeom>
                <a:avLst/>
                <a:gdLst/>
                <a:ahLst/>
                <a:cxnLst/>
                <a:rect l="l" t="t" r="r" b="b"/>
                <a:pathLst>
                  <a:path w="25274" h="22980" extrusionOk="0">
                    <a:moveTo>
                      <a:pt x="12651" y="1"/>
                    </a:moveTo>
                    <a:cubicBezTo>
                      <a:pt x="11779" y="1"/>
                      <a:pt x="10892" y="101"/>
                      <a:pt x="10006" y="310"/>
                    </a:cubicBezTo>
                    <a:cubicBezTo>
                      <a:pt x="3831" y="1761"/>
                      <a:pt x="1" y="7946"/>
                      <a:pt x="1456" y="14121"/>
                    </a:cubicBezTo>
                    <a:cubicBezTo>
                      <a:pt x="2700" y="19410"/>
                      <a:pt x="7415" y="22979"/>
                      <a:pt x="12623" y="22979"/>
                    </a:cubicBezTo>
                    <a:cubicBezTo>
                      <a:pt x="13495" y="22979"/>
                      <a:pt x="14382" y="22879"/>
                      <a:pt x="15268" y="22670"/>
                    </a:cubicBezTo>
                    <a:cubicBezTo>
                      <a:pt x="21443" y="21219"/>
                      <a:pt x="25273" y="15034"/>
                      <a:pt x="23818" y="8858"/>
                    </a:cubicBezTo>
                    <a:cubicBezTo>
                      <a:pt x="22574" y="3569"/>
                      <a:pt x="17859" y="1"/>
                      <a:pt x="12651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517;p43"/>
              <p:cNvSpPr/>
              <p:nvPr/>
            </p:nvSpPr>
            <p:spPr>
              <a:xfrm>
                <a:off x="973263" y="3218166"/>
                <a:ext cx="422202" cy="162617"/>
              </a:xfrm>
              <a:custGeom>
                <a:avLst/>
                <a:gdLst/>
                <a:ahLst/>
                <a:cxnLst/>
                <a:rect l="l" t="t" r="r" b="b"/>
                <a:pathLst>
                  <a:path w="17634" h="6792" extrusionOk="0">
                    <a:moveTo>
                      <a:pt x="17633" y="1"/>
                    </a:moveTo>
                    <a:lnTo>
                      <a:pt x="17633" y="1"/>
                    </a:lnTo>
                    <a:cubicBezTo>
                      <a:pt x="16214" y="3154"/>
                      <a:pt x="13404" y="5634"/>
                      <a:pt x="9780" y="6484"/>
                    </a:cubicBezTo>
                    <a:cubicBezTo>
                      <a:pt x="13404" y="5634"/>
                      <a:pt x="16220" y="3154"/>
                      <a:pt x="17633" y="1"/>
                    </a:cubicBezTo>
                    <a:close/>
                    <a:moveTo>
                      <a:pt x="0" y="4293"/>
                    </a:moveTo>
                    <a:lnTo>
                      <a:pt x="0" y="4293"/>
                    </a:lnTo>
                    <a:cubicBezTo>
                      <a:pt x="1672" y="5626"/>
                      <a:pt x="3705" y="6480"/>
                      <a:pt x="5872" y="6721"/>
                    </a:cubicBezTo>
                    <a:lnTo>
                      <a:pt x="5872" y="6721"/>
                    </a:lnTo>
                    <a:cubicBezTo>
                      <a:pt x="3706" y="6479"/>
                      <a:pt x="1673" y="5622"/>
                      <a:pt x="0" y="4293"/>
                    </a:cubicBezTo>
                    <a:close/>
                    <a:moveTo>
                      <a:pt x="9758" y="6489"/>
                    </a:moveTo>
                    <a:cubicBezTo>
                      <a:pt x="8883" y="6698"/>
                      <a:pt x="8006" y="6792"/>
                      <a:pt x="7140" y="6792"/>
                    </a:cubicBezTo>
                    <a:lnTo>
                      <a:pt x="7140" y="6792"/>
                    </a:lnTo>
                    <a:cubicBezTo>
                      <a:pt x="6713" y="6792"/>
                      <a:pt x="6290" y="6768"/>
                      <a:pt x="5872" y="6721"/>
                    </a:cubicBezTo>
                    <a:lnTo>
                      <a:pt x="5872" y="6721"/>
                    </a:lnTo>
                    <a:cubicBezTo>
                      <a:pt x="6290" y="6768"/>
                      <a:pt x="6712" y="6792"/>
                      <a:pt x="7137" y="6792"/>
                    </a:cubicBezTo>
                    <a:cubicBezTo>
                      <a:pt x="7138" y="6792"/>
                      <a:pt x="7139" y="6792"/>
                      <a:pt x="7140" y="6792"/>
                    </a:cubicBezTo>
                    <a:lnTo>
                      <a:pt x="7140" y="6792"/>
                    </a:lnTo>
                    <a:cubicBezTo>
                      <a:pt x="7141" y="6792"/>
                      <a:pt x="7141" y="6792"/>
                      <a:pt x="7142" y="6792"/>
                    </a:cubicBezTo>
                    <a:cubicBezTo>
                      <a:pt x="8005" y="6792"/>
                      <a:pt x="8882" y="6698"/>
                      <a:pt x="9758" y="6489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518;p43"/>
              <p:cNvSpPr/>
              <p:nvPr/>
            </p:nvSpPr>
            <p:spPr>
              <a:xfrm>
                <a:off x="959807" y="3205884"/>
                <a:ext cx="440805" cy="174900"/>
              </a:xfrm>
              <a:custGeom>
                <a:avLst/>
                <a:gdLst/>
                <a:ahLst/>
                <a:cxnLst/>
                <a:rect l="l" t="t" r="r" b="b"/>
                <a:pathLst>
                  <a:path w="18411" h="7305" extrusionOk="0">
                    <a:moveTo>
                      <a:pt x="18411" y="1"/>
                    </a:moveTo>
                    <a:cubicBezTo>
                      <a:pt x="17392" y="1125"/>
                      <a:pt x="16215" y="2119"/>
                      <a:pt x="14898" y="2942"/>
                    </a:cubicBezTo>
                    <a:cubicBezTo>
                      <a:pt x="14994" y="3643"/>
                      <a:pt x="14633" y="4435"/>
                      <a:pt x="13846" y="4652"/>
                    </a:cubicBezTo>
                    <a:cubicBezTo>
                      <a:pt x="13730" y="4686"/>
                      <a:pt x="13610" y="4701"/>
                      <a:pt x="13485" y="4701"/>
                    </a:cubicBezTo>
                    <a:cubicBezTo>
                      <a:pt x="13076" y="4701"/>
                      <a:pt x="12668" y="4522"/>
                      <a:pt x="12375" y="4233"/>
                    </a:cubicBezTo>
                    <a:cubicBezTo>
                      <a:pt x="11577" y="4556"/>
                      <a:pt x="10746" y="4825"/>
                      <a:pt x="9880" y="5027"/>
                    </a:cubicBezTo>
                    <a:cubicBezTo>
                      <a:pt x="8593" y="5329"/>
                      <a:pt x="7310" y="5473"/>
                      <a:pt x="6041" y="5473"/>
                    </a:cubicBezTo>
                    <a:cubicBezTo>
                      <a:pt x="3941" y="5473"/>
                      <a:pt x="1898" y="5075"/>
                      <a:pt x="1" y="4335"/>
                    </a:cubicBezTo>
                    <a:lnTo>
                      <a:pt x="1" y="4335"/>
                    </a:lnTo>
                    <a:cubicBezTo>
                      <a:pt x="183" y="4499"/>
                      <a:pt x="370" y="4657"/>
                      <a:pt x="562" y="4806"/>
                    </a:cubicBezTo>
                    <a:cubicBezTo>
                      <a:pt x="2557" y="6391"/>
                      <a:pt x="5065" y="7305"/>
                      <a:pt x="7699" y="7305"/>
                    </a:cubicBezTo>
                    <a:cubicBezTo>
                      <a:pt x="8574" y="7305"/>
                      <a:pt x="9458" y="7209"/>
                      <a:pt x="10342" y="6997"/>
                    </a:cubicBezTo>
                    <a:cubicBezTo>
                      <a:pt x="13966" y="6147"/>
                      <a:pt x="16776" y="3667"/>
                      <a:pt x="18195" y="514"/>
                    </a:cubicBezTo>
                    <a:cubicBezTo>
                      <a:pt x="18271" y="347"/>
                      <a:pt x="18344" y="174"/>
                      <a:pt x="18411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519;p43"/>
              <p:cNvSpPr/>
              <p:nvPr/>
            </p:nvSpPr>
            <p:spPr>
              <a:xfrm>
                <a:off x="924348" y="2996124"/>
                <a:ext cx="73910" cy="74126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3096" extrusionOk="0">
                    <a:moveTo>
                      <a:pt x="1832" y="1"/>
                    </a:moveTo>
                    <a:cubicBezTo>
                      <a:pt x="1515" y="1"/>
                      <a:pt x="1217" y="134"/>
                      <a:pt x="1087" y="429"/>
                    </a:cubicBezTo>
                    <a:cubicBezTo>
                      <a:pt x="1241" y="832"/>
                      <a:pt x="1092" y="1159"/>
                      <a:pt x="751" y="1427"/>
                    </a:cubicBezTo>
                    <a:cubicBezTo>
                      <a:pt x="289" y="1471"/>
                      <a:pt x="1" y="2053"/>
                      <a:pt x="178" y="2485"/>
                    </a:cubicBezTo>
                    <a:cubicBezTo>
                      <a:pt x="338" y="2869"/>
                      <a:pt x="761" y="3095"/>
                      <a:pt x="1178" y="3095"/>
                    </a:cubicBezTo>
                    <a:cubicBezTo>
                      <a:pt x="1232" y="3095"/>
                      <a:pt x="1280" y="3091"/>
                      <a:pt x="1332" y="3081"/>
                    </a:cubicBezTo>
                    <a:cubicBezTo>
                      <a:pt x="1793" y="3018"/>
                      <a:pt x="2192" y="2716"/>
                      <a:pt x="2481" y="2350"/>
                    </a:cubicBezTo>
                    <a:cubicBezTo>
                      <a:pt x="2889" y="1817"/>
                      <a:pt x="3086" y="1039"/>
                      <a:pt x="2735" y="467"/>
                    </a:cubicBezTo>
                    <a:cubicBezTo>
                      <a:pt x="2549" y="163"/>
                      <a:pt x="2183" y="1"/>
                      <a:pt x="1832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520;p43"/>
              <p:cNvSpPr/>
              <p:nvPr/>
            </p:nvSpPr>
            <p:spPr>
              <a:xfrm>
                <a:off x="907780" y="3087943"/>
                <a:ext cx="115570" cy="115307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4816" extrusionOk="0">
                    <a:moveTo>
                      <a:pt x="2947" y="1"/>
                    </a:moveTo>
                    <a:cubicBezTo>
                      <a:pt x="2183" y="1"/>
                      <a:pt x="1424" y="587"/>
                      <a:pt x="1366" y="1351"/>
                    </a:cubicBezTo>
                    <a:cubicBezTo>
                      <a:pt x="1342" y="1697"/>
                      <a:pt x="1453" y="1749"/>
                      <a:pt x="1116" y="1831"/>
                    </a:cubicBezTo>
                    <a:cubicBezTo>
                      <a:pt x="415" y="2014"/>
                      <a:pt x="1" y="2855"/>
                      <a:pt x="193" y="3552"/>
                    </a:cubicBezTo>
                    <a:cubicBezTo>
                      <a:pt x="391" y="4248"/>
                      <a:pt x="1083" y="4743"/>
                      <a:pt x="1804" y="4806"/>
                    </a:cubicBezTo>
                    <a:cubicBezTo>
                      <a:pt x="1870" y="4811"/>
                      <a:pt x="1933" y="4816"/>
                      <a:pt x="1995" y="4816"/>
                    </a:cubicBezTo>
                    <a:cubicBezTo>
                      <a:pt x="2654" y="4816"/>
                      <a:pt x="3293" y="4517"/>
                      <a:pt x="3783" y="4075"/>
                    </a:cubicBezTo>
                    <a:cubicBezTo>
                      <a:pt x="4412" y="3503"/>
                      <a:pt x="4827" y="2658"/>
                      <a:pt x="4745" y="1813"/>
                    </a:cubicBezTo>
                    <a:cubicBezTo>
                      <a:pt x="4667" y="971"/>
                      <a:pt x="4028" y="169"/>
                      <a:pt x="3192" y="19"/>
                    </a:cubicBezTo>
                    <a:cubicBezTo>
                      <a:pt x="3110" y="5"/>
                      <a:pt x="3028" y="1"/>
                      <a:pt x="2947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521;p43"/>
              <p:cNvSpPr/>
              <p:nvPr/>
            </p:nvSpPr>
            <p:spPr>
              <a:xfrm>
                <a:off x="1299336" y="3118326"/>
                <a:ext cx="104270" cy="107478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4489" extrusionOk="0">
                    <a:moveTo>
                      <a:pt x="2817" y="0"/>
                    </a:moveTo>
                    <a:cubicBezTo>
                      <a:pt x="2682" y="0"/>
                      <a:pt x="2544" y="14"/>
                      <a:pt x="2399" y="48"/>
                    </a:cubicBezTo>
                    <a:cubicBezTo>
                      <a:pt x="2231" y="87"/>
                      <a:pt x="2048" y="145"/>
                      <a:pt x="1865" y="231"/>
                    </a:cubicBezTo>
                    <a:cubicBezTo>
                      <a:pt x="808" y="717"/>
                      <a:pt x="275" y="1812"/>
                      <a:pt x="87" y="2860"/>
                    </a:cubicBezTo>
                    <a:cubicBezTo>
                      <a:pt x="0" y="3354"/>
                      <a:pt x="20" y="3940"/>
                      <a:pt x="404" y="4272"/>
                    </a:cubicBezTo>
                    <a:cubicBezTo>
                      <a:pt x="583" y="4421"/>
                      <a:pt x="785" y="4488"/>
                      <a:pt x="996" y="4488"/>
                    </a:cubicBezTo>
                    <a:cubicBezTo>
                      <a:pt x="1529" y="4488"/>
                      <a:pt x="2129" y="4090"/>
                      <a:pt x="2548" y="3686"/>
                    </a:cubicBezTo>
                    <a:cubicBezTo>
                      <a:pt x="3028" y="3230"/>
                      <a:pt x="3504" y="2744"/>
                      <a:pt x="3778" y="2139"/>
                    </a:cubicBezTo>
                    <a:cubicBezTo>
                      <a:pt x="4354" y="879"/>
                      <a:pt x="3806" y="0"/>
                      <a:pt x="2817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522;p43"/>
              <p:cNvSpPr/>
              <p:nvPr/>
            </p:nvSpPr>
            <p:spPr>
              <a:xfrm>
                <a:off x="1241586" y="3247640"/>
                <a:ext cx="74916" cy="59617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490" extrusionOk="0">
                    <a:moveTo>
                      <a:pt x="1764" y="1"/>
                    </a:moveTo>
                    <a:cubicBezTo>
                      <a:pt x="1702" y="1"/>
                      <a:pt x="1634" y="5"/>
                      <a:pt x="1572" y="10"/>
                    </a:cubicBezTo>
                    <a:cubicBezTo>
                      <a:pt x="668" y="125"/>
                      <a:pt x="1" y="996"/>
                      <a:pt x="216" y="1837"/>
                    </a:cubicBezTo>
                    <a:cubicBezTo>
                      <a:pt x="284" y="2086"/>
                      <a:pt x="423" y="2307"/>
                      <a:pt x="606" y="2489"/>
                    </a:cubicBezTo>
                    <a:cubicBezTo>
                      <a:pt x="1490" y="2125"/>
                      <a:pt x="2336" y="1693"/>
                      <a:pt x="3129" y="1198"/>
                    </a:cubicBezTo>
                    <a:cubicBezTo>
                      <a:pt x="3052" y="626"/>
                      <a:pt x="2678" y="111"/>
                      <a:pt x="1986" y="16"/>
                    </a:cubicBezTo>
                    <a:cubicBezTo>
                      <a:pt x="1913" y="5"/>
                      <a:pt x="1836" y="1"/>
                      <a:pt x="1764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523;p43"/>
              <p:cNvSpPr/>
              <p:nvPr/>
            </p:nvSpPr>
            <p:spPr>
              <a:xfrm>
                <a:off x="1256096" y="3276299"/>
                <a:ext cx="62729" cy="42139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760" extrusionOk="0">
                    <a:moveTo>
                      <a:pt x="2523" y="1"/>
                    </a:moveTo>
                    <a:lnTo>
                      <a:pt x="2523" y="1"/>
                    </a:lnTo>
                    <a:cubicBezTo>
                      <a:pt x="1730" y="496"/>
                      <a:pt x="884" y="928"/>
                      <a:pt x="0" y="1292"/>
                    </a:cubicBezTo>
                    <a:cubicBezTo>
                      <a:pt x="293" y="1581"/>
                      <a:pt x="701" y="1760"/>
                      <a:pt x="1110" y="1760"/>
                    </a:cubicBezTo>
                    <a:cubicBezTo>
                      <a:pt x="1235" y="1760"/>
                      <a:pt x="1355" y="1745"/>
                      <a:pt x="1471" y="1711"/>
                    </a:cubicBezTo>
                    <a:cubicBezTo>
                      <a:pt x="2258" y="1494"/>
                      <a:pt x="2619" y="702"/>
                      <a:pt x="2523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524;p43"/>
              <p:cNvSpPr/>
              <p:nvPr/>
            </p:nvSpPr>
            <p:spPr>
              <a:xfrm>
                <a:off x="1105018" y="3064551"/>
                <a:ext cx="58803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1536" extrusionOk="0">
                    <a:moveTo>
                      <a:pt x="1469" y="1"/>
                    </a:moveTo>
                    <a:cubicBezTo>
                      <a:pt x="1337" y="1"/>
                      <a:pt x="1199" y="17"/>
                      <a:pt x="1058" y="50"/>
                    </a:cubicBezTo>
                    <a:cubicBezTo>
                      <a:pt x="433" y="199"/>
                      <a:pt x="0" y="641"/>
                      <a:pt x="91" y="1035"/>
                    </a:cubicBezTo>
                    <a:cubicBezTo>
                      <a:pt x="166" y="1345"/>
                      <a:pt x="533" y="1536"/>
                      <a:pt x="987" y="1536"/>
                    </a:cubicBezTo>
                    <a:cubicBezTo>
                      <a:pt x="1119" y="1536"/>
                      <a:pt x="1257" y="1520"/>
                      <a:pt x="1398" y="1486"/>
                    </a:cubicBezTo>
                    <a:cubicBezTo>
                      <a:pt x="2023" y="1342"/>
                      <a:pt x="2456" y="900"/>
                      <a:pt x="2365" y="501"/>
                    </a:cubicBezTo>
                    <a:cubicBezTo>
                      <a:pt x="2290" y="192"/>
                      <a:pt x="1923" y="1"/>
                      <a:pt x="1469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525;p43"/>
              <p:cNvSpPr/>
              <p:nvPr/>
            </p:nvSpPr>
            <p:spPr>
              <a:xfrm>
                <a:off x="1253653" y="3029595"/>
                <a:ext cx="58946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536" extrusionOk="0">
                    <a:moveTo>
                      <a:pt x="1470" y="0"/>
                    </a:moveTo>
                    <a:cubicBezTo>
                      <a:pt x="1340" y="0"/>
                      <a:pt x="1202" y="16"/>
                      <a:pt x="1063" y="49"/>
                    </a:cubicBezTo>
                    <a:cubicBezTo>
                      <a:pt x="433" y="198"/>
                      <a:pt x="1" y="640"/>
                      <a:pt x="98" y="1034"/>
                    </a:cubicBezTo>
                    <a:cubicBezTo>
                      <a:pt x="168" y="1344"/>
                      <a:pt x="538" y="1535"/>
                      <a:pt x="992" y="1535"/>
                    </a:cubicBezTo>
                    <a:cubicBezTo>
                      <a:pt x="1123" y="1535"/>
                      <a:pt x="1260" y="1519"/>
                      <a:pt x="1400" y="1486"/>
                    </a:cubicBezTo>
                    <a:cubicBezTo>
                      <a:pt x="2029" y="1337"/>
                      <a:pt x="2462" y="894"/>
                      <a:pt x="2365" y="501"/>
                    </a:cubicBezTo>
                    <a:cubicBezTo>
                      <a:pt x="2294" y="191"/>
                      <a:pt x="1925" y="0"/>
                      <a:pt x="1470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526;p43"/>
              <p:cNvSpPr/>
              <p:nvPr/>
            </p:nvSpPr>
            <p:spPr>
              <a:xfrm>
                <a:off x="1115146" y="3043123"/>
                <a:ext cx="2796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489" extrusionOk="0">
                    <a:moveTo>
                      <a:pt x="430" y="1"/>
                    </a:moveTo>
                    <a:cubicBezTo>
                      <a:pt x="409" y="1"/>
                      <a:pt x="389" y="3"/>
                      <a:pt x="370" y="8"/>
                    </a:cubicBezTo>
                    <a:cubicBezTo>
                      <a:pt x="145" y="65"/>
                      <a:pt x="0" y="421"/>
                      <a:pt x="48" y="835"/>
                    </a:cubicBezTo>
                    <a:cubicBezTo>
                      <a:pt x="91" y="1206"/>
                      <a:pt x="340" y="1489"/>
                      <a:pt x="621" y="1489"/>
                    </a:cubicBezTo>
                    <a:cubicBezTo>
                      <a:pt x="652" y="1489"/>
                      <a:pt x="684" y="1485"/>
                      <a:pt x="716" y="1478"/>
                    </a:cubicBezTo>
                    <a:cubicBezTo>
                      <a:pt x="1033" y="1401"/>
                      <a:pt x="1168" y="997"/>
                      <a:pt x="1028" y="604"/>
                    </a:cubicBezTo>
                    <a:cubicBezTo>
                      <a:pt x="901" y="248"/>
                      <a:pt x="645" y="1"/>
                      <a:pt x="430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527;p43"/>
              <p:cNvSpPr/>
              <p:nvPr/>
            </p:nvSpPr>
            <p:spPr>
              <a:xfrm>
                <a:off x="1124795" y="3047337"/>
                <a:ext cx="8045" cy="5842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44" extrusionOk="0">
                    <a:moveTo>
                      <a:pt x="172" y="1"/>
                    </a:moveTo>
                    <a:cubicBezTo>
                      <a:pt x="162" y="1"/>
                      <a:pt x="151" y="2"/>
                      <a:pt x="140" y="5"/>
                    </a:cubicBezTo>
                    <a:cubicBezTo>
                      <a:pt x="1" y="36"/>
                      <a:pt x="38" y="243"/>
                      <a:pt x="168" y="243"/>
                    </a:cubicBezTo>
                    <a:cubicBezTo>
                      <a:pt x="177" y="243"/>
                      <a:pt x="187" y="242"/>
                      <a:pt x="197" y="240"/>
                    </a:cubicBezTo>
                    <a:cubicBezTo>
                      <a:pt x="336" y="205"/>
                      <a:pt x="301" y="1"/>
                      <a:pt x="172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528;p43"/>
              <p:cNvSpPr/>
              <p:nvPr/>
            </p:nvSpPr>
            <p:spPr>
              <a:xfrm>
                <a:off x="1265864" y="3012644"/>
                <a:ext cx="28108" cy="35579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6" extrusionOk="0">
                    <a:moveTo>
                      <a:pt x="437" y="0"/>
                    </a:moveTo>
                    <a:cubicBezTo>
                      <a:pt x="416" y="0"/>
                      <a:pt x="395" y="3"/>
                      <a:pt x="375" y="7"/>
                    </a:cubicBezTo>
                    <a:cubicBezTo>
                      <a:pt x="149" y="60"/>
                      <a:pt x="0" y="420"/>
                      <a:pt x="54" y="834"/>
                    </a:cubicBezTo>
                    <a:cubicBezTo>
                      <a:pt x="96" y="1204"/>
                      <a:pt x="344" y="1485"/>
                      <a:pt x="623" y="1485"/>
                    </a:cubicBezTo>
                    <a:cubicBezTo>
                      <a:pt x="655" y="1485"/>
                      <a:pt x="688" y="1481"/>
                      <a:pt x="721" y="1473"/>
                    </a:cubicBezTo>
                    <a:cubicBezTo>
                      <a:pt x="1039" y="1401"/>
                      <a:pt x="1173" y="992"/>
                      <a:pt x="1034" y="604"/>
                    </a:cubicBezTo>
                    <a:cubicBezTo>
                      <a:pt x="907" y="244"/>
                      <a:pt x="652" y="0"/>
                      <a:pt x="437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529;p43"/>
              <p:cNvSpPr/>
              <p:nvPr/>
            </p:nvSpPr>
            <p:spPr>
              <a:xfrm>
                <a:off x="1275681" y="3016762"/>
                <a:ext cx="8021" cy="5842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44" extrusionOk="0">
                    <a:moveTo>
                      <a:pt x="167" y="0"/>
                    </a:moveTo>
                    <a:cubicBezTo>
                      <a:pt x="158" y="0"/>
                      <a:pt x="148" y="2"/>
                      <a:pt x="138" y="4"/>
                    </a:cubicBezTo>
                    <a:cubicBezTo>
                      <a:pt x="1" y="39"/>
                      <a:pt x="36" y="243"/>
                      <a:pt x="163" y="243"/>
                    </a:cubicBezTo>
                    <a:cubicBezTo>
                      <a:pt x="174" y="243"/>
                      <a:pt x="185" y="242"/>
                      <a:pt x="196" y="239"/>
                    </a:cubicBezTo>
                    <a:cubicBezTo>
                      <a:pt x="335" y="208"/>
                      <a:pt x="298" y="0"/>
                      <a:pt x="167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530;p43"/>
              <p:cNvSpPr/>
              <p:nvPr/>
            </p:nvSpPr>
            <p:spPr>
              <a:xfrm>
                <a:off x="946806" y="2905118"/>
                <a:ext cx="92873" cy="84469"/>
              </a:xfrm>
              <a:custGeom>
                <a:avLst/>
                <a:gdLst/>
                <a:ahLst/>
                <a:cxnLst/>
                <a:rect l="l" t="t" r="r" b="b"/>
                <a:pathLst>
                  <a:path w="3879" h="3528" extrusionOk="0">
                    <a:moveTo>
                      <a:pt x="1942" y="0"/>
                    </a:moveTo>
                    <a:cubicBezTo>
                      <a:pt x="1807" y="0"/>
                      <a:pt x="1668" y="14"/>
                      <a:pt x="1533" y="49"/>
                    </a:cubicBezTo>
                    <a:cubicBezTo>
                      <a:pt x="586" y="274"/>
                      <a:pt x="1" y="1220"/>
                      <a:pt x="221" y="2167"/>
                    </a:cubicBezTo>
                    <a:cubicBezTo>
                      <a:pt x="413" y="2979"/>
                      <a:pt x="1139" y="3527"/>
                      <a:pt x="1937" y="3527"/>
                    </a:cubicBezTo>
                    <a:cubicBezTo>
                      <a:pt x="2072" y="3527"/>
                      <a:pt x="2206" y="3513"/>
                      <a:pt x="2341" y="3480"/>
                    </a:cubicBezTo>
                    <a:cubicBezTo>
                      <a:pt x="3288" y="3258"/>
                      <a:pt x="3878" y="2307"/>
                      <a:pt x="3652" y="1360"/>
                    </a:cubicBezTo>
                    <a:cubicBezTo>
                      <a:pt x="3461" y="548"/>
                      <a:pt x="2740" y="0"/>
                      <a:pt x="1942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531;p43"/>
              <p:cNvSpPr/>
              <p:nvPr/>
            </p:nvSpPr>
            <p:spPr>
              <a:xfrm>
                <a:off x="1151850" y="3053634"/>
                <a:ext cx="123543" cy="60910"/>
              </a:xfrm>
              <a:custGeom>
                <a:avLst/>
                <a:gdLst/>
                <a:ahLst/>
                <a:cxnLst/>
                <a:rect l="l" t="t" r="r" b="b"/>
                <a:pathLst>
                  <a:path w="5160" h="2544" extrusionOk="0">
                    <a:moveTo>
                      <a:pt x="4520" y="0"/>
                    </a:moveTo>
                    <a:cubicBezTo>
                      <a:pt x="4505" y="0"/>
                      <a:pt x="4490" y="2"/>
                      <a:pt x="4474" y="6"/>
                    </a:cubicBezTo>
                    <a:cubicBezTo>
                      <a:pt x="4463" y="5"/>
                      <a:pt x="4451" y="5"/>
                      <a:pt x="4439" y="5"/>
                    </a:cubicBezTo>
                    <a:cubicBezTo>
                      <a:pt x="3974" y="5"/>
                      <a:pt x="3372" y="644"/>
                      <a:pt x="2547" y="784"/>
                    </a:cubicBezTo>
                    <a:cubicBezTo>
                      <a:pt x="2288" y="862"/>
                      <a:pt x="2026" y="883"/>
                      <a:pt x="1777" y="883"/>
                    </a:cubicBezTo>
                    <a:cubicBezTo>
                      <a:pt x="1481" y="883"/>
                      <a:pt x="1202" y="853"/>
                      <a:pt x="964" y="853"/>
                    </a:cubicBezTo>
                    <a:cubicBezTo>
                      <a:pt x="767" y="853"/>
                      <a:pt x="598" y="874"/>
                      <a:pt x="471" y="948"/>
                    </a:cubicBezTo>
                    <a:cubicBezTo>
                      <a:pt x="1" y="1060"/>
                      <a:pt x="483" y="2543"/>
                      <a:pt x="2279" y="2543"/>
                    </a:cubicBezTo>
                    <a:cubicBezTo>
                      <a:pt x="2484" y="2543"/>
                      <a:pt x="2706" y="2524"/>
                      <a:pt x="2946" y="2481"/>
                    </a:cubicBezTo>
                    <a:cubicBezTo>
                      <a:pt x="5160" y="1833"/>
                      <a:pt x="5009" y="0"/>
                      <a:pt x="4520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1541;p43"/>
            <p:cNvGrpSpPr/>
            <p:nvPr/>
          </p:nvGrpSpPr>
          <p:grpSpPr>
            <a:xfrm>
              <a:off x="3028394" y="1019476"/>
              <a:ext cx="2113283" cy="1429088"/>
              <a:chOff x="841866" y="2830633"/>
              <a:chExt cx="813615" cy="550199"/>
            </a:xfrm>
          </p:grpSpPr>
          <p:sp>
            <p:nvSpPr>
              <p:cNvPr id="97" name="Google Shape;1542;p43"/>
              <p:cNvSpPr/>
              <p:nvPr/>
            </p:nvSpPr>
            <p:spPr>
              <a:xfrm>
                <a:off x="841866" y="2830633"/>
                <a:ext cx="605123" cy="550199"/>
              </a:xfrm>
              <a:custGeom>
                <a:avLst/>
                <a:gdLst/>
                <a:ahLst/>
                <a:cxnLst/>
                <a:rect l="l" t="t" r="r" b="b"/>
                <a:pathLst>
                  <a:path w="25274" h="22980" extrusionOk="0">
                    <a:moveTo>
                      <a:pt x="12651" y="1"/>
                    </a:moveTo>
                    <a:cubicBezTo>
                      <a:pt x="11779" y="1"/>
                      <a:pt x="10892" y="101"/>
                      <a:pt x="10006" y="310"/>
                    </a:cubicBezTo>
                    <a:cubicBezTo>
                      <a:pt x="3831" y="1761"/>
                      <a:pt x="1" y="7946"/>
                      <a:pt x="1456" y="14121"/>
                    </a:cubicBezTo>
                    <a:cubicBezTo>
                      <a:pt x="2700" y="19410"/>
                      <a:pt x="7415" y="22979"/>
                      <a:pt x="12623" y="22979"/>
                    </a:cubicBezTo>
                    <a:cubicBezTo>
                      <a:pt x="13495" y="22979"/>
                      <a:pt x="14382" y="22879"/>
                      <a:pt x="15268" y="22670"/>
                    </a:cubicBezTo>
                    <a:cubicBezTo>
                      <a:pt x="21443" y="21219"/>
                      <a:pt x="25273" y="15034"/>
                      <a:pt x="23818" y="8858"/>
                    </a:cubicBezTo>
                    <a:cubicBezTo>
                      <a:pt x="22574" y="3569"/>
                      <a:pt x="17859" y="1"/>
                      <a:pt x="126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543;p43"/>
              <p:cNvSpPr/>
              <p:nvPr/>
            </p:nvSpPr>
            <p:spPr>
              <a:xfrm>
                <a:off x="973263" y="3218166"/>
                <a:ext cx="422202" cy="162617"/>
              </a:xfrm>
              <a:custGeom>
                <a:avLst/>
                <a:gdLst/>
                <a:ahLst/>
                <a:cxnLst/>
                <a:rect l="l" t="t" r="r" b="b"/>
                <a:pathLst>
                  <a:path w="17634" h="6792" extrusionOk="0">
                    <a:moveTo>
                      <a:pt x="17633" y="1"/>
                    </a:moveTo>
                    <a:lnTo>
                      <a:pt x="17633" y="1"/>
                    </a:lnTo>
                    <a:cubicBezTo>
                      <a:pt x="16214" y="3154"/>
                      <a:pt x="13404" y="5634"/>
                      <a:pt x="9780" y="6484"/>
                    </a:cubicBezTo>
                    <a:cubicBezTo>
                      <a:pt x="13404" y="5634"/>
                      <a:pt x="16220" y="3154"/>
                      <a:pt x="17633" y="1"/>
                    </a:cubicBezTo>
                    <a:close/>
                    <a:moveTo>
                      <a:pt x="0" y="4293"/>
                    </a:moveTo>
                    <a:lnTo>
                      <a:pt x="0" y="4293"/>
                    </a:lnTo>
                    <a:cubicBezTo>
                      <a:pt x="1672" y="5626"/>
                      <a:pt x="3705" y="6480"/>
                      <a:pt x="5872" y="6721"/>
                    </a:cubicBezTo>
                    <a:lnTo>
                      <a:pt x="5872" y="6721"/>
                    </a:lnTo>
                    <a:cubicBezTo>
                      <a:pt x="3706" y="6479"/>
                      <a:pt x="1673" y="5622"/>
                      <a:pt x="0" y="4293"/>
                    </a:cubicBezTo>
                    <a:close/>
                    <a:moveTo>
                      <a:pt x="9758" y="6489"/>
                    </a:moveTo>
                    <a:cubicBezTo>
                      <a:pt x="8883" y="6698"/>
                      <a:pt x="8006" y="6792"/>
                      <a:pt x="7140" y="6792"/>
                    </a:cubicBezTo>
                    <a:lnTo>
                      <a:pt x="7140" y="6792"/>
                    </a:lnTo>
                    <a:cubicBezTo>
                      <a:pt x="6713" y="6792"/>
                      <a:pt x="6290" y="6768"/>
                      <a:pt x="5872" y="6721"/>
                    </a:cubicBezTo>
                    <a:lnTo>
                      <a:pt x="5872" y="6721"/>
                    </a:lnTo>
                    <a:cubicBezTo>
                      <a:pt x="6290" y="6768"/>
                      <a:pt x="6712" y="6792"/>
                      <a:pt x="7137" y="6792"/>
                    </a:cubicBezTo>
                    <a:cubicBezTo>
                      <a:pt x="7138" y="6792"/>
                      <a:pt x="7139" y="6792"/>
                      <a:pt x="7140" y="6792"/>
                    </a:cubicBezTo>
                    <a:lnTo>
                      <a:pt x="7140" y="6792"/>
                    </a:lnTo>
                    <a:cubicBezTo>
                      <a:pt x="7141" y="6792"/>
                      <a:pt x="7141" y="6792"/>
                      <a:pt x="7142" y="6792"/>
                    </a:cubicBezTo>
                    <a:cubicBezTo>
                      <a:pt x="8005" y="6792"/>
                      <a:pt x="8882" y="6698"/>
                      <a:pt x="9758" y="6489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544;p43"/>
              <p:cNvSpPr/>
              <p:nvPr/>
            </p:nvSpPr>
            <p:spPr>
              <a:xfrm>
                <a:off x="959807" y="3205884"/>
                <a:ext cx="440805" cy="174900"/>
              </a:xfrm>
              <a:custGeom>
                <a:avLst/>
                <a:gdLst/>
                <a:ahLst/>
                <a:cxnLst/>
                <a:rect l="l" t="t" r="r" b="b"/>
                <a:pathLst>
                  <a:path w="18411" h="7305" extrusionOk="0">
                    <a:moveTo>
                      <a:pt x="18411" y="1"/>
                    </a:moveTo>
                    <a:cubicBezTo>
                      <a:pt x="17392" y="1125"/>
                      <a:pt x="16215" y="2119"/>
                      <a:pt x="14898" y="2942"/>
                    </a:cubicBezTo>
                    <a:cubicBezTo>
                      <a:pt x="14994" y="3643"/>
                      <a:pt x="14633" y="4435"/>
                      <a:pt x="13846" y="4652"/>
                    </a:cubicBezTo>
                    <a:cubicBezTo>
                      <a:pt x="13730" y="4686"/>
                      <a:pt x="13610" y="4701"/>
                      <a:pt x="13485" y="4701"/>
                    </a:cubicBezTo>
                    <a:cubicBezTo>
                      <a:pt x="13076" y="4701"/>
                      <a:pt x="12668" y="4522"/>
                      <a:pt x="12375" y="4233"/>
                    </a:cubicBezTo>
                    <a:cubicBezTo>
                      <a:pt x="11577" y="4556"/>
                      <a:pt x="10746" y="4825"/>
                      <a:pt x="9880" y="5027"/>
                    </a:cubicBezTo>
                    <a:cubicBezTo>
                      <a:pt x="8593" y="5329"/>
                      <a:pt x="7310" y="5473"/>
                      <a:pt x="6041" y="5473"/>
                    </a:cubicBezTo>
                    <a:cubicBezTo>
                      <a:pt x="3941" y="5473"/>
                      <a:pt x="1898" y="5075"/>
                      <a:pt x="1" y="4335"/>
                    </a:cubicBezTo>
                    <a:lnTo>
                      <a:pt x="1" y="4335"/>
                    </a:lnTo>
                    <a:cubicBezTo>
                      <a:pt x="183" y="4499"/>
                      <a:pt x="370" y="4657"/>
                      <a:pt x="562" y="4806"/>
                    </a:cubicBezTo>
                    <a:cubicBezTo>
                      <a:pt x="2557" y="6391"/>
                      <a:pt x="5065" y="7305"/>
                      <a:pt x="7699" y="7305"/>
                    </a:cubicBezTo>
                    <a:cubicBezTo>
                      <a:pt x="8574" y="7305"/>
                      <a:pt x="9458" y="7209"/>
                      <a:pt x="10342" y="6997"/>
                    </a:cubicBezTo>
                    <a:cubicBezTo>
                      <a:pt x="13966" y="6147"/>
                      <a:pt x="16776" y="3667"/>
                      <a:pt x="18195" y="514"/>
                    </a:cubicBezTo>
                    <a:cubicBezTo>
                      <a:pt x="18271" y="347"/>
                      <a:pt x="18344" y="174"/>
                      <a:pt x="18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545;p43"/>
              <p:cNvSpPr/>
              <p:nvPr/>
            </p:nvSpPr>
            <p:spPr>
              <a:xfrm>
                <a:off x="924348" y="2996124"/>
                <a:ext cx="73910" cy="74126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3096" extrusionOk="0">
                    <a:moveTo>
                      <a:pt x="1832" y="1"/>
                    </a:moveTo>
                    <a:cubicBezTo>
                      <a:pt x="1515" y="1"/>
                      <a:pt x="1217" y="134"/>
                      <a:pt x="1087" y="429"/>
                    </a:cubicBezTo>
                    <a:cubicBezTo>
                      <a:pt x="1241" y="832"/>
                      <a:pt x="1092" y="1159"/>
                      <a:pt x="751" y="1427"/>
                    </a:cubicBezTo>
                    <a:cubicBezTo>
                      <a:pt x="289" y="1471"/>
                      <a:pt x="1" y="2053"/>
                      <a:pt x="178" y="2485"/>
                    </a:cubicBezTo>
                    <a:cubicBezTo>
                      <a:pt x="338" y="2869"/>
                      <a:pt x="761" y="3095"/>
                      <a:pt x="1178" y="3095"/>
                    </a:cubicBezTo>
                    <a:cubicBezTo>
                      <a:pt x="1232" y="3095"/>
                      <a:pt x="1280" y="3091"/>
                      <a:pt x="1332" y="3081"/>
                    </a:cubicBezTo>
                    <a:cubicBezTo>
                      <a:pt x="1793" y="3018"/>
                      <a:pt x="2192" y="2716"/>
                      <a:pt x="2481" y="2350"/>
                    </a:cubicBezTo>
                    <a:cubicBezTo>
                      <a:pt x="2889" y="1817"/>
                      <a:pt x="3086" y="1039"/>
                      <a:pt x="2735" y="467"/>
                    </a:cubicBezTo>
                    <a:cubicBezTo>
                      <a:pt x="2549" y="163"/>
                      <a:pt x="2183" y="1"/>
                      <a:pt x="18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546;p43"/>
              <p:cNvSpPr/>
              <p:nvPr/>
            </p:nvSpPr>
            <p:spPr>
              <a:xfrm>
                <a:off x="907780" y="3087943"/>
                <a:ext cx="115570" cy="115307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4816" extrusionOk="0">
                    <a:moveTo>
                      <a:pt x="2947" y="1"/>
                    </a:moveTo>
                    <a:cubicBezTo>
                      <a:pt x="2183" y="1"/>
                      <a:pt x="1424" y="587"/>
                      <a:pt x="1366" y="1351"/>
                    </a:cubicBezTo>
                    <a:cubicBezTo>
                      <a:pt x="1342" y="1697"/>
                      <a:pt x="1453" y="1749"/>
                      <a:pt x="1116" y="1831"/>
                    </a:cubicBezTo>
                    <a:cubicBezTo>
                      <a:pt x="415" y="2014"/>
                      <a:pt x="1" y="2855"/>
                      <a:pt x="193" y="3552"/>
                    </a:cubicBezTo>
                    <a:cubicBezTo>
                      <a:pt x="391" y="4248"/>
                      <a:pt x="1083" y="4743"/>
                      <a:pt x="1804" y="4806"/>
                    </a:cubicBezTo>
                    <a:cubicBezTo>
                      <a:pt x="1870" y="4811"/>
                      <a:pt x="1933" y="4816"/>
                      <a:pt x="1995" y="4816"/>
                    </a:cubicBezTo>
                    <a:cubicBezTo>
                      <a:pt x="2654" y="4816"/>
                      <a:pt x="3293" y="4517"/>
                      <a:pt x="3783" y="4075"/>
                    </a:cubicBezTo>
                    <a:cubicBezTo>
                      <a:pt x="4412" y="3503"/>
                      <a:pt x="4827" y="2658"/>
                      <a:pt x="4745" y="1813"/>
                    </a:cubicBezTo>
                    <a:cubicBezTo>
                      <a:pt x="4667" y="971"/>
                      <a:pt x="4028" y="169"/>
                      <a:pt x="3192" y="19"/>
                    </a:cubicBezTo>
                    <a:cubicBezTo>
                      <a:pt x="3110" y="5"/>
                      <a:pt x="3028" y="1"/>
                      <a:pt x="29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547;p43"/>
              <p:cNvSpPr/>
              <p:nvPr/>
            </p:nvSpPr>
            <p:spPr>
              <a:xfrm>
                <a:off x="1299336" y="3118326"/>
                <a:ext cx="104270" cy="107478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4489" extrusionOk="0">
                    <a:moveTo>
                      <a:pt x="2817" y="0"/>
                    </a:moveTo>
                    <a:cubicBezTo>
                      <a:pt x="2682" y="0"/>
                      <a:pt x="2544" y="14"/>
                      <a:pt x="2399" y="48"/>
                    </a:cubicBezTo>
                    <a:cubicBezTo>
                      <a:pt x="2231" y="87"/>
                      <a:pt x="2048" y="145"/>
                      <a:pt x="1865" y="231"/>
                    </a:cubicBezTo>
                    <a:cubicBezTo>
                      <a:pt x="808" y="717"/>
                      <a:pt x="275" y="1812"/>
                      <a:pt x="87" y="2860"/>
                    </a:cubicBezTo>
                    <a:cubicBezTo>
                      <a:pt x="0" y="3354"/>
                      <a:pt x="20" y="3940"/>
                      <a:pt x="404" y="4272"/>
                    </a:cubicBezTo>
                    <a:cubicBezTo>
                      <a:pt x="583" y="4421"/>
                      <a:pt x="785" y="4488"/>
                      <a:pt x="996" y="4488"/>
                    </a:cubicBezTo>
                    <a:cubicBezTo>
                      <a:pt x="1529" y="4488"/>
                      <a:pt x="2129" y="4090"/>
                      <a:pt x="2548" y="3686"/>
                    </a:cubicBezTo>
                    <a:cubicBezTo>
                      <a:pt x="3028" y="3230"/>
                      <a:pt x="3504" y="2744"/>
                      <a:pt x="3778" y="2139"/>
                    </a:cubicBezTo>
                    <a:cubicBezTo>
                      <a:pt x="4354" y="879"/>
                      <a:pt x="3806" y="0"/>
                      <a:pt x="2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548;p43"/>
              <p:cNvSpPr/>
              <p:nvPr/>
            </p:nvSpPr>
            <p:spPr>
              <a:xfrm>
                <a:off x="1241586" y="3247640"/>
                <a:ext cx="74916" cy="59617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490" extrusionOk="0">
                    <a:moveTo>
                      <a:pt x="1764" y="1"/>
                    </a:moveTo>
                    <a:cubicBezTo>
                      <a:pt x="1702" y="1"/>
                      <a:pt x="1634" y="5"/>
                      <a:pt x="1572" y="10"/>
                    </a:cubicBezTo>
                    <a:cubicBezTo>
                      <a:pt x="668" y="125"/>
                      <a:pt x="1" y="996"/>
                      <a:pt x="216" y="1837"/>
                    </a:cubicBezTo>
                    <a:cubicBezTo>
                      <a:pt x="284" y="2086"/>
                      <a:pt x="423" y="2307"/>
                      <a:pt x="606" y="2489"/>
                    </a:cubicBezTo>
                    <a:cubicBezTo>
                      <a:pt x="1490" y="2125"/>
                      <a:pt x="2336" y="1693"/>
                      <a:pt x="3129" y="1198"/>
                    </a:cubicBezTo>
                    <a:cubicBezTo>
                      <a:pt x="3052" y="626"/>
                      <a:pt x="2678" y="111"/>
                      <a:pt x="1986" y="16"/>
                    </a:cubicBezTo>
                    <a:cubicBezTo>
                      <a:pt x="1913" y="5"/>
                      <a:pt x="18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549;p43"/>
              <p:cNvSpPr/>
              <p:nvPr/>
            </p:nvSpPr>
            <p:spPr>
              <a:xfrm>
                <a:off x="1256096" y="3276299"/>
                <a:ext cx="62729" cy="42139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760" extrusionOk="0">
                    <a:moveTo>
                      <a:pt x="2523" y="1"/>
                    </a:moveTo>
                    <a:lnTo>
                      <a:pt x="2523" y="1"/>
                    </a:lnTo>
                    <a:cubicBezTo>
                      <a:pt x="1730" y="496"/>
                      <a:pt x="884" y="928"/>
                      <a:pt x="0" y="1292"/>
                    </a:cubicBezTo>
                    <a:cubicBezTo>
                      <a:pt x="293" y="1581"/>
                      <a:pt x="701" y="1760"/>
                      <a:pt x="1110" y="1760"/>
                    </a:cubicBezTo>
                    <a:cubicBezTo>
                      <a:pt x="1235" y="1760"/>
                      <a:pt x="1355" y="1745"/>
                      <a:pt x="1471" y="1711"/>
                    </a:cubicBezTo>
                    <a:cubicBezTo>
                      <a:pt x="2258" y="1494"/>
                      <a:pt x="2619" y="702"/>
                      <a:pt x="2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550;p43"/>
              <p:cNvSpPr/>
              <p:nvPr/>
            </p:nvSpPr>
            <p:spPr>
              <a:xfrm>
                <a:off x="1105018" y="3064551"/>
                <a:ext cx="58803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1536" extrusionOk="0">
                    <a:moveTo>
                      <a:pt x="1469" y="1"/>
                    </a:moveTo>
                    <a:cubicBezTo>
                      <a:pt x="1337" y="1"/>
                      <a:pt x="1199" y="17"/>
                      <a:pt x="1058" y="50"/>
                    </a:cubicBezTo>
                    <a:cubicBezTo>
                      <a:pt x="433" y="199"/>
                      <a:pt x="0" y="641"/>
                      <a:pt x="91" y="1035"/>
                    </a:cubicBezTo>
                    <a:cubicBezTo>
                      <a:pt x="166" y="1345"/>
                      <a:pt x="533" y="1536"/>
                      <a:pt x="987" y="1536"/>
                    </a:cubicBezTo>
                    <a:cubicBezTo>
                      <a:pt x="1119" y="1536"/>
                      <a:pt x="1257" y="1520"/>
                      <a:pt x="1398" y="1486"/>
                    </a:cubicBezTo>
                    <a:cubicBezTo>
                      <a:pt x="2023" y="1342"/>
                      <a:pt x="2456" y="900"/>
                      <a:pt x="2365" y="501"/>
                    </a:cubicBezTo>
                    <a:cubicBezTo>
                      <a:pt x="2290" y="192"/>
                      <a:pt x="1923" y="1"/>
                      <a:pt x="1469" y="1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551;p43"/>
              <p:cNvSpPr/>
              <p:nvPr/>
            </p:nvSpPr>
            <p:spPr>
              <a:xfrm>
                <a:off x="1253653" y="3029595"/>
                <a:ext cx="58946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536" extrusionOk="0">
                    <a:moveTo>
                      <a:pt x="1470" y="0"/>
                    </a:moveTo>
                    <a:cubicBezTo>
                      <a:pt x="1340" y="0"/>
                      <a:pt x="1202" y="16"/>
                      <a:pt x="1063" y="49"/>
                    </a:cubicBezTo>
                    <a:cubicBezTo>
                      <a:pt x="433" y="198"/>
                      <a:pt x="1" y="640"/>
                      <a:pt x="98" y="1034"/>
                    </a:cubicBezTo>
                    <a:cubicBezTo>
                      <a:pt x="168" y="1344"/>
                      <a:pt x="538" y="1535"/>
                      <a:pt x="992" y="1535"/>
                    </a:cubicBezTo>
                    <a:cubicBezTo>
                      <a:pt x="1123" y="1535"/>
                      <a:pt x="1260" y="1519"/>
                      <a:pt x="1400" y="1486"/>
                    </a:cubicBezTo>
                    <a:cubicBezTo>
                      <a:pt x="2029" y="1337"/>
                      <a:pt x="2462" y="894"/>
                      <a:pt x="2365" y="501"/>
                    </a:cubicBezTo>
                    <a:cubicBezTo>
                      <a:pt x="2294" y="191"/>
                      <a:pt x="1925" y="0"/>
                      <a:pt x="1470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552;p43"/>
              <p:cNvSpPr/>
              <p:nvPr/>
            </p:nvSpPr>
            <p:spPr>
              <a:xfrm>
                <a:off x="1115146" y="3043123"/>
                <a:ext cx="2796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489" extrusionOk="0">
                    <a:moveTo>
                      <a:pt x="430" y="1"/>
                    </a:moveTo>
                    <a:cubicBezTo>
                      <a:pt x="409" y="1"/>
                      <a:pt x="389" y="3"/>
                      <a:pt x="370" y="8"/>
                    </a:cubicBezTo>
                    <a:cubicBezTo>
                      <a:pt x="145" y="65"/>
                      <a:pt x="0" y="421"/>
                      <a:pt x="48" y="835"/>
                    </a:cubicBezTo>
                    <a:cubicBezTo>
                      <a:pt x="91" y="1206"/>
                      <a:pt x="340" y="1489"/>
                      <a:pt x="621" y="1489"/>
                    </a:cubicBezTo>
                    <a:cubicBezTo>
                      <a:pt x="652" y="1489"/>
                      <a:pt x="684" y="1485"/>
                      <a:pt x="716" y="1478"/>
                    </a:cubicBezTo>
                    <a:cubicBezTo>
                      <a:pt x="1033" y="1401"/>
                      <a:pt x="1168" y="997"/>
                      <a:pt x="1028" y="604"/>
                    </a:cubicBezTo>
                    <a:cubicBezTo>
                      <a:pt x="901" y="248"/>
                      <a:pt x="645" y="1"/>
                      <a:pt x="430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553;p43"/>
              <p:cNvSpPr/>
              <p:nvPr/>
            </p:nvSpPr>
            <p:spPr>
              <a:xfrm>
                <a:off x="1124795" y="3047337"/>
                <a:ext cx="8045" cy="5842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44" extrusionOk="0">
                    <a:moveTo>
                      <a:pt x="172" y="1"/>
                    </a:moveTo>
                    <a:cubicBezTo>
                      <a:pt x="162" y="1"/>
                      <a:pt x="151" y="2"/>
                      <a:pt x="140" y="5"/>
                    </a:cubicBezTo>
                    <a:cubicBezTo>
                      <a:pt x="1" y="36"/>
                      <a:pt x="38" y="243"/>
                      <a:pt x="168" y="243"/>
                    </a:cubicBezTo>
                    <a:cubicBezTo>
                      <a:pt x="177" y="243"/>
                      <a:pt x="187" y="242"/>
                      <a:pt x="197" y="240"/>
                    </a:cubicBezTo>
                    <a:cubicBezTo>
                      <a:pt x="336" y="205"/>
                      <a:pt x="301" y="1"/>
                      <a:pt x="172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554;p43"/>
              <p:cNvSpPr/>
              <p:nvPr/>
            </p:nvSpPr>
            <p:spPr>
              <a:xfrm>
                <a:off x="1265864" y="3012644"/>
                <a:ext cx="28108" cy="35579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6" extrusionOk="0">
                    <a:moveTo>
                      <a:pt x="437" y="0"/>
                    </a:moveTo>
                    <a:cubicBezTo>
                      <a:pt x="416" y="0"/>
                      <a:pt x="395" y="3"/>
                      <a:pt x="375" y="7"/>
                    </a:cubicBezTo>
                    <a:cubicBezTo>
                      <a:pt x="149" y="60"/>
                      <a:pt x="0" y="420"/>
                      <a:pt x="54" y="834"/>
                    </a:cubicBezTo>
                    <a:cubicBezTo>
                      <a:pt x="96" y="1204"/>
                      <a:pt x="344" y="1485"/>
                      <a:pt x="623" y="1485"/>
                    </a:cubicBezTo>
                    <a:cubicBezTo>
                      <a:pt x="655" y="1485"/>
                      <a:pt x="688" y="1481"/>
                      <a:pt x="721" y="1473"/>
                    </a:cubicBezTo>
                    <a:cubicBezTo>
                      <a:pt x="1039" y="1401"/>
                      <a:pt x="1173" y="992"/>
                      <a:pt x="1034" y="604"/>
                    </a:cubicBezTo>
                    <a:cubicBezTo>
                      <a:pt x="907" y="244"/>
                      <a:pt x="652" y="0"/>
                      <a:pt x="437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555;p43"/>
              <p:cNvSpPr/>
              <p:nvPr/>
            </p:nvSpPr>
            <p:spPr>
              <a:xfrm>
                <a:off x="1275681" y="3016762"/>
                <a:ext cx="8021" cy="5842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44" extrusionOk="0">
                    <a:moveTo>
                      <a:pt x="167" y="0"/>
                    </a:moveTo>
                    <a:cubicBezTo>
                      <a:pt x="158" y="0"/>
                      <a:pt x="148" y="2"/>
                      <a:pt x="138" y="4"/>
                    </a:cubicBezTo>
                    <a:cubicBezTo>
                      <a:pt x="1" y="39"/>
                      <a:pt x="36" y="243"/>
                      <a:pt x="163" y="243"/>
                    </a:cubicBezTo>
                    <a:cubicBezTo>
                      <a:pt x="174" y="243"/>
                      <a:pt x="185" y="242"/>
                      <a:pt x="196" y="239"/>
                    </a:cubicBezTo>
                    <a:cubicBezTo>
                      <a:pt x="335" y="208"/>
                      <a:pt x="298" y="0"/>
                      <a:pt x="167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556;p43"/>
              <p:cNvSpPr/>
              <p:nvPr/>
            </p:nvSpPr>
            <p:spPr>
              <a:xfrm>
                <a:off x="946806" y="2905118"/>
                <a:ext cx="92873" cy="84469"/>
              </a:xfrm>
              <a:custGeom>
                <a:avLst/>
                <a:gdLst/>
                <a:ahLst/>
                <a:cxnLst/>
                <a:rect l="l" t="t" r="r" b="b"/>
                <a:pathLst>
                  <a:path w="3879" h="3528" extrusionOk="0">
                    <a:moveTo>
                      <a:pt x="1942" y="0"/>
                    </a:moveTo>
                    <a:cubicBezTo>
                      <a:pt x="1807" y="0"/>
                      <a:pt x="1668" y="14"/>
                      <a:pt x="1533" y="49"/>
                    </a:cubicBezTo>
                    <a:cubicBezTo>
                      <a:pt x="586" y="274"/>
                      <a:pt x="1" y="1220"/>
                      <a:pt x="221" y="2167"/>
                    </a:cubicBezTo>
                    <a:cubicBezTo>
                      <a:pt x="413" y="2979"/>
                      <a:pt x="1139" y="3527"/>
                      <a:pt x="1937" y="3527"/>
                    </a:cubicBezTo>
                    <a:cubicBezTo>
                      <a:pt x="2072" y="3527"/>
                      <a:pt x="2206" y="3513"/>
                      <a:pt x="2341" y="3480"/>
                    </a:cubicBezTo>
                    <a:cubicBezTo>
                      <a:pt x="3288" y="3258"/>
                      <a:pt x="3878" y="2307"/>
                      <a:pt x="3652" y="1360"/>
                    </a:cubicBezTo>
                    <a:cubicBezTo>
                      <a:pt x="3461" y="548"/>
                      <a:pt x="2740" y="0"/>
                      <a:pt x="1942" y="0"/>
                    </a:cubicBezTo>
                    <a:close/>
                  </a:path>
                </a:pathLst>
              </a:custGeom>
              <a:solidFill>
                <a:srgbClr val="FEB123">
                  <a:alpha val="29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557;p43"/>
              <p:cNvSpPr/>
              <p:nvPr/>
            </p:nvSpPr>
            <p:spPr>
              <a:xfrm>
                <a:off x="1151850" y="3053634"/>
                <a:ext cx="123543" cy="60910"/>
              </a:xfrm>
              <a:custGeom>
                <a:avLst/>
                <a:gdLst/>
                <a:ahLst/>
                <a:cxnLst/>
                <a:rect l="l" t="t" r="r" b="b"/>
                <a:pathLst>
                  <a:path w="5160" h="2544" extrusionOk="0">
                    <a:moveTo>
                      <a:pt x="4520" y="0"/>
                    </a:moveTo>
                    <a:cubicBezTo>
                      <a:pt x="4505" y="0"/>
                      <a:pt x="4490" y="2"/>
                      <a:pt x="4474" y="6"/>
                    </a:cubicBezTo>
                    <a:cubicBezTo>
                      <a:pt x="4463" y="5"/>
                      <a:pt x="4451" y="5"/>
                      <a:pt x="4439" y="5"/>
                    </a:cubicBezTo>
                    <a:cubicBezTo>
                      <a:pt x="3974" y="5"/>
                      <a:pt x="3372" y="644"/>
                      <a:pt x="2547" y="784"/>
                    </a:cubicBezTo>
                    <a:cubicBezTo>
                      <a:pt x="2288" y="862"/>
                      <a:pt x="2026" y="883"/>
                      <a:pt x="1777" y="883"/>
                    </a:cubicBezTo>
                    <a:cubicBezTo>
                      <a:pt x="1481" y="883"/>
                      <a:pt x="1202" y="853"/>
                      <a:pt x="964" y="853"/>
                    </a:cubicBezTo>
                    <a:cubicBezTo>
                      <a:pt x="767" y="853"/>
                      <a:pt x="598" y="874"/>
                      <a:pt x="471" y="948"/>
                    </a:cubicBezTo>
                    <a:cubicBezTo>
                      <a:pt x="1" y="1060"/>
                      <a:pt x="483" y="2543"/>
                      <a:pt x="2279" y="2543"/>
                    </a:cubicBezTo>
                    <a:cubicBezTo>
                      <a:pt x="2484" y="2543"/>
                      <a:pt x="2706" y="2524"/>
                      <a:pt x="2946" y="2481"/>
                    </a:cubicBezTo>
                    <a:cubicBezTo>
                      <a:pt x="5160" y="1833"/>
                      <a:pt x="5009" y="0"/>
                      <a:pt x="4520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560;p43"/>
              <p:cNvSpPr/>
              <p:nvPr/>
            </p:nvSpPr>
            <p:spPr>
              <a:xfrm>
                <a:off x="1592512" y="3051934"/>
                <a:ext cx="62969" cy="36488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1524" extrusionOk="0">
                    <a:moveTo>
                      <a:pt x="131" y="1"/>
                    </a:moveTo>
                    <a:cubicBezTo>
                      <a:pt x="58" y="5"/>
                      <a:pt x="1" y="68"/>
                      <a:pt x="5" y="139"/>
                    </a:cubicBezTo>
                    <a:cubicBezTo>
                      <a:pt x="5" y="145"/>
                      <a:pt x="10" y="207"/>
                      <a:pt x="29" y="307"/>
                    </a:cubicBezTo>
                    <a:cubicBezTo>
                      <a:pt x="63" y="452"/>
                      <a:pt x="136" y="678"/>
                      <a:pt x="298" y="899"/>
                    </a:cubicBezTo>
                    <a:cubicBezTo>
                      <a:pt x="380" y="1010"/>
                      <a:pt x="486" y="1119"/>
                      <a:pt x="621" y="1216"/>
                    </a:cubicBezTo>
                    <a:cubicBezTo>
                      <a:pt x="755" y="1312"/>
                      <a:pt x="919" y="1394"/>
                      <a:pt x="1116" y="1452"/>
                    </a:cubicBezTo>
                    <a:cubicBezTo>
                      <a:pt x="1279" y="1500"/>
                      <a:pt x="1428" y="1523"/>
                      <a:pt x="1562" y="1523"/>
                    </a:cubicBezTo>
                    <a:cubicBezTo>
                      <a:pt x="1750" y="1523"/>
                      <a:pt x="1908" y="1485"/>
                      <a:pt x="2039" y="1423"/>
                    </a:cubicBezTo>
                    <a:cubicBezTo>
                      <a:pt x="2139" y="1379"/>
                      <a:pt x="2225" y="1321"/>
                      <a:pt x="2293" y="1264"/>
                    </a:cubicBezTo>
                    <a:cubicBezTo>
                      <a:pt x="2398" y="1177"/>
                      <a:pt x="2476" y="1086"/>
                      <a:pt x="2524" y="1014"/>
                    </a:cubicBezTo>
                    <a:cubicBezTo>
                      <a:pt x="2571" y="942"/>
                      <a:pt x="2596" y="895"/>
                      <a:pt x="2596" y="889"/>
                    </a:cubicBezTo>
                    <a:cubicBezTo>
                      <a:pt x="2629" y="822"/>
                      <a:pt x="2600" y="745"/>
                      <a:pt x="2533" y="716"/>
                    </a:cubicBezTo>
                    <a:cubicBezTo>
                      <a:pt x="2515" y="707"/>
                      <a:pt x="2496" y="703"/>
                      <a:pt x="2478" y="703"/>
                    </a:cubicBezTo>
                    <a:cubicBezTo>
                      <a:pt x="2428" y="703"/>
                      <a:pt x="2381" y="733"/>
                      <a:pt x="2360" y="779"/>
                    </a:cubicBezTo>
                    <a:cubicBezTo>
                      <a:pt x="2356" y="784"/>
                      <a:pt x="2341" y="817"/>
                      <a:pt x="2312" y="860"/>
                    </a:cubicBezTo>
                    <a:cubicBezTo>
                      <a:pt x="2265" y="933"/>
                      <a:pt x="2178" y="1033"/>
                      <a:pt x="2057" y="1115"/>
                    </a:cubicBezTo>
                    <a:cubicBezTo>
                      <a:pt x="1999" y="1159"/>
                      <a:pt x="1928" y="1192"/>
                      <a:pt x="1846" y="1221"/>
                    </a:cubicBezTo>
                    <a:cubicBezTo>
                      <a:pt x="1764" y="1245"/>
                      <a:pt x="1673" y="1259"/>
                      <a:pt x="1562" y="1259"/>
                    </a:cubicBezTo>
                    <a:cubicBezTo>
                      <a:pt x="1457" y="1259"/>
                      <a:pt x="1332" y="1245"/>
                      <a:pt x="1192" y="1201"/>
                    </a:cubicBezTo>
                    <a:cubicBezTo>
                      <a:pt x="967" y="1134"/>
                      <a:pt x="799" y="1033"/>
                      <a:pt x="668" y="918"/>
                    </a:cubicBezTo>
                    <a:cubicBezTo>
                      <a:pt x="577" y="837"/>
                      <a:pt x="500" y="745"/>
                      <a:pt x="448" y="653"/>
                    </a:cubicBezTo>
                    <a:cubicBezTo>
                      <a:pt x="362" y="514"/>
                      <a:pt x="318" y="380"/>
                      <a:pt x="294" y="283"/>
                    </a:cubicBezTo>
                    <a:cubicBezTo>
                      <a:pt x="280" y="236"/>
                      <a:pt x="275" y="192"/>
                      <a:pt x="269" y="163"/>
                    </a:cubicBezTo>
                    <a:lnTo>
                      <a:pt x="269" y="134"/>
                    </a:lnTo>
                    <a:lnTo>
                      <a:pt x="265" y="130"/>
                    </a:lnTo>
                    <a:lnTo>
                      <a:pt x="265" y="125"/>
                    </a:lnTo>
                    <a:cubicBezTo>
                      <a:pt x="265" y="53"/>
                      <a:pt x="202" y="1"/>
                      <a:pt x="131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4" name="Google Shape;1444;p43"/>
          <p:cNvGrpSpPr/>
          <p:nvPr/>
        </p:nvGrpSpPr>
        <p:grpSpPr>
          <a:xfrm>
            <a:off x="4431219" y="247639"/>
            <a:ext cx="5605804" cy="1676416"/>
            <a:chOff x="1767108" y="1033717"/>
            <a:chExt cx="5605804" cy="1676416"/>
          </a:xfrm>
        </p:grpSpPr>
        <p:grpSp>
          <p:nvGrpSpPr>
            <p:cNvPr id="175" name="Google Shape;1446;p43"/>
            <p:cNvGrpSpPr/>
            <p:nvPr/>
          </p:nvGrpSpPr>
          <p:grpSpPr>
            <a:xfrm>
              <a:off x="1767108" y="2152182"/>
              <a:ext cx="313507" cy="256420"/>
              <a:chOff x="656596" y="3387782"/>
              <a:chExt cx="313507" cy="256420"/>
            </a:xfrm>
          </p:grpSpPr>
          <p:sp>
            <p:nvSpPr>
              <p:cNvPr id="235" name="Google Shape;1448;p43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1451;p43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452;p43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460;p43"/>
            <p:cNvGrpSpPr/>
            <p:nvPr/>
          </p:nvGrpSpPr>
          <p:grpSpPr>
            <a:xfrm rot="21172317">
              <a:off x="2499805" y="1395935"/>
              <a:ext cx="219807" cy="186703"/>
              <a:chOff x="656596" y="3377908"/>
              <a:chExt cx="313507" cy="266294"/>
            </a:xfrm>
          </p:grpSpPr>
          <p:sp>
            <p:nvSpPr>
              <p:cNvPr id="231" name="Google Shape;1462;p43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1465;p43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1466;p43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1468;p43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474;p43"/>
            <p:cNvGrpSpPr/>
            <p:nvPr/>
          </p:nvGrpSpPr>
          <p:grpSpPr>
            <a:xfrm rot="1189477">
              <a:off x="2718301" y="2562908"/>
              <a:ext cx="173327" cy="147225"/>
              <a:chOff x="656596" y="3377908"/>
              <a:chExt cx="313507" cy="266294"/>
            </a:xfrm>
          </p:grpSpPr>
          <p:sp>
            <p:nvSpPr>
              <p:cNvPr id="227" name="Google Shape;1476;p43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1479;p43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1480;p43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1482;p43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487;p43"/>
            <p:cNvGrpSpPr/>
            <p:nvPr/>
          </p:nvGrpSpPr>
          <p:grpSpPr>
            <a:xfrm rot="862196">
              <a:off x="6402597" y="1225202"/>
              <a:ext cx="325435" cy="318318"/>
              <a:chOff x="488084" y="3164562"/>
              <a:chExt cx="535235" cy="523530"/>
            </a:xfrm>
          </p:grpSpPr>
          <p:grpSp>
            <p:nvGrpSpPr>
              <p:cNvPr id="214" name="Google Shape;1488;p4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216" name="Google Shape;1489;p4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1490;p4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1491;p4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1492;p4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1493;p4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1494;p4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1495;p4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1496;p4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1497;p4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1498;p4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1499;p4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5" name="Google Shape;1500;p4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" name="Google Shape;1501;p43"/>
            <p:cNvGrpSpPr/>
            <p:nvPr/>
          </p:nvGrpSpPr>
          <p:grpSpPr>
            <a:xfrm rot="-644048">
              <a:off x="6892427" y="1955743"/>
              <a:ext cx="480485" cy="469977"/>
              <a:chOff x="488084" y="3164562"/>
              <a:chExt cx="535235" cy="523530"/>
            </a:xfrm>
          </p:grpSpPr>
          <p:grpSp>
            <p:nvGrpSpPr>
              <p:cNvPr id="201" name="Google Shape;1502;p4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203" name="Google Shape;1503;p4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1504;p4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1505;p4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1506;p4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1507;p4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1508;p4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1509;p4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1510;p4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1511;p4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1512;p4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1513;p4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2" name="Google Shape;1514;p4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" name="Google Shape;1515;p43"/>
            <p:cNvGrpSpPr/>
            <p:nvPr/>
          </p:nvGrpSpPr>
          <p:grpSpPr>
            <a:xfrm>
              <a:off x="4593796" y="1033717"/>
              <a:ext cx="1521808" cy="1511301"/>
              <a:chOff x="1444547" y="2836116"/>
              <a:chExt cx="585897" cy="581851"/>
            </a:xfrm>
          </p:grpSpPr>
          <p:sp>
            <p:nvSpPr>
              <p:cNvPr id="192" name="Google Shape;1532;p43"/>
              <p:cNvSpPr/>
              <p:nvPr/>
            </p:nvSpPr>
            <p:spPr>
              <a:xfrm>
                <a:off x="1444547" y="2836116"/>
                <a:ext cx="585897" cy="581851"/>
              </a:xfrm>
              <a:custGeom>
                <a:avLst/>
                <a:gdLst/>
                <a:ahLst/>
                <a:cxnLst/>
                <a:rect l="l" t="t" r="r" b="b"/>
                <a:pathLst>
                  <a:path w="24471" h="24302" extrusionOk="0">
                    <a:moveTo>
                      <a:pt x="11487" y="1"/>
                    </a:moveTo>
                    <a:cubicBezTo>
                      <a:pt x="11382" y="1"/>
                      <a:pt x="11276" y="67"/>
                      <a:pt x="11251" y="196"/>
                    </a:cubicBezTo>
                    <a:lnTo>
                      <a:pt x="11102" y="1008"/>
                    </a:lnTo>
                    <a:cubicBezTo>
                      <a:pt x="10919" y="1028"/>
                      <a:pt x="10741" y="1046"/>
                      <a:pt x="10559" y="1075"/>
                    </a:cubicBezTo>
                    <a:lnTo>
                      <a:pt x="10213" y="325"/>
                    </a:lnTo>
                    <a:cubicBezTo>
                      <a:pt x="10170" y="230"/>
                      <a:pt x="10086" y="187"/>
                      <a:pt x="10002" y="187"/>
                    </a:cubicBezTo>
                    <a:cubicBezTo>
                      <a:pt x="9886" y="187"/>
                      <a:pt x="9769" y="270"/>
                      <a:pt x="9761" y="412"/>
                    </a:cubicBezTo>
                    <a:lnTo>
                      <a:pt x="9718" y="1239"/>
                    </a:lnTo>
                    <a:cubicBezTo>
                      <a:pt x="9540" y="1277"/>
                      <a:pt x="9362" y="1325"/>
                      <a:pt x="9184" y="1374"/>
                    </a:cubicBezTo>
                    <a:lnTo>
                      <a:pt x="8747" y="671"/>
                    </a:lnTo>
                    <a:cubicBezTo>
                      <a:pt x="8699" y="593"/>
                      <a:pt x="8625" y="558"/>
                      <a:pt x="8551" y="558"/>
                    </a:cubicBezTo>
                    <a:cubicBezTo>
                      <a:pt x="8425" y="558"/>
                      <a:pt x="8300" y="659"/>
                      <a:pt x="8310" y="815"/>
                    </a:cubicBezTo>
                    <a:lnTo>
                      <a:pt x="8367" y="1638"/>
                    </a:lnTo>
                    <a:cubicBezTo>
                      <a:pt x="8194" y="1700"/>
                      <a:pt x="8026" y="1767"/>
                      <a:pt x="7858" y="1840"/>
                    </a:cubicBezTo>
                    <a:lnTo>
                      <a:pt x="7339" y="1201"/>
                    </a:lnTo>
                    <a:cubicBezTo>
                      <a:pt x="7288" y="1139"/>
                      <a:pt x="7221" y="1111"/>
                      <a:pt x="7156" y="1111"/>
                    </a:cubicBezTo>
                    <a:cubicBezTo>
                      <a:pt x="7019" y="1111"/>
                      <a:pt x="6888" y="1231"/>
                      <a:pt x="6921" y="1397"/>
                    </a:cubicBezTo>
                    <a:lnTo>
                      <a:pt x="7079" y="2210"/>
                    </a:lnTo>
                    <a:cubicBezTo>
                      <a:pt x="6921" y="2291"/>
                      <a:pt x="6757" y="2377"/>
                      <a:pt x="6604" y="2469"/>
                    </a:cubicBezTo>
                    <a:lnTo>
                      <a:pt x="6003" y="1902"/>
                    </a:lnTo>
                    <a:cubicBezTo>
                      <a:pt x="5954" y="1854"/>
                      <a:pt x="5897" y="1833"/>
                      <a:pt x="5841" y="1833"/>
                    </a:cubicBezTo>
                    <a:cubicBezTo>
                      <a:pt x="5694" y="1833"/>
                      <a:pt x="5558" y="1976"/>
                      <a:pt x="5613" y="2146"/>
                    </a:cubicBezTo>
                    <a:lnTo>
                      <a:pt x="5873" y="2931"/>
                    </a:lnTo>
                    <a:cubicBezTo>
                      <a:pt x="5724" y="3036"/>
                      <a:pt x="5580" y="3142"/>
                      <a:pt x="5436" y="3252"/>
                    </a:cubicBezTo>
                    <a:lnTo>
                      <a:pt x="4768" y="2762"/>
                    </a:lnTo>
                    <a:cubicBezTo>
                      <a:pt x="4722" y="2728"/>
                      <a:pt x="4673" y="2714"/>
                      <a:pt x="4626" y="2714"/>
                    </a:cubicBezTo>
                    <a:cubicBezTo>
                      <a:pt x="4467" y="2714"/>
                      <a:pt x="4331" y="2884"/>
                      <a:pt x="4413" y="3055"/>
                    </a:cubicBezTo>
                    <a:lnTo>
                      <a:pt x="4772" y="3800"/>
                    </a:lnTo>
                    <a:cubicBezTo>
                      <a:pt x="4633" y="3925"/>
                      <a:pt x="4504" y="4049"/>
                      <a:pt x="4373" y="4175"/>
                    </a:cubicBezTo>
                    <a:lnTo>
                      <a:pt x="3648" y="3771"/>
                    </a:lnTo>
                    <a:cubicBezTo>
                      <a:pt x="3609" y="3750"/>
                      <a:pt x="3569" y="3740"/>
                      <a:pt x="3532" y="3740"/>
                    </a:cubicBezTo>
                    <a:cubicBezTo>
                      <a:pt x="3361" y="3740"/>
                      <a:pt x="3226" y="3938"/>
                      <a:pt x="3335" y="4107"/>
                    </a:cubicBezTo>
                    <a:lnTo>
                      <a:pt x="3783" y="4805"/>
                    </a:lnTo>
                    <a:cubicBezTo>
                      <a:pt x="3663" y="4943"/>
                      <a:pt x="3547" y="5083"/>
                      <a:pt x="3437" y="5227"/>
                    </a:cubicBezTo>
                    <a:lnTo>
                      <a:pt x="2667" y="4914"/>
                    </a:lnTo>
                    <a:cubicBezTo>
                      <a:pt x="2636" y="4902"/>
                      <a:pt x="2605" y="4896"/>
                      <a:pt x="2576" y="4896"/>
                    </a:cubicBezTo>
                    <a:cubicBezTo>
                      <a:pt x="2389" y="4896"/>
                      <a:pt x="2257" y="5123"/>
                      <a:pt x="2394" y="5285"/>
                    </a:cubicBezTo>
                    <a:lnTo>
                      <a:pt x="2927" y="5919"/>
                    </a:lnTo>
                    <a:cubicBezTo>
                      <a:pt x="2827" y="6074"/>
                      <a:pt x="2730" y="6227"/>
                      <a:pt x="2634" y="6380"/>
                    </a:cubicBezTo>
                    <a:lnTo>
                      <a:pt x="1836" y="6169"/>
                    </a:lnTo>
                    <a:cubicBezTo>
                      <a:pt x="1814" y="6164"/>
                      <a:pt x="1792" y="6161"/>
                      <a:pt x="1772" y="6161"/>
                    </a:cubicBezTo>
                    <a:cubicBezTo>
                      <a:pt x="1569" y="6161"/>
                      <a:pt x="1449" y="6420"/>
                      <a:pt x="1616" y="6573"/>
                    </a:cubicBezTo>
                    <a:lnTo>
                      <a:pt x="2221" y="7135"/>
                    </a:lnTo>
                    <a:cubicBezTo>
                      <a:pt x="2139" y="7298"/>
                      <a:pt x="2062" y="7462"/>
                      <a:pt x="1986" y="7631"/>
                    </a:cubicBezTo>
                    <a:lnTo>
                      <a:pt x="1168" y="7520"/>
                    </a:lnTo>
                    <a:cubicBezTo>
                      <a:pt x="1157" y="7519"/>
                      <a:pt x="1147" y="7518"/>
                      <a:pt x="1137" y="7518"/>
                    </a:cubicBezTo>
                    <a:cubicBezTo>
                      <a:pt x="913" y="7518"/>
                      <a:pt x="807" y="7810"/>
                      <a:pt x="1000" y="7948"/>
                    </a:cubicBezTo>
                    <a:lnTo>
                      <a:pt x="1669" y="8428"/>
                    </a:lnTo>
                    <a:cubicBezTo>
                      <a:pt x="1611" y="8601"/>
                      <a:pt x="1553" y="8774"/>
                      <a:pt x="1500" y="8951"/>
                    </a:cubicBezTo>
                    <a:lnTo>
                      <a:pt x="673" y="8947"/>
                    </a:lnTo>
                    <a:cubicBezTo>
                      <a:pt x="672" y="8947"/>
                      <a:pt x="670" y="8947"/>
                      <a:pt x="668" y="8947"/>
                    </a:cubicBezTo>
                    <a:cubicBezTo>
                      <a:pt x="428" y="8947"/>
                      <a:pt x="344" y="9275"/>
                      <a:pt x="558" y="9389"/>
                    </a:cubicBezTo>
                    <a:lnTo>
                      <a:pt x="1288" y="9783"/>
                    </a:lnTo>
                    <a:cubicBezTo>
                      <a:pt x="1250" y="9960"/>
                      <a:pt x="1217" y="10139"/>
                      <a:pt x="1188" y="10321"/>
                    </a:cubicBezTo>
                    <a:lnTo>
                      <a:pt x="365" y="10417"/>
                    </a:lnTo>
                    <a:cubicBezTo>
                      <a:pt x="121" y="10451"/>
                      <a:pt x="77" y="10787"/>
                      <a:pt x="308" y="10874"/>
                    </a:cubicBezTo>
                    <a:lnTo>
                      <a:pt x="1077" y="11177"/>
                    </a:lnTo>
                    <a:cubicBezTo>
                      <a:pt x="1063" y="11355"/>
                      <a:pt x="1053" y="11537"/>
                      <a:pt x="1044" y="11719"/>
                    </a:cubicBezTo>
                    <a:lnTo>
                      <a:pt x="241" y="11921"/>
                    </a:lnTo>
                    <a:cubicBezTo>
                      <a:pt x="1" y="11979"/>
                      <a:pt x="1" y="12320"/>
                      <a:pt x="241" y="12382"/>
                    </a:cubicBezTo>
                    <a:lnTo>
                      <a:pt x="1044" y="12580"/>
                    </a:lnTo>
                    <a:cubicBezTo>
                      <a:pt x="1053" y="12763"/>
                      <a:pt x="1063" y="12945"/>
                      <a:pt x="1077" y="13128"/>
                    </a:cubicBezTo>
                    <a:lnTo>
                      <a:pt x="308" y="13426"/>
                    </a:lnTo>
                    <a:cubicBezTo>
                      <a:pt x="77" y="13517"/>
                      <a:pt x="121" y="13853"/>
                      <a:pt x="365" y="13882"/>
                    </a:cubicBezTo>
                    <a:lnTo>
                      <a:pt x="1188" y="13979"/>
                    </a:lnTo>
                    <a:cubicBezTo>
                      <a:pt x="1217" y="14161"/>
                      <a:pt x="1250" y="14339"/>
                      <a:pt x="1288" y="14516"/>
                    </a:cubicBezTo>
                    <a:lnTo>
                      <a:pt x="558" y="14911"/>
                    </a:lnTo>
                    <a:cubicBezTo>
                      <a:pt x="342" y="15031"/>
                      <a:pt x="429" y="15358"/>
                      <a:pt x="673" y="15358"/>
                    </a:cubicBezTo>
                    <a:lnTo>
                      <a:pt x="1500" y="15352"/>
                    </a:lnTo>
                    <a:cubicBezTo>
                      <a:pt x="1553" y="15525"/>
                      <a:pt x="1611" y="15698"/>
                      <a:pt x="1669" y="15871"/>
                    </a:cubicBezTo>
                    <a:lnTo>
                      <a:pt x="1000" y="16352"/>
                    </a:lnTo>
                    <a:cubicBezTo>
                      <a:pt x="808" y="16489"/>
                      <a:pt x="912" y="16783"/>
                      <a:pt x="1133" y="16783"/>
                    </a:cubicBezTo>
                    <a:cubicBezTo>
                      <a:pt x="1144" y="16783"/>
                      <a:pt x="1156" y="16782"/>
                      <a:pt x="1168" y="16780"/>
                    </a:cubicBezTo>
                    <a:lnTo>
                      <a:pt x="1986" y="16670"/>
                    </a:lnTo>
                    <a:cubicBezTo>
                      <a:pt x="2062" y="16838"/>
                      <a:pt x="2139" y="17006"/>
                      <a:pt x="2221" y="17164"/>
                    </a:cubicBezTo>
                    <a:lnTo>
                      <a:pt x="1616" y="17727"/>
                    </a:lnTo>
                    <a:cubicBezTo>
                      <a:pt x="1449" y="17880"/>
                      <a:pt x="1569" y="18139"/>
                      <a:pt x="1772" y="18139"/>
                    </a:cubicBezTo>
                    <a:cubicBezTo>
                      <a:pt x="1792" y="18139"/>
                      <a:pt x="1814" y="18137"/>
                      <a:pt x="1836" y="18131"/>
                    </a:cubicBezTo>
                    <a:lnTo>
                      <a:pt x="2634" y="17919"/>
                    </a:lnTo>
                    <a:cubicBezTo>
                      <a:pt x="2730" y="18078"/>
                      <a:pt x="2827" y="18231"/>
                      <a:pt x="2927" y="18386"/>
                    </a:cubicBezTo>
                    <a:lnTo>
                      <a:pt x="2394" y="19014"/>
                    </a:lnTo>
                    <a:cubicBezTo>
                      <a:pt x="2257" y="19180"/>
                      <a:pt x="2388" y="19408"/>
                      <a:pt x="2575" y="19408"/>
                    </a:cubicBezTo>
                    <a:cubicBezTo>
                      <a:pt x="2605" y="19408"/>
                      <a:pt x="2636" y="19402"/>
                      <a:pt x="2667" y="19389"/>
                    </a:cubicBezTo>
                    <a:lnTo>
                      <a:pt x="3437" y="19078"/>
                    </a:lnTo>
                    <a:cubicBezTo>
                      <a:pt x="3547" y="19222"/>
                      <a:pt x="3663" y="19360"/>
                      <a:pt x="3783" y="19495"/>
                    </a:cubicBezTo>
                    <a:lnTo>
                      <a:pt x="3335" y="20196"/>
                    </a:lnTo>
                    <a:cubicBezTo>
                      <a:pt x="3226" y="20366"/>
                      <a:pt x="3360" y="20560"/>
                      <a:pt x="3530" y="20560"/>
                    </a:cubicBezTo>
                    <a:cubicBezTo>
                      <a:pt x="3568" y="20560"/>
                      <a:pt x="3608" y="20551"/>
                      <a:pt x="3648" y="20529"/>
                    </a:cubicBezTo>
                    <a:lnTo>
                      <a:pt x="4373" y="20125"/>
                    </a:lnTo>
                    <a:cubicBezTo>
                      <a:pt x="4504" y="20254"/>
                      <a:pt x="4633" y="20380"/>
                      <a:pt x="4772" y="20500"/>
                    </a:cubicBezTo>
                    <a:lnTo>
                      <a:pt x="4413" y="21250"/>
                    </a:lnTo>
                    <a:cubicBezTo>
                      <a:pt x="4330" y="21421"/>
                      <a:pt x="4468" y="21589"/>
                      <a:pt x="4627" y="21589"/>
                    </a:cubicBezTo>
                    <a:cubicBezTo>
                      <a:pt x="4674" y="21589"/>
                      <a:pt x="4722" y="21575"/>
                      <a:pt x="4768" y="21542"/>
                    </a:cubicBezTo>
                    <a:lnTo>
                      <a:pt x="5436" y="21048"/>
                    </a:lnTo>
                    <a:cubicBezTo>
                      <a:pt x="5580" y="21158"/>
                      <a:pt x="5724" y="21269"/>
                      <a:pt x="5873" y="21369"/>
                    </a:cubicBezTo>
                    <a:lnTo>
                      <a:pt x="5613" y="22157"/>
                    </a:lnTo>
                    <a:cubicBezTo>
                      <a:pt x="5558" y="22325"/>
                      <a:pt x="5696" y="22468"/>
                      <a:pt x="5844" y="22468"/>
                    </a:cubicBezTo>
                    <a:cubicBezTo>
                      <a:pt x="5899" y="22468"/>
                      <a:pt x="5955" y="22449"/>
                      <a:pt x="6003" y="22403"/>
                    </a:cubicBezTo>
                    <a:lnTo>
                      <a:pt x="6604" y="21831"/>
                    </a:lnTo>
                    <a:cubicBezTo>
                      <a:pt x="6757" y="21922"/>
                      <a:pt x="6921" y="22008"/>
                      <a:pt x="7079" y="22095"/>
                    </a:cubicBezTo>
                    <a:lnTo>
                      <a:pt x="6921" y="22907"/>
                    </a:lnTo>
                    <a:cubicBezTo>
                      <a:pt x="6888" y="23071"/>
                      <a:pt x="7020" y="23192"/>
                      <a:pt x="7158" y="23192"/>
                    </a:cubicBezTo>
                    <a:cubicBezTo>
                      <a:pt x="7222" y="23192"/>
                      <a:pt x="7288" y="23166"/>
                      <a:pt x="7339" y="23104"/>
                    </a:cubicBezTo>
                    <a:lnTo>
                      <a:pt x="7858" y="22465"/>
                    </a:lnTo>
                    <a:cubicBezTo>
                      <a:pt x="8026" y="22538"/>
                      <a:pt x="8194" y="22605"/>
                      <a:pt x="8367" y="22667"/>
                    </a:cubicBezTo>
                    <a:lnTo>
                      <a:pt x="8310" y="23489"/>
                    </a:lnTo>
                    <a:cubicBezTo>
                      <a:pt x="8300" y="23643"/>
                      <a:pt x="8424" y="23742"/>
                      <a:pt x="8549" y="23742"/>
                    </a:cubicBezTo>
                    <a:cubicBezTo>
                      <a:pt x="8624" y="23742"/>
                      <a:pt x="8699" y="23707"/>
                      <a:pt x="8747" y="23628"/>
                    </a:cubicBezTo>
                    <a:lnTo>
                      <a:pt x="9184" y="22927"/>
                    </a:lnTo>
                    <a:cubicBezTo>
                      <a:pt x="9362" y="22980"/>
                      <a:pt x="9540" y="23022"/>
                      <a:pt x="9718" y="23066"/>
                    </a:cubicBezTo>
                    <a:lnTo>
                      <a:pt x="9761" y="23893"/>
                    </a:lnTo>
                    <a:cubicBezTo>
                      <a:pt x="9769" y="24035"/>
                      <a:pt x="9885" y="24115"/>
                      <a:pt x="10001" y="24115"/>
                    </a:cubicBezTo>
                    <a:cubicBezTo>
                      <a:pt x="10086" y="24115"/>
                      <a:pt x="10170" y="24072"/>
                      <a:pt x="10213" y="23980"/>
                    </a:cubicBezTo>
                    <a:lnTo>
                      <a:pt x="10559" y="23230"/>
                    </a:lnTo>
                    <a:cubicBezTo>
                      <a:pt x="10741" y="23253"/>
                      <a:pt x="10919" y="23277"/>
                      <a:pt x="11102" y="23297"/>
                    </a:cubicBezTo>
                    <a:lnTo>
                      <a:pt x="11251" y="24109"/>
                    </a:lnTo>
                    <a:cubicBezTo>
                      <a:pt x="11276" y="24235"/>
                      <a:pt x="11383" y="24302"/>
                      <a:pt x="11489" y="24302"/>
                    </a:cubicBezTo>
                    <a:cubicBezTo>
                      <a:pt x="11584" y="24302"/>
                      <a:pt x="11678" y="24249"/>
                      <a:pt x="11712" y="24138"/>
                    </a:cubicBezTo>
                    <a:lnTo>
                      <a:pt x="11962" y="23345"/>
                    </a:lnTo>
                    <a:cubicBezTo>
                      <a:pt x="12054" y="23350"/>
                      <a:pt x="12145" y="23354"/>
                      <a:pt x="12236" y="23354"/>
                    </a:cubicBezTo>
                    <a:cubicBezTo>
                      <a:pt x="12327" y="23354"/>
                      <a:pt x="12418" y="23350"/>
                      <a:pt x="12510" y="23345"/>
                    </a:cubicBezTo>
                    <a:lnTo>
                      <a:pt x="12759" y="24138"/>
                    </a:lnTo>
                    <a:cubicBezTo>
                      <a:pt x="12794" y="24249"/>
                      <a:pt x="12888" y="24302"/>
                      <a:pt x="12982" y="24302"/>
                    </a:cubicBezTo>
                    <a:cubicBezTo>
                      <a:pt x="13088" y="24302"/>
                      <a:pt x="13194" y="24235"/>
                      <a:pt x="13216" y="24109"/>
                    </a:cubicBezTo>
                    <a:lnTo>
                      <a:pt x="13370" y="23297"/>
                    </a:lnTo>
                    <a:cubicBezTo>
                      <a:pt x="13553" y="23277"/>
                      <a:pt x="13731" y="23253"/>
                      <a:pt x="13913" y="23230"/>
                    </a:cubicBezTo>
                    <a:lnTo>
                      <a:pt x="14259" y="23980"/>
                    </a:lnTo>
                    <a:cubicBezTo>
                      <a:pt x="14302" y="24072"/>
                      <a:pt x="14386" y="24115"/>
                      <a:pt x="14470" y="24115"/>
                    </a:cubicBezTo>
                    <a:cubicBezTo>
                      <a:pt x="14586" y="24115"/>
                      <a:pt x="14702" y="24035"/>
                      <a:pt x="14711" y="23893"/>
                    </a:cubicBezTo>
                    <a:lnTo>
                      <a:pt x="14754" y="23066"/>
                    </a:lnTo>
                    <a:cubicBezTo>
                      <a:pt x="14932" y="23022"/>
                      <a:pt x="15110" y="22980"/>
                      <a:pt x="15288" y="22927"/>
                    </a:cubicBezTo>
                    <a:lnTo>
                      <a:pt x="15725" y="23628"/>
                    </a:lnTo>
                    <a:cubicBezTo>
                      <a:pt x="15773" y="23707"/>
                      <a:pt x="15848" y="23742"/>
                      <a:pt x="15923" y="23742"/>
                    </a:cubicBezTo>
                    <a:cubicBezTo>
                      <a:pt x="16048" y="23742"/>
                      <a:pt x="16171" y="23643"/>
                      <a:pt x="16162" y="23489"/>
                    </a:cubicBezTo>
                    <a:lnTo>
                      <a:pt x="16104" y="22667"/>
                    </a:lnTo>
                    <a:cubicBezTo>
                      <a:pt x="16277" y="22605"/>
                      <a:pt x="16446" y="22538"/>
                      <a:pt x="16614" y="22465"/>
                    </a:cubicBezTo>
                    <a:lnTo>
                      <a:pt x="17133" y="23104"/>
                    </a:lnTo>
                    <a:cubicBezTo>
                      <a:pt x="17183" y="23166"/>
                      <a:pt x="17249" y="23192"/>
                      <a:pt x="17314" y="23192"/>
                    </a:cubicBezTo>
                    <a:cubicBezTo>
                      <a:pt x="17451" y="23192"/>
                      <a:pt x="17583" y="23071"/>
                      <a:pt x="17550" y="22907"/>
                    </a:cubicBezTo>
                    <a:lnTo>
                      <a:pt x="17392" y="22095"/>
                    </a:lnTo>
                    <a:cubicBezTo>
                      <a:pt x="17550" y="22008"/>
                      <a:pt x="17714" y="21922"/>
                      <a:pt x="17868" y="21831"/>
                    </a:cubicBezTo>
                    <a:lnTo>
                      <a:pt x="18469" y="22403"/>
                    </a:lnTo>
                    <a:cubicBezTo>
                      <a:pt x="18517" y="22449"/>
                      <a:pt x="18573" y="22468"/>
                      <a:pt x="18628" y="22468"/>
                    </a:cubicBezTo>
                    <a:cubicBezTo>
                      <a:pt x="18776" y="22468"/>
                      <a:pt x="18914" y="22325"/>
                      <a:pt x="18858" y="22157"/>
                    </a:cubicBezTo>
                    <a:lnTo>
                      <a:pt x="18594" y="21369"/>
                    </a:lnTo>
                    <a:cubicBezTo>
                      <a:pt x="18748" y="21269"/>
                      <a:pt x="18892" y="21158"/>
                      <a:pt x="19036" y="21048"/>
                    </a:cubicBezTo>
                    <a:lnTo>
                      <a:pt x="19704" y="21542"/>
                    </a:lnTo>
                    <a:cubicBezTo>
                      <a:pt x="19749" y="21575"/>
                      <a:pt x="19798" y="21589"/>
                      <a:pt x="19844" y="21589"/>
                    </a:cubicBezTo>
                    <a:cubicBezTo>
                      <a:pt x="20004" y="21589"/>
                      <a:pt x="20141" y="21421"/>
                      <a:pt x="20059" y="21250"/>
                    </a:cubicBezTo>
                    <a:lnTo>
                      <a:pt x="19699" y="20500"/>
                    </a:lnTo>
                    <a:cubicBezTo>
                      <a:pt x="19839" y="20380"/>
                      <a:pt x="19968" y="20254"/>
                      <a:pt x="20098" y="20125"/>
                    </a:cubicBezTo>
                    <a:lnTo>
                      <a:pt x="20824" y="20529"/>
                    </a:lnTo>
                    <a:cubicBezTo>
                      <a:pt x="20863" y="20551"/>
                      <a:pt x="20903" y="20560"/>
                      <a:pt x="20941" y="20560"/>
                    </a:cubicBezTo>
                    <a:cubicBezTo>
                      <a:pt x="21112" y="20560"/>
                      <a:pt x="21246" y="20366"/>
                      <a:pt x="21136" y="20196"/>
                    </a:cubicBezTo>
                    <a:lnTo>
                      <a:pt x="20689" y="19495"/>
                    </a:lnTo>
                    <a:cubicBezTo>
                      <a:pt x="20809" y="19360"/>
                      <a:pt x="20924" y="19222"/>
                      <a:pt x="21035" y="19078"/>
                    </a:cubicBezTo>
                    <a:lnTo>
                      <a:pt x="21804" y="19389"/>
                    </a:lnTo>
                    <a:cubicBezTo>
                      <a:pt x="21836" y="19402"/>
                      <a:pt x="21867" y="19408"/>
                      <a:pt x="21897" y="19408"/>
                    </a:cubicBezTo>
                    <a:cubicBezTo>
                      <a:pt x="22083" y="19408"/>
                      <a:pt x="22215" y="19180"/>
                      <a:pt x="22077" y="19014"/>
                    </a:cubicBezTo>
                    <a:lnTo>
                      <a:pt x="21545" y="18386"/>
                    </a:lnTo>
                    <a:cubicBezTo>
                      <a:pt x="21645" y="18231"/>
                      <a:pt x="21742" y="18078"/>
                      <a:pt x="21837" y="17919"/>
                    </a:cubicBezTo>
                    <a:lnTo>
                      <a:pt x="22636" y="18131"/>
                    </a:lnTo>
                    <a:cubicBezTo>
                      <a:pt x="22658" y="18137"/>
                      <a:pt x="22679" y="18139"/>
                      <a:pt x="22700" y="18139"/>
                    </a:cubicBezTo>
                    <a:cubicBezTo>
                      <a:pt x="22903" y="18139"/>
                      <a:pt x="23022" y="17880"/>
                      <a:pt x="22856" y="17727"/>
                    </a:cubicBezTo>
                    <a:lnTo>
                      <a:pt x="22250" y="17164"/>
                    </a:lnTo>
                    <a:cubicBezTo>
                      <a:pt x="22332" y="17006"/>
                      <a:pt x="22410" y="16838"/>
                      <a:pt x="22487" y="16670"/>
                    </a:cubicBezTo>
                    <a:lnTo>
                      <a:pt x="23303" y="16780"/>
                    </a:lnTo>
                    <a:cubicBezTo>
                      <a:pt x="23316" y="16782"/>
                      <a:pt x="23327" y="16783"/>
                      <a:pt x="23339" y="16783"/>
                    </a:cubicBezTo>
                    <a:cubicBezTo>
                      <a:pt x="23560" y="16783"/>
                      <a:pt x="23664" y="16489"/>
                      <a:pt x="23472" y="16352"/>
                    </a:cubicBezTo>
                    <a:lnTo>
                      <a:pt x="22804" y="15871"/>
                    </a:lnTo>
                    <a:cubicBezTo>
                      <a:pt x="22862" y="15698"/>
                      <a:pt x="22919" y="15525"/>
                      <a:pt x="22971" y="15352"/>
                    </a:cubicBezTo>
                    <a:lnTo>
                      <a:pt x="23798" y="15358"/>
                    </a:lnTo>
                    <a:cubicBezTo>
                      <a:pt x="24044" y="15358"/>
                      <a:pt x="24130" y="15031"/>
                      <a:pt x="23914" y="14911"/>
                    </a:cubicBezTo>
                    <a:lnTo>
                      <a:pt x="23183" y="14516"/>
                    </a:lnTo>
                    <a:cubicBezTo>
                      <a:pt x="23222" y="14339"/>
                      <a:pt x="23255" y="14161"/>
                      <a:pt x="23284" y="13979"/>
                    </a:cubicBezTo>
                    <a:lnTo>
                      <a:pt x="24106" y="13882"/>
                    </a:lnTo>
                    <a:cubicBezTo>
                      <a:pt x="24351" y="13853"/>
                      <a:pt x="24394" y="13517"/>
                      <a:pt x="24164" y="13426"/>
                    </a:cubicBezTo>
                    <a:lnTo>
                      <a:pt x="23395" y="13128"/>
                    </a:lnTo>
                    <a:cubicBezTo>
                      <a:pt x="23410" y="12945"/>
                      <a:pt x="23419" y="12763"/>
                      <a:pt x="23428" y="12580"/>
                    </a:cubicBezTo>
                    <a:lnTo>
                      <a:pt x="24231" y="12382"/>
                    </a:lnTo>
                    <a:cubicBezTo>
                      <a:pt x="24471" y="12320"/>
                      <a:pt x="24471" y="11979"/>
                      <a:pt x="24231" y="11921"/>
                    </a:cubicBezTo>
                    <a:lnTo>
                      <a:pt x="23428" y="11719"/>
                    </a:lnTo>
                    <a:cubicBezTo>
                      <a:pt x="23419" y="11537"/>
                      <a:pt x="23410" y="11355"/>
                      <a:pt x="23395" y="11177"/>
                    </a:cubicBezTo>
                    <a:lnTo>
                      <a:pt x="24164" y="10874"/>
                    </a:lnTo>
                    <a:cubicBezTo>
                      <a:pt x="24394" y="10787"/>
                      <a:pt x="24351" y="10451"/>
                      <a:pt x="24106" y="10417"/>
                    </a:cubicBezTo>
                    <a:lnTo>
                      <a:pt x="23284" y="10321"/>
                    </a:lnTo>
                    <a:cubicBezTo>
                      <a:pt x="23255" y="10139"/>
                      <a:pt x="23222" y="9960"/>
                      <a:pt x="23183" y="9783"/>
                    </a:cubicBezTo>
                    <a:lnTo>
                      <a:pt x="23914" y="9389"/>
                    </a:lnTo>
                    <a:cubicBezTo>
                      <a:pt x="24129" y="9275"/>
                      <a:pt x="24045" y="8947"/>
                      <a:pt x="23803" y="8947"/>
                    </a:cubicBezTo>
                    <a:cubicBezTo>
                      <a:pt x="23802" y="8947"/>
                      <a:pt x="23800" y="8947"/>
                      <a:pt x="23798" y="8947"/>
                    </a:cubicBezTo>
                    <a:lnTo>
                      <a:pt x="22971" y="8951"/>
                    </a:lnTo>
                    <a:cubicBezTo>
                      <a:pt x="22919" y="8774"/>
                      <a:pt x="22862" y="8601"/>
                      <a:pt x="22804" y="8428"/>
                    </a:cubicBezTo>
                    <a:lnTo>
                      <a:pt x="23472" y="7948"/>
                    </a:lnTo>
                    <a:cubicBezTo>
                      <a:pt x="23665" y="7810"/>
                      <a:pt x="23558" y="7518"/>
                      <a:pt x="23335" y="7518"/>
                    </a:cubicBezTo>
                    <a:cubicBezTo>
                      <a:pt x="23325" y="7518"/>
                      <a:pt x="23314" y="7519"/>
                      <a:pt x="23303" y="7520"/>
                    </a:cubicBezTo>
                    <a:lnTo>
                      <a:pt x="22487" y="7631"/>
                    </a:lnTo>
                    <a:cubicBezTo>
                      <a:pt x="22410" y="7462"/>
                      <a:pt x="22332" y="7298"/>
                      <a:pt x="22250" y="7135"/>
                    </a:cubicBezTo>
                    <a:lnTo>
                      <a:pt x="22856" y="6573"/>
                    </a:lnTo>
                    <a:cubicBezTo>
                      <a:pt x="23022" y="6420"/>
                      <a:pt x="22903" y="6161"/>
                      <a:pt x="22700" y="6161"/>
                    </a:cubicBezTo>
                    <a:cubicBezTo>
                      <a:pt x="22679" y="6161"/>
                      <a:pt x="22658" y="6164"/>
                      <a:pt x="22636" y="6169"/>
                    </a:cubicBezTo>
                    <a:lnTo>
                      <a:pt x="21837" y="6380"/>
                    </a:lnTo>
                    <a:cubicBezTo>
                      <a:pt x="21742" y="6227"/>
                      <a:pt x="21645" y="6074"/>
                      <a:pt x="21545" y="5919"/>
                    </a:cubicBezTo>
                    <a:lnTo>
                      <a:pt x="22077" y="5285"/>
                    </a:lnTo>
                    <a:cubicBezTo>
                      <a:pt x="22215" y="5123"/>
                      <a:pt x="22083" y="4896"/>
                      <a:pt x="21896" y="4896"/>
                    </a:cubicBezTo>
                    <a:cubicBezTo>
                      <a:pt x="21866" y="4896"/>
                      <a:pt x="21835" y="4902"/>
                      <a:pt x="21804" y="4914"/>
                    </a:cubicBezTo>
                    <a:lnTo>
                      <a:pt x="21035" y="5227"/>
                    </a:lnTo>
                    <a:cubicBezTo>
                      <a:pt x="20924" y="5083"/>
                      <a:pt x="20809" y="4943"/>
                      <a:pt x="20689" y="4805"/>
                    </a:cubicBezTo>
                    <a:lnTo>
                      <a:pt x="21136" y="4107"/>
                    </a:lnTo>
                    <a:cubicBezTo>
                      <a:pt x="21246" y="3938"/>
                      <a:pt x="21111" y="3740"/>
                      <a:pt x="20940" y="3740"/>
                    </a:cubicBezTo>
                    <a:cubicBezTo>
                      <a:pt x="20902" y="3740"/>
                      <a:pt x="20863" y="3750"/>
                      <a:pt x="20824" y="3771"/>
                    </a:cubicBezTo>
                    <a:lnTo>
                      <a:pt x="20098" y="4175"/>
                    </a:lnTo>
                    <a:cubicBezTo>
                      <a:pt x="19968" y="4049"/>
                      <a:pt x="19839" y="3925"/>
                      <a:pt x="19699" y="3800"/>
                    </a:cubicBezTo>
                    <a:lnTo>
                      <a:pt x="20059" y="3055"/>
                    </a:lnTo>
                    <a:cubicBezTo>
                      <a:pt x="20141" y="2884"/>
                      <a:pt x="20005" y="2714"/>
                      <a:pt x="19845" y="2714"/>
                    </a:cubicBezTo>
                    <a:cubicBezTo>
                      <a:pt x="19799" y="2714"/>
                      <a:pt x="19750" y="2728"/>
                      <a:pt x="19704" y="2762"/>
                    </a:cubicBezTo>
                    <a:lnTo>
                      <a:pt x="19036" y="3252"/>
                    </a:lnTo>
                    <a:cubicBezTo>
                      <a:pt x="18892" y="3142"/>
                      <a:pt x="18748" y="3036"/>
                      <a:pt x="18594" y="2931"/>
                    </a:cubicBezTo>
                    <a:lnTo>
                      <a:pt x="18858" y="2146"/>
                    </a:lnTo>
                    <a:cubicBezTo>
                      <a:pt x="18913" y="1976"/>
                      <a:pt x="18777" y="1833"/>
                      <a:pt x="18631" y="1833"/>
                    </a:cubicBezTo>
                    <a:cubicBezTo>
                      <a:pt x="18575" y="1833"/>
                      <a:pt x="18518" y="1854"/>
                      <a:pt x="18469" y="1902"/>
                    </a:cubicBezTo>
                    <a:lnTo>
                      <a:pt x="17868" y="2469"/>
                    </a:lnTo>
                    <a:cubicBezTo>
                      <a:pt x="17714" y="2377"/>
                      <a:pt x="17550" y="2291"/>
                      <a:pt x="17392" y="2210"/>
                    </a:cubicBezTo>
                    <a:lnTo>
                      <a:pt x="17550" y="1397"/>
                    </a:lnTo>
                    <a:cubicBezTo>
                      <a:pt x="17583" y="1231"/>
                      <a:pt x="17452" y="1111"/>
                      <a:pt x="17316" y="1111"/>
                    </a:cubicBezTo>
                    <a:cubicBezTo>
                      <a:pt x="17250" y="1111"/>
                      <a:pt x="17184" y="1139"/>
                      <a:pt x="17133" y="1201"/>
                    </a:cubicBezTo>
                    <a:lnTo>
                      <a:pt x="16614" y="1840"/>
                    </a:lnTo>
                    <a:cubicBezTo>
                      <a:pt x="16446" y="1767"/>
                      <a:pt x="16277" y="1700"/>
                      <a:pt x="16104" y="1638"/>
                    </a:cubicBezTo>
                    <a:lnTo>
                      <a:pt x="16162" y="815"/>
                    </a:lnTo>
                    <a:cubicBezTo>
                      <a:pt x="16171" y="659"/>
                      <a:pt x="16047" y="558"/>
                      <a:pt x="15921" y="558"/>
                    </a:cubicBezTo>
                    <a:cubicBezTo>
                      <a:pt x="15847" y="558"/>
                      <a:pt x="15773" y="593"/>
                      <a:pt x="15725" y="671"/>
                    </a:cubicBezTo>
                    <a:lnTo>
                      <a:pt x="15288" y="1374"/>
                    </a:lnTo>
                    <a:cubicBezTo>
                      <a:pt x="15110" y="1325"/>
                      <a:pt x="14932" y="1277"/>
                      <a:pt x="14754" y="1239"/>
                    </a:cubicBezTo>
                    <a:lnTo>
                      <a:pt x="14711" y="412"/>
                    </a:lnTo>
                    <a:cubicBezTo>
                      <a:pt x="14702" y="270"/>
                      <a:pt x="14585" y="187"/>
                      <a:pt x="14469" y="187"/>
                    </a:cubicBezTo>
                    <a:cubicBezTo>
                      <a:pt x="14385" y="187"/>
                      <a:pt x="14301" y="230"/>
                      <a:pt x="14259" y="325"/>
                    </a:cubicBezTo>
                    <a:lnTo>
                      <a:pt x="13913" y="1075"/>
                    </a:lnTo>
                    <a:cubicBezTo>
                      <a:pt x="13731" y="1046"/>
                      <a:pt x="13553" y="1028"/>
                      <a:pt x="13370" y="1008"/>
                    </a:cubicBezTo>
                    <a:lnTo>
                      <a:pt x="13216" y="196"/>
                    </a:lnTo>
                    <a:cubicBezTo>
                      <a:pt x="13194" y="67"/>
                      <a:pt x="13089" y="1"/>
                      <a:pt x="12984" y="1"/>
                    </a:cubicBezTo>
                    <a:cubicBezTo>
                      <a:pt x="12889" y="1"/>
                      <a:pt x="12794" y="55"/>
                      <a:pt x="12759" y="167"/>
                    </a:cubicBezTo>
                    <a:lnTo>
                      <a:pt x="12510" y="955"/>
                    </a:lnTo>
                    <a:cubicBezTo>
                      <a:pt x="12418" y="955"/>
                      <a:pt x="12327" y="950"/>
                      <a:pt x="12236" y="950"/>
                    </a:cubicBezTo>
                    <a:cubicBezTo>
                      <a:pt x="12145" y="950"/>
                      <a:pt x="12054" y="955"/>
                      <a:pt x="11962" y="955"/>
                    </a:cubicBezTo>
                    <a:lnTo>
                      <a:pt x="11712" y="167"/>
                    </a:lnTo>
                    <a:cubicBezTo>
                      <a:pt x="11678" y="55"/>
                      <a:pt x="11583" y="1"/>
                      <a:pt x="11487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533;p43"/>
              <p:cNvSpPr/>
              <p:nvPr/>
            </p:nvSpPr>
            <p:spPr>
              <a:xfrm>
                <a:off x="1523366" y="3302300"/>
                <a:ext cx="428259" cy="115666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4831" extrusionOk="0">
                    <a:moveTo>
                      <a:pt x="471" y="0"/>
                    </a:moveTo>
                    <a:lnTo>
                      <a:pt x="471" y="0"/>
                    </a:lnTo>
                    <a:cubicBezTo>
                      <a:pt x="476" y="10"/>
                      <a:pt x="486" y="20"/>
                      <a:pt x="491" y="24"/>
                    </a:cubicBezTo>
                    <a:lnTo>
                      <a:pt x="43" y="725"/>
                    </a:lnTo>
                    <a:cubicBezTo>
                      <a:pt x="14" y="765"/>
                      <a:pt x="1" y="812"/>
                      <a:pt x="1" y="851"/>
                    </a:cubicBezTo>
                    <a:cubicBezTo>
                      <a:pt x="1" y="980"/>
                      <a:pt x="111" y="1091"/>
                      <a:pt x="240" y="1091"/>
                    </a:cubicBezTo>
                    <a:cubicBezTo>
                      <a:pt x="280" y="1091"/>
                      <a:pt x="318" y="1082"/>
                      <a:pt x="356" y="1058"/>
                    </a:cubicBezTo>
                    <a:lnTo>
                      <a:pt x="1081" y="654"/>
                    </a:lnTo>
                    <a:cubicBezTo>
                      <a:pt x="1212" y="783"/>
                      <a:pt x="1341" y="909"/>
                      <a:pt x="1480" y="1029"/>
                    </a:cubicBezTo>
                    <a:lnTo>
                      <a:pt x="1121" y="1779"/>
                    </a:lnTo>
                    <a:cubicBezTo>
                      <a:pt x="1101" y="1812"/>
                      <a:pt x="1096" y="1845"/>
                      <a:pt x="1096" y="1879"/>
                    </a:cubicBezTo>
                    <a:cubicBezTo>
                      <a:pt x="1096" y="2009"/>
                      <a:pt x="1207" y="2120"/>
                      <a:pt x="1336" y="2120"/>
                    </a:cubicBezTo>
                    <a:cubicBezTo>
                      <a:pt x="1380" y="2120"/>
                      <a:pt x="1427" y="2100"/>
                      <a:pt x="1476" y="2071"/>
                    </a:cubicBezTo>
                    <a:lnTo>
                      <a:pt x="2144" y="1577"/>
                    </a:lnTo>
                    <a:cubicBezTo>
                      <a:pt x="2288" y="1687"/>
                      <a:pt x="2432" y="1798"/>
                      <a:pt x="2581" y="1898"/>
                    </a:cubicBezTo>
                    <a:lnTo>
                      <a:pt x="2321" y="2686"/>
                    </a:lnTo>
                    <a:cubicBezTo>
                      <a:pt x="2312" y="2710"/>
                      <a:pt x="2307" y="2739"/>
                      <a:pt x="2307" y="2763"/>
                    </a:cubicBezTo>
                    <a:cubicBezTo>
                      <a:pt x="2307" y="2898"/>
                      <a:pt x="2427" y="2999"/>
                      <a:pt x="2547" y="2999"/>
                    </a:cubicBezTo>
                    <a:cubicBezTo>
                      <a:pt x="2605" y="2999"/>
                      <a:pt x="2663" y="2980"/>
                      <a:pt x="2711" y="2932"/>
                    </a:cubicBezTo>
                    <a:lnTo>
                      <a:pt x="3312" y="2360"/>
                    </a:lnTo>
                    <a:cubicBezTo>
                      <a:pt x="3465" y="2451"/>
                      <a:pt x="3629" y="2537"/>
                      <a:pt x="3787" y="2624"/>
                    </a:cubicBezTo>
                    <a:lnTo>
                      <a:pt x="3629" y="3436"/>
                    </a:lnTo>
                    <a:cubicBezTo>
                      <a:pt x="3624" y="3456"/>
                      <a:pt x="3624" y="3470"/>
                      <a:pt x="3624" y="3484"/>
                    </a:cubicBezTo>
                    <a:cubicBezTo>
                      <a:pt x="3624" y="3624"/>
                      <a:pt x="3740" y="3720"/>
                      <a:pt x="3864" y="3720"/>
                    </a:cubicBezTo>
                    <a:cubicBezTo>
                      <a:pt x="3927" y="3720"/>
                      <a:pt x="3994" y="3691"/>
                      <a:pt x="4047" y="3633"/>
                    </a:cubicBezTo>
                    <a:lnTo>
                      <a:pt x="4566" y="2994"/>
                    </a:lnTo>
                    <a:cubicBezTo>
                      <a:pt x="4734" y="3067"/>
                      <a:pt x="4902" y="3134"/>
                      <a:pt x="5075" y="3196"/>
                    </a:cubicBezTo>
                    <a:lnTo>
                      <a:pt x="5018" y="4018"/>
                    </a:lnTo>
                    <a:lnTo>
                      <a:pt x="5018" y="4037"/>
                    </a:lnTo>
                    <a:cubicBezTo>
                      <a:pt x="5018" y="4181"/>
                      <a:pt x="5138" y="4272"/>
                      <a:pt x="5258" y="4272"/>
                    </a:cubicBezTo>
                    <a:cubicBezTo>
                      <a:pt x="5330" y="4272"/>
                      <a:pt x="5406" y="4239"/>
                      <a:pt x="5455" y="4157"/>
                    </a:cubicBezTo>
                    <a:lnTo>
                      <a:pt x="5892" y="3456"/>
                    </a:lnTo>
                    <a:cubicBezTo>
                      <a:pt x="6070" y="3509"/>
                      <a:pt x="6248" y="3551"/>
                      <a:pt x="6426" y="3595"/>
                    </a:cubicBezTo>
                    <a:lnTo>
                      <a:pt x="6469" y="4422"/>
                    </a:lnTo>
                    <a:cubicBezTo>
                      <a:pt x="6479" y="4560"/>
                      <a:pt x="6594" y="4642"/>
                      <a:pt x="6710" y="4642"/>
                    </a:cubicBezTo>
                    <a:cubicBezTo>
                      <a:pt x="6796" y="4642"/>
                      <a:pt x="6877" y="4600"/>
                      <a:pt x="6921" y="4509"/>
                    </a:cubicBezTo>
                    <a:lnTo>
                      <a:pt x="7267" y="3759"/>
                    </a:lnTo>
                    <a:cubicBezTo>
                      <a:pt x="7449" y="3782"/>
                      <a:pt x="7627" y="3806"/>
                      <a:pt x="7810" y="3826"/>
                    </a:cubicBezTo>
                    <a:lnTo>
                      <a:pt x="7959" y="4638"/>
                    </a:lnTo>
                    <a:cubicBezTo>
                      <a:pt x="7983" y="4768"/>
                      <a:pt x="8088" y="4830"/>
                      <a:pt x="8194" y="4830"/>
                    </a:cubicBezTo>
                    <a:cubicBezTo>
                      <a:pt x="8290" y="4830"/>
                      <a:pt x="8387" y="4777"/>
                      <a:pt x="8420" y="4667"/>
                    </a:cubicBezTo>
                    <a:lnTo>
                      <a:pt x="8670" y="3874"/>
                    </a:lnTo>
                    <a:cubicBezTo>
                      <a:pt x="8762" y="3879"/>
                      <a:pt x="8853" y="3883"/>
                      <a:pt x="8944" y="3883"/>
                    </a:cubicBezTo>
                    <a:cubicBezTo>
                      <a:pt x="9035" y="3883"/>
                      <a:pt x="9126" y="3879"/>
                      <a:pt x="9218" y="3874"/>
                    </a:cubicBezTo>
                    <a:lnTo>
                      <a:pt x="9467" y="4667"/>
                    </a:lnTo>
                    <a:cubicBezTo>
                      <a:pt x="9501" y="4777"/>
                      <a:pt x="9598" y="4830"/>
                      <a:pt x="9693" y="4830"/>
                    </a:cubicBezTo>
                    <a:cubicBezTo>
                      <a:pt x="9800" y="4830"/>
                      <a:pt x="9905" y="4768"/>
                      <a:pt x="9924" y="4638"/>
                    </a:cubicBezTo>
                    <a:lnTo>
                      <a:pt x="10078" y="3826"/>
                    </a:lnTo>
                    <a:cubicBezTo>
                      <a:pt x="10261" y="3806"/>
                      <a:pt x="10439" y="3782"/>
                      <a:pt x="10621" y="3759"/>
                    </a:cubicBezTo>
                    <a:lnTo>
                      <a:pt x="10967" y="4509"/>
                    </a:lnTo>
                    <a:cubicBezTo>
                      <a:pt x="11011" y="4600"/>
                      <a:pt x="11092" y="4642"/>
                      <a:pt x="11179" y="4642"/>
                    </a:cubicBezTo>
                    <a:cubicBezTo>
                      <a:pt x="11294" y="4642"/>
                      <a:pt x="11410" y="4560"/>
                      <a:pt x="11419" y="4422"/>
                    </a:cubicBezTo>
                    <a:lnTo>
                      <a:pt x="11462" y="3595"/>
                    </a:lnTo>
                    <a:cubicBezTo>
                      <a:pt x="11640" y="3551"/>
                      <a:pt x="11818" y="3509"/>
                      <a:pt x="11996" y="3456"/>
                    </a:cubicBezTo>
                    <a:lnTo>
                      <a:pt x="12433" y="4157"/>
                    </a:lnTo>
                    <a:cubicBezTo>
                      <a:pt x="12481" y="4239"/>
                      <a:pt x="12557" y="4272"/>
                      <a:pt x="12630" y="4272"/>
                    </a:cubicBezTo>
                    <a:cubicBezTo>
                      <a:pt x="12750" y="4272"/>
                      <a:pt x="12870" y="4181"/>
                      <a:pt x="12870" y="4037"/>
                    </a:cubicBezTo>
                    <a:lnTo>
                      <a:pt x="12870" y="4018"/>
                    </a:lnTo>
                    <a:lnTo>
                      <a:pt x="12812" y="3196"/>
                    </a:lnTo>
                    <a:cubicBezTo>
                      <a:pt x="12985" y="3134"/>
                      <a:pt x="13154" y="3067"/>
                      <a:pt x="13322" y="2994"/>
                    </a:cubicBezTo>
                    <a:lnTo>
                      <a:pt x="13841" y="3633"/>
                    </a:lnTo>
                    <a:cubicBezTo>
                      <a:pt x="13894" y="3691"/>
                      <a:pt x="13961" y="3720"/>
                      <a:pt x="14023" y="3720"/>
                    </a:cubicBezTo>
                    <a:cubicBezTo>
                      <a:pt x="14143" y="3720"/>
                      <a:pt x="14264" y="3624"/>
                      <a:pt x="14264" y="3484"/>
                    </a:cubicBezTo>
                    <a:cubicBezTo>
                      <a:pt x="14264" y="3470"/>
                      <a:pt x="14264" y="3456"/>
                      <a:pt x="14258" y="3436"/>
                    </a:cubicBezTo>
                    <a:lnTo>
                      <a:pt x="14100" y="2624"/>
                    </a:lnTo>
                    <a:cubicBezTo>
                      <a:pt x="14258" y="2537"/>
                      <a:pt x="14422" y="2451"/>
                      <a:pt x="14576" y="2360"/>
                    </a:cubicBezTo>
                    <a:lnTo>
                      <a:pt x="15177" y="2932"/>
                    </a:lnTo>
                    <a:cubicBezTo>
                      <a:pt x="15225" y="2980"/>
                      <a:pt x="15283" y="2999"/>
                      <a:pt x="15340" y="2999"/>
                    </a:cubicBezTo>
                    <a:cubicBezTo>
                      <a:pt x="15460" y="2999"/>
                      <a:pt x="15580" y="2898"/>
                      <a:pt x="15580" y="2763"/>
                    </a:cubicBezTo>
                    <a:cubicBezTo>
                      <a:pt x="15580" y="2739"/>
                      <a:pt x="15576" y="2710"/>
                      <a:pt x="15566" y="2686"/>
                    </a:cubicBezTo>
                    <a:lnTo>
                      <a:pt x="15302" y="1898"/>
                    </a:lnTo>
                    <a:cubicBezTo>
                      <a:pt x="15456" y="1798"/>
                      <a:pt x="15600" y="1687"/>
                      <a:pt x="15744" y="1577"/>
                    </a:cubicBezTo>
                    <a:lnTo>
                      <a:pt x="16412" y="2071"/>
                    </a:lnTo>
                    <a:cubicBezTo>
                      <a:pt x="16460" y="2100"/>
                      <a:pt x="16508" y="2120"/>
                      <a:pt x="16551" y="2120"/>
                    </a:cubicBezTo>
                    <a:cubicBezTo>
                      <a:pt x="16681" y="2120"/>
                      <a:pt x="16791" y="2009"/>
                      <a:pt x="16791" y="1879"/>
                    </a:cubicBezTo>
                    <a:cubicBezTo>
                      <a:pt x="16791" y="1845"/>
                      <a:pt x="16787" y="1812"/>
                      <a:pt x="16767" y="1779"/>
                    </a:cubicBezTo>
                    <a:lnTo>
                      <a:pt x="16407" y="1029"/>
                    </a:lnTo>
                    <a:cubicBezTo>
                      <a:pt x="16547" y="909"/>
                      <a:pt x="16676" y="783"/>
                      <a:pt x="16806" y="654"/>
                    </a:cubicBezTo>
                    <a:lnTo>
                      <a:pt x="17532" y="1058"/>
                    </a:lnTo>
                    <a:cubicBezTo>
                      <a:pt x="17570" y="1082"/>
                      <a:pt x="17609" y="1091"/>
                      <a:pt x="17647" y="1091"/>
                    </a:cubicBezTo>
                    <a:cubicBezTo>
                      <a:pt x="17776" y="1091"/>
                      <a:pt x="17882" y="980"/>
                      <a:pt x="17887" y="851"/>
                    </a:cubicBezTo>
                    <a:cubicBezTo>
                      <a:pt x="17887" y="812"/>
                      <a:pt x="17873" y="765"/>
                      <a:pt x="17844" y="725"/>
                    </a:cubicBezTo>
                    <a:lnTo>
                      <a:pt x="17397" y="24"/>
                    </a:lnTo>
                    <a:cubicBezTo>
                      <a:pt x="17401" y="20"/>
                      <a:pt x="17412" y="10"/>
                      <a:pt x="17416" y="0"/>
                    </a:cubicBezTo>
                    <a:lnTo>
                      <a:pt x="17416" y="0"/>
                    </a:lnTo>
                    <a:cubicBezTo>
                      <a:pt x="14879" y="1322"/>
                      <a:pt x="12000" y="2071"/>
                      <a:pt x="8944" y="2071"/>
                    </a:cubicBezTo>
                    <a:cubicBezTo>
                      <a:pt x="5887" y="2071"/>
                      <a:pt x="3009" y="1322"/>
                      <a:pt x="471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534;p43"/>
              <p:cNvSpPr/>
              <p:nvPr/>
            </p:nvSpPr>
            <p:spPr>
              <a:xfrm>
                <a:off x="1592512" y="3051934"/>
                <a:ext cx="62969" cy="36488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1524" extrusionOk="0">
                    <a:moveTo>
                      <a:pt x="131" y="1"/>
                    </a:moveTo>
                    <a:cubicBezTo>
                      <a:pt x="58" y="5"/>
                      <a:pt x="1" y="68"/>
                      <a:pt x="5" y="139"/>
                    </a:cubicBezTo>
                    <a:cubicBezTo>
                      <a:pt x="5" y="145"/>
                      <a:pt x="10" y="207"/>
                      <a:pt x="29" y="307"/>
                    </a:cubicBezTo>
                    <a:cubicBezTo>
                      <a:pt x="63" y="452"/>
                      <a:pt x="136" y="678"/>
                      <a:pt x="298" y="899"/>
                    </a:cubicBezTo>
                    <a:cubicBezTo>
                      <a:pt x="380" y="1010"/>
                      <a:pt x="486" y="1119"/>
                      <a:pt x="621" y="1216"/>
                    </a:cubicBezTo>
                    <a:cubicBezTo>
                      <a:pt x="755" y="1312"/>
                      <a:pt x="919" y="1394"/>
                      <a:pt x="1116" y="1452"/>
                    </a:cubicBezTo>
                    <a:cubicBezTo>
                      <a:pt x="1279" y="1500"/>
                      <a:pt x="1428" y="1523"/>
                      <a:pt x="1562" y="1523"/>
                    </a:cubicBezTo>
                    <a:cubicBezTo>
                      <a:pt x="1750" y="1523"/>
                      <a:pt x="1908" y="1485"/>
                      <a:pt x="2039" y="1423"/>
                    </a:cubicBezTo>
                    <a:cubicBezTo>
                      <a:pt x="2139" y="1379"/>
                      <a:pt x="2225" y="1321"/>
                      <a:pt x="2293" y="1264"/>
                    </a:cubicBezTo>
                    <a:cubicBezTo>
                      <a:pt x="2398" y="1177"/>
                      <a:pt x="2476" y="1086"/>
                      <a:pt x="2524" y="1014"/>
                    </a:cubicBezTo>
                    <a:cubicBezTo>
                      <a:pt x="2571" y="942"/>
                      <a:pt x="2596" y="895"/>
                      <a:pt x="2596" y="889"/>
                    </a:cubicBezTo>
                    <a:cubicBezTo>
                      <a:pt x="2629" y="822"/>
                      <a:pt x="2600" y="745"/>
                      <a:pt x="2533" y="716"/>
                    </a:cubicBezTo>
                    <a:cubicBezTo>
                      <a:pt x="2515" y="707"/>
                      <a:pt x="2496" y="703"/>
                      <a:pt x="2478" y="703"/>
                    </a:cubicBezTo>
                    <a:cubicBezTo>
                      <a:pt x="2428" y="703"/>
                      <a:pt x="2381" y="733"/>
                      <a:pt x="2360" y="779"/>
                    </a:cubicBezTo>
                    <a:cubicBezTo>
                      <a:pt x="2356" y="784"/>
                      <a:pt x="2341" y="817"/>
                      <a:pt x="2312" y="860"/>
                    </a:cubicBezTo>
                    <a:cubicBezTo>
                      <a:pt x="2265" y="933"/>
                      <a:pt x="2178" y="1033"/>
                      <a:pt x="2057" y="1115"/>
                    </a:cubicBezTo>
                    <a:cubicBezTo>
                      <a:pt x="1999" y="1159"/>
                      <a:pt x="1928" y="1192"/>
                      <a:pt x="1846" y="1221"/>
                    </a:cubicBezTo>
                    <a:cubicBezTo>
                      <a:pt x="1764" y="1245"/>
                      <a:pt x="1673" y="1259"/>
                      <a:pt x="1562" y="1259"/>
                    </a:cubicBezTo>
                    <a:cubicBezTo>
                      <a:pt x="1457" y="1259"/>
                      <a:pt x="1332" y="1245"/>
                      <a:pt x="1192" y="1201"/>
                    </a:cubicBezTo>
                    <a:cubicBezTo>
                      <a:pt x="967" y="1134"/>
                      <a:pt x="799" y="1033"/>
                      <a:pt x="668" y="918"/>
                    </a:cubicBezTo>
                    <a:cubicBezTo>
                      <a:pt x="577" y="837"/>
                      <a:pt x="500" y="745"/>
                      <a:pt x="448" y="653"/>
                    </a:cubicBezTo>
                    <a:cubicBezTo>
                      <a:pt x="362" y="514"/>
                      <a:pt x="318" y="380"/>
                      <a:pt x="294" y="283"/>
                    </a:cubicBezTo>
                    <a:cubicBezTo>
                      <a:pt x="280" y="236"/>
                      <a:pt x="275" y="192"/>
                      <a:pt x="269" y="163"/>
                    </a:cubicBezTo>
                    <a:lnTo>
                      <a:pt x="269" y="134"/>
                    </a:lnTo>
                    <a:lnTo>
                      <a:pt x="265" y="130"/>
                    </a:lnTo>
                    <a:lnTo>
                      <a:pt x="265" y="125"/>
                    </a:lnTo>
                    <a:cubicBezTo>
                      <a:pt x="265" y="53"/>
                      <a:pt x="202" y="1"/>
                      <a:pt x="131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535;p43"/>
              <p:cNvSpPr/>
              <p:nvPr/>
            </p:nvSpPr>
            <p:spPr>
              <a:xfrm>
                <a:off x="1672480" y="3057081"/>
                <a:ext cx="58827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536" extrusionOk="0">
                    <a:moveTo>
                      <a:pt x="990" y="1"/>
                    </a:moveTo>
                    <a:cubicBezTo>
                      <a:pt x="534" y="1"/>
                      <a:pt x="166" y="192"/>
                      <a:pt x="92" y="501"/>
                    </a:cubicBezTo>
                    <a:cubicBezTo>
                      <a:pt x="1" y="895"/>
                      <a:pt x="433" y="1337"/>
                      <a:pt x="1058" y="1487"/>
                    </a:cubicBezTo>
                    <a:cubicBezTo>
                      <a:pt x="1197" y="1520"/>
                      <a:pt x="1334" y="1535"/>
                      <a:pt x="1463" y="1535"/>
                    </a:cubicBezTo>
                    <a:cubicBezTo>
                      <a:pt x="1921" y="1535"/>
                      <a:pt x="2291" y="1342"/>
                      <a:pt x="2365" y="1035"/>
                    </a:cubicBezTo>
                    <a:cubicBezTo>
                      <a:pt x="2456" y="636"/>
                      <a:pt x="2024" y="194"/>
                      <a:pt x="1399" y="50"/>
                    </a:cubicBezTo>
                    <a:cubicBezTo>
                      <a:pt x="1258" y="17"/>
                      <a:pt x="1120" y="1"/>
                      <a:pt x="990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536;p43"/>
              <p:cNvSpPr/>
              <p:nvPr/>
            </p:nvSpPr>
            <p:spPr>
              <a:xfrm>
                <a:off x="1523701" y="3022053"/>
                <a:ext cx="58946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536" extrusionOk="0">
                    <a:moveTo>
                      <a:pt x="999" y="0"/>
                    </a:moveTo>
                    <a:cubicBezTo>
                      <a:pt x="541" y="0"/>
                      <a:pt x="168" y="191"/>
                      <a:pt x="97" y="499"/>
                    </a:cubicBezTo>
                    <a:cubicBezTo>
                      <a:pt x="0" y="897"/>
                      <a:pt x="433" y="1340"/>
                      <a:pt x="1063" y="1489"/>
                    </a:cubicBezTo>
                    <a:cubicBezTo>
                      <a:pt x="1201" y="1520"/>
                      <a:pt x="1336" y="1535"/>
                      <a:pt x="1465" y="1535"/>
                    </a:cubicBezTo>
                    <a:cubicBezTo>
                      <a:pt x="1924" y="1535"/>
                      <a:pt x="2295" y="1345"/>
                      <a:pt x="2371" y="1036"/>
                    </a:cubicBezTo>
                    <a:cubicBezTo>
                      <a:pt x="2462" y="637"/>
                      <a:pt x="2029" y="196"/>
                      <a:pt x="1399" y="47"/>
                    </a:cubicBezTo>
                    <a:cubicBezTo>
                      <a:pt x="1263" y="15"/>
                      <a:pt x="1128" y="0"/>
                      <a:pt x="999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537;p43"/>
              <p:cNvSpPr/>
              <p:nvPr/>
            </p:nvSpPr>
            <p:spPr>
              <a:xfrm>
                <a:off x="1693190" y="3035653"/>
                <a:ext cx="28108" cy="35579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6" extrusionOk="0">
                    <a:moveTo>
                      <a:pt x="738" y="0"/>
                    </a:moveTo>
                    <a:cubicBezTo>
                      <a:pt x="522" y="0"/>
                      <a:pt x="268" y="244"/>
                      <a:pt x="140" y="603"/>
                    </a:cubicBezTo>
                    <a:cubicBezTo>
                      <a:pt x="1" y="992"/>
                      <a:pt x="136" y="1402"/>
                      <a:pt x="453" y="1473"/>
                    </a:cubicBezTo>
                    <a:cubicBezTo>
                      <a:pt x="486" y="1481"/>
                      <a:pt x="520" y="1485"/>
                      <a:pt x="552" y="1485"/>
                    </a:cubicBezTo>
                    <a:cubicBezTo>
                      <a:pt x="831" y="1485"/>
                      <a:pt x="1077" y="1203"/>
                      <a:pt x="1121" y="834"/>
                    </a:cubicBezTo>
                    <a:cubicBezTo>
                      <a:pt x="1174" y="421"/>
                      <a:pt x="1024" y="60"/>
                      <a:pt x="799" y="7"/>
                    </a:cubicBezTo>
                    <a:cubicBezTo>
                      <a:pt x="779" y="2"/>
                      <a:pt x="758" y="0"/>
                      <a:pt x="738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538;p43"/>
              <p:cNvSpPr/>
              <p:nvPr/>
            </p:nvSpPr>
            <p:spPr>
              <a:xfrm>
                <a:off x="1703437" y="3039771"/>
                <a:ext cx="8069" cy="581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43" extrusionOk="0">
                    <a:moveTo>
                      <a:pt x="169" y="0"/>
                    </a:moveTo>
                    <a:cubicBezTo>
                      <a:pt x="37" y="0"/>
                      <a:pt x="0" y="208"/>
                      <a:pt x="140" y="239"/>
                    </a:cubicBezTo>
                    <a:cubicBezTo>
                      <a:pt x="151" y="241"/>
                      <a:pt x="160" y="242"/>
                      <a:pt x="170" y="242"/>
                    </a:cubicBezTo>
                    <a:cubicBezTo>
                      <a:pt x="300" y="242"/>
                      <a:pt x="337" y="39"/>
                      <a:pt x="198" y="3"/>
                    </a:cubicBezTo>
                    <a:cubicBezTo>
                      <a:pt x="188" y="1"/>
                      <a:pt x="178" y="0"/>
                      <a:pt x="169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539;p43"/>
              <p:cNvSpPr/>
              <p:nvPr/>
            </p:nvSpPr>
            <p:spPr>
              <a:xfrm>
                <a:off x="1542328" y="3005078"/>
                <a:ext cx="28108" cy="35626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8" extrusionOk="0">
                    <a:moveTo>
                      <a:pt x="742" y="0"/>
                    </a:moveTo>
                    <a:cubicBezTo>
                      <a:pt x="526" y="0"/>
                      <a:pt x="269" y="244"/>
                      <a:pt x="141" y="602"/>
                    </a:cubicBezTo>
                    <a:cubicBezTo>
                      <a:pt x="1" y="996"/>
                      <a:pt x="136" y="1399"/>
                      <a:pt x="453" y="1477"/>
                    </a:cubicBezTo>
                    <a:cubicBezTo>
                      <a:pt x="485" y="1484"/>
                      <a:pt x="516" y="1487"/>
                      <a:pt x="547" y="1487"/>
                    </a:cubicBezTo>
                    <a:cubicBezTo>
                      <a:pt x="828" y="1487"/>
                      <a:pt x="1078" y="1205"/>
                      <a:pt x="1121" y="833"/>
                    </a:cubicBezTo>
                    <a:cubicBezTo>
                      <a:pt x="1174" y="419"/>
                      <a:pt x="1025" y="64"/>
                      <a:pt x="799" y="6"/>
                    </a:cubicBezTo>
                    <a:cubicBezTo>
                      <a:pt x="781" y="2"/>
                      <a:pt x="762" y="0"/>
                      <a:pt x="742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540;p43"/>
              <p:cNvSpPr/>
              <p:nvPr/>
            </p:nvSpPr>
            <p:spPr>
              <a:xfrm>
                <a:off x="1552599" y="3009268"/>
                <a:ext cx="8069" cy="581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43" extrusionOk="0">
                    <a:moveTo>
                      <a:pt x="168" y="1"/>
                    </a:moveTo>
                    <a:cubicBezTo>
                      <a:pt x="41" y="1"/>
                      <a:pt x="1" y="204"/>
                      <a:pt x="139" y="239"/>
                    </a:cubicBezTo>
                    <a:cubicBezTo>
                      <a:pt x="150" y="242"/>
                      <a:pt x="159" y="243"/>
                      <a:pt x="168" y="243"/>
                    </a:cubicBezTo>
                    <a:cubicBezTo>
                      <a:pt x="299" y="243"/>
                      <a:pt x="336" y="35"/>
                      <a:pt x="197" y="4"/>
                    </a:cubicBezTo>
                    <a:cubicBezTo>
                      <a:pt x="187" y="2"/>
                      <a:pt x="177" y="1"/>
                      <a:pt x="168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" name="Google Shape;1541;p43"/>
            <p:cNvGrpSpPr/>
            <p:nvPr/>
          </p:nvGrpSpPr>
          <p:grpSpPr>
            <a:xfrm>
              <a:off x="3833546" y="1033717"/>
              <a:ext cx="2282059" cy="1511301"/>
              <a:chOff x="1151850" y="2836116"/>
              <a:chExt cx="878594" cy="581851"/>
            </a:xfrm>
          </p:grpSpPr>
          <p:sp>
            <p:nvSpPr>
              <p:cNvPr id="182" name="Google Shape;1557;p43"/>
              <p:cNvSpPr/>
              <p:nvPr/>
            </p:nvSpPr>
            <p:spPr>
              <a:xfrm>
                <a:off x="1151850" y="3053634"/>
                <a:ext cx="123543" cy="60910"/>
              </a:xfrm>
              <a:custGeom>
                <a:avLst/>
                <a:gdLst/>
                <a:ahLst/>
                <a:cxnLst/>
                <a:rect l="l" t="t" r="r" b="b"/>
                <a:pathLst>
                  <a:path w="5160" h="2544" extrusionOk="0">
                    <a:moveTo>
                      <a:pt x="4520" y="0"/>
                    </a:moveTo>
                    <a:cubicBezTo>
                      <a:pt x="4505" y="0"/>
                      <a:pt x="4490" y="2"/>
                      <a:pt x="4474" y="6"/>
                    </a:cubicBezTo>
                    <a:cubicBezTo>
                      <a:pt x="4463" y="5"/>
                      <a:pt x="4451" y="5"/>
                      <a:pt x="4439" y="5"/>
                    </a:cubicBezTo>
                    <a:cubicBezTo>
                      <a:pt x="3974" y="5"/>
                      <a:pt x="3372" y="644"/>
                      <a:pt x="2547" y="784"/>
                    </a:cubicBezTo>
                    <a:cubicBezTo>
                      <a:pt x="2288" y="862"/>
                      <a:pt x="2026" y="883"/>
                      <a:pt x="1777" y="883"/>
                    </a:cubicBezTo>
                    <a:cubicBezTo>
                      <a:pt x="1481" y="883"/>
                      <a:pt x="1202" y="853"/>
                      <a:pt x="964" y="853"/>
                    </a:cubicBezTo>
                    <a:cubicBezTo>
                      <a:pt x="767" y="853"/>
                      <a:pt x="598" y="874"/>
                      <a:pt x="471" y="948"/>
                    </a:cubicBezTo>
                    <a:cubicBezTo>
                      <a:pt x="1" y="1060"/>
                      <a:pt x="483" y="2543"/>
                      <a:pt x="2279" y="2543"/>
                    </a:cubicBezTo>
                    <a:cubicBezTo>
                      <a:pt x="2484" y="2543"/>
                      <a:pt x="2706" y="2524"/>
                      <a:pt x="2946" y="2481"/>
                    </a:cubicBezTo>
                    <a:cubicBezTo>
                      <a:pt x="5160" y="1833"/>
                      <a:pt x="5009" y="0"/>
                      <a:pt x="4520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558;p43"/>
              <p:cNvSpPr/>
              <p:nvPr/>
            </p:nvSpPr>
            <p:spPr>
              <a:xfrm>
                <a:off x="1444547" y="2836116"/>
                <a:ext cx="585897" cy="581851"/>
              </a:xfrm>
              <a:custGeom>
                <a:avLst/>
                <a:gdLst/>
                <a:ahLst/>
                <a:cxnLst/>
                <a:rect l="l" t="t" r="r" b="b"/>
                <a:pathLst>
                  <a:path w="24471" h="24302" extrusionOk="0">
                    <a:moveTo>
                      <a:pt x="11487" y="1"/>
                    </a:moveTo>
                    <a:cubicBezTo>
                      <a:pt x="11382" y="1"/>
                      <a:pt x="11276" y="67"/>
                      <a:pt x="11251" y="196"/>
                    </a:cubicBezTo>
                    <a:lnTo>
                      <a:pt x="11102" y="1008"/>
                    </a:lnTo>
                    <a:cubicBezTo>
                      <a:pt x="10919" y="1028"/>
                      <a:pt x="10741" y="1046"/>
                      <a:pt x="10559" y="1075"/>
                    </a:cubicBezTo>
                    <a:lnTo>
                      <a:pt x="10213" y="325"/>
                    </a:lnTo>
                    <a:cubicBezTo>
                      <a:pt x="10170" y="230"/>
                      <a:pt x="10086" y="187"/>
                      <a:pt x="10002" y="187"/>
                    </a:cubicBezTo>
                    <a:cubicBezTo>
                      <a:pt x="9886" y="187"/>
                      <a:pt x="9769" y="270"/>
                      <a:pt x="9761" y="412"/>
                    </a:cubicBezTo>
                    <a:lnTo>
                      <a:pt x="9718" y="1239"/>
                    </a:lnTo>
                    <a:cubicBezTo>
                      <a:pt x="9540" y="1277"/>
                      <a:pt x="9362" y="1325"/>
                      <a:pt x="9184" y="1374"/>
                    </a:cubicBezTo>
                    <a:lnTo>
                      <a:pt x="8747" y="671"/>
                    </a:lnTo>
                    <a:cubicBezTo>
                      <a:pt x="8699" y="593"/>
                      <a:pt x="8625" y="558"/>
                      <a:pt x="8551" y="558"/>
                    </a:cubicBezTo>
                    <a:cubicBezTo>
                      <a:pt x="8425" y="558"/>
                      <a:pt x="8300" y="659"/>
                      <a:pt x="8310" y="815"/>
                    </a:cubicBezTo>
                    <a:lnTo>
                      <a:pt x="8367" y="1638"/>
                    </a:lnTo>
                    <a:cubicBezTo>
                      <a:pt x="8194" y="1700"/>
                      <a:pt x="8026" y="1767"/>
                      <a:pt x="7858" y="1840"/>
                    </a:cubicBezTo>
                    <a:lnTo>
                      <a:pt x="7339" y="1201"/>
                    </a:lnTo>
                    <a:cubicBezTo>
                      <a:pt x="7288" y="1139"/>
                      <a:pt x="7221" y="1111"/>
                      <a:pt x="7156" y="1111"/>
                    </a:cubicBezTo>
                    <a:cubicBezTo>
                      <a:pt x="7019" y="1111"/>
                      <a:pt x="6888" y="1231"/>
                      <a:pt x="6921" y="1397"/>
                    </a:cubicBezTo>
                    <a:lnTo>
                      <a:pt x="7079" y="2210"/>
                    </a:lnTo>
                    <a:cubicBezTo>
                      <a:pt x="6921" y="2291"/>
                      <a:pt x="6757" y="2377"/>
                      <a:pt x="6604" y="2469"/>
                    </a:cubicBezTo>
                    <a:lnTo>
                      <a:pt x="6003" y="1902"/>
                    </a:lnTo>
                    <a:cubicBezTo>
                      <a:pt x="5954" y="1854"/>
                      <a:pt x="5897" y="1833"/>
                      <a:pt x="5841" y="1833"/>
                    </a:cubicBezTo>
                    <a:cubicBezTo>
                      <a:pt x="5694" y="1833"/>
                      <a:pt x="5558" y="1976"/>
                      <a:pt x="5613" y="2146"/>
                    </a:cubicBezTo>
                    <a:lnTo>
                      <a:pt x="5873" y="2931"/>
                    </a:lnTo>
                    <a:cubicBezTo>
                      <a:pt x="5724" y="3036"/>
                      <a:pt x="5580" y="3142"/>
                      <a:pt x="5436" y="3252"/>
                    </a:cubicBezTo>
                    <a:lnTo>
                      <a:pt x="4768" y="2762"/>
                    </a:lnTo>
                    <a:cubicBezTo>
                      <a:pt x="4722" y="2728"/>
                      <a:pt x="4673" y="2714"/>
                      <a:pt x="4626" y="2714"/>
                    </a:cubicBezTo>
                    <a:cubicBezTo>
                      <a:pt x="4467" y="2714"/>
                      <a:pt x="4331" y="2884"/>
                      <a:pt x="4413" y="3055"/>
                    </a:cubicBezTo>
                    <a:lnTo>
                      <a:pt x="4772" y="3800"/>
                    </a:lnTo>
                    <a:cubicBezTo>
                      <a:pt x="4633" y="3925"/>
                      <a:pt x="4504" y="4049"/>
                      <a:pt x="4373" y="4175"/>
                    </a:cubicBezTo>
                    <a:lnTo>
                      <a:pt x="3648" y="3771"/>
                    </a:lnTo>
                    <a:cubicBezTo>
                      <a:pt x="3609" y="3750"/>
                      <a:pt x="3569" y="3740"/>
                      <a:pt x="3532" y="3740"/>
                    </a:cubicBezTo>
                    <a:cubicBezTo>
                      <a:pt x="3361" y="3740"/>
                      <a:pt x="3226" y="3938"/>
                      <a:pt x="3335" y="4107"/>
                    </a:cubicBezTo>
                    <a:lnTo>
                      <a:pt x="3783" y="4805"/>
                    </a:lnTo>
                    <a:cubicBezTo>
                      <a:pt x="3663" y="4943"/>
                      <a:pt x="3547" y="5083"/>
                      <a:pt x="3437" y="5227"/>
                    </a:cubicBezTo>
                    <a:lnTo>
                      <a:pt x="2667" y="4914"/>
                    </a:lnTo>
                    <a:cubicBezTo>
                      <a:pt x="2636" y="4902"/>
                      <a:pt x="2605" y="4896"/>
                      <a:pt x="2576" y="4896"/>
                    </a:cubicBezTo>
                    <a:cubicBezTo>
                      <a:pt x="2389" y="4896"/>
                      <a:pt x="2257" y="5123"/>
                      <a:pt x="2394" y="5285"/>
                    </a:cubicBezTo>
                    <a:lnTo>
                      <a:pt x="2927" y="5919"/>
                    </a:lnTo>
                    <a:cubicBezTo>
                      <a:pt x="2827" y="6074"/>
                      <a:pt x="2730" y="6227"/>
                      <a:pt x="2634" y="6380"/>
                    </a:cubicBezTo>
                    <a:lnTo>
                      <a:pt x="1836" y="6169"/>
                    </a:lnTo>
                    <a:cubicBezTo>
                      <a:pt x="1814" y="6164"/>
                      <a:pt x="1792" y="6161"/>
                      <a:pt x="1772" y="6161"/>
                    </a:cubicBezTo>
                    <a:cubicBezTo>
                      <a:pt x="1569" y="6161"/>
                      <a:pt x="1449" y="6420"/>
                      <a:pt x="1616" y="6573"/>
                    </a:cubicBezTo>
                    <a:lnTo>
                      <a:pt x="2221" y="7135"/>
                    </a:lnTo>
                    <a:cubicBezTo>
                      <a:pt x="2139" y="7298"/>
                      <a:pt x="2062" y="7462"/>
                      <a:pt x="1986" y="7631"/>
                    </a:cubicBezTo>
                    <a:lnTo>
                      <a:pt x="1168" y="7520"/>
                    </a:lnTo>
                    <a:cubicBezTo>
                      <a:pt x="1157" y="7519"/>
                      <a:pt x="1147" y="7518"/>
                      <a:pt x="1137" y="7518"/>
                    </a:cubicBezTo>
                    <a:cubicBezTo>
                      <a:pt x="913" y="7518"/>
                      <a:pt x="807" y="7810"/>
                      <a:pt x="1000" y="7948"/>
                    </a:cubicBezTo>
                    <a:lnTo>
                      <a:pt x="1669" y="8428"/>
                    </a:lnTo>
                    <a:cubicBezTo>
                      <a:pt x="1611" y="8601"/>
                      <a:pt x="1553" y="8774"/>
                      <a:pt x="1500" y="8951"/>
                    </a:cubicBezTo>
                    <a:lnTo>
                      <a:pt x="673" y="8947"/>
                    </a:lnTo>
                    <a:cubicBezTo>
                      <a:pt x="672" y="8947"/>
                      <a:pt x="670" y="8947"/>
                      <a:pt x="668" y="8947"/>
                    </a:cubicBezTo>
                    <a:cubicBezTo>
                      <a:pt x="428" y="8947"/>
                      <a:pt x="344" y="9275"/>
                      <a:pt x="558" y="9389"/>
                    </a:cubicBezTo>
                    <a:lnTo>
                      <a:pt x="1288" y="9783"/>
                    </a:lnTo>
                    <a:cubicBezTo>
                      <a:pt x="1250" y="9960"/>
                      <a:pt x="1217" y="10139"/>
                      <a:pt x="1188" y="10321"/>
                    </a:cubicBezTo>
                    <a:lnTo>
                      <a:pt x="365" y="10417"/>
                    </a:lnTo>
                    <a:cubicBezTo>
                      <a:pt x="121" y="10451"/>
                      <a:pt x="77" y="10787"/>
                      <a:pt x="308" y="10874"/>
                    </a:cubicBezTo>
                    <a:lnTo>
                      <a:pt x="1077" y="11177"/>
                    </a:lnTo>
                    <a:cubicBezTo>
                      <a:pt x="1063" y="11355"/>
                      <a:pt x="1053" y="11537"/>
                      <a:pt x="1044" y="11719"/>
                    </a:cubicBezTo>
                    <a:lnTo>
                      <a:pt x="241" y="11921"/>
                    </a:lnTo>
                    <a:cubicBezTo>
                      <a:pt x="1" y="11979"/>
                      <a:pt x="1" y="12320"/>
                      <a:pt x="241" y="12382"/>
                    </a:cubicBezTo>
                    <a:lnTo>
                      <a:pt x="1044" y="12580"/>
                    </a:lnTo>
                    <a:cubicBezTo>
                      <a:pt x="1053" y="12763"/>
                      <a:pt x="1063" y="12945"/>
                      <a:pt x="1077" y="13128"/>
                    </a:cubicBezTo>
                    <a:lnTo>
                      <a:pt x="308" y="13426"/>
                    </a:lnTo>
                    <a:cubicBezTo>
                      <a:pt x="77" y="13517"/>
                      <a:pt x="121" y="13853"/>
                      <a:pt x="365" y="13882"/>
                    </a:cubicBezTo>
                    <a:lnTo>
                      <a:pt x="1188" y="13979"/>
                    </a:lnTo>
                    <a:cubicBezTo>
                      <a:pt x="1217" y="14161"/>
                      <a:pt x="1250" y="14339"/>
                      <a:pt x="1288" y="14516"/>
                    </a:cubicBezTo>
                    <a:lnTo>
                      <a:pt x="558" y="14911"/>
                    </a:lnTo>
                    <a:cubicBezTo>
                      <a:pt x="342" y="15031"/>
                      <a:pt x="429" y="15358"/>
                      <a:pt x="673" y="15358"/>
                    </a:cubicBezTo>
                    <a:lnTo>
                      <a:pt x="1500" y="15352"/>
                    </a:lnTo>
                    <a:cubicBezTo>
                      <a:pt x="1553" y="15525"/>
                      <a:pt x="1611" y="15698"/>
                      <a:pt x="1669" y="15871"/>
                    </a:cubicBezTo>
                    <a:lnTo>
                      <a:pt x="1000" y="16352"/>
                    </a:lnTo>
                    <a:cubicBezTo>
                      <a:pt x="808" y="16489"/>
                      <a:pt x="912" y="16783"/>
                      <a:pt x="1133" y="16783"/>
                    </a:cubicBezTo>
                    <a:cubicBezTo>
                      <a:pt x="1144" y="16783"/>
                      <a:pt x="1156" y="16782"/>
                      <a:pt x="1168" y="16780"/>
                    </a:cubicBezTo>
                    <a:lnTo>
                      <a:pt x="1986" y="16670"/>
                    </a:lnTo>
                    <a:cubicBezTo>
                      <a:pt x="2062" y="16838"/>
                      <a:pt x="2139" y="17006"/>
                      <a:pt x="2221" y="17164"/>
                    </a:cubicBezTo>
                    <a:lnTo>
                      <a:pt x="1616" y="17727"/>
                    </a:lnTo>
                    <a:cubicBezTo>
                      <a:pt x="1449" y="17880"/>
                      <a:pt x="1569" y="18139"/>
                      <a:pt x="1772" y="18139"/>
                    </a:cubicBezTo>
                    <a:cubicBezTo>
                      <a:pt x="1792" y="18139"/>
                      <a:pt x="1814" y="18137"/>
                      <a:pt x="1836" y="18131"/>
                    </a:cubicBezTo>
                    <a:lnTo>
                      <a:pt x="2634" y="17919"/>
                    </a:lnTo>
                    <a:cubicBezTo>
                      <a:pt x="2730" y="18078"/>
                      <a:pt x="2827" y="18231"/>
                      <a:pt x="2927" y="18386"/>
                    </a:cubicBezTo>
                    <a:lnTo>
                      <a:pt x="2394" y="19014"/>
                    </a:lnTo>
                    <a:cubicBezTo>
                      <a:pt x="2257" y="19180"/>
                      <a:pt x="2388" y="19408"/>
                      <a:pt x="2575" y="19408"/>
                    </a:cubicBezTo>
                    <a:cubicBezTo>
                      <a:pt x="2605" y="19408"/>
                      <a:pt x="2636" y="19402"/>
                      <a:pt x="2667" y="19389"/>
                    </a:cubicBezTo>
                    <a:lnTo>
                      <a:pt x="3437" y="19078"/>
                    </a:lnTo>
                    <a:cubicBezTo>
                      <a:pt x="3547" y="19222"/>
                      <a:pt x="3663" y="19360"/>
                      <a:pt x="3783" y="19495"/>
                    </a:cubicBezTo>
                    <a:lnTo>
                      <a:pt x="3335" y="20196"/>
                    </a:lnTo>
                    <a:cubicBezTo>
                      <a:pt x="3226" y="20366"/>
                      <a:pt x="3360" y="20560"/>
                      <a:pt x="3530" y="20560"/>
                    </a:cubicBezTo>
                    <a:cubicBezTo>
                      <a:pt x="3568" y="20560"/>
                      <a:pt x="3608" y="20551"/>
                      <a:pt x="3648" y="20529"/>
                    </a:cubicBezTo>
                    <a:lnTo>
                      <a:pt x="4373" y="20125"/>
                    </a:lnTo>
                    <a:cubicBezTo>
                      <a:pt x="4504" y="20254"/>
                      <a:pt x="4633" y="20380"/>
                      <a:pt x="4772" y="20500"/>
                    </a:cubicBezTo>
                    <a:lnTo>
                      <a:pt x="4413" y="21250"/>
                    </a:lnTo>
                    <a:cubicBezTo>
                      <a:pt x="4330" y="21421"/>
                      <a:pt x="4468" y="21589"/>
                      <a:pt x="4627" y="21589"/>
                    </a:cubicBezTo>
                    <a:cubicBezTo>
                      <a:pt x="4674" y="21589"/>
                      <a:pt x="4722" y="21575"/>
                      <a:pt x="4768" y="21542"/>
                    </a:cubicBezTo>
                    <a:lnTo>
                      <a:pt x="5436" y="21048"/>
                    </a:lnTo>
                    <a:cubicBezTo>
                      <a:pt x="5580" y="21158"/>
                      <a:pt x="5724" y="21269"/>
                      <a:pt x="5873" y="21369"/>
                    </a:cubicBezTo>
                    <a:lnTo>
                      <a:pt x="5613" y="22157"/>
                    </a:lnTo>
                    <a:cubicBezTo>
                      <a:pt x="5558" y="22325"/>
                      <a:pt x="5696" y="22468"/>
                      <a:pt x="5844" y="22468"/>
                    </a:cubicBezTo>
                    <a:cubicBezTo>
                      <a:pt x="5899" y="22468"/>
                      <a:pt x="5955" y="22449"/>
                      <a:pt x="6003" y="22403"/>
                    </a:cubicBezTo>
                    <a:lnTo>
                      <a:pt x="6604" y="21831"/>
                    </a:lnTo>
                    <a:cubicBezTo>
                      <a:pt x="6757" y="21922"/>
                      <a:pt x="6921" y="22008"/>
                      <a:pt x="7079" y="22095"/>
                    </a:cubicBezTo>
                    <a:lnTo>
                      <a:pt x="6921" y="22907"/>
                    </a:lnTo>
                    <a:cubicBezTo>
                      <a:pt x="6888" y="23071"/>
                      <a:pt x="7020" y="23192"/>
                      <a:pt x="7158" y="23192"/>
                    </a:cubicBezTo>
                    <a:cubicBezTo>
                      <a:pt x="7222" y="23192"/>
                      <a:pt x="7288" y="23166"/>
                      <a:pt x="7339" y="23104"/>
                    </a:cubicBezTo>
                    <a:lnTo>
                      <a:pt x="7858" y="22465"/>
                    </a:lnTo>
                    <a:cubicBezTo>
                      <a:pt x="8026" y="22538"/>
                      <a:pt x="8194" y="22605"/>
                      <a:pt x="8367" y="22667"/>
                    </a:cubicBezTo>
                    <a:lnTo>
                      <a:pt x="8310" y="23489"/>
                    </a:lnTo>
                    <a:cubicBezTo>
                      <a:pt x="8300" y="23643"/>
                      <a:pt x="8424" y="23742"/>
                      <a:pt x="8549" y="23742"/>
                    </a:cubicBezTo>
                    <a:cubicBezTo>
                      <a:pt x="8624" y="23742"/>
                      <a:pt x="8699" y="23707"/>
                      <a:pt x="8747" y="23628"/>
                    </a:cubicBezTo>
                    <a:lnTo>
                      <a:pt x="9184" y="22927"/>
                    </a:lnTo>
                    <a:cubicBezTo>
                      <a:pt x="9362" y="22980"/>
                      <a:pt x="9540" y="23022"/>
                      <a:pt x="9718" y="23066"/>
                    </a:cubicBezTo>
                    <a:lnTo>
                      <a:pt x="9761" y="23893"/>
                    </a:lnTo>
                    <a:cubicBezTo>
                      <a:pt x="9769" y="24035"/>
                      <a:pt x="9885" y="24115"/>
                      <a:pt x="10001" y="24115"/>
                    </a:cubicBezTo>
                    <a:cubicBezTo>
                      <a:pt x="10086" y="24115"/>
                      <a:pt x="10170" y="24072"/>
                      <a:pt x="10213" y="23980"/>
                    </a:cubicBezTo>
                    <a:lnTo>
                      <a:pt x="10559" y="23230"/>
                    </a:lnTo>
                    <a:cubicBezTo>
                      <a:pt x="10741" y="23253"/>
                      <a:pt x="10919" y="23277"/>
                      <a:pt x="11102" y="23297"/>
                    </a:cubicBezTo>
                    <a:lnTo>
                      <a:pt x="11251" y="24109"/>
                    </a:lnTo>
                    <a:cubicBezTo>
                      <a:pt x="11276" y="24235"/>
                      <a:pt x="11383" y="24302"/>
                      <a:pt x="11489" y="24302"/>
                    </a:cubicBezTo>
                    <a:cubicBezTo>
                      <a:pt x="11584" y="24302"/>
                      <a:pt x="11678" y="24249"/>
                      <a:pt x="11712" y="24138"/>
                    </a:cubicBezTo>
                    <a:lnTo>
                      <a:pt x="11962" y="23345"/>
                    </a:lnTo>
                    <a:cubicBezTo>
                      <a:pt x="12054" y="23350"/>
                      <a:pt x="12145" y="23354"/>
                      <a:pt x="12236" y="23354"/>
                    </a:cubicBezTo>
                    <a:cubicBezTo>
                      <a:pt x="12327" y="23354"/>
                      <a:pt x="12418" y="23350"/>
                      <a:pt x="12510" y="23345"/>
                    </a:cubicBezTo>
                    <a:lnTo>
                      <a:pt x="12759" y="24138"/>
                    </a:lnTo>
                    <a:cubicBezTo>
                      <a:pt x="12794" y="24249"/>
                      <a:pt x="12888" y="24302"/>
                      <a:pt x="12982" y="24302"/>
                    </a:cubicBezTo>
                    <a:cubicBezTo>
                      <a:pt x="13088" y="24302"/>
                      <a:pt x="13194" y="24235"/>
                      <a:pt x="13216" y="24109"/>
                    </a:cubicBezTo>
                    <a:lnTo>
                      <a:pt x="13370" y="23297"/>
                    </a:lnTo>
                    <a:cubicBezTo>
                      <a:pt x="13553" y="23277"/>
                      <a:pt x="13731" y="23253"/>
                      <a:pt x="13913" y="23230"/>
                    </a:cubicBezTo>
                    <a:lnTo>
                      <a:pt x="14259" y="23980"/>
                    </a:lnTo>
                    <a:cubicBezTo>
                      <a:pt x="14302" y="24072"/>
                      <a:pt x="14386" y="24115"/>
                      <a:pt x="14470" y="24115"/>
                    </a:cubicBezTo>
                    <a:cubicBezTo>
                      <a:pt x="14586" y="24115"/>
                      <a:pt x="14702" y="24035"/>
                      <a:pt x="14711" y="23893"/>
                    </a:cubicBezTo>
                    <a:lnTo>
                      <a:pt x="14754" y="23066"/>
                    </a:lnTo>
                    <a:cubicBezTo>
                      <a:pt x="14932" y="23022"/>
                      <a:pt x="15110" y="22980"/>
                      <a:pt x="15288" y="22927"/>
                    </a:cubicBezTo>
                    <a:lnTo>
                      <a:pt x="15725" y="23628"/>
                    </a:lnTo>
                    <a:cubicBezTo>
                      <a:pt x="15773" y="23707"/>
                      <a:pt x="15848" y="23742"/>
                      <a:pt x="15923" y="23742"/>
                    </a:cubicBezTo>
                    <a:cubicBezTo>
                      <a:pt x="16048" y="23742"/>
                      <a:pt x="16171" y="23643"/>
                      <a:pt x="16162" y="23489"/>
                    </a:cubicBezTo>
                    <a:lnTo>
                      <a:pt x="16104" y="22667"/>
                    </a:lnTo>
                    <a:cubicBezTo>
                      <a:pt x="16277" y="22605"/>
                      <a:pt x="16446" y="22538"/>
                      <a:pt x="16614" y="22465"/>
                    </a:cubicBezTo>
                    <a:lnTo>
                      <a:pt x="17133" y="23104"/>
                    </a:lnTo>
                    <a:cubicBezTo>
                      <a:pt x="17183" y="23166"/>
                      <a:pt x="17249" y="23192"/>
                      <a:pt x="17314" y="23192"/>
                    </a:cubicBezTo>
                    <a:cubicBezTo>
                      <a:pt x="17451" y="23192"/>
                      <a:pt x="17583" y="23071"/>
                      <a:pt x="17550" y="22907"/>
                    </a:cubicBezTo>
                    <a:lnTo>
                      <a:pt x="17392" y="22095"/>
                    </a:lnTo>
                    <a:cubicBezTo>
                      <a:pt x="17550" y="22008"/>
                      <a:pt x="17714" y="21922"/>
                      <a:pt x="17868" y="21831"/>
                    </a:cubicBezTo>
                    <a:lnTo>
                      <a:pt x="18469" y="22403"/>
                    </a:lnTo>
                    <a:cubicBezTo>
                      <a:pt x="18517" y="22449"/>
                      <a:pt x="18573" y="22468"/>
                      <a:pt x="18628" y="22468"/>
                    </a:cubicBezTo>
                    <a:cubicBezTo>
                      <a:pt x="18776" y="22468"/>
                      <a:pt x="18914" y="22325"/>
                      <a:pt x="18858" y="22157"/>
                    </a:cubicBezTo>
                    <a:lnTo>
                      <a:pt x="18594" y="21369"/>
                    </a:lnTo>
                    <a:cubicBezTo>
                      <a:pt x="18748" y="21269"/>
                      <a:pt x="18892" y="21158"/>
                      <a:pt x="19036" y="21048"/>
                    </a:cubicBezTo>
                    <a:lnTo>
                      <a:pt x="19704" y="21542"/>
                    </a:lnTo>
                    <a:cubicBezTo>
                      <a:pt x="19749" y="21575"/>
                      <a:pt x="19798" y="21589"/>
                      <a:pt x="19844" y="21589"/>
                    </a:cubicBezTo>
                    <a:cubicBezTo>
                      <a:pt x="20004" y="21589"/>
                      <a:pt x="20141" y="21421"/>
                      <a:pt x="20059" y="21250"/>
                    </a:cubicBezTo>
                    <a:lnTo>
                      <a:pt x="19699" y="20500"/>
                    </a:lnTo>
                    <a:cubicBezTo>
                      <a:pt x="19839" y="20380"/>
                      <a:pt x="19968" y="20254"/>
                      <a:pt x="20098" y="20125"/>
                    </a:cubicBezTo>
                    <a:lnTo>
                      <a:pt x="20824" y="20529"/>
                    </a:lnTo>
                    <a:cubicBezTo>
                      <a:pt x="20863" y="20551"/>
                      <a:pt x="20903" y="20560"/>
                      <a:pt x="20941" y="20560"/>
                    </a:cubicBezTo>
                    <a:cubicBezTo>
                      <a:pt x="21112" y="20560"/>
                      <a:pt x="21246" y="20366"/>
                      <a:pt x="21136" y="20196"/>
                    </a:cubicBezTo>
                    <a:lnTo>
                      <a:pt x="20689" y="19495"/>
                    </a:lnTo>
                    <a:cubicBezTo>
                      <a:pt x="20809" y="19360"/>
                      <a:pt x="20924" y="19222"/>
                      <a:pt x="21035" y="19078"/>
                    </a:cubicBezTo>
                    <a:lnTo>
                      <a:pt x="21804" y="19389"/>
                    </a:lnTo>
                    <a:cubicBezTo>
                      <a:pt x="21836" y="19402"/>
                      <a:pt x="21867" y="19408"/>
                      <a:pt x="21897" y="19408"/>
                    </a:cubicBezTo>
                    <a:cubicBezTo>
                      <a:pt x="22083" y="19408"/>
                      <a:pt x="22215" y="19180"/>
                      <a:pt x="22077" y="19014"/>
                    </a:cubicBezTo>
                    <a:lnTo>
                      <a:pt x="21545" y="18386"/>
                    </a:lnTo>
                    <a:cubicBezTo>
                      <a:pt x="21645" y="18231"/>
                      <a:pt x="21742" y="18078"/>
                      <a:pt x="21837" y="17919"/>
                    </a:cubicBezTo>
                    <a:lnTo>
                      <a:pt x="22636" y="18131"/>
                    </a:lnTo>
                    <a:cubicBezTo>
                      <a:pt x="22658" y="18137"/>
                      <a:pt x="22679" y="18139"/>
                      <a:pt x="22700" y="18139"/>
                    </a:cubicBezTo>
                    <a:cubicBezTo>
                      <a:pt x="22903" y="18139"/>
                      <a:pt x="23022" y="17880"/>
                      <a:pt x="22856" y="17727"/>
                    </a:cubicBezTo>
                    <a:lnTo>
                      <a:pt x="22250" y="17164"/>
                    </a:lnTo>
                    <a:cubicBezTo>
                      <a:pt x="22332" y="17006"/>
                      <a:pt x="22410" y="16838"/>
                      <a:pt x="22487" y="16670"/>
                    </a:cubicBezTo>
                    <a:lnTo>
                      <a:pt x="23303" y="16780"/>
                    </a:lnTo>
                    <a:cubicBezTo>
                      <a:pt x="23316" y="16782"/>
                      <a:pt x="23327" y="16783"/>
                      <a:pt x="23339" y="16783"/>
                    </a:cubicBezTo>
                    <a:cubicBezTo>
                      <a:pt x="23560" y="16783"/>
                      <a:pt x="23664" y="16489"/>
                      <a:pt x="23472" y="16352"/>
                    </a:cubicBezTo>
                    <a:lnTo>
                      <a:pt x="22804" y="15871"/>
                    </a:lnTo>
                    <a:cubicBezTo>
                      <a:pt x="22862" y="15698"/>
                      <a:pt x="22919" y="15525"/>
                      <a:pt x="22971" y="15352"/>
                    </a:cubicBezTo>
                    <a:lnTo>
                      <a:pt x="23798" y="15358"/>
                    </a:lnTo>
                    <a:cubicBezTo>
                      <a:pt x="24044" y="15358"/>
                      <a:pt x="24130" y="15031"/>
                      <a:pt x="23914" y="14911"/>
                    </a:cubicBezTo>
                    <a:lnTo>
                      <a:pt x="23183" y="14516"/>
                    </a:lnTo>
                    <a:cubicBezTo>
                      <a:pt x="23222" y="14339"/>
                      <a:pt x="23255" y="14161"/>
                      <a:pt x="23284" y="13979"/>
                    </a:cubicBezTo>
                    <a:lnTo>
                      <a:pt x="24106" y="13882"/>
                    </a:lnTo>
                    <a:cubicBezTo>
                      <a:pt x="24351" y="13853"/>
                      <a:pt x="24394" y="13517"/>
                      <a:pt x="24164" y="13426"/>
                    </a:cubicBezTo>
                    <a:lnTo>
                      <a:pt x="23395" y="13128"/>
                    </a:lnTo>
                    <a:cubicBezTo>
                      <a:pt x="23410" y="12945"/>
                      <a:pt x="23419" y="12763"/>
                      <a:pt x="23428" y="12580"/>
                    </a:cubicBezTo>
                    <a:lnTo>
                      <a:pt x="24231" y="12382"/>
                    </a:lnTo>
                    <a:cubicBezTo>
                      <a:pt x="24471" y="12320"/>
                      <a:pt x="24471" y="11979"/>
                      <a:pt x="24231" y="11921"/>
                    </a:cubicBezTo>
                    <a:lnTo>
                      <a:pt x="23428" y="11719"/>
                    </a:lnTo>
                    <a:cubicBezTo>
                      <a:pt x="23419" y="11537"/>
                      <a:pt x="23410" y="11355"/>
                      <a:pt x="23395" y="11177"/>
                    </a:cubicBezTo>
                    <a:lnTo>
                      <a:pt x="24164" y="10874"/>
                    </a:lnTo>
                    <a:cubicBezTo>
                      <a:pt x="24394" y="10787"/>
                      <a:pt x="24351" y="10451"/>
                      <a:pt x="24106" y="10417"/>
                    </a:cubicBezTo>
                    <a:lnTo>
                      <a:pt x="23284" y="10321"/>
                    </a:lnTo>
                    <a:cubicBezTo>
                      <a:pt x="23255" y="10139"/>
                      <a:pt x="23222" y="9960"/>
                      <a:pt x="23183" y="9783"/>
                    </a:cubicBezTo>
                    <a:lnTo>
                      <a:pt x="23914" y="9389"/>
                    </a:lnTo>
                    <a:cubicBezTo>
                      <a:pt x="24129" y="9275"/>
                      <a:pt x="24045" y="8947"/>
                      <a:pt x="23803" y="8947"/>
                    </a:cubicBezTo>
                    <a:cubicBezTo>
                      <a:pt x="23802" y="8947"/>
                      <a:pt x="23800" y="8947"/>
                      <a:pt x="23798" y="8947"/>
                    </a:cubicBezTo>
                    <a:lnTo>
                      <a:pt x="22971" y="8951"/>
                    </a:lnTo>
                    <a:cubicBezTo>
                      <a:pt x="22919" y="8774"/>
                      <a:pt x="22862" y="8601"/>
                      <a:pt x="22804" y="8428"/>
                    </a:cubicBezTo>
                    <a:lnTo>
                      <a:pt x="23472" y="7948"/>
                    </a:lnTo>
                    <a:cubicBezTo>
                      <a:pt x="23665" y="7810"/>
                      <a:pt x="23558" y="7518"/>
                      <a:pt x="23335" y="7518"/>
                    </a:cubicBezTo>
                    <a:cubicBezTo>
                      <a:pt x="23325" y="7518"/>
                      <a:pt x="23314" y="7519"/>
                      <a:pt x="23303" y="7520"/>
                    </a:cubicBezTo>
                    <a:lnTo>
                      <a:pt x="22487" y="7631"/>
                    </a:lnTo>
                    <a:cubicBezTo>
                      <a:pt x="22410" y="7462"/>
                      <a:pt x="22332" y="7298"/>
                      <a:pt x="22250" y="7135"/>
                    </a:cubicBezTo>
                    <a:lnTo>
                      <a:pt x="22856" y="6573"/>
                    </a:lnTo>
                    <a:cubicBezTo>
                      <a:pt x="23022" y="6420"/>
                      <a:pt x="22903" y="6161"/>
                      <a:pt x="22700" y="6161"/>
                    </a:cubicBezTo>
                    <a:cubicBezTo>
                      <a:pt x="22679" y="6161"/>
                      <a:pt x="22658" y="6164"/>
                      <a:pt x="22636" y="6169"/>
                    </a:cubicBezTo>
                    <a:lnTo>
                      <a:pt x="21837" y="6380"/>
                    </a:lnTo>
                    <a:cubicBezTo>
                      <a:pt x="21742" y="6227"/>
                      <a:pt x="21645" y="6074"/>
                      <a:pt x="21545" y="5919"/>
                    </a:cubicBezTo>
                    <a:lnTo>
                      <a:pt x="22077" y="5285"/>
                    </a:lnTo>
                    <a:cubicBezTo>
                      <a:pt x="22215" y="5123"/>
                      <a:pt x="22083" y="4896"/>
                      <a:pt x="21896" y="4896"/>
                    </a:cubicBezTo>
                    <a:cubicBezTo>
                      <a:pt x="21866" y="4896"/>
                      <a:pt x="21835" y="4902"/>
                      <a:pt x="21804" y="4914"/>
                    </a:cubicBezTo>
                    <a:lnTo>
                      <a:pt x="21035" y="5227"/>
                    </a:lnTo>
                    <a:cubicBezTo>
                      <a:pt x="20924" y="5083"/>
                      <a:pt x="20809" y="4943"/>
                      <a:pt x="20689" y="4805"/>
                    </a:cubicBezTo>
                    <a:lnTo>
                      <a:pt x="21136" y="4107"/>
                    </a:lnTo>
                    <a:cubicBezTo>
                      <a:pt x="21246" y="3938"/>
                      <a:pt x="21111" y="3740"/>
                      <a:pt x="20940" y="3740"/>
                    </a:cubicBezTo>
                    <a:cubicBezTo>
                      <a:pt x="20902" y="3740"/>
                      <a:pt x="20863" y="3750"/>
                      <a:pt x="20824" y="3771"/>
                    </a:cubicBezTo>
                    <a:lnTo>
                      <a:pt x="20098" y="4175"/>
                    </a:lnTo>
                    <a:cubicBezTo>
                      <a:pt x="19968" y="4049"/>
                      <a:pt x="19839" y="3925"/>
                      <a:pt x="19699" y="3800"/>
                    </a:cubicBezTo>
                    <a:lnTo>
                      <a:pt x="20059" y="3055"/>
                    </a:lnTo>
                    <a:cubicBezTo>
                      <a:pt x="20141" y="2884"/>
                      <a:pt x="20005" y="2714"/>
                      <a:pt x="19845" y="2714"/>
                    </a:cubicBezTo>
                    <a:cubicBezTo>
                      <a:pt x="19799" y="2714"/>
                      <a:pt x="19750" y="2728"/>
                      <a:pt x="19704" y="2762"/>
                    </a:cubicBezTo>
                    <a:lnTo>
                      <a:pt x="19036" y="3252"/>
                    </a:lnTo>
                    <a:cubicBezTo>
                      <a:pt x="18892" y="3142"/>
                      <a:pt x="18748" y="3036"/>
                      <a:pt x="18594" y="2931"/>
                    </a:cubicBezTo>
                    <a:lnTo>
                      <a:pt x="18858" y="2146"/>
                    </a:lnTo>
                    <a:cubicBezTo>
                      <a:pt x="18913" y="1976"/>
                      <a:pt x="18777" y="1833"/>
                      <a:pt x="18631" y="1833"/>
                    </a:cubicBezTo>
                    <a:cubicBezTo>
                      <a:pt x="18575" y="1833"/>
                      <a:pt x="18518" y="1854"/>
                      <a:pt x="18469" y="1902"/>
                    </a:cubicBezTo>
                    <a:lnTo>
                      <a:pt x="17868" y="2469"/>
                    </a:lnTo>
                    <a:cubicBezTo>
                      <a:pt x="17714" y="2377"/>
                      <a:pt x="17550" y="2291"/>
                      <a:pt x="17392" y="2210"/>
                    </a:cubicBezTo>
                    <a:lnTo>
                      <a:pt x="17550" y="1397"/>
                    </a:lnTo>
                    <a:cubicBezTo>
                      <a:pt x="17583" y="1231"/>
                      <a:pt x="17452" y="1111"/>
                      <a:pt x="17316" y="1111"/>
                    </a:cubicBezTo>
                    <a:cubicBezTo>
                      <a:pt x="17250" y="1111"/>
                      <a:pt x="17184" y="1139"/>
                      <a:pt x="17133" y="1201"/>
                    </a:cubicBezTo>
                    <a:lnTo>
                      <a:pt x="16614" y="1840"/>
                    </a:lnTo>
                    <a:cubicBezTo>
                      <a:pt x="16446" y="1767"/>
                      <a:pt x="16277" y="1700"/>
                      <a:pt x="16104" y="1638"/>
                    </a:cubicBezTo>
                    <a:lnTo>
                      <a:pt x="16162" y="815"/>
                    </a:lnTo>
                    <a:cubicBezTo>
                      <a:pt x="16171" y="659"/>
                      <a:pt x="16047" y="558"/>
                      <a:pt x="15921" y="558"/>
                    </a:cubicBezTo>
                    <a:cubicBezTo>
                      <a:pt x="15847" y="558"/>
                      <a:pt x="15773" y="593"/>
                      <a:pt x="15725" y="671"/>
                    </a:cubicBezTo>
                    <a:lnTo>
                      <a:pt x="15288" y="1374"/>
                    </a:lnTo>
                    <a:cubicBezTo>
                      <a:pt x="15110" y="1325"/>
                      <a:pt x="14932" y="1277"/>
                      <a:pt x="14754" y="1239"/>
                    </a:cubicBezTo>
                    <a:lnTo>
                      <a:pt x="14711" y="412"/>
                    </a:lnTo>
                    <a:cubicBezTo>
                      <a:pt x="14702" y="270"/>
                      <a:pt x="14585" y="187"/>
                      <a:pt x="14469" y="187"/>
                    </a:cubicBezTo>
                    <a:cubicBezTo>
                      <a:pt x="14385" y="187"/>
                      <a:pt x="14301" y="230"/>
                      <a:pt x="14259" y="325"/>
                    </a:cubicBezTo>
                    <a:lnTo>
                      <a:pt x="13913" y="1075"/>
                    </a:lnTo>
                    <a:cubicBezTo>
                      <a:pt x="13731" y="1046"/>
                      <a:pt x="13553" y="1028"/>
                      <a:pt x="13370" y="1008"/>
                    </a:cubicBezTo>
                    <a:lnTo>
                      <a:pt x="13216" y="196"/>
                    </a:lnTo>
                    <a:cubicBezTo>
                      <a:pt x="13194" y="67"/>
                      <a:pt x="13089" y="1"/>
                      <a:pt x="12984" y="1"/>
                    </a:cubicBezTo>
                    <a:cubicBezTo>
                      <a:pt x="12889" y="1"/>
                      <a:pt x="12794" y="55"/>
                      <a:pt x="12759" y="167"/>
                    </a:cubicBezTo>
                    <a:lnTo>
                      <a:pt x="12510" y="955"/>
                    </a:lnTo>
                    <a:cubicBezTo>
                      <a:pt x="12418" y="955"/>
                      <a:pt x="12327" y="950"/>
                      <a:pt x="12236" y="950"/>
                    </a:cubicBezTo>
                    <a:cubicBezTo>
                      <a:pt x="12145" y="950"/>
                      <a:pt x="12054" y="955"/>
                      <a:pt x="11962" y="955"/>
                    </a:cubicBezTo>
                    <a:lnTo>
                      <a:pt x="11712" y="167"/>
                    </a:lnTo>
                    <a:cubicBezTo>
                      <a:pt x="11678" y="55"/>
                      <a:pt x="11583" y="1"/>
                      <a:pt x="114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559;p43"/>
              <p:cNvSpPr/>
              <p:nvPr/>
            </p:nvSpPr>
            <p:spPr>
              <a:xfrm>
                <a:off x="1523366" y="3302300"/>
                <a:ext cx="428259" cy="115666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4831" extrusionOk="0">
                    <a:moveTo>
                      <a:pt x="471" y="0"/>
                    </a:moveTo>
                    <a:lnTo>
                      <a:pt x="471" y="0"/>
                    </a:lnTo>
                    <a:cubicBezTo>
                      <a:pt x="476" y="10"/>
                      <a:pt x="486" y="20"/>
                      <a:pt x="491" y="24"/>
                    </a:cubicBezTo>
                    <a:lnTo>
                      <a:pt x="43" y="725"/>
                    </a:lnTo>
                    <a:cubicBezTo>
                      <a:pt x="14" y="765"/>
                      <a:pt x="1" y="812"/>
                      <a:pt x="1" y="851"/>
                    </a:cubicBezTo>
                    <a:cubicBezTo>
                      <a:pt x="1" y="980"/>
                      <a:pt x="111" y="1091"/>
                      <a:pt x="240" y="1091"/>
                    </a:cubicBezTo>
                    <a:cubicBezTo>
                      <a:pt x="280" y="1091"/>
                      <a:pt x="318" y="1082"/>
                      <a:pt x="356" y="1058"/>
                    </a:cubicBezTo>
                    <a:lnTo>
                      <a:pt x="1081" y="654"/>
                    </a:lnTo>
                    <a:cubicBezTo>
                      <a:pt x="1212" y="783"/>
                      <a:pt x="1341" y="909"/>
                      <a:pt x="1480" y="1029"/>
                    </a:cubicBezTo>
                    <a:lnTo>
                      <a:pt x="1121" y="1779"/>
                    </a:lnTo>
                    <a:cubicBezTo>
                      <a:pt x="1101" y="1812"/>
                      <a:pt x="1096" y="1845"/>
                      <a:pt x="1096" y="1879"/>
                    </a:cubicBezTo>
                    <a:cubicBezTo>
                      <a:pt x="1096" y="2009"/>
                      <a:pt x="1207" y="2120"/>
                      <a:pt x="1336" y="2120"/>
                    </a:cubicBezTo>
                    <a:cubicBezTo>
                      <a:pt x="1380" y="2120"/>
                      <a:pt x="1427" y="2100"/>
                      <a:pt x="1476" y="2071"/>
                    </a:cubicBezTo>
                    <a:lnTo>
                      <a:pt x="2144" y="1577"/>
                    </a:lnTo>
                    <a:cubicBezTo>
                      <a:pt x="2288" y="1687"/>
                      <a:pt x="2432" y="1798"/>
                      <a:pt x="2581" y="1898"/>
                    </a:cubicBezTo>
                    <a:lnTo>
                      <a:pt x="2321" y="2686"/>
                    </a:lnTo>
                    <a:cubicBezTo>
                      <a:pt x="2312" y="2710"/>
                      <a:pt x="2307" y="2739"/>
                      <a:pt x="2307" y="2763"/>
                    </a:cubicBezTo>
                    <a:cubicBezTo>
                      <a:pt x="2307" y="2898"/>
                      <a:pt x="2427" y="2999"/>
                      <a:pt x="2547" y="2999"/>
                    </a:cubicBezTo>
                    <a:cubicBezTo>
                      <a:pt x="2605" y="2999"/>
                      <a:pt x="2663" y="2980"/>
                      <a:pt x="2711" y="2932"/>
                    </a:cubicBezTo>
                    <a:lnTo>
                      <a:pt x="3312" y="2360"/>
                    </a:lnTo>
                    <a:cubicBezTo>
                      <a:pt x="3465" y="2451"/>
                      <a:pt x="3629" y="2537"/>
                      <a:pt x="3787" y="2624"/>
                    </a:cubicBezTo>
                    <a:lnTo>
                      <a:pt x="3629" y="3436"/>
                    </a:lnTo>
                    <a:cubicBezTo>
                      <a:pt x="3624" y="3456"/>
                      <a:pt x="3624" y="3470"/>
                      <a:pt x="3624" y="3484"/>
                    </a:cubicBezTo>
                    <a:cubicBezTo>
                      <a:pt x="3624" y="3624"/>
                      <a:pt x="3740" y="3720"/>
                      <a:pt x="3864" y="3720"/>
                    </a:cubicBezTo>
                    <a:cubicBezTo>
                      <a:pt x="3927" y="3720"/>
                      <a:pt x="3994" y="3691"/>
                      <a:pt x="4047" y="3633"/>
                    </a:cubicBezTo>
                    <a:lnTo>
                      <a:pt x="4566" y="2994"/>
                    </a:lnTo>
                    <a:cubicBezTo>
                      <a:pt x="4734" y="3067"/>
                      <a:pt x="4902" y="3134"/>
                      <a:pt x="5075" y="3196"/>
                    </a:cubicBezTo>
                    <a:lnTo>
                      <a:pt x="5018" y="4018"/>
                    </a:lnTo>
                    <a:lnTo>
                      <a:pt x="5018" y="4037"/>
                    </a:lnTo>
                    <a:cubicBezTo>
                      <a:pt x="5018" y="4181"/>
                      <a:pt x="5138" y="4272"/>
                      <a:pt x="5258" y="4272"/>
                    </a:cubicBezTo>
                    <a:cubicBezTo>
                      <a:pt x="5330" y="4272"/>
                      <a:pt x="5406" y="4239"/>
                      <a:pt x="5455" y="4157"/>
                    </a:cubicBezTo>
                    <a:lnTo>
                      <a:pt x="5892" y="3456"/>
                    </a:lnTo>
                    <a:cubicBezTo>
                      <a:pt x="6070" y="3509"/>
                      <a:pt x="6248" y="3551"/>
                      <a:pt x="6426" y="3595"/>
                    </a:cubicBezTo>
                    <a:lnTo>
                      <a:pt x="6469" y="4422"/>
                    </a:lnTo>
                    <a:cubicBezTo>
                      <a:pt x="6479" y="4560"/>
                      <a:pt x="6594" y="4642"/>
                      <a:pt x="6710" y="4642"/>
                    </a:cubicBezTo>
                    <a:cubicBezTo>
                      <a:pt x="6796" y="4642"/>
                      <a:pt x="6877" y="4600"/>
                      <a:pt x="6921" y="4509"/>
                    </a:cubicBezTo>
                    <a:lnTo>
                      <a:pt x="7267" y="3759"/>
                    </a:lnTo>
                    <a:cubicBezTo>
                      <a:pt x="7449" y="3782"/>
                      <a:pt x="7627" y="3806"/>
                      <a:pt x="7810" y="3826"/>
                    </a:cubicBezTo>
                    <a:lnTo>
                      <a:pt x="7959" y="4638"/>
                    </a:lnTo>
                    <a:cubicBezTo>
                      <a:pt x="7983" y="4768"/>
                      <a:pt x="8088" y="4830"/>
                      <a:pt x="8194" y="4830"/>
                    </a:cubicBezTo>
                    <a:cubicBezTo>
                      <a:pt x="8290" y="4830"/>
                      <a:pt x="8387" y="4777"/>
                      <a:pt x="8420" y="4667"/>
                    </a:cubicBezTo>
                    <a:lnTo>
                      <a:pt x="8670" y="3874"/>
                    </a:lnTo>
                    <a:cubicBezTo>
                      <a:pt x="8762" y="3879"/>
                      <a:pt x="8853" y="3883"/>
                      <a:pt x="8944" y="3883"/>
                    </a:cubicBezTo>
                    <a:cubicBezTo>
                      <a:pt x="9035" y="3883"/>
                      <a:pt x="9126" y="3879"/>
                      <a:pt x="9218" y="3874"/>
                    </a:cubicBezTo>
                    <a:lnTo>
                      <a:pt x="9467" y="4667"/>
                    </a:lnTo>
                    <a:cubicBezTo>
                      <a:pt x="9501" y="4777"/>
                      <a:pt x="9598" y="4830"/>
                      <a:pt x="9693" y="4830"/>
                    </a:cubicBezTo>
                    <a:cubicBezTo>
                      <a:pt x="9800" y="4830"/>
                      <a:pt x="9905" y="4768"/>
                      <a:pt x="9924" y="4638"/>
                    </a:cubicBezTo>
                    <a:lnTo>
                      <a:pt x="10078" y="3826"/>
                    </a:lnTo>
                    <a:cubicBezTo>
                      <a:pt x="10261" y="3806"/>
                      <a:pt x="10439" y="3782"/>
                      <a:pt x="10621" y="3759"/>
                    </a:cubicBezTo>
                    <a:lnTo>
                      <a:pt x="10967" y="4509"/>
                    </a:lnTo>
                    <a:cubicBezTo>
                      <a:pt x="11011" y="4600"/>
                      <a:pt x="11092" y="4642"/>
                      <a:pt x="11179" y="4642"/>
                    </a:cubicBezTo>
                    <a:cubicBezTo>
                      <a:pt x="11294" y="4642"/>
                      <a:pt x="11410" y="4560"/>
                      <a:pt x="11419" y="4422"/>
                    </a:cubicBezTo>
                    <a:lnTo>
                      <a:pt x="11462" y="3595"/>
                    </a:lnTo>
                    <a:cubicBezTo>
                      <a:pt x="11640" y="3551"/>
                      <a:pt x="11818" y="3509"/>
                      <a:pt x="11996" y="3456"/>
                    </a:cubicBezTo>
                    <a:lnTo>
                      <a:pt x="12433" y="4157"/>
                    </a:lnTo>
                    <a:cubicBezTo>
                      <a:pt x="12481" y="4239"/>
                      <a:pt x="12557" y="4272"/>
                      <a:pt x="12630" y="4272"/>
                    </a:cubicBezTo>
                    <a:cubicBezTo>
                      <a:pt x="12750" y="4272"/>
                      <a:pt x="12870" y="4181"/>
                      <a:pt x="12870" y="4037"/>
                    </a:cubicBezTo>
                    <a:lnTo>
                      <a:pt x="12870" y="4018"/>
                    </a:lnTo>
                    <a:lnTo>
                      <a:pt x="12812" y="3196"/>
                    </a:lnTo>
                    <a:cubicBezTo>
                      <a:pt x="12985" y="3134"/>
                      <a:pt x="13154" y="3067"/>
                      <a:pt x="13322" y="2994"/>
                    </a:cubicBezTo>
                    <a:lnTo>
                      <a:pt x="13841" y="3633"/>
                    </a:lnTo>
                    <a:cubicBezTo>
                      <a:pt x="13894" y="3691"/>
                      <a:pt x="13961" y="3720"/>
                      <a:pt x="14023" y="3720"/>
                    </a:cubicBezTo>
                    <a:cubicBezTo>
                      <a:pt x="14143" y="3720"/>
                      <a:pt x="14264" y="3624"/>
                      <a:pt x="14264" y="3484"/>
                    </a:cubicBezTo>
                    <a:cubicBezTo>
                      <a:pt x="14264" y="3470"/>
                      <a:pt x="14264" y="3456"/>
                      <a:pt x="14258" y="3436"/>
                    </a:cubicBezTo>
                    <a:lnTo>
                      <a:pt x="14100" y="2624"/>
                    </a:lnTo>
                    <a:cubicBezTo>
                      <a:pt x="14258" y="2537"/>
                      <a:pt x="14422" y="2451"/>
                      <a:pt x="14576" y="2360"/>
                    </a:cubicBezTo>
                    <a:lnTo>
                      <a:pt x="15177" y="2932"/>
                    </a:lnTo>
                    <a:cubicBezTo>
                      <a:pt x="15225" y="2980"/>
                      <a:pt x="15283" y="2999"/>
                      <a:pt x="15340" y="2999"/>
                    </a:cubicBezTo>
                    <a:cubicBezTo>
                      <a:pt x="15460" y="2999"/>
                      <a:pt x="15580" y="2898"/>
                      <a:pt x="15580" y="2763"/>
                    </a:cubicBezTo>
                    <a:cubicBezTo>
                      <a:pt x="15580" y="2739"/>
                      <a:pt x="15576" y="2710"/>
                      <a:pt x="15566" y="2686"/>
                    </a:cubicBezTo>
                    <a:lnTo>
                      <a:pt x="15302" y="1898"/>
                    </a:lnTo>
                    <a:cubicBezTo>
                      <a:pt x="15456" y="1798"/>
                      <a:pt x="15600" y="1687"/>
                      <a:pt x="15744" y="1577"/>
                    </a:cubicBezTo>
                    <a:lnTo>
                      <a:pt x="16412" y="2071"/>
                    </a:lnTo>
                    <a:cubicBezTo>
                      <a:pt x="16460" y="2100"/>
                      <a:pt x="16508" y="2120"/>
                      <a:pt x="16551" y="2120"/>
                    </a:cubicBezTo>
                    <a:cubicBezTo>
                      <a:pt x="16681" y="2120"/>
                      <a:pt x="16791" y="2009"/>
                      <a:pt x="16791" y="1879"/>
                    </a:cubicBezTo>
                    <a:cubicBezTo>
                      <a:pt x="16791" y="1845"/>
                      <a:pt x="16787" y="1812"/>
                      <a:pt x="16767" y="1779"/>
                    </a:cubicBezTo>
                    <a:lnTo>
                      <a:pt x="16407" y="1029"/>
                    </a:lnTo>
                    <a:cubicBezTo>
                      <a:pt x="16547" y="909"/>
                      <a:pt x="16676" y="783"/>
                      <a:pt x="16806" y="654"/>
                    </a:cubicBezTo>
                    <a:lnTo>
                      <a:pt x="17532" y="1058"/>
                    </a:lnTo>
                    <a:cubicBezTo>
                      <a:pt x="17570" y="1082"/>
                      <a:pt x="17609" y="1091"/>
                      <a:pt x="17647" y="1091"/>
                    </a:cubicBezTo>
                    <a:cubicBezTo>
                      <a:pt x="17776" y="1091"/>
                      <a:pt x="17882" y="980"/>
                      <a:pt x="17887" y="851"/>
                    </a:cubicBezTo>
                    <a:cubicBezTo>
                      <a:pt x="17887" y="812"/>
                      <a:pt x="17873" y="765"/>
                      <a:pt x="17844" y="725"/>
                    </a:cubicBezTo>
                    <a:lnTo>
                      <a:pt x="17397" y="24"/>
                    </a:lnTo>
                    <a:cubicBezTo>
                      <a:pt x="17401" y="20"/>
                      <a:pt x="17412" y="10"/>
                      <a:pt x="17416" y="0"/>
                    </a:cubicBezTo>
                    <a:lnTo>
                      <a:pt x="17416" y="0"/>
                    </a:lnTo>
                    <a:cubicBezTo>
                      <a:pt x="14879" y="1322"/>
                      <a:pt x="12000" y="2071"/>
                      <a:pt x="8944" y="2071"/>
                    </a:cubicBezTo>
                    <a:cubicBezTo>
                      <a:pt x="5887" y="2071"/>
                      <a:pt x="3009" y="1322"/>
                      <a:pt x="4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560;p43"/>
              <p:cNvSpPr/>
              <p:nvPr/>
            </p:nvSpPr>
            <p:spPr>
              <a:xfrm>
                <a:off x="1592512" y="3051934"/>
                <a:ext cx="62969" cy="36488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1524" extrusionOk="0">
                    <a:moveTo>
                      <a:pt x="131" y="1"/>
                    </a:moveTo>
                    <a:cubicBezTo>
                      <a:pt x="58" y="5"/>
                      <a:pt x="1" y="68"/>
                      <a:pt x="5" y="139"/>
                    </a:cubicBezTo>
                    <a:cubicBezTo>
                      <a:pt x="5" y="145"/>
                      <a:pt x="10" y="207"/>
                      <a:pt x="29" y="307"/>
                    </a:cubicBezTo>
                    <a:cubicBezTo>
                      <a:pt x="63" y="452"/>
                      <a:pt x="136" y="678"/>
                      <a:pt x="298" y="899"/>
                    </a:cubicBezTo>
                    <a:cubicBezTo>
                      <a:pt x="380" y="1010"/>
                      <a:pt x="486" y="1119"/>
                      <a:pt x="621" y="1216"/>
                    </a:cubicBezTo>
                    <a:cubicBezTo>
                      <a:pt x="755" y="1312"/>
                      <a:pt x="919" y="1394"/>
                      <a:pt x="1116" y="1452"/>
                    </a:cubicBezTo>
                    <a:cubicBezTo>
                      <a:pt x="1279" y="1500"/>
                      <a:pt x="1428" y="1523"/>
                      <a:pt x="1562" y="1523"/>
                    </a:cubicBezTo>
                    <a:cubicBezTo>
                      <a:pt x="1750" y="1523"/>
                      <a:pt x="1908" y="1485"/>
                      <a:pt x="2039" y="1423"/>
                    </a:cubicBezTo>
                    <a:cubicBezTo>
                      <a:pt x="2139" y="1379"/>
                      <a:pt x="2225" y="1321"/>
                      <a:pt x="2293" y="1264"/>
                    </a:cubicBezTo>
                    <a:cubicBezTo>
                      <a:pt x="2398" y="1177"/>
                      <a:pt x="2476" y="1086"/>
                      <a:pt x="2524" y="1014"/>
                    </a:cubicBezTo>
                    <a:cubicBezTo>
                      <a:pt x="2571" y="942"/>
                      <a:pt x="2596" y="895"/>
                      <a:pt x="2596" y="889"/>
                    </a:cubicBezTo>
                    <a:cubicBezTo>
                      <a:pt x="2629" y="822"/>
                      <a:pt x="2600" y="745"/>
                      <a:pt x="2533" y="716"/>
                    </a:cubicBezTo>
                    <a:cubicBezTo>
                      <a:pt x="2515" y="707"/>
                      <a:pt x="2496" y="703"/>
                      <a:pt x="2478" y="703"/>
                    </a:cubicBezTo>
                    <a:cubicBezTo>
                      <a:pt x="2428" y="703"/>
                      <a:pt x="2381" y="733"/>
                      <a:pt x="2360" y="779"/>
                    </a:cubicBezTo>
                    <a:cubicBezTo>
                      <a:pt x="2356" y="784"/>
                      <a:pt x="2341" y="817"/>
                      <a:pt x="2312" y="860"/>
                    </a:cubicBezTo>
                    <a:cubicBezTo>
                      <a:pt x="2265" y="933"/>
                      <a:pt x="2178" y="1033"/>
                      <a:pt x="2057" y="1115"/>
                    </a:cubicBezTo>
                    <a:cubicBezTo>
                      <a:pt x="1999" y="1159"/>
                      <a:pt x="1928" y="1192"/>
                      <a:pt x="1846" y="1221"/>
                    </a:cubicBezTo>
                    <a:cubicBezTo>
                      <a:pt x="1764" y="1245"/>
                      <a:pt x="1673" y="1259"/>
                      <a:pt x="1562" y="1259"/>
                    </a:cubicBezTo>
                    <a:cubicBezTo>
                      <a:pt x="1457" y="1259"/>
                      <a:pt x="1332" y="1245"/>
                      <a:pt x="1192" y="1201"/>
                    </a:cubicBezTo>
                    <a:cubicBezTo>
                      <a:pt x="967" y="1134"/>
                      <a:pt x="799" y="1033"/>
                      <a:pt x="668" y="918"/>
                    </a:cubicBezTo>
                    <a:cubicBezTo>
                      <a:pt x="577" y="837"/>
                      <a:pt x="500" y="745"/>
                      <a:pt x="448" y="653"/>
                    </a:cubicBezTo>
                    <a:cubicBezTo>
                      <a:pt x="362" y="514"/>
                      <a:pt x="318" y="380"/>
                      <a:pt x="294" y="283"/>
                    </a:cubicBezTo>
                    <a:cubicBezTo>
                      <a:pt x="280" y="236"/>
                      <a:pt x="275" y="192"/>
                      <a:pt x="269" y="163"/>
                    </a:cubicBezTo>
                    <a:lnTo>
                      <a:pt x="269" y="134"/>
                    </a:lnTo>
                    <a:lnTo>
                      <a:pt x="265" y="130"/>
                    </a:lnTo>
                    <a:lnTo>
                      <a:pt x="265" y="125"/>
                    </a:lnTo>
                    <a:cubicBezTo>
                      <a:pt x="265" y="53"/>
                      <a:pt x="202" y="1"/>
                      <a:pt x="131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561;p43"/>
              <p:cNvSpPr/>
              <p:nvPr/>
            </p:nvSpPr>
            <p:spPr>
              <a:xfrm>
                <a:off x="1672480" y="3057081"/>
                <a:ext cx="58827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536" extrusionOk="0">
                    <a:moveTo>
                      <a:pt x="990" y="1"/>
                    </a:moveTo>
                    <a:cubicBezTo>
                      <a:pt x="534" y="1"/>
                      <a:pt x="166" y="192"/>
                      <a:pt x="92" y="501"/>
                    </a:cubicBezTo>
                    <a:cubicBezTo>
                      <a:pt x="1" y="895"/>
                      <a:pt x="433" y="1337"/>
                      <a:pt x="1058" y="1487"/>
                    </a:cubicBezTo>
                    <a:cubicBezTo>
                      <a:pt x="1197" y="1520"/>
                      <a:pt x="1334" y="1535"/>
                      <a:pt x="1463" y="1535"/>
                    </a:cubicBezTo>
                    <a:cubicBezTo>
                      <a:pt x="1921" y="1535"/>
                      <a:pt x="2291" y="1342"/>
                      <a:pt x="2365" y="1035"/>
                    </a:cubicBezTo>
                    <a:cubicBezTo>
                      <a:pt x="2456" y="636"/>
                      <a:pt x="2024" y="194"/>
                      <a:pt x="1399" y="50"/>
                    </a:cubicBezTo>
                    <a:cubicBezTo>
                      <a:pt x="1258" y="17"/>
                      <a:pt x="1120" y="1"/>
                      <a:pt x="990" y="1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562;p43"/>
              <p:cNvSpPr/>
              <p:nvPr/>
            </p:nvSpPr>
            <p:spPr>
              <a:xfrm>
                <a:off x="1523701" y="3022053"/>
                <a:ext cx="58946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536" extrusionOk="0">
                    <a:moveTo>
                      <a:pt x="999" y="0"/>
                    </a:moveTo>
                    <a:cubicBezTo>
                      <a:pt x="541" y="0"/>
                      <a:pt x="168" y="191"/>
                      <a:pt x="97" y="499"/>
                    </a:cubicBezTo>
                    <a:cubicBezTo>
                      <a:pt x="0" y="897"/>
                      <a:pt x="433" y="1340"/>
                      <a:pt x="1063" y="1489"/>
                    </a:cubicBezTo>
                    <a:cubicBezTo>
                      <a:pt x="1201" y="1520"/>
                      <a:pt x="1336" y="1535"/>
                      <a:pt x="1465" y="1535"/>
                    </a:cubicBezTo>
                    <a:cubicBezTo>
                      <a:pt x="1924" y="1535"/>
                      <a:pt x="2295" y="1345"/>
                      <a:pt x="2371" y="1036"/>
                    </a:cubicBezTo>
                    <a:cubicBezTo>
                      <a:pt x="2462" y="637"/>
                      <a:pt x="2029" y="196"/>
                      <a:pt x="1399" y="47"/>
                    </a:cubicBezTo>
                    <a:cubicBezTo>
                      <a:pt x="1263" y="15"/>
                      <a:pt x="1128" y="0"/>
                      <a:pt x="999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563;p43"/>
              <p:cNvSpPr/>
              <p:nvPr/>
            </p:nvSpPr>
            <p:spPr>
              <a:xfrm>
                <a:off x="1693190" y="3035653"/>
                <a:ext cx="28108" cy="35579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6" extrusionOk="0">
                    <a:moveTo>
                      <a:pt x="738" y="0"/>
                    </a:moveTo>
                    <a:cubicBezTo>
                      <a:pt x="522" y="0"/>
                      <a:pt x="268" y="244"/>
                      <a:pt x="140" y="603"/>
                    </a:cubicBezTo>
                    <a:cubicBezTo>
                      <a:pt x="1" y="992"/>
                      <a:pt x="136" y="1402"/>
                      <a:pt x="453" y="1473"/>
                    </a:cubicBezTo>
                    <a:cubicBezTo>
                      <a:pt x="486" y="1481"/>
                      <a:pt x="520" y="1485"/>
                      <a:pt x="552" y="1485"/>
                    </a:cubicBezTo>
                    <a:cubicBezTo>
                      <a:pt x="831" y="1485"/>
                      <a:pt x="1077" y="1203"/>
                      <a:pt x="1121" y="834"/>
                    </a:cubicBezTo>
                    <a:cubicBezTo>
                      <a:pt x="1174" y="421"/>
                      <a:pt x="1024" y="60"/>
                      <a:pt x="799" y="7"/>
                    </a:cubicBezTo>
                    <a:cubicBezTo>
                      <a:pt x="779" y="2"/>
                      <a:pt x="758" y="0"/>
                      <a:pt x="738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564;p43"/>
              <p:cNvSpPr/>
              <p:nvPr/>
            </p:nvSpPr>
            <p:spPr>
              <a:xfrm>
                <a:off x="1703437" y="3039771"/>
                <a:ext cx="8069" cy="581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43" extrusionOk="0">
                    <a:moveTo>
                      <a:pt x="169" y="0"/>
                    </a:moveTo>
                    <a:cubicBezTo>
                      <a:pt x="37" y="0"/>
                      <a:pt x="0" y="208"/>
                      <a:pt x="140" y="239"/>
                    </a:cubicBezTo>
                    <a:cubicBezTo>
                      <a:pt x="151" y="241"/>
                      <a:pt x="160" y="242"/>
                      <a:pt x="170" y="242"/>
                    </a:cubicBezTo>
                    <a:cubicBezTo>
                      <a:pt x="300" y="242"/>
                      <a:pt x="337" y="39"/>
                      <a:pt x="198" y="3"/>
                    </a:cubicBezTo>
                    <a:cubicBezTo>
                      <a:pt x="188" y="1"/>
                      <a:pt x="178" y="0"/>
                      <a:pt x="169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565;p43"/>
              <p:cNvSpPr/>
              <p:nvPr/>
            </p:nvSpPr>
            <p:spPr>
              <a:xfrm>
                <a:off x="1542328" y="3005078"/>
                <a:ext cx="28108" cy="35626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8" extrusionOk="0">
                    <a:moveTo>
                      <a:pt x="742" y="0"/>
                    </a:moveTo>
                    <a:cubicBezTo>
                      <a:pt x="526" y="0"/>
                      <a:pt x="269" y="244"/>
                      <a:pt x="141" y="602"/>
                    </a:cubicBezTo>
                    <a:cubicBezTo>
                      <a:pt x="1" y="996"/>
                      <a:pt x="136" y="1399"/>
                      <a:pt x="453" y="1477"/>
                    </a:cubicBezTo>
                    <a:cubicBezTo>
                      <a:pt x="485" y="1484"/>
                      <a:pt x="516" y="1487"/>
                      <a:pt x="547" y="1487"/>
                    </a:cubicBezTo>
                    <a:cubicBezTo>
                      <a:pt x="828" y="1487"/>
                      <a:pt x="1078" y="1205"/>
                      <a:pt x="1121" y="833"/>
                    </a:cubicBezTo>
                    <a:cubicBezTo>
                      <a:pt x="1174" y="419"/>
                      <a:pt x="1025" y="64"/>
                      <a:pt x="799" y="6"/>
                    </a:cubicBezTo>
                    <a:cubicBezTo>
                      <a:pt x="781" y="2"/>
                      <a:pt x="762" y="0"/>
                      <a:pt x="742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566;p43"/>
              <p:cNvSpPr/>
              <p:nvPr/>
            </p:nvSpPr>
            <p:spPr>
              <a:xfrm>
                <a:off x="1552599" y="3009268"/>
                <a:ext cx="8069" cy="581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43" extrusionOk="0">
                    <a:moveTo>
                      <a:pt x="168" y="1"/>
                    </a:moveTo>
                    <a:cubicBezTo>
                      <a:pt x="41" y="1"/>
                      <a:pt x="1" y="204"/>
                      <a:pt x="139" y="239"/>
                    </a:cubicBezTo>
                    <a:cubicBezTo>
                      <a:pt x="150" y="242"/>
                      <a:pt x="159" y="243"/>
                      <a:pt x="168" y="243"/>
                    </a:cubicBezTo>
                    <a:cubicBezTo>
                      <a:pt x="299" y="243"/>
                      <a:pt x="336" y="35"/>
                      <a:pt x="197" y="4"/>
                    </a:cubicBezTo>
                    <a:cubicBezTo>
                      <a:pt x="187" y="2"/>
                      <a:pt x="177" y="1"/>
                      <a:pt x="168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8" name="Rounded Rectangular Callout 237"/>
          <p:cNvSpPr/>
          <p:nvPr/>
        </p:nvSpPr>
        <p:spPr>
          <a:xfrm>
            <a:off x="2855022" y="144815"/>
            <a:ext cx="4191944" cy="1050569"/>
          </a:xfrm>
          <a:prstGeom prst="wedgeRoundRectCallout">
            <a:avLst>
              <a:gd name="adj1" fmla="val -60506"/>
              <a:gd name="adj2" fmla="val 4072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animBg="1"/>
      <p:bldP spid="2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8" name="Google Shape;4128;p72"/>
          <p:cNvSpPr txBox="1">
            <a:spLocks noGrp="1"/>
          </p:cNvSpPr>
          <p:nvPr>
            <p:ph type="title"/>
          </p:nvPr>
        </p:nvSpPr>
        <p:spPr>
          <a:xfrm>
            <a:off x="4154976" y="2870725"/>
            <a:ext cx="3030900" cy="12333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LUYỆN TẬP</a:t>
            </a:r>
            <a:endParaRPr dirty="0"/>
          </a:p>
        </p:txBody>
      </p:sp>
      <p:grpSp>
        <p:nvGrpSpPr>
          <p:cNvPr id="4130" name="Google Shape;4130;p72"/>
          <p:cNvGrpSpPr/>
          <p:nvPr/>
        </p:nvGrpSpPr>
        <p:grpSpPr>
          <a:xfrm>
            <a:off x="-1190235" y="-2069656"/>
            <a:ext cx="2894820" cy="1776410"/>
            <a:chOff x="2744164" y="644945"/>
            <a:chExt cx="3208624" cy="1968976"/>
          </a:xfrm>
        </p:grpSpPr>
        <p:grpSp>
          <p:nvGrpSpPr>
            <p:cNvPr id="4131" name="Google Shape;4131;p72"/>
            <p:cNvGrpSpPr/>
            <p:nvPr/>
          </p:nvGrpSpPr>
          <p:grpSpPr>
            <a:xfrm>
              <a:off x="3994374" y="1098844"/>
              <a:ext cx="1958414" cy="1515078"/>
              <a:chOff x="3994374" y="1098844"/>
              <a:chExt cx="1958414" cy="1515078"/>
            </a:xfrm>
          </p:grpSpPr>
          <p:grpSp>
            <p:nvGrpSpPr>
              <p:cNvPr id="4132" name="Google Shape;4132;p72"/>
              <p:cNvGrpSpPr/>
              <p:nvPr/>
            </p:nvGrpSpPr>
            <p:grpSpPr>
              <a:xfrm flipH="1">
                <a:off x="3994374" y="1098844"/>
                <a:ext cx="1958414" cy="1515078"/>
                <a:chOff x="1233561" y="3827488"/>
                <a:chExt cx="790671" cy="611683"/>
              </a:xfrm>
            </p:grpSpPr>
            <p:sp>
              <p:nvSpPr>
                <p:cNvPr id="4133" name="Google Shape;4133;p72"/>
                <p:cNvSpPr/>
                <p:nvPr/>
              </p:nvSpPr>
              <p:spPr>
                <a:xfrm>
                  <a:off x="1233561" y="3827488"/>
                  <a:ext cx="611563" cy="611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43" h="25548" extrusionOk="0">
                      <a:moveTo>
                        <a:pt x="12769" y="1"/>
                      </a:moveTo>
                      <a:cubicBezTo>
                        <a:pt x="5720" y="1"/>
                        <a:pt x="1" y="5719"/>
                        <a:pt x="1" y="12774"/>
                      </a:cubicBezTo>
                      <a:cubicBezTo>
                        <a:pt x="1" y="19828"/>
                        <a:pt x="5720" y="25548"/>
                        <a:pt x="12769" y="25548"/>
                      </a:cubicBezTo>
                      <a:cubicBezTo>
                        <a:pt x="19825" y="25548"/>
                        <a:pt x="25543" y="19828"/>
                        <a:pt x="25543" y="12774"/>
                      </a:cubicBezTo>
                      <a:cubicBezTo>
                        <a:pt x="25543" y="5719"/>
                        <a:pt x="19825" y="1"/>
                        <a:pt x="12769" y="1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4" name="Google Shape;4134;p72"/>
                <p:cNvSpPr/>
                <p:nvPr/>
              </p:nvSpPr>
              <p:spPr>
                <a:xfrm>
                  <a:off x="1294080" y="4315518"/>
                  <a:ext cx="490869" cy="123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02" h="5162" extrusionOk="0">
                      <a:moveTo>
                        <a:pt x="1" y="19"/>
                      </a:moveTo>
                      <a:cubicBezTo>
                        <a:pt x="1901" y="2571"/>
                        <a:pt x="4733" y="4385"/>
                        <a:pt x="7992" y="4964"/>
                      </a:cubicBezTo>
                      <a:lnTo>
                        <a:pt x="7992" y="4964"/>
                      </a:lnTo>
                      <a:cubicBezTo>
                        <a:pt x="4736" y="4384"/>
                        <a:pt x="1905" y="2567"/>
                        <a:pt x="1" y="19"/>
                      </a:cubicBezTo>
                      <a:close/>
                      <a:moveTo>
                        <a:pt x="20502" y="0"/>
                      </a:moveTo>
                      <a:lnTo>
                        <a:pt x="20502" y="0"/>
                      </a:lnTo>
                      <a:cubicBezTo>
                        <a:pt x="18171" y="3132"/>
                        <a:pt x="14448" y="5161"/>
                        <a:pt x="10244" y="5162"/>
                      </a:cubicBezTo>
                      <a:lnTo>
                        <a:pt x="10244" y="5162"/>
                      </a:lnTo>
                      <a:cubicBezTo>
                        <a:pt x="9476" y="5162"/>
                        <a:pt x="8723" y="5094"/>
                        <a:pt x="7992" y="4964"/>
                      </a:cubicBezTo>
                      <a:lnTo>
                        <a:pt x="7992" y="4964"/>
                      </a:lnTo>
                      <a:cubicBezTo>
                        <a:pt x="8723" y="5094"/>
                        <a:pt x="9474" y="5162"/>
                        <a:pt x="10241" y="5162"/>
                      </a:cubicBezTo>
                      <a:cubicBezTo>
                        <a:pt x="10242" y="5162"/>
                        <a:pt x="10243" y="5162"/>
                        <a:pt x="10244" y="5162"/>
                      </a:cubicBezTo>
                      <a:lnTo>
                        <a:pt x="10244" y="5162"/>
                      </a:lnTo>
                      <a:cubicBezTo>
                        <a:pt x="10244" y="5162"/>
                        <a:pt x="10245" y="5162"/>
                        <a:pt x="10246" y="5162"/>
                      </a:cubicBezTo>
                      <a:cubicBezTo>
                        <a:pt x="14447" y="5162"/>
                        <a:pt x="18175" y="3133"/>
                        <a:pt x="20502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5" name="Google Shape;4135;p72"/>
                <p:cNvSpPr/>
                <p:nvPr/>
              </p:nvSpPr>
              <p:spPr>
                <a:xfrm>
                  <a:off x="1287640" y="4306876"/>
                  <a:ext cx="503415" cy="13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6" h="552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87" y="131"/>
                        <a:pt x="179" y="255"/>
                        <a:pt x="270" y="380"/>
                      </a:cubicBezTo>
                      <a:cubicBezTo>
                        <a:pt x="2601" y="3500"/>
                        <a:pt x="6320" y="5523"/>
                        <a:pt x="10510" y="5523"/>
                      </a:cubicBezTo>
                      <a:cubicBezTo>
                        <a:pt x="14716" y="5523"/>
                        <a:pt x="18440" y="3494"/>
                        <a:pt x="20771" y="361"/>
                      </a:cubicBezTo>
                      <a:cubicBezTo>
                        <a:pt x="20857" y="246"/>
                        <a:pt x="20944" y="126"/>
                        <a:pt x="21026" y="0"/>
                      </a:cubicBezTo>
                      <a:lnTo>
                        <a:pt x="21026" y="0"/>
                      </a:lnTo>
                      <a:cubicBezTo>
                        <a:pt x="20309" y="501"/>
                        <a:pt x="19555" y="943"/>
                        <a:pt x="18766" y="1337"/>
                      </a:cubicBezTo>
                      <a:cubicBezTo>
                        <a:pt x="18666" y="1442"/>
                        <a:pt x="18555" y="1544"/>
                        <a:pt x="18440" y="1635"/>
                      </a:cubicBezTo>
                      <a:cubicBezTo>
                        <a:pt x="18132" y="1875"/>
                        <a:pt x="17839" y="2072"/>
                        <a:pt x="17469" y="2207"/>
                      </a:cubicBezTo>
                      <a:cubicBezTo>
                        <a:pt x="17291" y="2274"/>
                        <a:pt x="17089" y="2307"/>
                        <a:pt x="16887" y="2307"/>
                      </a:cubicBezTo>
                      <a:cubicBezTo>
                        <a:pt x="16772" y="2307"/>
                        <a:pt x="16652" y="2293"/>
                        <a:pt x="16541" y="2269"/>
                      </a:cubicBezTo>
                      <a:cubicBezTo>
                        <a:pt x="16210" y="2384"/>
                        <a:pt x="15874" y="2491"/>
                        <a:pt x="15532" y="2582"/>
                      </a:cubicBezTo>
                      <a:cubicBezTo>
                        <a:pt x="15528" y="2668"/>
                        <a:pt x="15508" y="2759"/>
                        <a:pt x="15485" y="2846"/>
                      </a:cubicBezTo>
                      <a:cubicBezTo>
                        <a:pt x="15341" y="3379"/>
                        <a:pt x="14884" y="3759"/>
                        <a:pt x="14350" y="3879"/>
                      </a:cubicBezTo>
                      <a:cubicBezTo>
                        <a:pt x="14134" y="3926"/>
                        <a:pt x="13908" y="3951"/>
                        <a:pt x="13687" y="3961"/>
                      </a:cubicBezTo>
                      <a:cubicBezTo>
                        <a:pt x="13658" y="3961"/>
                        <a:pt x="13624" y="3966"/>
                        <a:pt x="13596" y="3966"/>
                      </a:cubicBezTo>
                      <a:cubicBezTo>
                        <a:pt x="13558" y="3966"/>
                        <a:pt x="13524" y="3961"/>
                        <a:pt x="13490" y="3961"/>
                      </a:cubicBezTo>
                      <a:cubicBezTo>
                        <a:pt x="13365" y="3951"/>
                        <a:pt x="13236" y="3937"/>
                        <a:pt x="13115" y="3903"/>
                      </a:cubicBezTo>
                      <a:cubicBezTo>
                        <a:pt x="12999" y="3864"/>
                        <a:pt x="12884" y="3821"/>
                        <a:pt x="12788" y="3753"/>
                      </a:cubicBezTo>
                      <a:cubicBezTo>
                        <a:pt x="12586" y="3605"/>
                        <a:pt x="12451" y="3447"/>
                        <a:pt x="12371" y="3211"/>
                      </a:cubicBezTo>
                      <a:cubicBezTo>
                        <a:pt x="12365" y="3201"/>
                        <a:pt x="12360" y="3192"/>
                        <a:pt x="12356" y="3183"/>
                      </a:cubicBezTo>
                      <a:cubicBezTo>
                        <a:pt x="11750" y="3240"/>
                        <a:pt x="11136" y="3269"/>
                        <a:pt x="10515" y="3269"/>
                      </a:cubicBezTo>
                      <a:cubicBezTo>
                        <a:pt x="6609" y="3269"/>
                        <a:pt x="2985" y="2063"/>
                        <a:pt x="1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6" name="Google Shape;4136;p72"/>
                <p:cNvSpPr/>
                <p:nvPr/>
              </p:nvSpPr>
              <p:spPr>
                <a:xfrm>
                  <a:off x="1347345" y="4084718"/>
                  <a:ext cx="187589" cy="67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5" h="2832" extrusionOk="0">
                      <a:moveTo>
                        <a:pt x="3297" y="0"/>
                      </a:moveTo>
                      <a:cubicBezTo>
                        <a:pt x="337" y="0"/>
                        <a:pt x="1" y="2832"/>
                        <a:pt x="1" y="2832"/>
                      </a:cubicBezTo>
                      <a:lnTo>
                        <a:pt x="7834" y="2832"/>
                      </a:lnTo>
                      <a:cubicBezTo>
                        <a:pt x="7834" y="2832"/>
                        <a:pt x="6258" y="0"/>
                        <a:pt x="3297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7" name="Google Shape;4137;p72"/>
                <p:cNvSpPr/>
                <p:nvPr/>
              </p:nvSpPr>
              <p:spPr>
                <a:xfrm>
                  <a:off x="1339757" y="4038347"/>
                  <a:ext cx="29377" cy="40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1678" extrusionOk="0">
                      <a:moveTo>
                        <a:pt x="615" y="1"/>
                      </a:moveTo>
                      <a:cubicBezTo>
                        <a:pt x="356" y="1"/>
                        <a:pt x="106" y="352"/>
                        <a:pt x="53" y="813"/>
                      </a:cubicBezTo>
                      <a:cubicBezTo>
                        <a:pt x="0" y="1274"/>
                        <a:pt x="251" y="1678"/>
                        <a:pt x="615" y="1678"/>
                      </a:cubicBezTo>
                      <a:cubicBezTo>
                        <a:pt x="976" y="1678"/>
                        <a:pt x="1226" y="1274"/>
                        <a:pt x="1173" y="813"/>
                      </a:cubicBezTo>
                      <a:cubicBezTo>
                        <a:pt x="1120" y="352"/>
                        <a:pt x="870" y="1"/>
                        <a:pt x="615" y="1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8" name="Google Shape;4138;p72"/>
                <p:cNvSpPr/>
                <p:nvPr/>
              </p:nvSpPr>
              <p:spPr>
                <a:xfrm>
                  <a:off x="1359770" y="4049862"/>
                  <a:ext cx="8188" cy="6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266" extrusionOk="0">
                      <a:moveTo>
                        <a:pt x="174" y="1"/>
                      </a:moveTo>
                      <a:cubicBezTo>
                        <a:pt x="1" y="1"/>
                        <a:pt x="1" y="265"/>
                        <a:pt x="174" y="265"/>
                      </a:cubicBezTo>
                      <a:cubicBezTo>
                        <a:pt x="342" y="265"/>
                        <a:pt x="342" y="1"/>
                        <a:pt x="174" y="1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9" name="Google Shape;4139;p72"/>
                <p:cNvSpPr/>
                <p:nvPr/>
              </p:nvSpPr>
              <p:spPr>
                <a:xfrm>
                  <a:off x="1510829" y="4043781"/>
                  <a:ext cx="29234" cy="40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1677" extrusionOk="0">
                      <a:moveTo>
                        <a:pt x="611" y="0"/>
                      </a:moveTo>
                      <a:cubicBezTo>
                        <a:pt x="351" y="0"/>
                        <a:pt x="101" y="351"/>
                        <a:pt x="49" y="812"/>
                      </a:cubicBezTo>
                      <a:cubicBezTo>
                        <a:pt x="1" y="1273"/>
                        <a:pt x="251" y="1677"/>
                        <a:pt x="611" y="1677"/>
                      </a:cubicBezTo>
                      <a:cubicBezTo>
                        <a:pt x="972" y="1677"/>
                        <a:pt x="1221" y="1273"/>
                        <a:pt x="1174" y="812"/>
                      </a:cubicBezTo>
                      <a:cubicBezTo>
                        <a:pt x="1120" y="351"/>
                        <a:pt x="870" y="0"/>
                        <a:pt x="611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0" name="Google Shape;4140;p72"/>
                <p:cNvSpPr/>
                <p:nvPr/>
              </p:nvSpPr>
              <p:spPr>
                <a:xfrm>
                  <a:off x="1530746" y="4055176"/>
                  <a:ext cx="8308" cy="6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" h="270" extrusionOk="0">
                      <a:moveTo>
                        <a:pt x="173" y="0"/>
                      </a:moveTo>
                      <a:cubicBezTo>
                        <a:pt x="0" y="0"/>
                        <a:pt x="0" y="269"/>
                        <a:pt x="173" y="269"/>
                      </a:cubicBezTo>
                      <a:cubicBezTo>
                        <a:pt x="346" y="269"/>
                        <a:pt x="346" y="0"/>
                        <a:pt x="173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1" name="Google Shape;4141;p72"/>
                <p:cNvSpPr/>
                <p:nvPr/>
              </p:nvSpPr>
              <p:spPr>
                <a:xfrm>
                  <a:off x="1365061" y="4084598"/>
                  <a:ext cx="134653" cy="2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1" extrusionOk="0">
                      <a:moveTo>
                        <a:pt x="2563" y="1"/>
                      </a:moveTo>
                      <a:cubicBezTo>
                        <a:pt x="1274" y="1"/>
                        <a:pt x="481" y="535"/>
                        <a:pt x="1" y="1140"/>
                      </a:cubicBezTo>
                      <a:lnTo>
                        <a:pt x="5624" y="1140"/>
                      </a:lnTo>
                      <a:cubicBezTo>
                        <a:pt x="4879" y="535"/>
                        <a:pt x="3850" y="1"/>
                        <a:pt x="2563" y="1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2" name="Google Shape;4142;p72"/>
                <p:cNvSpPr/>
                <p:nvPr/>
              </p:nvSpPr>
              <p:spPr>
                <a:xfrm>
                  <a:off x="1658871" y="4275491"/>
                  <a:ext cx="92107" cy="85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7" h="3581" extrusionOk="0">
                      <a:moveTo>
                        <a:pt x="2433" y="0"/>
                      </a:moveTo>
                      <a:cubicBezTo>
                        <a:pt x="2289" y="0"/>
                        <a:pt x="2150" y="18"/>
                        <a:pt x="2025" y="62"/>
                      </a:cubicBezTo>
                      <a:cubicBezTo>
                        <a:pt x="1708" y="163"/>
                        <a:pt x="1458" y="379"/>
                        <a:pt x="1232" y="619"/>
                      </a:cubicBezTo>
                      <a:cubicBezTo>
                        <a:pt x="1030" y="836"/>
                        <a:pt x="832" y="1052"/>
                        <a:pt x="631" y="1269"/>
                      </a:cubicBezTo>
                      <a:cubicBezTo>
                        <a:pt x="506" y="1403"/>
                        <a:pt x="386" y="1537"/>
                        <a:pt x="289" y="1686"/>
                      </a:cubicBezTo>
                      <a:cubicBezTo>
                        <a:pt x="151" y="1893"/>
                        <a:pt x="83" y="2123"/>
                        <a:pt x="59" y="2369"/>
                      </a:cubicBezTo>
                      <a:cubicBezTo>
                        <a:pt x="1" y="2921"/>
                        <a:pt x="415" y="3383"/>
                        <a:pt x="910" y="3547"/>
                      </a:cubicBezTo>
                      <a:cubicBezTo>
                        <a:pt x="952" y="3560"/>
                        <a:pt x="992" y="3571"/>
                        <a:pt x="1034" y="3580"/>
                      </a:cubicBezTo>
                      <a:cubicBezTo>
                        <a:pt x="1799" y="3316"/>
                        <a:pt x="2544" y="3003"/>
                        <a:pt x="3259" y="2648"/>
                      </a:cubicBezTo>
                      <a:cubicBezTo>
                        <a:pt x="3365" y="2537"/>
                        <a:pt x="3461" y="2417"/>
                        <a:pt x="3543" y="2287"/>
                      </a:cubicBezTo>
                      <a:cubicBezTo>
                        <a:pt x="3769" y="1917"/>
                        <a:pt x="3846" y="1451"/>
                        <a:pt x="3726" y="1038"/>
                      </a:cubicBezTo>
                      <a:cubicBezTo>
                        <a:pt x="3644" y="764"/>
                        <a:pt x="3500" y="537"/>
                        <a:pt x="3279" y="364"/>
                      </a:cubicBezTo>
                      <a:cubicBezTo>
                        <a:pt x="3265" y="355"/>
                        <a:pt x="3245" y="346"/>
                        <a:pt x="3226" y="331"/>
                      </a:cubicBezTo>
                      <a:cubicBezTo>
                        <a:pt x="3183" y="278"/>
                        <a:pt x="3130" y="231"/>
                        <a:pt x="3068" y="182"/>
                      </a:cubicBezTo>
                      <a:cubicBezTo>
                        <a:pt x="2899" y="53"/>
                        <a:pt x="2664" y="0"/>
                        <a:pt x="2433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3" name="Google Shape;4143;p72"/>
                <p:cNvSpPr/>
                <p:nvPr/>
              </p:nvSpPr>
              <p:spPr>
                <a:xfrm>
                  <a:off x="1683624" y="4338883"/>
                  <a:ext cx="53296" cy="23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" h="971" extrusionOk="0">
                      <a:moveTo>
                        <a:pt x="2225" y="0"/>
                      </a:moveTo>
                      <a:lnTo>
                        <a:pt x="2225" y="0"/>
                      </a:lnTo>
                      <a:cubicBezTo>
                        <a:pt x="1510" y="355"/>
                        <a:pt x="765" y="668"/>
                        <a:pt x="0" y="932"/>
                      </a:cubicBezTo>
                      <a:cubicBezTo>
                        <a:pt x="111" y="956"/>
                        <a:pt x="231" y="970"/>
                        <a:pt x="346" y="970"/>
                      </a:cubicBezTo>
                      <a:cubicBezTo>
                        <a:pt x="548" y="970"/>
                        <a:pt x="750" y="937"/>
                        <a:pt x="928" y="870"/>
                      </a:cubicBezTo>
                      <a:cubicBezTo>
                        <a:pt x="1298" y="735"/>
                        <a:pt x="1591" y="538"/>
                        <a:pt x="1899" y="298"/>
                      </a:cubicBezTo>
                      <a:cubicBezTo>
                        <a:pt x="2014" y="207"/>
                        <a:pt x="2125" y="105"/>
                        <a:pt x="2225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4" name="Google Shape;4144;p72"/>
                <p:cNvSpPr/>
                <p:nvPr/>
              </p:nvSpPr>
              <p:spPr>
                <a:xfrm>
                  <a:off x="1581354" y="4338620"/>
                  <a:ext cx="78603" cy="44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3" h="1857" extrusionOk="0">
                      <a:moveTo>
                        <a:pt x="2331" y="1"/>
                      </a:moveTo>
                      <a:cubicBezTo>
                        <a:pt x="2172" y="1"/>
                        <a:pt x="2005" y="40"/>
                        <a:pt x="1821" y="126"/>
                      </a:cubicBezTo>
                      <a:cubicBezTo>
                        <a:pt x="1624" y="222"/>
                        <a:pt x="1577" y="415"/>
                        <a:pt x="1351" y="472"/>
                      </a:cubicBezTo>
                      <a:cubicBezTo>
                        <a:pt x="823" y="621"/>
                        <a:pt x="597" y="433"/>
                        <a:pt x="222" y="1010"/>
                      </a:cubicBezTo>
                      <a:cubicBezTo>
                        <a:pt x="67" y="1251"/>
                        <a:pt x="0" y="1577"/>
                        <a:pt x="87" y="1857"/>
                      </a:cubicBezTo>
                      <a:cubicBezTo>
                        <a:pt x="1178" y="1746"/>
                        <a:pt x="2240" y="1544"/>
                        <a:pt x="3263" y="1256"/>
                      </a:cubicBezTo>
                      <a:cubicBezTo>
                        <a:pt x="3283" y="1063"/>
                        <a:pt x="3263" y="876"/>
                        <a:pt x="3210" y="708"/>
                      </a:cubicBezTo>
                      <a:cubicBezTo>
                        <a:pt x="3081" y="299"/>
                        <a:pt x="2759" y="1"/>
                        <a:pt x="2331" y="1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5" name="Google Shape;4145;p72"/>
                <p:cNvSpPr/>
                <p:nvPr/>
              </p:nvSpPr>
              <p:spPr>
                <a:xfrm>
                  <a:off x="1583413" y="4368664"/>
                  <a:ext cx="76089" cy="33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8" h="1385" extrusionOk="0">
                      <a:moveTo>
                        <a:pt x="3177" y="1"/>
                      </a:moveTo>
                      <a:lnTo>
                        <a:pt x="3177" y="1"/>
                      </a:lnTo>
                      <a:cubicBezTo>
                        <a:pt x="2154" y="289"/>
                        <a:pt x="1092" y="491"/>
                        <a:pt x="1" y="602"/>
                      </a:cubicBezTo>
                      <a:cubicBezTo>
                        <a:pt x="5" y="611"/>
                        <a:pt x="10" y="620"/>
                        <a:pt x="16" y="630"/>
                      </a:cubicBezTo>
                      <a:cubicBezTo>
                        <a:pt x="96" y="866"/>
                        <a:pt x="231" y="1024"/>
                        <a:pt x="433" y="1172"/>
                      </a:cubicBezTo>
                      <a:cubicBezTo>
                        <a:pt x="529" y="1240"/>
                        <a:pt x="644" y="1283"/>
                        <a:pt x="760" y="1322"/>
                      </a:cubicBezTo>
                      <a:cubicBezTo>
                        <a:pt x="881" y="1356"/>
                        <a:pt x="1010" y="1370"/>
                        <a:pt x="1135" y="1380"/>
                      </a:cubicBezTo>
                      <a:cubicBezTo>
                        <a:pt x="1169" y="1380"/>
                        <a:pt x="1203" y="1385"/>
                        <a:pt x="1241" y="1385"/>
                      </a:cubicBezTo>
                      <a:cubicBezTo>
                        <a:pt x="1269" y="1385"/>
                        <a:pt x="1303" y="1380"/>
                        <a:pt x="1332" y="1380"/>
                      </a:cubicBezTo>
                      <a:cubicBezTo>
                        <a:pt x="1553" y="1370"/>
                        <a:pt x="1779" y="1345"/>
                        <a:pt x="1995" y="1298"/>
                      </a:cubicBezTo>
                      <a:cubicBezTo>
                        <a:pt x="2529" y="1178"/>
                        <a:pt x="2986" y="798"/>
                        <a:pt x="3130" y="265"/>
                      </a:cubicBezTo>
                      <a:cubicBezTo>
                        <a:pt x="3153" y="178"/>
                        <a:pt x="3173" y="87"/>
                        <a:pt x="3177" y="1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6" name="Google Shape;4146;p72"/>
                <p:cNvSpPr/>
                <p:nvPr/>
              </p:nvSpPr>
              <p:spPr>
                <a:xfrm>
                  <a:off x="1288789" y="4216696"/>
                  <a:ext cx="77693" cy="79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331" extrusionOk="0">
                      <a:moveTo>
                        <a:pt x="1202" y="1"/>
                      </a:moveTo>
                      <a:cubicBezTo>
                        <a:pt x="149" y="24"/>
                        <a:pt x="0" y="1143"/>
                        <a:pt x="184" y="1995"/>
                      </a:cubicBezTo>
                      <a:cubicBezTo>
                        <a:pt x="241" y="2288"/>
                        <a:pt x="385" y="2552"/>
                        <a:pt x="572" y="2782"/>
                      </a:cubicBezTo>
                      <a:cubicBezTo>
                        <a:pt x="755" y="3008"/>
                        <a:pt x="1000" y="3157"/>
                        <a:pt x="1269" y="3253"/>
                      </a:cubicBezTo>
                      <a:cubicBezTo>
                        <a:pt x="1418" y="3306"/>
                        <a:pt x="1572" y="3330"/>
                        <a:pt x="1726" y="3330"/>
                      </a:cubicBezTo>
                      <a:cubicBezTo>
                        <a:pt x="1846" y="3330"/>
                        <a:pt x="1971" y="3316"/>
                        <a:pt x="2087" y="3297"/>
                      </a:cubicBezTo>
                      <a:cubicBezTo>
                        <a:pt x="2355" y="3248"/>
                        <a:pt x="2615" y="3104"/>
                        <a:pt x="2812" y="2913"/>
                      </a:cubicBezTo>
                      <a:cubicBezTo>
                        <a:pt x="3072" y="2653"/>
                        <a:pt x="3196" y="2312"/>
                        <a:pt x="3220" y="1951"/>
                      </a:cubicBezTo>
                      <a:cubicBezTo>
                        <a:pt x="3245" y="1638"/>
                        <a:pt x="3143" y="1303"/>
                        <a:pt x="2990" y="1033"/>
                      </a:cubicBezTo>
                      <a:cubicBezTo>
                        <a:pt x="2826" y="744"/>
                        <a:pt x="2557" y="505"/>
                        <a:pt x="2274" y="336"/>
                      </a:cubicBezTo>
                      <a:cubicBezTo>
                        <a:pt x="2116" y="245"/>
                        <a:pt x="1937" y="174"/>
                        <a:pt x="1764" y="105"/>
                      </a:cubicBezTo>
                      <a:cubicBezTo>
                        <a:pt x="1596" y="43"/>
                        <a:pt x="1413" y="1"/>
                        <a:pt x="1226" y="1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7" name="Google Shape;4147;p72"/>
                <p:cNvSpPr/>
                <p:nvPr/>
              </p:nvSpPr>
              <p:spPr>
                <a:xfrm>
                  <a:off x="1587674" y="3849464"/>
                  <a:ext cx="100128" cy="8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3480" extrusionOk="0">
                      <a:moveTo>
                        <a:pt x="1342" y="1"/>
                      </a:moveTo>
                      <a:cubicBezTo>
                        <a:pt x="732" y="1"/>
                        <a:pt x="213" y="298"/>
                        <a:pt x="53" y="1024"/>
                      </a:cubicBezTo>
                      <a:cubicBezTo>
                        <a:pt x="0" y="1255"/>
                        <a:pt x="20" y="1471"/>
                        <a:pt x="111" y="1682"/>
                      </a:cubicBezTo>
                      <a:cubicBezTo>
                        <a:pt x="202" y="1898"/>
                        <a:pt x="346" y="2048"/>
                        <a:pt x="534" y="2186"/>
                      </a:cubicBezTo>
                      <a:cubicBezTo>
                        <a:pt x="741" y="2341"/>
                        <a:pt x="985" y="2403"/>
                        <a:pt x="1226" y="2485"/>
                      </a:cubicBezTo>
                      <a:cubicBezTo>
                        <a:pt x="1245" y="2494"/>
                        <a:pt x="1260" y="2504"/>
                        <a:pt x="1279" y="2514"/>
                      </a:cubicBezTo>
                      <a:cubicBezTo>
                        <a:pt x="1303" y="2538"/>
                        <a:pt x="1322" y="2561"/>
                        <a:pt x="1346" y="2590"/>
                      </a:cubicBezTo>
                      <a:cubicBezTo>
                        <a:pt x="1442" y="2720"/>
                        <a:pt x="1533" y="2850"/>
                        <a:pt x="1635" y="2975"/>
                      </a:cubicBezTo>
                      <a:cubicBezTo>
                        <a:pt x="1783" y="3148"/>
                        <a:pt x="1976" y="3278"/>
                        <a:pt x="2187" y="3369"/>
                      </a:cubicBezTo>
                      <a:cubicBezTo>
                        <a:pt x="2356" y="3437"/>
                        <a:pt x="2533" y="3479"/>
                        <a:pt x="2715" y="3479"/>
                      </a:cubicBezTo>
                      <a:cubicBezTo>
                        <a:pt x="2812" y="3479"/>
                        <a:pt x="2908" y="3470"/>
                        <a:pt x="3004" y="3441"/>
                      </a:cubicBezTo>
                      <a:cubicBezTo>
                        <a:pt x="3292" y="3364"/>
                        <a:pt x="3571" y="3158"/>
                        <a:pt x="3706" y="2889"/>
                      </a:cubicBezTo>
                      <a:cubicBezTo>
                        <a:pt x="4181" y="1942"/>
                        <a:pt x="3600" y="1000"/>
                        <a:pt x="2764" y="462"/>
                      </a:cubicBezTo>
                      <a:cubicBezTo>
                        <a:pt x="2322" y="174"/>
                        <a:pt x="1803" y="1"/>
                        <a:pt x="1342" y="1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8" name="Google Shape;4148;p72"/>
                <p:cNvSpPr/>
                <p:nvPr/>
              </p:nvSpPr>
              <p:spPr>
                <a:xfrm>
                  <a:off x="1491390" y="3848890"/>
                  <a:ext cx="75156" cy="54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9" h="2274" extrusionOk="0">
                      <a:moveTo>
                        <a:pt x="1447" y="1"/>
                      </a:moveTo>
                      <a:cubicBezTo>
                        <a:pt x="913" y="1"/>
                        <a:pt x="394" y="198"/>
                        <a:pt x="154" y="625"/>
                      </a:cubicBezTo>
                      <a:cubicBezTo>
                        <a:pt x="1" y="899"/>
                        <a:pt x="1" y="1254"/>
                        <a:pt x="169" y="1524"/>
                      </a:cubicBezTo>
                      <a:cubicBezTo>
                        <a:pt x="307" y="1759"/>
                        <a:pt x="515" y="1908"/>
                        <a:pt x="764" y="1999"/>
                      </a:cubicBezTo>
                      <a:cubicBezTo>
                        <a:pt x="884" y="2043"/>
                        <a:pt x="1014" y="2062"/>
                        <a:pt x="1144" y="2062"/>
                      </a:cubicBezTo>
                      <a:cubicBezTo>
                        <a:pt x="1192" y="2062"/>
                        <a:pt x="1240" y="2057"/>
                        <a:pt x="1288" y="2052"/>
                      </a:cubicBezTo>
                      <a:cubicBezTo>
                        <a:pt x="1370" y="2048"/>
                        <a:pt x="1447" y="2043"/>
                        <a:pt x="1524" y="2043"/>
                      </a:cubicBezTo>
                      <a:lnTo>
                        <a:pt x="1591" y="2043"/>
                      </a:lnTo>
                      <a:cubicBezTo>
                        <a:pt x="1615" y="2048"/>
                        <a:pt x="1634" y="2057"/>
                        <a:pt x="1658" y="2062"/>
                      </a:cubicBezTo>
                      <a:cubicBezTo>
                        <a:pt x="1788" y="2130"/>
                        <a:pt x="1904" y="2210"/>
                        <a:pt x="2048" y="2250"/>
                      </a:cubicBezTo>
                      <a:cubicBezTo>
                        <a:pt x="2115" y="2263"/>
                        <a:pt x="2182" y="2274"/>
                        <a:pt x="2245" y="2274"/>
                      </a:cubicBezTo>
                      <a:cubicBezTo>
                        <a:pt x="2556" y="2274"/>
                        <a:pt x="2860" y="2105"/>
                        <a:pt x="2999" y="1817"/>
                      </a:cubicBezTo>
                      <a:cubicBezTo>
                        <a:pt x="3124" y="1558"/>
                        <a:pt x="3139" y="1294"/>
                        <a:pt x="3071" y="1010"/>
                      </a:cubicBezTo>
                      <a:cubicBezTo>
                        <a:pt x="2917" y="360"/>
                        <a:pt x="2168" y="1"/>
                        <a:pt x="1447" y="1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9" name="Google Shape;4149;p72"/>
                <p:cNvSpPr/>
                <p:nvPr/>
              </p:nvSpPr>
              <p:spPr>
                <a:xfrm>
                  <a:off x="1665933" y="3886499"/>
                  <a:ext cx="358300" cy="258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65" h="10785" extrusionOk="0">
                      <a:moveTo>
                        <a:pt x="9077" y="0"/>
                      </a:moveTo>
                      <a:lnTo>
                        <a:pt x="9077" y="0"/>
                      </a:lnTo>
                      <a:cubicBezTo>
                        <a:pt x="6131" y="1337"/>
                        <a:pt x="0" y="2673"/>
                        <a:pt x="0" y="6787"/>
                      </a:cubicBezTo>
                      <a:cubicBezTo>
                        <a:pt x="0" y="8997"/>
                        <a:pt x="1792" y="10784"/>
                        <a:pt x="3998" y="10784"/>
                      </a:cubicBezTo>
                      <a:cubicBezTo>
                        <a:pt x="5809" y="10784"/>
                        <a:pt x="7535" y="9886"/>
                        <a:pt x="9178" y="9021"/>
                      </a:cubicBezTo>
                      <a:cubicBezTo>
                        <a:pt x="10942" y="8084"/>
                        <a:pt x="12191" y="6989"/>
                        <a:pt x="13772" y="5778"/>
                      </a:cubicBezTo>
                      <a:cubicBezTo>
                        <a:pt x="12825" y="5700"/>
                        <a:pt x="11880" y="5628"/>
                        <a:pt x="10937" y="5552"/>
                      </a:cubicBezTo>
                      <a:cubicBezTo>
                        <a:pt x="11692" y="4619"/>
                        <a:pt x="14027" y="726"/>
                        <a:pt x="14965" y="544"/>
                      </a:cubicBezTo>
                      <a:lnTo>
                        <a:pt x="14965" y="544"/>
                      </a:lnTo>
                      <a:cubicBezTo>
                        <a:pt x="12898" y="938"/>
                        <a:pt x="10827" y="1337"/>
                        <a:pt x="8760" y="1735"/>
                      </a:cubicBezTo>
                      <a:cubicBezTo>
                        <a:pt x="8866" y="1158"/>
                        <a:pt x="8972" y="577"/>
                        <a:pt x="9077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0" name="Google Shape;4150;p72"/>
                <p:cNvSpPr/>
                <p:nvPr/>
              </p:nvSpPr>
              <p:spPr>
                <a:xfrm>
                  <a:off x="1705960" y="3993269"/>
                  <a:ext cx="111381" cy="111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2" h="4653" extrusionOk="0">
                      <a:moveTo>
                        <a:pt x="2326" y="1"/>
                      </a:moveTo>
                      <a:cubicBezTo>
                        <a:pt x="1043" y="1"/>
                        <a:pt x="0" y="1043"/>
                        <a:pt x="0" y="2327"/>
                      </a:cubicBezTo>
                      <a:cubicBezTo>
                        <a:pt x="0" y="3614"/>
                        <a:pt x="1043" y="4652"/>
                        <a:pt x="2326" y="4652"/>
                      </a:cubicBezTo>
                      <a:cubicBezTo>
                        <a:pt x="3614" y="4652"/>
                        <a:pt x="4652" y="3614"/>
                        <a:pt x="4652" y="2327"/>
                      </a:cubicBezTo>
                      <a:cubicBezTo>
                        <a:pt x="4652" y="1043"/>
                        <a:pt x="3614" y="1"/>
                        <a:pt x="2326" y="1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1" name="Google Shape;4151;p72"/>
                <p:cNvSpPr/>
                <p:nvPr/>
              </p:nvSpPr>
              <p:spPr>
                <a:xfrm>
                  <a:off x="1711585" y="4076099"/>
                  <a:ext cx="100128" cy="31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1308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80" y="775"/>
                        <a:pt x="1172" y="1307"/>
                        <a:pt x="2091" y="1307"/>
                      </a:cubicBezTo>
                      <a:cubicBezTo>
                        <a:pt x="3013" y="1307"/>
                        <a:pt x="3807" y="775"/>
                        <a:pt x="4182" y="1"/>
                      </a:cubicBezTo>
                      <a:lnTo>
                        <a:pt x="4182" y="1"/>
                      </a:lnTo>
                      <a:cubicBezTo>
                        <a:pt x="4148" y="29"/>
                        <a:pt x="4109" y="58"/>
                        <a:pt x="4075" y="87"/>
                      </a:cubicBezTo>
                      <a:cubicBezTo>
                        <a:pt x="3667" y="750"/>
                        <a:pt x="2931" y="1192"/>
                        <a:pt x="2091" y="1192"/>
                      </a:cubicBezTo>
                      <a:cubicBezTo>
                        <a:pt x="1254" y="1192"/>
                        <a:pt x="520" y="750"/>
                        <a:pt x="111" y="87"/>
                      </a:cubicBezTo>
                      <a:cubicBezTo>
                        <a:pt x="72" y="58"/>
                        <a:pt x="39" y="29"/>
                        <a:pt x="1" y="1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2" name="Google Shape;4152;p72"/>
                <p:cNvSpPr/>
                <p:nvPr/>
              </p:nvSpPr>
              <p:spPr>
                <a:xfrm>
                  <a:off x="1714243" y="4078182"/>
                  <a:ext cx="94932" cy="26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5" h="1106" extrusionOk="0">
                      <a:moveTo>
                        <a:pt x="0" y="0"/>
                      </a:moveTo>
                      <a:cubicBezTo>
                        <a:pt x="409" y="663"/>
                        <a:pt x="1143" y="1105"/>
                        <a:pt x="1980" y="1105"/>
                      </a:cubicBezTo>
                      <a:cubicBezTo>
                        <a:pt x="2820" y="1105"/>
                        <a:pt x="3556" y="663"/>
                        <a:pt x="3964" y="0"/>
                      </a:cubicBezTo>
                      <a:lnTo>
                        <a:pt x="3964" y="0"/>
                      </a:lnTo>
                      <a:cubicBezTo>
                        <a:pt x="3412" y="413"/>
                        <a:pt x="2725" y="663"/>
                        <a:pt x="1980" y="663"/>
                      </a:cubicBezTo>
                      <a:cubicBezTo>
                        <a:pt x="1240" y="663"/>
                        <a:pt x="553" y="413"/>
                        <a:pt x="0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53" name="Google Shape;4153;p72"/>
              <p:cNvGrpSpPr/>
              <p:nvPr/>
            </p:nvGrpSpPr>
            <p:grpSpPr>
              <a:xfrm flipH="1">
                <a:off x="3994374" y="1098844"/>
                <a:ext cx="1958414" cy="1515078"/>
                <a:chOff x="1233561" y="3827488"/>
                <a:chExt cx="790671" cy="611683"/>
              </a:xfrm>
            </p:grpSpPr>
            <p:sp>
              <p:nvSpPr>
                <p:cNvPr id="4154" name="Google Shape;4154;p72"/>
                <p:cNvSpPr/>
                <p:nvPr/>
              </p:nvSpPr>
              <p:spPr>
                <a:xfrm>
                  <a:off x="1233561" y="3827488"/>
                  <a:ext cx="611563" cy="611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43" h="25548" extrusionOk="0">
                      <a:moveTo>
                        <a:pt x="12769" y="1"/>
                      </a:moveTo>
                      <a:cubicBezTo>
                        <a:pt x="5720" y="1"/>
                        <a:pt x="1" y="5719"/>
                        <a:pt x="1" y="12774"/>
                      </a:cubicBezTo>
                      <a:cubicBezTo>
                        <a:pt x="1" y="19828"/>
                        <a:pt x="5720" y="25548"/>
                        <a:pt x="12769" y="25548"/>
                      </a:cubicBezTo>
                      <a:cubicBezTo>
                        <a:pt x="19825" y="25548"/>
                        <a:pt x="25543" y="19828"/>
                        <a:pt x="25543" y="12774"/>
                      </a:cubicBezTo>
                      <a:cubicBezTo>
                        <a:pt x="25543" y="5719"/>
                        <a:pt x="19825" y="1"/>
                        <a:pt x="127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5" name="Google Shape;4155;p72"/>
                <p:cNvSpPr/>
                <p:nvPr/>
              </p:nvSpPr>
              <p:spPr>
                <a:xfrm>
                  <a:off x="1294080" y="4315518"/>
                  <a:ext cx="490869" cy="123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02" h="5162" extrusionOk="0">
                      <a:moveTo>
                        <a:pt x="1" y="19"/>
                      </a:moveTo>
                      <a:cubicBezTo>
                        <a:pt x="1901" y="2571"/>
                        <a:pt x="4733" y="4385"/>
                        <a:pt x="7992" y="4964"/>
                      </a:cubicBezTo>
                      <a:lnTo>
                        <a:pt x="7992" y="4964"/>
                      </a:lnTo>
                      <a:cubicBezTo>
                        <a:pt x="4736" y="4384"/>
                        <a:pt x="1905" y="2567"/>
                        <a:pt x="1" y="19"/>
                      </a:cubicBezTo>
                      <a:close/>
                      <a:moveTo>
                        <a:pt x="20502" y="0"/>
                      </a:moveTo>
                      <a:lnTo>
                        <a:pt x="20502" y="0"/>
                      </a:lnTo>
                      <a:cubicBezTo>
                        <a:pt x="18171" y="3132"/>
                        <a:pt x="14448" y="5161"/>
                        <a:pt x="10244" y="5162"/>
                      </a:cubicBezTo>
                      <a:lnTo>
                        <a:pt x="10244" y="5162"/>
                      </a:lnTo>
                      <a:cubicBezTo>
                        <a:pt x="9476" y="5162"/>
                        <a:pt x="8723" y="5094"/>
                        <a:pt x="7992" y="4964"/>
                      </a:cubicBezTo>
                      <a:lnTo>
                        <a:pt x="7992" y="4964"/>
                      </a:lnTo>
                      <a:cubicBezTo>
                        <a:pt x="8723" y="5094"/>
                        <a:pt x="9474" y="5162"/>
                        <a:pt x="10241" y="5162"/>
                      </a:cubicBezTo>
                      <a:cubicBezTo>
                        <a:pt x="10242" y="5162"/>
                        <a:pt x="10243" y="5162"/>
                        <a:pt x="10244" y="5162"/>
                      </a:cubicBezTo>
                      <a:lnTo>
                        <a:pt x="10244" y="5162"/>
                      </a:lnTo>
                      <a:cubicBezTo>
                        <a:pt x="10244" y="5162"/>
                        <a:pt x="10245" y="5162"/>
                        <a:pt x="10246" y="5162"/>
                      </a:cubicBezTo>
                      <a:cubicBezTo>
                        <a:pt x="14447" y="5162"/>
                        <a:pt x="18175" y="3133"/>
                        <a:pt x="20502" y="0"/>
                      </a:cubicBezTo>
                      <a:close/>
                    </a:path>
                  </a:pathLst>
                </a:custGeom>
                <a:solidFill>
                  <a:srgbClr val="4C30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6" name="Google Shape;4156;p72"/>
                <p:cNvSpPr/>
                <p:nvPr/>
              </p:nvSpPr>
              <p:spPr>
                <a:xfrm>
                  <a:off x="1287640" y="4306876"/>
                  <a:ext cx="503415" cy="13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6" h="552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87" y="131"/>
                        <a:pt x="179" y="255"/>
                        <a:pt x="270" y="380"/>
                      </a:cubicBezTo>
                      <a:cubicBezTo>
                        <a:pt x="2601" y="3500"/>
                        <a:pt x="6320" y="5523"/>
                        <a:pt x="10510" y="5523"/>
                      </a:cubicBezTo>
                      <a:cubicBezTo>
                        <a:pt x="14716" y="5523"/>
                        <a:pt x="18440" y="3494"/>
                        <a:pt x="20771" y="361"/>
                      </a:cubicBezTo>
                      <a:cubicBezTo>
                        <a:pt x="20857" y="246"/>
                        <a:pt x="20944" y="126"/>
                        <a:pt x="21026" y="0"/>
                      </a:cubicBezTo>
                      <a:lnTo>
                        <a:pt x="21026" y="0"/>
                      </a:lnTo>
                      <a:cubicBezTo>
                        <a:pt x="20309" y="501"/>
                        <a:pt x="19555" y="943"/>
                        <a:pt x="18766" y="1337"/>
                      </a:cubicBezTo>
                      <a:cubicBezTo>
                        <a:pt x="18666" y="1442"/>
                        <a:pt x="18555" y="1544"/>
                        <a:pt x="18440" y="1635"/>
                      </a:cubicBezTo>
                      <a:cubicBezTo>
                        <a:pt x="18132" y="1875"/>
                        <a:pt x="17839" y="2072"/>
                        <a:pt x="17469" y="2207"/>
                      </a:cubicBezTo>
                      <a:cubicBezTo>
                        <a:pt x="17291" y="2274"/>
                        <a:pt x="17089" y="2307"/>
                        <a:pt x="16887" y="2307"/>
                      </a:cubicBezTo>
                      <a:cubicBezTo>
                        <a:pt x="16772" y="2307"/>
                        <a:pt x="16652" y="2293"/>
                        <a:pt x="16541" y="2269"/>
                      </a:cubicBezTo>
                      <a:cubicBezTo>
                        <a:pt x="16210" y="2384"/>
                        <a:pt x="15874" y="2491"/>
                        <a:pt x="15532" y="2582"/>
                      </a:cubicBezTo>
                      <a:cubicBezTo>
                        <a:pt x="15528" y="2668"/>
                        <a:pt x="15508" y="2759"/>
                        <a:pt x="15485" y="2846"/>
                      </a:cubicBezTo>
                      <a:cubicBezTo>
                        <a:pt x="15341" y="3379"/>
                        <a:pt x="14884" y="3759"/>
                        <a:pt x="14350" y="3879"/>
                      </a:cubicBezTo>
                      <a:cubicBezTo>
                        <a:pt x="14134" y="3926"/>
                        <a:pt x="13908" y="3951"/>
                        <a:pt x="13687" y="3961"/>
                      </a:cubicBezTo>
                      <a:cubicBezTo>
                        <a:pt x="13658" y="3961"/>
                        <a:pt x="13624" y="3966"/>
                        <a:pt x="13596" y="3966"/>
                      </a:cubicBezTo>
                      <a:cubicBezTo>
                        <a:pt x="13558" y="3966"/>
                        <a:pt x="13524" y="3961"/>
                        <a:pt x="13490" y="3961"/>
                      </a:cubicBezTo>
                      <a:cubicBezTo>
                        <a:pt x="13365" y="3951"/>
                        <a:pt x="13236" y="3937"/>
                        <a:pt x="13115" y="3903"/>
                      </a:cubicBezTo>
                      <a:cubicBezTo>
                        <a:pt x="12999" y="3864"/>
                        <a:pt x="12884" y="3821"/>
                        <a:pt x="12788" y="3753"/>
                      </a:cubicBezTo>
                      <a:cubicBezTo>
                        <a:pt x="12586" y="3605"/>
                        <a:pt x="12451" y="3447"/>
                        <a:pt x="12371" y="3211"/>
                      </a:cubicBezTo>
                      <a:cubicBezTo>
                        <a:pt x="12365" y="3201"/>
                        <a:pt x="12360" y="3192"/>
                        <a:pt x="12356" y="3183"/>
                      </a:cubicBezTo>
                      <a:cubicBezTo>
                        <a:pt x="11750" y="3240"/>
                        <a:pt x="11136" y="3269"/>
                        <a:pt x="10515" y="3269"/>
                      </a:cubicBezTo>
                      <a:cubicBezTo>
                        <a:pt x="6609" y="3269"/>
                        <a:pt x="2985" y="2063"/>
                        <a:pt x="1" y="0"/>
                      </a:cubicBezTo>
                      <a:close/>
                    </a:path>
                  </a:pathLst>
                </a:custGeom>
                <a:solidFill>
                  <a:srgbClr val="1F2E56">
                    <a:alpha val="368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7" name="Google Shape;4157;p72"/>
                <p:cNvSpPr/>
                <p:nvPr/>
              </p:nvSpPr>
              <p:spPr>
                <a:xfrm>
                  <a:off x="1347345" y="4084718"/>
                  <a:ext cx="187589" cy="67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5" h="2832" extrusionOk="0">
                      <a:moveTo>
                        <a:pt x="3297" y="0"/>
                      </a:moveTo>
                      <a:cubicBezTo>
                        <a:pt x="337" y="0"/>
                        <a:pt x="1" y="2832"/>
                        <a:pt x="1" y="2832"/>
                      </a:cubicBezTo>
                      <a:lnTo>
                        <a:pt x="7834" y="2832"/>
                      </a:lnTo>
                      <a:cubicBezTo>
                        <a:pt x="7834" y="2832"/>
                        <a:pt x="6258" y="0"/>
                        <a:pt x="32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8" name="Google Shape;4158;p72"/>
                <p:cNvSpPr/>
                <p:nvPr/>
              </p:nvSpPr>
              <p:spPr>
                <a:xfrm>
                  <a:off x="1339757" y="4038347"/>
                  <a:ext cx="29377" cy="40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1678" extrusionOk="0">
                      <a:moveTo>
                        <a:pt x="615" y="1"/>
                      </a:moveTo>
                      <a:cubicBezTo>
                        <a:pt x="356" y="1"/>
                        <a:pt x="106" y="352"/>
                        <a:pt x="53" y="813"/>
                      </a:cubicBezTo>
                      <a:cubicBezTo>
                        <a:pt x="0" y="1274"/>
                        <a:pt x="251" y="1678"/>
                        <a:pt x="615" y="1678"/>
                      </a:cubicBezTo>
                      <a:cubicBezTo>
                        <a:pt x="976" y="1678"/>
                        <a:pt x="1226" y="1274"/>
                        <a:pt x="1173" y="813"/>
                      </a:cubicBezTo>
                      <a:cubicBezTo>
                        <a:pt x="1120" y="352"/>
                        <a:pt x="870" y="1"/>
                        <a:pt x="615" y="1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9" name="Google Shape;4159;p72"/>
                <p:cNvSpPr/>
                <p:nvPr/>
              </p:nvSpPr>
              <p:spPr>
                <a:xfrm>
                  <a:off x="1359770" y="4049862"/>
                  <a:ext cx="8188" cy="6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266" extrusionOk="0">
                      <a:moveTo>
                        <a:pt x="174" y="1"/>
                      </a:moveTo>
                      <a:cubicBezTo>
                        <a:pt x="1" y="1"/>
                        <a:pt x="1" y="265"/>
                        <a:pt x="174" y="265"/>
                      </a:cubicBezTo>
                      <a:cubicBezTo>
                        <a:pt x="342" y="265"/>
                        <a:pt x="342" y="1"/>
                        <a:pt x="174" y="1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0" name="Google Shape;4160;p72"/>
                <p:cNvSpPr/>
                <p:nvPr/>
              </p:nvSpPr>
              <p:spPr>
                <a:xfrm>
                  <a:off x="1510829" y="4043781"/>
                  <a:ext cx="29234" cy="40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1677" extrusionOk="0">
                      <a:moveTo>
                        <a:pt x="611" y="0"/>
                      </a:moveTo>
                      <a:cubicBezTo>
                        <a:pt x="351" y="0"/>
                        <a:pt x="101" y="351"/>
                        <a:pt x="49" y="812"/>
                      </a:cubicBezTo>
                      <a:cubicBezTo>
                        <a:pt x="1" y="1273"/>
                        <a:pt x="251" y="1677"/>
                        <a:pt x="611" y="1677"/>
                      </a:cubicBezTo>
                      <a:cubicBezTo>
                        <a:pt x="972" y="1677"/>
                        <a:pt x="1221" y="1273"/>
                        <a:pt x="1174" y="812"/>
                      </a:cubicBezTo>
                      <a:cubicBezTo>
                        <a:pt x="1120" y="351"/>
                        <a:pt x="870" y="0"/>
                        <a:pt x="611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1" name="Google Shape;4161;p72"/>
                <p:cNvSpPr/>
                <p:nvPr/>
              </p:nvSpPr>
              <p:spPr>
                <a:xfrm>
                  <a:off x="1530746" y="4055176"/>
                  <a:ext cx="8308" cy="6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" h="270" extrusionOk="0">
                      <a:moveTo>
                        <a:pt x="173" y="0"/>
                      </a:moveTo>
                      <a:cubicBezTo>
                        <a:pt x="0" y="0"/>
                        <a:pt x="0" y="269"/>
                        <a:pt x="173" y="269"/>
                      </a:cubicBezTo>
                      <a:cubicBezTo>
                        <a:pt x="346" y="269"/>
                        <a:pt x="346" y="0"/>
                        <a:pt x="173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2" name="Google Shape;4162;p72"/>
                <p:cNvSpPr/>
                <p:nvPr/>
              </p:nvSpPr>
              <p:spPr>
                <a:xfrm>
                  <a:off x="1365061" y="4084598"/>
                  <a:ext cx="134653" cy="2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1" extrusionOk="0">
                      <a:moveTo>
                        <a:pt x="2563" y="1"/>
                      </a:moveTo>
                      <a:cubicBezTo>
                        <a:pt x="1274" y="1"/>
                        <a:pt x="481" y="535"/>
                        <a:pt x="1" y="1140"/>
                      </a:cubicBezTo>
                      <a:lnTo>
                        <a:pt x="5624" y="1140"/>
                      </a:lnTo>
                      <a:cubicBezTo>
                        <a:pt x="4879" y="535"/>
                        <a:pt x="3850" y="1"/>
                        <a:pt x="25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3" name="Google Shape;4163;p72"/>
                <p:cNvSpPr/>
                <p:nvPr/>
              </p:nvSpPr>
              <p:spPr>
                <a:xfrm>
                  <a:off x="1658871" y="4275491"/>
                  <a:ext cx="92107" cy="85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7" h="3581" extrusionOk="0">
                      <a:moveTo>
                        <a:pt x="2433" y="0"/>
                      </a:moveTo>
                      <a:cubicBezTo>
                        <a:pt x="2289" y="0"/>
                        <a:pt x="2150" y="18"/>
                        <a:pt x="2025" y="62"/>
                      </a:cubicBezTo>
                      <a:cubicBezTo>
                        <a:pt x="1708" y="163"/>
                        <a:pt x="1458" y="379"/>
                        <a:pt x="1232" y="619"/>
                      </a:cubicBezTo>
                      <a:cubicBezTo>
                        <a:pt x="1030" y="836"/>
                        <a:pt x="832" y="1052"/>
                        <a:pt x="631" y="1269"/>
                      </a:cubicBezTo>
                      <a:cubicBezTo>
                        <a:pt x="506" y="1403"/>
                        <a:pt x="386" y="1537"/>
                        <a:pt x="289" y="1686"/>
                      </a:cubicBezTo>
                      <a:cubicBezTo>
                        <a:pt x="151" y="1893"/>
                        <a:pt x="83" y="2123"/>
                        <a:pt x="59" y="2369"/>
                      </a:cubicBezTo>
                      <a:cubicBezTo>
                        <a:pt x="1" y="2921"/>
                        <a:pt x="415" y="3383"/>
                        <a:pt x="910" y="3547"/>
                      </a:cubicBezTo>
                      <a:cubicBezTo>
                        <a:pt x="952" y="3560"/>
                        <a:pt x="992" y="3571"/>
                        <a:pt x="1034" y="3580"/>
                      </a:cubicBezTo>
                      <a:cubicBezTo>
                        <a:pt x="1799" y="3316"/>
                        <a:pt x="2544" y="3003"/>
                        <a:pt x="3259" y="2648"/>
                      </a:cubicBezTo>
                      <a:cubicBezTo>
                        <a:pt x="3365" y="2537"/>
                        <a:pt x="3461" y="2417"/>
                        <a:pt x="3543" y="2287"/>
                      </a:cubicBezTo>
                      <a:cubicBezTo>
                        <a:pt x="3769" y="1917"/>
                        <a:pt x="3846" y="1451"/>
                        <a:pt x="3726" y="1038"/>
                      </a:cubicBezTo>
                      <a:cubicBezTo>
                        <a:pt x="3644" y="764"/>
                        <a:pt x="3500" y="537"/>
                        <a:pt x="3279" y="364"/>
                      </a:cubicBezTo>
                      <a:cubicBezTo>
                        <a:pt x="3265" y="355"/>
                        <a:pt x="3245" y="346"/>
                        <a:pt x="3226" y="331"/>
                      </a:cubicBezTo>
                      <a:cubicBezTo>
                        <a:pt x="3183" y="278"/>
                        <a:pt x="3130" y="231"/>
                        <a:pt x="3068" y="182"/>
                      </a:cubicBezTo>
                      <a:cubicBezTo>
                        <a:pt x="2899" y="53"/>
                        <a:pt x="2664" y="0"/>
                        <a:pt x="24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4" name="Google Shape;4164;p72"/>
                <p:cNvSpPr/>
                <p:nvPr/>
              </p:nvSpPr>
              <p:spPr>
                <a:xfrm>
                  <a:off x="1683624" y="4338883"/>
                  <a:ext cx="53296" cy="23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" h="971" extrusionOk="0">
                      <a:moveTo>
                        <a:pt x="2225" y="0"/>
                      </a:moveTo>
                      <a:lnTo>
                        <a:pt x="2225" y="0"/>
                      </a:lnTo>
                      <a:cubicBezTo>
                        <a:pt x="1510" y="355"/>
                        <a:pt x="765" y="668"/>
                        <a:pt x="0" y="932"/>
                      </a:cubicBezTo>
                      <a:cubicBezTo>
                        <a:pt x="111" y="956"/>
                        <a:pt x="231" y="970"/>
                        <a:pt x="346" y="970"/>
                      </a:cubicBezTo>
                      <a:cubicBezTo>
                        <a:pt x="548" y="970"/>
                        <a:pt x="750" y="937"/>
                        <a:pt x="928" y="870"/>
                      </a:cubicBezTo>
                      <a:cubicBezTo>
                        <a:pt x="1298" y="735"/>
                        <a:pt x="1591" y="538"/>
                        <a:pt x="1899" y="298"/>
                      </a:cubicBezTo>
                      <a:cubicBezTo>
                        <a:pt x="2014" y="207"/>
                        <a:pt x="2125" y="105"/>
                        <a:pt x="2225" y="0"/>
                      </a:cubicBezTo>
                      <a:close/>
                    </a:path>
                  </a:pathLst>
                </a:custGeom>
                <a:solidFill>
                  <a:srgbClr val="080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5" name="Google Shape;4165;p72"/>
                <p:cNvSpPr/>
                <p:nvPr/>
              </p:nvSpPr>
              <p:spPr>
                <a:xfrm>
                  <a:off x="1581354" y="4338620"/>
                  <a:ext cx="78603" cy="44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3" h="1857" extrusionOk="0">
                      <a:moveTo>
                        <a:pt x="2331" y="1"/>
                      </a:moveTo>
                      <a:cubicBezTo>
                        <a:pt x="2172" y="1"/>
                        <a:pt x="2005" y="40"/>
                        <a:pt x="1821" y="126"/>
                      </a:cubicBezTo>
                      <a:cubicBezTo>
                        <a:pt x="1624" y="222"/>
                        <a:pt x="1577" y="415"/>
                        <a:pt x="1351" y="472"/>
                      </a:cubicBezTo>
                      <a:cubicBezTo>
                        <a:pt x="823" y="621"/>
                        <a:pt x="597" y="433"/>
                        <a:pt x="222" y="1010"/>
                      </a:cubicBezTo>
                      <a:cubicBezTo>
                        <a:pt x="67" y="1251"/>
                        <a:pt x="0" y="1577"/>
                        <a:pt x="87" y="1857"/>
                      </a:cubicBezTo>
                      <a:cubicBezTo>
                        <a:pt x="1178" y="1746"/>
                        <a:pt x="2240" y="1544"/>
                        <a:pt x="3263" y="1256"/>
                      </a:cubicBezTo>
                      <a:cubicBezTo>
                        <a:pt x="3283" y="1063"/>
                        <a:pt x="3263" y="876"/>
                        <a:pt x="3210" y="708"/>
                      </a:cubicBezTo>
                      <a:cubicBezTo>
                        <a:pt x="3081" y="299"/>
                        <a:pt x="2759" y="1"/>
                        <a:pt x="233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6" name="Google Shape;4166;p72"/>
                <p:cNvSpPr/>
                <p:nvPr/>
              </p:nvSpPr>
              <p:spPr>
                <a:xfrm>
                  <a:off x="1583413" y="4368664"/>
                  <a:ext cx="76089" cy="33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8" h="1385" extrusionOk="0">
                      <a:moveTo>
                        <a:pt x="3177" y="1"/>
                      </a:moveTo>
                      <a:lnTo>
                        <a:pt x="3177" y="1"/>
                      </a:lnTo>
                      <a:cubicBezTo>
                        <a:pt x="2154" y="289"/>
                        <a:pt x="1092" y="491"/>
                        <a:pt x="1" y="602"/>
                      </a:cubicBezTo>
                      <a:cubicBezTo>
                        <a:pt x="5" y="611"/>
                        <a:pt x="10" y="620"/>
                        <a:pt x="16" y="630"/>
                      </a:cubicBezTo>
                      <a:cubicBezTo>
                        <a:pt x="96" y="866"/>
                        <a:pt x="231" y="1024"/>
                        <a:pt x="433" y="1172"/>
                      </a:cubicBezTo>
                      <a:cubicBezTo>
                        <a:pt x="529" y="1240"/>
                        <a:pt x="644" y="1283"/>
                        <a:pt x="760" y="1322"/>
                      </a:cubicBezTo>
                      <a:cubicBezTo>
                        <a:pt x="881" y="1356"/>
                        <a:pt x="1010" y="1370"/>
                        <a:pt x="1135" y="1380"/>
                      </a:cubicBezTo>
                      <a:cubicBezTo>
                        <a:pt x="1169" y="1380"/>
                        <a:pt x="1203" y="1385"/>
                        <a:pt x="1241" y="1385"/>
                      </a:cubicBezTo>
                      <a:cubicBezTo>
                        <a:pt x="1269" y="1385"/>
                        <a:pt x="1303" y="1380"/>
                        <a:pt x="1332" y="1380"/>
                      </a:cubicBezTo>
                      <a:cubicBezTo>
                        <a:pt x="1553" y="1370"/>
                        <a:pt x="1779" y="1345"/>
                        <a:pt x="1995" y="1298"/>
                      </a:cubicBezTo>
                      <a:cubicBezTo>
                        <a:pt x="2529" y="1178"/>
                        <a:pt x="2986" y="798"/>
                        <a:pt x="3130" y="265"/>
                      </a:cubicBezTo>
                      <a:cubicBezTo>
                        <a:pt x="3153" y="178"/>
                        <a:pt x="3173" y="87"/>
                        <a:pt x="317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7" name="Google Shape;4167;p72"/>
                <p:cNvSpPr/>
                <p:nvPr/>
              </p:nvSpPr>
              <p:spPr>
                <a:xfrm>
                  <a:off x="1288789" y="4216696"/>
                  <a:ext cx="77693" cy="79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331" extrusionOk="0">
                      <a:moveTo>
                        <a:pt x="1202" y="1"/>
                      </a:moveTo>
                      <a:cubicBezTo>
                        <a:pt x="149" y="24"/>
                        <a:pt x="0" y="1143"/>
                        <a:pt x="184" y="1995"/>
                      </a:cubicBezTo>
                      <a:cubicBezTo>
                        <a:pt x="241" y="2288"/>
                        <a:pt x="385" y="2552"/>
                        <a:pt x="572" y="2782"/>
                      </a:cubicBezTo>
                      <a:cubicBezTo>
                        <a:pt x="755" y="3008"/>
                        <a:pt x="1000" y="3157"/>
                        <a:pt x="1269" y="3253"/>
                      </a:cubicBezTo>
                      <a:cubicBezTo>
                        <a:pt x="1418" y="3306"/>
                        <a:pt x="1572" y="3330"/>
                        <a:pt x="1726" y="3330"/>
                      </a:cubicBezTo>
                      <a:cubicBezTo>
                        <a:pt x="1846" y="3330"/>
                        <a:pt x="1971" y="3316"/>
                        <a:pt x="2087" y="3297"/>
                      </a:cubicBezTo>
                      <a:cubicBezTo>
                        <a:pt x="2355" y="3248"/>
                        <a:pt x="2615" y="3104"/>
                        <a:pt x="2812" y="2913"/>
                      </a:cubicBezTo>
                      <a:cubicBezTo>
                        <a:pt x="3072" y="2653"/>
                        <a:pt x="3196" y="2312"/>
                        <a:pt x="3220" y="1951"/>
                      </a:cubicBezTo>
                      <a:cubicBezTo>
                        <a:pt x="3245" y="1638"/>
                        <a:pt x="3143" y="1303"/>
                        <a:pt x="2990" y="1033"/>
                      </a:cubicBezTo>
                      <a:cubicBezTo>
                        <a:pt x="2826" y="744"/>
                        <a:pt x="2557" y="505"/>
                        <a:pt x="2274" y="336"/>
                      </a:cubicBezTo>
                      <a:cubicBezTo>
                        <a:pt x="2116" y="245"/>
                        <a:pt x="1937" y="174"/>
                        <a:pt x="1764" y="105"/>
                      </a:cubicBezTo>
                      <a:cubicBezTo>
                        <a:pt x="1596" y="43"/>
                        <a:pt x="1413" y="1"/>
                        <a:pt x="122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8" name="Google Shape;4168;p72"/>
                <p:cNvSpPr/>
                <p:nvPr/>
              </p:nvSpPr>
              <p:spPr>
                <a:xfrm>
                  <a:off x="1587674" y="3849464"/>
                  <a:ext cx="100128" cy="8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3480" extrusionOk="0">
                      <a:moveTo>
                        <a:pt x="1342" y="1"/>
                      </a:moveTo>
                      <a:cubicBezTo>
                        <a:pt x="732" y="1"/>
                        <a:pt x="213" y="298"/>
                        <a:pt x="53" y="1024"/>
                      </a:cubicBezTo>
                      <a:cubicBezTo>
                        <a:pt x="0" y="1255"/>
                        <a:pt x="20" y="1471"/>
                        <a:pt x="111" y="1682"/>
                      </a:cubicBezTo>
                      <a:cubicBezTo>
                        <a:pt x="202" y="1898"/>
                        <a:pt x="346" y="2048"/>
                        <a:pt x="534" y="2186"/>
                      </a:cubicBezTo>
                      <a:cubicBezTo>
                        <a:pt x="741" y="2341"/>
                        <a:pt x="985" y="2403"/>
                        <a:pt x="1226" y="2485"/>
                      </a:cubicBezTo>
                      <a:cubicBezTo>
                        <a:pt x="1245" y="2494"/>
                        <a:pt x="1260" y="2504"/>
                        <a:pt x="1279" y="2514"/>
                      </a:cubicBezTo>
                      <a:cubicBezTo>
                        <a:pt x="1303" y="2538"/>
                        <a:pt x="1322" y="2561"/>
                        <a:pt x="1346" y="2590"/>
                      </a:cubicBezTo>
                      <a:cubicBezTo>
                        <a:pt x="1442" y="2720"/>
                        <a:pt x="1533" y="2850"/>
                        <a:pt x="1635" y="2975"/>
                      </a:cubicBezTo>
                      <a:cubicBezTo>
                        <a:pt x="1783" y="3148"/>
                        <a:pt x="1976" y="3278"/>
                        <a:pt x="2187" y="3369"/>
                      </a:cubicBezTo>
                      <a:cubicBezTo>
                        <a:pt x="2356" y="3437"/>
                        <a:pt x="2533" y="3479"/>
                        <a:pt x="2715" y="3479"/>
                      </a:cubicBezTo>
                      <a:cubicBezTo>
                        <a:pt x="2812" y="3479"/>
                        <a:pt x="2908" y="3470"/>
                        <a:pt x="3004" y="3441"/>
                      </a:cubicBezTo>
                      <a:cubicBezTo>
                        <a:pt x="3292" y="3364"/>
                        <a:pt x="3571" y="3158"/>
                        <a:pt x="3706" y="2889"/>
                      </a:cubicBezTo>
                      <a:cubicBezTo>
                        <a:pt x="4181" y="1942"/>
                        <a:pt x="3600" y="1000"/>
                        <a:pt x="2764" y="462"/>
                      </a:cubicBezTo>
                      <a:cubicBezTo>
                        <a:pt x="2322" y="174"/>
                        <a:pt x="1803" y="1"/>
                        <a:pt x="134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9" name="Google Shape;4169;p72"/>
                <p:cNvSpPr/>
                <p:nvPr/>
              </p:nvSpPr>
              <p:spPr>
                <a:xfrm>
                  <a:off x="1491390" y="3848890"/>
                  <a:ext cx="75156" cy="54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9" h="2274" extrusionOk="0">
                      <a:moveTo>
                        <a:pt x="1447" y="1"/>
                      </a:moveTo>
                      <a:cubicBezTo>
                        <a:pt x="913" y="1"/>
                        <a:pt x="394" y="198"/>
                        <a:pt x="154" y="625"/>
                      </a:cubicBezTo>
                      <a:cubicBezTo>
                        <a:pt x="1" y="899"/>
                        <a:pt x="1" y="1254"/>
                        <a:pt x="169" y="1524"/>
                      </a:cubicBezTo>
                      <a:cubicBezTo>
                        <a:pt x="307" y="1759"/>
                        <a:pt x="515" y="1908"/>
                        <a:pt x="764" y="1999"/>
                      </a:cubicBezTo>
                      <a:cubicBezTo>
                        <a:pt x="884" y="2043"/>
                        <a:pt x="1014" y="2062"/>
                        <a:pt x="1144" y="2062"/>
                      </a:cubicBezTo>
                      <a:cubicBezTo>
                        <a:pt x="1192" y="2062"/>
                        <a:pt x="1240" y="2057"/>
                        <a:pt x="1288" y="2052"/>
                      </a:cubicBezTo>
                      <a:cubicBezTo>
                        <a:pt x="1370" y="2048"/>
                        <a:pt x="1447" y="2043"/>
                        <a:pt x="1524" y="2043"/>
                      </a:cubicBezTo>
                      <a:lnTo>
                        <a:pt x="1591" y="2043"/>
                      </a:lnTo>
                      <a:cubicBezTo>
                        <a:pt x="1615" y="2048"/>
                        <a:pt x="1634" y="2057"/>
                        <a:pt x="1658" y="2062"/>
                      </a:cubicBezTo>
                      <a:cubicBezTo>
                        <a:pt x="1788" y="2130"/>
                        <a:pt x="1904" y="2210"/>
                        <a:pt x="2048" y="2250"/>
                      </a:cubicBezTo>
                      <a:cubicBezTo>
                        <a:pt x="2115" y="2263"/>
                        <a:pt x="2182" y="2274"/>
                        <a:pt x="2245" y="2274"/>
                      </a:cubicBezTo>
                      <a:cubicBezTo>
                        <a:pt x="2556" y="2274"/>
                        <a:pt x="2860" y="2105"/>
                        <a:pt x="2999" y="1817"/>
                      </a:cubicBezTo>
                      <a:cubicBezTo>
                        <a:pt x="3124" y="1558"/>
                        <a:pt x="3139" y="1294"/>
                        <a:pt x="3071" y="1010"/>
                      </a:cubicBezTo>
                      <a:cubicBezTo>
                        <a:pt x="2917" y="360"/>
                        <a:pt x="2168" y="1"/>
                        <a:pt x="14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0" name="Google Shape;4170;p72"/>
                <p:cNvSpPr/>
                <p:nvPr/>
              </p:nvSpPr>
              <p:spPr>
                <a:xfrm>
                  <a:off x="1665933" y="3886499"/>
                  <a:ext cx="358300" cy="258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65" h="10785" extrusionOk="0">
                      <a:moveTo>
                        <a:pt x="9077" y="0"/>
                      </a:moveTo>
                      <a:lnTo>
                        <a:pt x="9077" y="0"/>
                      </a:lnTo>
                      <a:cubicBezTo>
                        <a:pt x="6131" y="1337"/>
                        <a:pt x="0" y="2673"/>
                        <a:pt x="0" y="6787"/>
                      </a:cubicBezTo>
                      <a:cubicBezTo>
                        <a:pt x="0" y="8997"/>
                        <a:pt x="1792" y="10784"/>
                        <a:pt x="3998" y="10784"/>
                      </a:cubicBezTo>
                      <a:cubicBezTo>
                        <a:pt x="5809" y="10784"/>
                        <a:pt x="7535" y="9886"/>
                        <a:pt x="9178" y="9021"/>
                      </a:cubicBezTo>
                      <a:cubicBezTo>
                        <a:pt x="10942" y="8084"/>
                        <a:pt x="12191" y="6989"/>
                        <a:pt x="13772" y="5778"/>
                      </a:cubicBezTo>
                      <a:cubicBezTo>
                        <a:pt x="12825" y="5700"/>
                        <a:pt x="11880" y="5628"/>
                        <a:pt x="10937" y="5552"/>
                      </a:cubicBezTo>
                      <a:cubicBezTo>
                        <a:pt x="11692" y="4619"/>
                        <a:pt x="14027" y="726"/>
                        <a:pt x="14965" y="544"/>
                      </a:cubicBezTo>
                      <a:lnTo>
                        <a:pt x="14965" y="544"/>
                      </a:lnTo>
                      <a:cubicBezTo>
                        <a:pt x="12898" y="938"/>
                        <a:pt x="10827" y="1337"/>
                        <a:pt x="8760" y="1735"/>
                      </a:cubicBezTo>
                      <a:cubicBezTo>
                        <a:pt x="8866" y="1158"/>
                        <a:pt x="8972" y="577"/>
                        <a:pt x="90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1" name="Google Shape;4171;p72"/>
                <p:cNvSpPr/>
                <p:nvPr/>
              </p:nvSpPr>
              <p:spPr>
                <a:xfrm>
                  <a:off x="1705960" y="3993269"/>
                  <a:ext cx="111381" cy="111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2" h="4653" extrusionOk="0">
                      <a:moveTo>
                        <a:pt x="2326" y="1"/>
                      </a:moveTo>
                      <a:cubicBezTo>
                        <a:pt x="1043" y="1"/>
                        <a:pt x="0" y="1043"/>
                        <a:pt x="0" y="2327"/>
                      </a:cubicBezTo>
                      <a:cubicBezTo>
                        <a:pt x="0" y="3614"/>
                        <a:pt x="1043" y="4652"/>
                        <a:pt x="2326" y="4652"/>
                      </a:cubicBezTo>
                      <a:cubicBezTo>
                        <a:pt x="3614" y="4652"/>
                        <a:pt x="4652" y="3614"/>
                        <a:pt x="4652" y="2327"/>
                      </a:cubicBezTo>
                      <a:cubicBezTo>
                        <a:pt x="4652" y="1043"/>
                        <a:pt x="3614" y="1"/>
                        <a:pt x="232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2" name="Google Shape;4172;p72"/>
                <p:cNvSpPr/>
                <p:nvPr/>
              </p:nvSpPr>
              <p:spPr>
                <a:xfrm>
                  <a:off x="1711585" y="4076099"/>
                  <a:ext cx="100128" cy="31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1308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80" y="775"/>
                        <a:pt x="1172" y="1307"/>
                        <a:pt x="2091" y="1307"/>
                      </a:cubicBezTo>
                      <a:cubicBezTo>
                        <a:pt x="3013" y="1307"/>
                        <a:pt x="3807" y="775"/>
                        <a:pt x="4182" y="1"/>
                      </a:cubicBezTo>
                      <a:lnTo>
                        <a:pt x="4182" y="1"/>
                      </a:lnTo>
                      <a:cubicBezTo>
                        <a:pt x="4148" y="29"/>
                        <a:pt x="4109" y="58"/>
                        <a:pt x="4075" y="87"/>
                      </a:cubicBezTo>
                      <a:cubicBezTo>
                        <a:pt x="3667" y="750"/>
                        <a:pt x="2931" y="1192"/>
                        <a:pt x="2091" y="1192"/>
                      </a:cubicBezTo>
                      <a:cubicBezTo>
                        <a:pt x="1254" y="1192"/>
                        <a:pt x="520" y="750"/>
                        <a:pt x="111" y="87"/>
                      </a:cubicBezTo>
                      <a:cubicBezTo>
                        <a:pt x="72" y="58"/>
                        <a:pt x="39" y="29"/>
                        <a:pt x="1" y="1"/>
                      </a:cubicBezTo>
                      <a:close/>
                    </a:path>
                  </a:pathLst>
                </a:custGeom>
                <a:solidFill>
                  <a:srgbClr val="E6530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3" name="Google Shape;4173;p72"/>
                <p:cNvSpPr/>
                <p:nvPr/>
              </p:nvSpPr>
              <p:spPr>
                <a:xfrm>
                  <a:off x="1714243" y="4078182"/>
                  <a:ext cx="94932" cy="26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5" h="1106" extrusionOk="0">
                      <a:moveTo>
                        <a:pt x="0" y="0"/>
                      </a:moveTo>
                      <a:cubicBezTo>
                        <a:pt x="409" y="663"/>
                        <a:pt x="1143" y="1105"/>
                        <a:pt x="1980" y="1105"/>
                      </a:cubicBezTo>
                      <a:cubicBezTo>
                        <a:pt x="2820" y="1105"/>
                        <a:pt x="3556" y="663"/>
                        <a:pt x="3964" y="0"/>
                      </a:cubicBezTo>
                      <a:lnTo>
                        <a:pt x="3964" y="0"/>
                      </a:lnTo>
                      <a:cubicBezTo>
                        <a:pt x="3412" y="413"/>
                        <a:pt x="2725" y="663"/>
                        <a:pt x="1980" y="663"/>
                      </a:cubicBezTo>
                      <a:cubicBezTo>
                        <a:pt x="1240" y="663"/>
                        <a:pt x="553" y="413"/>
                        <a:pt x="0" y="0"/>
                      </a:cubicBez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174" name="Google Shape;4174;p72"/>
            <p:cNvGrpSpPr/>
            <p:nvPr/>
          </p:nvGrpSpPr>
          <p:grpSpPr>
            <a:xfrm>
              <a:off x="3694583" y="1118190"/>
              <a:ext cx="1288155" cy="791929"/>
              <a:chOff x="6683958" y="1740240"/>
              <a:chExt cx="1288155" cy="791929"/>
            </a:xfrm>
          </p:grpSpPr>
          <p:grpSp>
            <p:nvGrpSpPr>
              <p:cNvPr id="4175" name="Google Shape;4175;p72"/>
              <p:cNvGrpSpPr/>
              <p:nvPr/>
            </p:nvGrpSpPr>
            <p:grpSpPr>
              <a:xfrm flipH="1">
                <a:off x="6683958" y="1740240"/>
                <a:ext cx="1288155" cy="791929"/>
                <a:chOff x="4318474" y="484276"/>
                <a:chExt cx="746886" cy="459169"/>
              </a:xfrm>
            </p:grpSpPr>
            <p:sp>
              <p:nvSpPr>
                <p:cNvPr id="4176" name="Google Shape;4176;p72"/>
                <p:cNvSpPr/>
                <p:nvPr/>
              </p:nvSpPr>
              <p:spPr>
                <a:xfrm>
                  <a:off x="4318474" y="484276"/>
                  <a:ext cx="746886" cy="45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5" h="19178" extrusionOk="0">
                      <a:moveTo>
                        <a:pt x="24164" y="0"/>
                      </a:moveTo>
                      <a:cubicBezTo>
                        <a:pt x="24075" y="0"/>
                        <a:pt x="23983" y="25"/>
                        <a:pt x="23894" y="81"/>
                      </a:cubicBezTo>
                      <a:cubicBezTo>
                        <a:pt x="22231" y="1114"/>
                        <a:pt x="20348" y="1618"/>
                        <a:pt x="18483" y="2162"/>
                      </a:cubicBezTo>
                      <a:cubicBezTo>
                        <a:pt x="16518" y="2734"/>
                        <a:pt x="14552" y="3310"/>
                        <a:pt x="12587" y="3882"/>
                      </a:cubicBezTo>
                      <a:cubicBezTo>
                        <a:pt x="10674" y="4440"/>
                        <a:pt x="8728" y="4939"/>
                        <a:pt x="6844" y="5584"/>
                      </a:cubicBezTo>
                      <a:cubicBezTo>
                        <a:pt x="3513" y="6722"/>
                        <a:pt x="0" y="9250"/>
                        <a:pt x="457" y="13219"/>
                      </a:cubicBezTo>
                      <a:cubicBezTo>
                        <a:pt x="779" y="16007"/>
                        <a:pt x="3086" y="18386"/>
                        <a:pt x="5820" y="19005"/>
                      </a:cubicBezTo>
                      <a:cubicBezTo>
                        <a:pt x="6339" y="19124"/>
                        <a:pt x="6837" y="19177"/>
                        <a:pt x="7317" y="19177"/>
                      </a:cubicBezTo>
                      <a:cubicBezTo>
                        <a:pt x="9813" y="19177"/>
                        <a:pt x="11852" y="17743"/>
                        <a:pt x="14105" y="16627"/>
                      </a:cubicBezTo>
                      <a:cubicBezTo>
                        <a:pt x="17513" y="14935"/>
                        <a:pt x="20823" y="13037"/>
                        <a:pt x="24216" y="11297"/>
                      </a:cubicBezTo>
                      <a:cubicBezTo>
                        <a:pt x="24735" y="11028"/>
                        <a:pt x="24476" y="10293"/>
                        <a:pt x="23952" y="10244"/>
                      </a:cubicBezTo>
                      <a:cubicBezTo>
                        <a:pt x="23735" y="10226"/>
                        <a:pt x="23515" y="10206"/>
                        <a:pt x="23298" y="10187"/>
                      </a:cubicBezTo>
                      <a:cubicBezTo>
                        <a:pt x="26273" y="8086"/>
                        <a:pt x="28854" y="5478"/>
                        <a:pt x="30925" y="2474"/>
                      </a:cubicBezTo>
                      <a:cubicBezTo>
                        <a:pt x="31195" y="2077"/>
                        <a:pt x="30823" y="1631"/>
                        <a:pt x="30423" y="1631"/>
                      </a:cubicBezTo>
                      <a:cubicBezTo>
                        <a:pt x="30338" y="1631"/>
                        <a:pt x="30252" y="1651"/>
                        <a:pt x="30171" y="1696"/>
                      </a:cubicBezTo>
                      <a:cubicBezTo>
                        <a:pt x="28210" y="2748"/>
                        <a:pt x="26052" y="3286"/>
                        <a:pt x="23851" y="3291"/>
                      </a:cubicBezTo>
                      <a:cubicBezTo>
                        <a:pt x="24433" y="2527"/>
                        <a:pt x="24755" y="1585"/>
                        <a:pt x="24731" y="580"/>
                      </a:cubicBezTo>
                      <a:cubicBezTo>
                        <a:pt x="24724" y="271"/>
                        <a:pt x="24458" y="0"/>
                        <a:pt x="24164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7" name="Google Shape;4177;p72"/>
                <p:cNvSpPr/>
                <p:nvPr/>
              </p:nvSpPr>
              <p:spPr>
                <a:xfrm>
                  <a:off x="4327332" y="598946"/>
                  <a:ext cx="535737" cy="30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76" h="12875" extrusionOk="0">
                      <a:moveTo>
                        <a:pt x="17921" y="0"/>
                      </a:moveTo>
                      <a:cubicBezTo>
                        <a:pt x="13918" y="125"/>
                        <a:pt x="9934" y="980"/>
                        <a:pt x="6233" y="2528"/>
                      </a:cubicBezTo>
                      <a:cubicBezTo>
                        <a:pt x="4860" y="3100"/>
                        <a:pt x="3465" y="3811"/>
                        <a:pt x="2582" y="5013"/>
                      </a:cubicBezTo>
                      <a:cubicBezTo>
                        <a:pt x="1" y="8526"/>
                        <a:pt x="3955" y="12678"/>
                        <a:pt x="7517" y="12865"/>
                      </a:cubicBezTo>
                      <a:cubicBezTo>
                        <a:pt x="7641" y="12871"/>
                        <a:pt x="7765" y="12875"/>
                        <a:pt x="7889" y="12875"/>
                      </a:cubicBezTo>
                      <a:cubicBezTo>
                        <a:pt x="9826" y="12875"/>
                        <a:pt x="11718" y="12076"/>
                        <a:pt x="13308" y="10948"/>
                      </a:cubicBezTo>
                      <a:cubicBezTo>
                        <a:pt x="14999" y="9751"/>
                        <a:pt x="16398" y="8189"/>
                        <a:pt x="17782" y="6647"/>
                      </a:cubicBezTo>
                      <a:cubicBezTo>
                        <a:pt x="17205" y="6541"/>
                        <a:pt x="16629" y="6439"/>
                        <a:pt x="16052" y="6334"/>
                      </a:cubicBezTo>
                      <a:cubicBezTo>
                        <a:pt x="18161" y="4445"/>
                        <a:pt x="20266" y="2562"/>
                        <a:pt x="22376" y="673"/>
                      </a:cubicBezTo>
                      <a:lnTo>
                        <a:pt x="22376" y="673"/>
                      </a:lnTo>
                      <a:cubicBezTo>
                        <a:pt x="20324" y="1019"/>
                        <a:pt x="18277" y="1365"/>
                        <a:pt x="16225" y="1711"/>
                      </a:cubicBezTo>
                      <a:cubicBezTo>
                        <a:pt x="16791" y="1140"/>
                        <a:pt x="17359" y="572"/>
                        <a:pt x="17921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8" name="Google Shape;4178;p72"/>
                <p:cNvSpPr/>
                <p:nvPr/>
              </p:nvSpPr>
              <p:spPr>
                <a:xfrm>
                  <a:off x="4344592" y="651637"/>
                  <a:ext cx="291021" cy="26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5" h="11015" extrusionOk="0">
                      <a:moveTo>
                        <a:pt x="6081" y="1"/>
                      </a:moveTo>
                      <a:cubicBezTo>
                        <a:pt x="5643" y="1"/>
                        <a:pt x="5198" y="54"/>
                        <a:pt x="4753" y="164"/>
                      </a:cubicBezTo>
                      <a:cubicBezTo>
                        <a:pt x="1803" y="899"/>
                        <a:pt x="0" y="3883"/>
                        <a:pt x="736" y="6833"/>
                      </a:cubicBezTo>
                      <a:cubicBezTo>
                        <a:pt x="1356" y="9340"/>
                        <a:pt x="3602" y="11014"/>
                        <a:pt x="6074" y="11014"/>
                      </a:cubicBezTo>
                      <a:cubicBezTo>
                        <a:pt x="6512" y="11014"/>
                        <a:pt x="6957" y="10962"/>
                        <a:pt x="7402" y="10852"/>
                      </a:cubicBezTo>
                      <a:cubicBezTo>
                        <a:pt x="10352" y="10120"/>
                        <a:pt x="12155" y="7132"/>
                        <a:pt x="11419" y="4181"/>
                      </a:cubicBezTo>
                      <a:cubicBezTo>
                        <a:pt x="10799" y="1675"/>
                        <a:pt x="8552" y="1"/>
                        <a:pt x="6081" y="1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9" name="Google Shape;4179;p72"/>
                <p:cNvSpPr/>
                <p:nvPr/>
              </p:nvSpPr>
              <p:spPr>
                <a:xfrm>
                  <a:off x="4398552" y="879540"/>
                  <a:ext cx="147534" cy="3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2" h="156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14" y="986"/>
                        <a:pt x="2384" y="1562"/>
                        <a:pt x="3835" y="1562"/>
                      </a:cubicBezTo>
                      <a:cubicBezTo>
                        <a:pt x="4272" y="1562"/>
                        <a:pt x="4720" y="1509"/>
                        <a:pt x="5166" y="1399"/>
                      </a:cubicBezTo>
                      <a:cubicBezTo>
                        <a:pt x="5512" y="1312"/>
                        <a:pt x="5844" y="1192"/>
                        <a:pt x="6161" y="1048"/>
                      </a:cubicBezTo>
                      <a:lnTo>
                        <a:pt x="6161" y="1048"/>
                      </a:lnTo>
                      <a:cubicBezTo>
                        <a:pt x="6075" y="1062"/>
                        <a:pt x="5988" y="1077"/>
                        <a:pt x="5902" y="1086"/>
                      </a:cubicBezTo>
                      <a:cubicBezTo>
                        <a:pt x="5662" y="1188"/>
                        <a:pt x="5407" y="1269"/>
                        <a:pt x="5148" y="1332"/>
                      </a:cubicBezTo>
                      <a:cubicBezTo>
                        <a:pt x="4705" y="1442"/>
                        <a:pt x="4258" y="1494"/>
                        <a:pt x="3821" y="1494"/>
                      </a:cubicBezTo>
                      <a:cubicBezTo>
                        <a:pt x="2404" y="1494"/>
                        <a:pt x="1067" y="947"/>
                        <a:pt x="62" y="10"/>
                      </a:cubicBezTo>
                      <a:cubicBezTo>
                        <a:pt x="44" y="5"/>
                        <a:pt x="20" y="5"/>
                        <a:pt x="0" y="1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0" name="Google Shape;4180;p72"/>
                <p:cNvSpPr/>
                <p:nvPr/>
              </p:nvSpPr>
              <p:spPr>
                <a:xfrm>
                  <a:off x="4539819" y="768174"/>
                  <a:ext cx="88875" cy="137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2" h="5739" extrusionOk="0">
                      <a:moveTo>
                        <a:pt x="3399" y="0"/>
                      </a:moveTo>
                      <a:cubicBezTo>
                        <a:pt x="3394" y="5"/>
                        <a:pt x="3394" y="10"/>
                        <a:pt x="3394" y="15"/>
                      </a:cubicBezTo>
                      <a:cubicBezTo>
                        <a:pt x="3677" y="2466"/>
                        <a:pt x="2279" y="4811"/>
                        <a:pt x="1" y="5738"/>
                      </a:cubicBezTo>
                      <a:cubicBezTo>
                        <a:pt x="87" y="5729"/>
                        <a:pt x="174" y="5714"/>
                        <a:pt x="260" y="5700"/>
                      </a:cubicBezTo>
                      <a:cubicBezTo>
                        <a:pt x="2418" y="4700"/>
                        <a:pt x="3711" y="2393"/>
                        <a:pt x="3399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1" name="Google Shape;4181;p72"/>
                <p:cNvSpPr/>
                <p:nvPr/>
              </p:nvSpPr>
              <p:spPr>
                <a:xfrm>
                  <a:off x="4400036" y="768533"/>
                  <a:ext cx="227837" cy="146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6" h="6132" extrusionOk="0">
                      <a:moveTo>
                        <a:pt x="9233" y="0"/>
                      </a:moveTo>
                      <a:lnTo>
                        <a:pt x="9233" y="0"/>
                      </a:lnTo>
                      <a:cubicBezTo>
                        <a:pt x="8848" y="870"/>
                        <a:pt x="8300" y="1672"/>
                        <a:pt x="7623" y="2336"/>
                      </a:cubicBezTo>
                      <a:cubicBezTo>
                        <a:pt x="7430" y="2522"/>
                        <a:pt x="7233" y="2695"/>
                        <a:pt x="7027" y="2859"/>
                      </a:cubicBezTo>
                      <a:cubicBezTo>
                        <a:pt x="7204" y="3585"/>
                        <a:pt x="6228" y="4642"/>
                        <a:pt x="5441" y="4642"/>
                      </a:cubicBezTo>
                      <a:cubicBezTo>
                        <a:pt x="5205" y="4642"/>
                        <a:pt x="4989" y="4551"/>
                        <a:pt x="4826" y="4325"/>
                      </a:cubicBezTo>
                      <a:cubicBezTo>
                        <a:pt x="4782" y="4268"/>
                        <a:pt x="4749" y="4205"/>
                        <a:pt x="4724" y="4148"/>
                      </a:cubicBezTo>
                      <a:cubicBezTo>
                        <a:pt x="3658" y="4541"/>
                        <a:pt x="2515" y="4743"/>
                        <a:pt x="1366" y="4743"/>
                      </a:cubicBezTo>
                      <a:cubicBezTo>
                        <a:pt x="909" y="4743"/>
                        <a:pt x="452" y="4709"/>
                        <a:pt x="0" y="4647"/>
                      </a:cubicBezTo>
                      <a:lnTo>
                        <a:pt x="0" y="4647"/>
                      </a:lnTo>
                      <a:cubicBezTo>
                        <a:pt x="1005" y="5584"/>
                        <a:pt x="2342" y="6131"/>
                        <a:pt x="3759" y="6131"/>
                      </a:cubicBezTo>
                      <a:cubicBezTo>
                        <a:pt x="4196" y="6131"/>
                        <a:pt x="4643" y="6079"/>
                        <a:pt x="5086" y="5969"/>
                      </a:cubicBezTo>
                      <a:cubicBezTo>
                        <a:pt x="5345" y="5906"/>
                        <a:pt x="5600" y="5825"/>
                        <a:pt x="5840" y="5723"/>
                      </a:cubicBezTo>
                      <a:cubicBezTo>
                        <a:pt x="8118" y="4796"/>
                        <a:pt x="9516" y="2451"/>
                        <a:pt x="9233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2" name="Google Shape;4182;p72"/>
                <p:cNvSpPr/>
                <p:nvPr/>
              </p:nvSpPr>
              <p:spPr>
                <a:xfrm>
                  <a:off x="4668135" y="699037"/>
                  <a:ext cx="178994" cy="104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6" h="4373" extrusionOk="0">
                      <a:moveTo>
                        <a:pt x="7361" y="1"/>
                      </a:moveTo>
                      <a:cubicBezTo>
                        <a:pt x="7349" y="1"/>
                        <a:pt x="7336" y="3"/>
                        <a:pt x="7323" y="9"/>
                      </a:cubicBezTo>
                      <a:cubicBezTo>
                        <a:pt x="7159" y="77"/>
                        <a:pt x="7015" y="193"/>
                        <a:pt x="6866" y="288"/>
                      </a:cubicBezTo>
                      <a:cubicBezTo>
                        <a:pt x="6718" y="384"/>
                        <a:pt x="6569" y="481"/>
                        <a:pt x="6419" y="577"/>
                      </a:cubicBezTo>
                      <a:cubicBezTo>
                        <a:pt x="6136" y="754"/>
                        <a:pt x="5853" y="927"/>
                        <a:pt x="5569" y="1100"/>
                      </a:cubicBezTo>
                      <a:cubicBezTo>
                        <a:pt x="4977" y="1461"/>
                        <a:pt x="4391" y="1826"/>
                        <a:pt x="3790" y="2167"/>
                      </a:cubicBezTo>
                      <a:cubicBezTo>
                        <a:pt x="2599" y="2859"/>
                        <a:pt x="1379" y="3513"/>
                        <a:pt x="139" y="4119"/>
                      </a:cubicBezTo>
                      <a:cubicBezTo>
                        <a:pt x="1" y="4190"/>
                        <a:pt x="84" y="4373"/>
                        <a:pt x="212" y="4373"/>
                      </a:cubicBezTo>
                      <a:cubicBezTo>
                        <a:pt x="231" y="4373"/>
                        <a:pt x="252" y="4368"/>
                        <a:pt x="273" y="4359"/>
                      </a:cubicBezTo>
                      <a:cubicBezTo>
                        <a:pt x="1532" y="3763"/>
                        <a:pt x="2767" y="3119"/>
                        <a:pt x="3968" y="2413"/>
                      </a:cubicBezTo>
                      <a:cubicBezTo>
                        <a:pt x="4564" y="2062"/>
                        <a:pt x="5156" y="1711"/>
                        <a:pt x="5733" y="1326"/>
                      </a:cubicBezTo>
                      <a:cubicBezTo>
                        <a:pt x="6021" y="1134"/>
                        <a:pt x="6304" y="942"/>
                        <a:pt x="6592" y="745"/>
                      </a:cubicBezTo>
                      <a:cubicBezTo>
                        <a:pt x="6862" y="553"/>
                        <a:pt x="7188" y="375"/>
                        <a:pt x="7419" y="140"/>
                      </a:cubicBezTo>
                      <a:cubicBezTo>
                        <a:pt x="7475" y="78"/>
                        <a:pt x="7427" y="1"/>
                        <a:pt x="7361" y="1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3" name="Google Shape;4183;p72"/>
                <p:cNvSpPr/>
                <p:nvPr/>
              </p:nvSpPr>
              <p:spPr>
                <a:xfrm>
                  <a:off x="4741797" y="736167"/>
                  <a:ext cx="81740" cy="53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4" h="2237" extrusionOk="0">
                      <a:moveTo>
                        <a:pt x="3296" y="0"/>
                      </a:moveTo>
                      <a:cubicBezTo>
                        <a:pt x="3281" y="0"/>
                        <a:pt x="3264" y="5"/>
                        <a:pt x="3246" y="15"/>
                      </a:cubicBezTo>
                      <a:cubicBezTo>
                        <a:pt x="2184" y="607"/>
                        <a:pt x="1166" y="1284"/>
                        <a:pt x="141" y="1947"/>
                      </a:cubicBezTo>
                      <a:cubicBezTo>
                        <a:pt x="1" y="2036"/>
                        <a:pt x="83" y="2237"/>
                        <a:pt x="213" y="2237"/>
                      </a:cubicBezTo>
                      <a:cubicBezTo>
                        <a:pt x="238" y="2237"/>
                        <a:pt x="264" y="2229"/>
                        <a:pt x="291" y="2212"/>
                      </a:cubicBezTo>
                      <a:cubicBezTo>
                        <a:pt x="1314" y="1549"/>
                        <a:pt x="2352" y="895"/>
                        <a:pt x="3337" y="170"/>
                      </a:cubicBezTo>
                      <a:cubicBezTo>
                        <a:pt x="3413" y="113"/>
                        <a:pt x="3373" y="0"/>
                        <a:pt x="3296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4" name="Google Shape;4184;p72"/>
                <p:cNvSpPr/>
                <p:nvPr/>
              </p:nvSpPr>
              <p:spPr>
                <a:xfrm>
                  <a:off x="4625259" y="575748"/>
                  <a:ext cx="179377" cy="88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2" h="3713" extrusionOk="0">
                      <a:moveTo>
                        <a:pt x="7374" y="0"/>
                      </a:moveTo>
                      <a:cubicBezTo>
                        <a:pt x="7366" y="0"/>
                        <a:pt x="7359" y="1"/>
                        <a:pt x="7351" y="4"/>
                      </a:cubicBezTo>
                      <a:cubicBezTo>
                        <a:pt x="6716" y="200"/>
                        <a:pt x="6105" y="479"/>
                        <a:pt x="5500" y="748"/>
                      </a:cubicBezTo>
                      <a:cubicBezTo>
                        <a:pt x="4889" y="1018"/>
                        <a:pt x="4284" y="1296"/>
                        <a:pt x="3683" y="1584"/>
                      </a:cubicBezTo>
                      <a:cubicBezTo>
                        <a:pt x="2472" y="2171"/>
                        <a:pt x="1285" y="2801"/>
                        <a:pt x="123" y="3473"/>
                      </a:cubicBezTo>
                      <a:cubicBezTo>
                        <a:pt x="0" y="3543"/>
                        <a:pt x="72" y="3712"/>
                        <a:pt x="184" y="3712"/>
                      </a:cubicBezTo>
                      <a:cubicBezTo>
                        <a:pt x="204" y="3712"/>
                        <a:pt x="225" y="3707"/>
                        <a:pt x="247" y="3695"/>
                      </a:cubicBezTo>
                      <a:cubicBezTo>
                        <a:pt x="1400" y="3031"/>
                        <a:pt x="2578" y="2402"/>
                        <a:pt x="3775" y="1820"/>
                      </a:cubicBezTo>
                      <a:cubicBezTo>
                        <a:pt x="4366" y="1532"/>
                        <a:pt x="4957" y="1257"/>
                        <a:pt x="5557" y="989"/>
                      </a:cubicBezTo>
                      <a:cubicBezTo>
                        <a:pt x="6173" y="714"/>
                        <a:pt x="6807" y="465"/>
                        <a:pt x="7413" y="166"/>
                      </a:cubicBezTo>
                      <a:cubicBezTo>
                        <a:pt x="7492" y="127"/>
                        <a:pt x="7451" y="0"/>
                        <a:pt x="7374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5" name="Google Shape;4185;p72"/>
                <p:cNvSpPr/>
                <p:nvPr/>
              </p:nvSpPr>
              <p:spPr>
                <a:xfrm>
                  <a:off x="4647739" y="557123"/>
                  <a:ext cx="144086" cy="66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8" h="2795" extrusionOk="0">
                      <a:moveTo>
                        <a:pt x="5894" y="0"/>
                      </a:moveTo>
                      <a:cubicBezTo>
                        <a:pt x="5886" y="0"/>
                        <a:pt x="5877" y="1"/>
                        <a:pt x="5868" y="3"/>
                      </a:cubicBezTo>
                      <a:cubicBezTo>
                        <a:pt x="5349" y="128"/>
                        <a:pt x="4835" y="267"/>
                        <a:pt x="4336" y="450"/>
                      </a:cubicBezTo>
                      <a:cubicBezTo>
                        <a:pt x="3855" y="632"/>
                        <a:pt x="3384" y="824"/>
                        <a:pt x="2912" y="1036"/>
                      </a:cubicBezTo>
                      <a:cubicBezTo>
                        <a:pt x="1952" y="1468"/>
                        <a:pt x="1024" y="1969"/>
                        <a:pt x="130" y="2526"/>
                      </a:cubicBezTo>
                      <a:cubicBezTo>
                        <a:pt x="1" y="2606"/>
                        <a:pt x="75" y="2795"/>
                        <a:pt x="196" y="2795"/>
                      </a:cubicBezTo>
                      <a:cubicBezTo>
                        <a:pt x="219" y="2795"/>
                        <a:pt x="244" y="2788"/>
                        <a:pt x="270" y="2771"/>
                      </a:cubicBezTo>
                      <a:cubicBezTo>
                        <a:pt x="2038" y="1676"/>
                        <a:pt x="3950" y="868"/>
                        <a:pt x="5911" y="190"/>
                      </a:cubicBezTo>
                      <a:cubicBezTo>
                        <a:pt x="6018" y="155"/>
                        <a:pt x="5993" y="0"/>
                        <a:pt x="5894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6" name="Google Shape;4186;p72"/>
                <p:cNvSpPr/>
                <p:nvPr/>
              </p:nvSpPr>
              <p:spPr>
                <a:xfrm>
                  <a:off x="4530387" y="735712"/>
                  <a:ext cx="50998" cy="68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0" h="2866" extrusionOk="0">
                      <a:moveTo>
                        <a:pt x="1327" y="1"/>
                      </a:moveTo>
                      <a:cubicBezTo>
                        <a:pt x="976" y="1"/>
                        <a:pt x="606" y="285"/>
                        <a:pt x="674" y="635"/>
                      </a:cubicBezTo>
                      <a:lnTo>
                        <a:pt x="837" y="357"/>
                      </a:lnTo>
                      <a:lnTo>
                        <a:pt x="837" y="357"/>
                      </a:lnTo>
                      <a:cubicBezTo>
                        <a:pt x="592" y="910"/>
                        <a:pt x="361" y="1471"/>
                        <a:pt x="145" y="2039"/>
                      </a:cubicBezTo>
                      <a:cubicBezTo>
                        <a:pt x="68" y="2245"/>
                        <a:pt x="0" y="2485"/>
                        <a:pt x="111" y="2673"/>
                      </a:cubicBezTo>
                      <a:cubicBezTo>
                        <a:pt x="193" y="2802"/>
                        <a:pt x="346" y="2866"/>
                        <a:pt x="506" y="2866"/>
                      </a:cubicBezTo>
                      <a:cubicBezTo>
                        <a:pt x="577" y="2866"/>
                        <a:pt x="654" y="2851"/>
                        <a:pt x="721" y="2827"/>
                      </a:cubicBezTo>
                      <a:cubicBezTo>
                        <a:pt x="933" y="2745"/>
                        <a:pt x="1096" y="2572"/>
                        <a:pt x="1245" y="2404"/>
                      </a:cubicBezTo>
                      <a:cubicBezTo>
                        <a:pt x="1553" y="2068"/>
                        <a:pt x="1870" y="1712"/>
                        <a:pt x="2000" y="1274"/>
                      </a:cubicBezTo>
                      <a:cubicBezTo>
                        <a:pt x="2129" y="837"/>
                        <a:pt x="2010" y="289"/>
                        <a:pt x="1610" y="69"/>
                      </a:cubicBezTo>
                      <a:cubicBezTo>
                        <a:pt x="1524" y="20"/>
                        <a:pt x="1428" y="1"/>
                        <a:pt x="1327" y="1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7" name="Google Shape;4187;p72"/>
                <p:cNvSpPr/>
                <p:nvPr/>
              </p:nvSpPr>
              <p:spPr>
                <a:xfrm>
                  <a:off x="4380837" y="793693"/>
                  <a:ext cx="65028" cy="69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" h="2909" extrusionOk="0">
                      <a:moveTo>
                        <a:pt x="817" y="1"/>
                      </a:moveTo>
                      <a:cubicBezTo>
                        <a:pt x="509" y="1"/>
                        <a:pt x="183" y="280"/>
                        <a:pt x="318" y="559"/>
                      </a:cubicBezTo>
                      <a:lnTo>
                        <a:pt x="96" y="1054"/>
                      </a:lnTo>
                      <a:cubicBezTo>
                        <a:pt x="1" y="1995"/>
                        <a:pt x="866" y="2909"/>
                        <a:pt x="1802" y="2909"/>
                      </a:cubicBezTo>
                      <a:cubicBezTo>
                        <a:pt x="1855" y="2909"/>
                        <a:pt x="1904" y="2909"/>
                        <a:pt x="1956" y="2904"/>
                      </a:cubicBezTo>
                      <a:cubicBezTo>
                        <a:pt x="2177" y="2880"/>
                        <a:pt x="2408" y="2802"/>
                        <a:pt x="2552" y="2629"/>
                      </a:cubicBezTo>
                      <a:cubicBezTo>
                        <a:pt x="2692" y="2456"/>
                        <a:pt x="2716" y="2174"/>
                        <a:pt x="2552" y="2019"/>
                      </a:cubicBezTo>
                      <a:cubicBezTo>
                        <a:pt x="2456" y="1933"/>
                        <a:pt x="2321" y="1904"/>
                        <a:pt x="2206" y="1842"/>
                      </a:cubicBezTo>
                      <a:cubicBezTo>
                        <a:pt x="1875" y="1673"/>
                        <a:pt x="1731" y="1285"/>
                        <a:pt x="1615" y="928"/>
                      </a:cubicBezTo>
                      <a:cubicBezTo>
                        <a:pt x="1494" y="578"/>
                        <a:pt x="1341" y="189"/>
                        <a:pt x="1000" y="40"/>
                      </a:cubicBezTo>
                      <a:cubicBezTo>
                        <a:pt x="942" y="11"/>
                        <a:pt x="880" y="1"/>
                        <a:pt x="817" y="1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8" name="Google Shape;4188;p72"/>
                <p:cNvSpPr/>
                <p:nvPr/>
              </p:nvSpPr>
              <p:spPr>
                <a:xfrm>
                  <a:off x="4506687" y="822588"/>
                  <a:ext cx="61580" cy="45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2" h="1890" extrusionOk="0">
                      <a:moveTo>
                        <a:pt x="1755" y="0"/>
                      </a:moveTo>
                      <a:cubicBezTo>
                        <a:pt x="1587" y="0"/>
                        <a:pt x="1423" y="58"/>
                        <a:pt x="1303" y="188"/>
                      </a:cubicBezTo>
                      <a:lnTo>
                        <a:pt x="1351" y="222"/>
                      </a:lnTo>
                      <a:cubicBezTo>
                        <a:pt x="995" y="717"/>
                        <a:pt x="1" y="1226"/>
                        <a:pt x="269" y="1890"/>
                      </a:cubicBezTo>
                      <a:cubicBezTo>
                        <a:pt x="1096" y="1582"/>
                        <a:pt x="1880" y="1149"/>
                        <a:pt x="2572" y="601"/>
                      </a:cubicBezTo>
                      <a:cubicBezTo>
                        <a:pt x="2567" y="582"/>
                        <a:pt x="2562" y="568"/>
                        <a:pt x="2558" y="553"/>
                      </a:cubicBezTo>
                      <a:cubicBezTo>
                        <a:pt x="2452" y="222"/>
                        <a:pt x="2091" y="0"/>
                        <a:pt x="1755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9" name="Google Shape;4189;p72"/>
                <p:cNvSpPr/>
                <p:nvPr/>
              </p:nvSpPr>
              <p:spPr>
                <a:xfrm>
                  <a:off x="4513127" y="836976"/>
                  <a:ext cx="59401" cy="4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1" h="1784" extrusionOk="0">
                      <a:moveTo>
                        <a:pt x="2303" y="0"/>
                      </a:moveTo>
                      <a:lnTo>
                        <a:pt x="2303" y="0"/>
                      </a:lnTo>
                      <a:cubicBezTo>
                        <a:pt x="1611" y="548"/>
                        <a:pt x="827" y="981"/>
                        <a:pt x="0" y="1289"/>
                      </a:cubicBezTo>
                      <a:cubicBezTo>
                        <a:pt x="25" y="1346"/>
                        <a:pt x="58" y="1409"/>
                        <a:pt x="102" y="1466"/>
                      </a:cubicBezTo>
                      <a:cubicBezTo>
                        <a:pt x="265" y="1692"/>
                        <a:pt x="481" y="1783"/>
                        <a:pt x="717" y="1783"/>
                      </a:cubicBezTo>
                      <a:cubicBezTo>
                        <a:pt x="1504" y="1783"/>
                        <a:pt x="2480" y="726"/>
                        <a:pt x="2303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90" name="Google Shape;4190;p72"/>
              <p:cNvGrpSpPr/>
              <p:nvPr/>
            </p:nvGrpSpPr>
            <p:grpSpPr>
              <a:xfrm flipH="1">
                <a:off x="6683958" y="1740240"/>
                <a:ext cx="1288155" cy="791929"/>
                <a:chOff x="4318474" y="484276"/>
                <a:chExt cx="746886" cy="459169"/>
              </a:xfrm>
            </p:grpSpPr>
            <p:sp>
              <p:nvSpPr>
                <p:cNvPr id="4191" name="Google Shape;4191;p72"/>
                <p:cNvSpPr/>
                <p:nvPr/>
              </p:nvSpPr>
              <p:spPr>
                <a:xfrm>
                  <a:off x="4318474" y="484276"/>
                  <a:ext cx="746886" cy="45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5" h="19178" extrusionOk="0">
                      <a:moveTo>
                        <a:pt x="24164" y="0"/>
                      </a:moveTo>
                      <a:cubicBezTo>
                        <a:pt x="24075" y="0"/>
                        <a:pt x="23983" y="25"/>
                        <a:pt x="23894" y="81"/>
                      </a:cubicBezTo>
                      <a:cubicBezTo>
                        <a:pt x="22231" y="1114"/>
                        <a:pt x="20348" y="1618"/>
                        <a:pt x="18483" y="2162"/>
                      </a:cubicBezTo>
                      <a:cubicBezTo>
                        <a:pt x="16518" y="2734"/>
                        <a:pt x="14552" y="3310"/>
                        <a:pt x="12587" y="3882"/>
                      </a:cubicBezTo>
                      <a:cubicBezTo>
                        <a:pt x="10674" y="4440"/>
                        <a:pt x="8728" y="4939"/>
                        <a:pt x="6844" y="5584"/>
                      </a:cubicBezTo>
                      <a:cubicBezTo>
                        <a:pt x="3513" y="6722"/>
                        <a:pt x="0" y="9250"/>
                        <a:pt x="457" y="13219"/>
                      </a:cubicBezTo>
                      <a:cubicBezTo>
                        <a:pt x="779" y="16007"/>
                        <a:pt x="3086" y="18386"/>
                        <a:pt x="5820" y="19005"/>
                      </a:cubicBezTo>
                      <a:cubicBezTo>
                        <a:pt x="6339" y="19124"/>
                        <a:pt x="6837" y="19177"/>
                        <a:pt x="7317" y="19177"/>
                      </a:cubicBezTo>
                      <a:cubicBezTo>
                        <a:pt x="9813" y="19177"/>
                        <a:pt x="11852" y="17743"/>
                        <a:pt x="14105" y="16627"/>
                      </a:cubicBezTo>
                      <a:cubicBezTo>
                        <a:pt x="17513" y="14935"/>
                        <a:pt x="20823" y="13037"/>
                        <a:pt x="24216" y="11297"/>
                      </a:cubicBezTo>
                      <a:cubicBezTo>
                        <a:pt x="24735" y="11028"/>
                        <a:pt x="24476" y="10293"/>
                        <a:pt x="23952" y="10244"/>
                      </a:cubicBezTo>
                      <a:cubicBezTo>
                        <a:pt x="23735" y="10226"/>
                        <a:pt x="23515" y="10206"/>
                        <a:pt x="23298" y="10187"/>
                      </a:cubicBezTo>
                      <a:cubicBezTo>
                        <a:pt x="26273" y="8086"/>
                        <a:pt x="28854" y="5478"/>
                        <a:pt x="30925" y="2474"/>
                      </a:cubicBezTo>
                      <a:cubicBezTo>
                        <a:pt x="31195" y="2077"/>
                        <a:pt x="30823" y="1631"/>
                        <a:pt x="30423" y="1631"/>
                      </a:cubicBezTo>
                      <a:cubicBezTo>
                        <a:pt x="30338" y="1631"/>
                        <a:pt x="30252" y="1651"/>
                        <a:pt x="30171" y="1696"/>
                      </a:cubicBezTo>
                      <a:cubicBezTo>
                        <a:pt x="28210" y="2748"/>
                        <a:pt x="26052" y="3286"/>
                        <a:pt x="23851" y="3291"/>
                      </a:cubicBezTo>
                      <a:cubicBezTo>
                        <a:pt x="24433" y="2527"/>
                        <a:pt x="24755" y="1585"/>
                        <a:pt x="24731" y="580"/>
                      </a:cubicBezTo>
                      <a:cubicBezTo>
                        <a:pt x="24724" y="271"/>
                        <a:pt x="24458" y="0"/>
                        <a:pt x="2416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2" name="Google Shape;4192;p72"/>
                <p:cNvSpPr/>
                <p:nvPr/>
              </p:nvSpPr>
              <p:spPr>
                <a:xfrm>
                  <a:off x="4327332" y="598946"/>
                  <a:ext cx="535737" cy="30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76" h="12875" extrusionOk="0">
                      <a:moveTo>
                        <a:pt x="17921" y="0"/>
                      </a:moveTo>
                      <a:cubicBezTo>
                        <a:pt x="13918" y="125"/>
                        <a:pt x="9934" y="980"/>
                        <a:pt x="6233" y="2528"/>
                      </a:cubicBezTo>
                      <a:cubicBezTo>
                        <a:pt x="4860" y="3100"/>
                        <a:pt x="3465" y="3811"/>
                        <a:pt x="2582" y="5013"/>
                      </a:cubicBezTo>
                      <a:cubicBezTo>
                        <a:pt x="1" y="8526"/>
                        <a:pt x="3955" y="12678"/>
                        <a:pt x="7517" y="12865"/>
                      </a:cubicBezTo>
                      <a:cubicBezTo>
                        <a:pt x="7641" y="12871"/>
                        <a:pt x="7765" y="12875"/>
                        <a:pt x="7889" y="12875"/>
                      </a:cubicBezTo>
                      <a:cubicBezTo>
                        <a:pt x="9826" y="12875"/>
                        <a:pt x="11718" y="12076"/>
                        <a:pt x="13308" y="10948"/>
                      </a:cubicBezTo>
                      <a:cubicBezTo>
                        <a:pt x="14999" y="9751"/>
                        <a:pt x="16398" y="8189"/>
                        <a:pt x="17782" y="6647"/>
                      </a:cubicBezTo>
                      <a:cubicBezTo>
                        <a:pt x="17205" y="6541"/>
                        <a:pt x="16629" y="6439"/>
                        <a:pt x="16052" y="6334"/>
                      </a:cubicBezTo>
                      <a:cubicBezTo>
                        <a:pt x="18161" y="4445"/>
                        <a:pt x="20266" y="2562"/>
                        <a:pt x="22376" y="673"/>
                      </a:cubicBezTo>
                      <a:lnTo>
                        <a:pt x="22376" y="673"/>
                      </a:lnTo>
                      <a:cubicBezTo>
                        <a:pt x="20324" y="1019"/>
                        <a:pt x="18277" y="1365"/>
                        <a:pt x="16225" y="1711"/>
                      </a:cubicBezTo>
                      <a:cubicBezTo>
                        <a:pt x="16791" y="1140"/>
                        <a:pt x="17359" y="572"/>
                        <a:pt x="1792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3" name="Google Shape;4193;p72"/>
                <p:cNvSpPr/>
                <p:nvPr/>
              </p:nvSpPr>
              <p:spPr>
                <a:xfrm>
                  <a:off x="4344592" y="651637"/>
                  <a:ext cx="291021" cy="26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5" h="11015" extrusionOk="0">
                      <a:moveTo>
                        <a:pt x="6081" y="1"/>
                      </a:moveTo>
                      <a:cubicBezTo>
                        <a:pt x="5643" y="1"/>
                        <a:pt x="5198" y="54"/>
                        <a:pt x="4753" y="164"/>
                      </a:cubicBezTo>
                      <a:cubicBezTo>
                        <a:pt x="1803" y="899"/>
                        <a:pt x="0" y="3883"/>
                        <a:pt x="736" y="6833"/>
                      </a:cubicBezTo>
                      <a:cubicBezTo>
                        <a:pt x="1356" y="9340"/>
                        <a:pt x="3602" y="11014"/>
                        <a:pt x="6074" y="11014"/>
                      </a:cubicBezTo>
                      <a:cubicBezTo>
                        <a:pt x="6512" y="11014"/>
                        <a:pt x="6957" y="10962"/>
                        <a:pt x="7402" y="10852"/>
                      </a:cubicBezTo>
                      <a:cubicBezTo>
                        <a:pt x="10352" y="10120"/>
                        <a:pt x="12155" y="7132"/>
                        <a:pt x="11419" y="4181"/>
                      </a:cubicBezTo>
                      <a:cubicBezTo>
                        <a:pt x="10799" y="1675"/>
                        <a:pt x="8552" y="1"/>
                        <a:pt x="60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4" name="Google Shape;4194;p72"/>
                <p:cNvSpPr/>
                <p:nvPr/>
              </p:nvSpPr>
              <p:spPr>
                <a:xfrm>
                  <a:off x="4398552" y="879540"/>
                  <a:ext cx="147534" cy="3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2" h="156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14" y="986"/>
                        <a:pt x="2384" y="1562"/>
                        <a:pt x="3835" y="1562"/>
                      </a:cubicBezTo>
                      <a:cubicBezTo>
                        <a:pt x="4272" y="1562"/>
                        <a:pt x="4720" y="1509"/>
                        <a:pt x="5166" y="1399"/>
                      </a:cubicBezTo>
                      <a:cubicBezTo>
                        <a:pt x="5512" y="1312"/>
                        <a:pt x="5844" y="1192"/>
                        <a:pt x="6161" y="1048"/>
                      </a:cubicBezTo>
                      <a:lnTo>
                        <a:pt x="6161" y="1048"/>
                      </a:lnTo>
                      <a:cubicBezTo>
                        <a:pt x="6075" y="1062"/>
                        <a:pt x="5988" y="1077"/>
                        <a:pt x="5902" y="1086"/>
                      </a:cubicBezTo>
                      <a:cubicBezTo>
                        <a:pt x="5662" y="1188"/>
                        <a:pt x="5407" y="1269"/>
                        <a:pt x="5148" y="1332"/>
                      </a:cubicBezTo>
                      <a:cubicBezTo>
                        <a:pt x="4705" y="1442"/>
                        <a:pt x="4258" y="1494"/>
                        <a:pt x="3821" y="1494"/>
                      </a:cubicBezTo>
                      <a:cubicBezTo>
                        <a:pt x="2404" y="1494"/>
                        <a:pt x="1067" y="947"/>
                        <a:pt x="62" y="10"/>
                      </a:cubicBezTo>
                      <a:cubicBezTo>
                        <a:pt x="44" y="5"/>
                        <a:pt x="20" y="5"/>
                        <a:pt x="0" y="1"/>
                      </a:cubicBezTo>
                      <a:close/>
                    </a:path>
                  </a:pathLst>
                </a:custGeom>
                <a:solidFill>
                  <a:srgbClr val="5123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5" name="Google Shape;4195;p72"/>
                <p:cNvSpPr/>
                <p:nvPr/>
              </p:nvSpPr>
              <p:spPr>
                <a:xfrm>
                  <a:off x="4539819" y="768174"/>
                  <a:ext cx="88875" cy="137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2" h="5739" extrusionOk="0">
                      <a:moveTo>
                        <a:pt x="3399" y="0"/>
                      </a:moveTo>
                      <a:cubicBezTo>
                        <a:pt x="3394" y="5"/>
                        <a:pt x="3394" y="10"/>
                        <a:pt x="3394" y="15"/>
                      </a:cubicBezTo>
                      <a:cubicBezTo>
                        <a:pt x="3677" y="2466"/>
                        <a:pt x="2279" y="4811"/>
                        <a:pt x="1" y="5738"/>
                      </a:cubicBezTo>
                      <a:cubicBezTo>
                        <a:pt x="87" y="5729"/>
                        <a:pt x="174" y="5714"/>
                        <a:pt x="260" y="5700"/>
                      </a:cubicBezTo>
                      <a:cubicBezTo>
                        <a:pt x="2418" y="4700"/>
                        <a:pt x="3711" y="2393"/>
                        <a:pt x="3399" y="0"/>
                      </a:cubicBezTo>
                      <a:close/>
                    </a:path>
                  </a:pathLst>
                </a:custGeom>
                <a:solidFill>
                  <a:srgbClr val="ED5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6" name="Google Shape;4196;p72"/>
                <p:cNvSpPr/>
                <p:nvPr/>
              </p:nvSpPr>
              <p:spPr>
                <a:xfrm>
                  <a:off x="4400036" y="768533"/>
                  <a:ext cx="227837" cy="146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6" h="6132" extrusionOk="0">
                      <a:moveTo>
                        <a:pt x="9233" y="0"/>
                      </a:moveTo>
                      <a:lnTo>
                        <a:pt x="9233" y="0"/>
                      </a:lnTo>
                      <a:cubicBezTo>
                        <a:pt x="8848" y="870"/>
                        <a:pt x="8300" y="1672"/>
                        <a:pt x="7623" y="2336"/>
                      </a:cubicBezTo>
                      <a:cubicBezTo>
                        <a:pt x="7430" y="2522"/>
                        <a:pt x="7233" y="2695"/>
                        <a:pt x="7027" y="2859"/>
                      </a:cubicBezTo>
                      <a:cubicBezTo>
                        <a:pt x="7204" y="3585"/>
                        <a:pt x="6228" y="4642"/>
                        <a:pt x="5441" y="4642"/>
                      </a:cubicBezTo>
                      <a:cubicBezTo>
                        <a:pt x="5205" y="4642"/>
                        <a:pt x="4989" y="4551"/>
                        <a:pt x="4826" y="4325"/>
                      </a:cubicBezTo>
                      <a:cubicBezTo>
                        <a:pt x="4782" y="4268"/>
                        <a:pt x="4749" y="4205"/>
                        <a:pt x="4724" y="4148"/>
                      </a:cubicBezTo>
                      <a:cubicBezTo>
                        <a:pt x="3658" y="4541"/>
                        <a:pt x="2515" y="4743"/>
                        <a:pt x="1366" y="4743"/>
                      </a:cubicBezTo>
                      <a:cubicBezTo>
                        <a:pt x="909" y="4743"/>
                        <a:pt x="452" y="4709"/>
                        <a:pt x="0" y="4647"/>
                      </a:cubicBezTo>
                      <a:lnTo>
                        <a:pt x="0" y="4647"/>
                      </a:lnTo>
                      <a:cubicBezTo>
                        <a:pt x="1005" y="5584"/>
                        <a:pt x="2342" y="6131"/>
                        <a:pt x="3759" y="6131"/>
                      </a:cubicBezTo>
                      <a:cubicBezTo>
                        <a:pt x="4196" y="6131"/>
                        <a:pt x="4643" y="6079"/>
                        <a:pt x="5086" y="5969"/>
                      </a:cubicBezTo>
                      <a:cubicBezTo>
                        <a:pt x="5345" y="5906"/>
                        <a:pt x="5600" y="5825"/>
                        <a:pt x="5840" y="5723"/>
                      </a:cubicBezTo>
                      <a:cubicBezTo>
                        <a:pt x="8118" y="4796"/>
                        <a:pt x="9516" y="2451"/>
                        <a:pt x="9233" y="0"/>
                      </a:cubicBezTo>
                      <a:close/>
                    </a:path>
                  </a:pathLst>
                </a:custGeom>
                <a:solidFill>
                  <a:srgbClr val="FD7B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7" name="Google Shape;4197;p72"/>
                <p:cNvSpPr/>
                <p:nvPr/>
              </p:nvSpPr>
              <p:spPr>
                <a:xfrm>
                  <a:off x="4668135" y="699037"/>
                  <a:ext cx="178994" cy="104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6" h="4373" extrusionOk="0">
                      <a:moveTo>
                        <a:pt x="7361" y="1"/>
                      </a:moveTo>
                      <a:cubicBezTo>
                        <a:pt x="7349" y="1"/>
                        <a:pt x="7336" y="3"/>
                        <a:pt x="7323" y="9"/>
                      </a:cubicBezTo>
                      <a:cubicBezTo>
                        <a:pt x="7159" y="77"/>
                        <a:pt x="7015" y="193"/>
                        <a:pt x="6866" y="288"/>
                      </a:cubicBezTo>
                      <a:cubicBezTo>
                        <a:pt x="6718" y="384"/>
                        <a:pt x="6569" y="481"/>
                        <a:pt x="6419" y="577"/>
                      </a:cubicBezTo>
                      <a:cubicBezTo>
                        <a:pt x="6136" y="754"/>
                        <a:pt x="5853" y="927"/>
                        <a:pt x="5569" y="1100"/>
                      </a:cubicBezTo>
                      <a:cubicBezTo>
                        <a:pt x="4977" y="1461"/>
                        <a:pt x="4391" y="1826"/>
                        <a:pt x="3790" y="2167"/>
                      </a:cubicBezTo>
                      <a:cubicBezTo>
                        <a:pt x="2599" y="2859"/>
                        <a:pt x="1379" y="3513"/>
                        <a:pt x="139" y="4119"/>
                      </a:cubicBezTo>
                      <a:cubicBezTo>
                        <a:pt x="1" y="4190"/>
                        <a:pt x="84" y="4373"/>
                        <a:pt x="212" y="4373"/>
                      </a:cubicBezTo>
                      <a:cubicBezTo>
                        <a:pt x="231" y="4373"/>
                        <a:pt x="252" y="4368"/>
                        <a:pt x="273" y="4359"/>
                      </a:cubicBezTo>
                      <a:cubicBezTo>
                        <a:pt x="1532" y="3763"/>
                        <a:pt x="2767" y="3119"/>
                        <a:pt x="3968" y="2413"/>
                      </a:cubicBezTo>
                      <a:cubicBezTo>
                        <a:pt x="4564" y="2062"/>
                        <a:pt x="5156" y="1711"/>
                        <a:pt x="5733" y="1326"/>
                      </a:cubicBezTo>
                      <a:cubicBezTo>
                        <a:pt x="6021" y="1134"/>
                        <a:pt x="6304" y="942"/>
                        <a:pt x="6592" y="745"/>
                      </a:cubicBezTo>
                      <a:cubicBezTo>
                        <a:pt x="6862" y="553"/>
                        <a:pt x="7188" y="375"/>
                        <a:pt x="7419" y="140"/>
                      </a:cubicBezTo>
                      <a:cubicBezTo>
                        <a:pt x="7475" y="78"/>
                        <a:pt x="7427" y="1"/>
                        <a:pt x="736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8" name="Google Shape;4198;p72"/>
                <p:cNvSpPr/>
                <p:nvPr/>
              </p:nvSpPr>
              <p:spPr>
                <a:xfrm>
                  <a:off x="4741797" y="736167"/>
                  <a:ext cx="81740" cy="53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4" h="2237" extrusionOk="0">
                      <a:moveTo>
                        <a:pt x="3296" y="0"/>
                      </a:moveTo>
                      <a:cubicBezTo>
                        <a:pt x="3281" y="0"/>
                        <a:pt x="3264" y="5"/>
                        <a:pt x="3246" y="15"/>
                      </a:cubicBezTo>
                      <a:cubicBezTo>
                        <a:pt x="2184" y="607"/>
                        <a:pt x="1166" y="1284"/>
                        <a:pt x="141" y="1947"/>
                      </a:cubicBezTo>
                      <a:cubicBezTo>
                        <a:pt x="1" y="2036"/>
                        <a:pt x="83" y="2237"/>
                        <a:pt x="213" y="2237"/>
                      </a:cubicBezTo>
                      <a:cubicBezTo>
                        <a:pt x="238" y="2237"/>
                        <a:pt x="264" y="2229"/>
                        <a:pt x="291" y="2212"/>
                      </a:cubicBezTo>
                      <a:cubicBezTo>
                        <a:pt x="1314" y="1549"/>
                        <a:pt x="2352" y="895"/>
                        <a:pt x="3337" y="170"/>
                      </a:cubicBezTo>
                      <a:cubicBezTo>
                        <a:pt x="3413" y="113"/>
                        <a:pt x="3373" y="0"/>
                        <a:pt x="32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9" name="Google Shape;4199;p72"/>
                <p:cNvSpPr/>
                <p:nvPr/>
              </p:nvSpPr>
              <p:spPr>
                <a:xfrm>
                  <a:off x="4625259" y="575748"/>
                  <a:ext cx="179377" cy="88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2" h="3713" extrusionOk="0">
                      <a:moveTo>
                        <a:pt x="7374" y="0"/>
                      </a:moveTo>
                      <a:cubicBezTo>
                        <a:pt x="7366" y="0"/>
                        <a:pt x="7359" y="1"/>
                        <a:pt x="7351" y="4"/>
                      </a:cubicBezTo>
                      <a:cubicBezTo>
                        <a:pt x="6716" y="200"/>
                        <a:pt x="6105" y="479"/>
                        <a:pt x="5500" y="748"/>
                      </a:cubicBezTo>
                      <a:cubicBezTo>
                        <a:pt x="4889" y="1018"/>
                        <a:pt x="4284" y="1296"/>
                        <a:pt x="3683" y="1584"/>
                      </a:cubicBezTo>
                      <a:cubicBezTo>
                        <a:pt x="2472" y="2171"/>
                        <a:pt x="1285" y="2801"/>
                        <a:pt x="123" y="3473"/>
                      </a:cubicBezTo>
                      <a:cubicBezTo>
                        <a:pt x="0" y="3543"/>
                        <a:pt x="72" y="3712"/>
                        <a:pt x="184" y="3712"/>
                      </a:cubicBezTo>
                      <a:cubicBezTo>
                        <a:pt x="204" y="3712"/>
                        <a:pt x="225" y="3707"/>
                        <a:pt x="247" y="3695"/>
                      </a:cubicBezTo>
                      <a:cubicBezTo>
                        <a:pt x="1400" y="3031"/>
                        <a:pt x="2578" y="2402"/>
                        <a:pt x="3775" y="1820"/>
                      </a:cubicBezTo>
                      <a:cubicBezTo>
                        <a:pt x="4366" y="1532"/>
                        <a:pt x="4957" y="1257"/>
                        <a:pt x="5557" y="989"/>
                      </a:cubicBezTo>
                      <a:cubicBezTo>
                        <a:pt x="6173" y="714"/>
                        <a:pt x="6807" y="465"/>
                        <a:pt x="7413" y="166"/>
                      </a:cubicBezTo>
                      <a:cubicBezTo>
                        <a:pt x="7492" y="127"/>
                        <a:pt x="7451" y="0"/>
                        <a:pt x="737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0" name="Google Shape;4200;p72"/>
                <p:cNvSpPr/>
                <p:nvPr/>
              </p:nvSpPr>
              <p:spPr>
                <a:xfrm>
                  <a:off x="4647739" y="557123"/>
                  <a:ext cx="144086" cy="66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8" h="2795" extrusionOk="0">
                      <a:moveTo>
                        <a:pt x="5894" y="0"/>
                      </a:moveTo>
                      <a:cubicBezTo>
                        <a:pt x="5886" y="0"/>
                        <a:pt x="5877" y="1"/>
                        <a:pt x="5868" y="3"/>
                      </a:cubicBezTo>
                      <a:cubicBezTo>
                        <a:pt x="5349" y="128"/>
                        <a:pt x="4835" y="267"/>
                        <a:pt x="4336" y="450"/>
                      </a:cubicBezTo>
                      <a:cubicBezTo>
                        <a:pt x="3855" y="632"/>
                        <a:pt x="3384" y="824"/>
                        <a:pt x="2912" y="1036"/>
                      </a:cubicBezTo>
                      <a:cubicBezTo>
                        <a:pt x="1952" y="1468"/>
                        <a:pt x="1024" y="1969"/>
                        <a:pt x="130" y="2526"/>
                      </a:cubicBezTo>
                      <a:cubicBezTo>
                        <a:pt x="1" y="2606"/>
                        <a:pt x="75" y="2795"/>
                        <a:pt x="196" y="2795"/>
                      </a:cubicBezTo>
                      <a:cubicBezTo>
                        <a:pt x="219" y="2795"/>
                        <a:pt x="244" y="2788"/>
                        <a:pt x="270" y="2771"/>
                      </a:cubicBezTo>
                      <a:cubicBezTo>
                        <a:pt x="2038" y="1676"/>
                        <a:pt x="3950" y="868"/>
                        <a:pt x="5911" y="190"/>
                      </a:cubicBezTo>
                      <a:cubicBezTo>
                        <a:pt x="6018" y="155"/>
                        <a:pt x="5993" y="0"/>
                        <a:pt x="58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1" name="Google Shape;4201;p72"/>
                <p:cNvSpPr/>
                <p:nvPr/>
              </p:nvSpPr>
              <p:spPr>
                <a:xfrm>
                  <a:off x="4530387" y="735712"/>
                  <a:ext cx="50998" cy="68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0" h="2866" extrusionOk="0">
                      <a:moveTo>
                        <a:pt x="1327" y="1"/>
                      </a:moveTo>
                      <a:cubicBezTo>
                        <a:pt x="976" y="1"/>
                        <a:pt x="606" y="285"/>
                        <a:pt x="674" y="635"/>
                      </a:cubicBezTo>
                      <a:lnTo>
                        <a:pt x="837" y="357"/>
                      </a:lnTo>
                      <a:lnTo>
                        <a:pt x="837" y="357"/>
                      </a:lnTo>
                      <a:cubicBezTo>
                        <a:pt x="592" y="910"/>
                        <a:pt x="361" y="1471"/>
                        <a:pt x="145" y="2039"/>
                      </a:cubicBezTo>
                      <a:cubicBezTo>
                        <a:pt x="68" y="2245"/>
                        <a:pt x="0" y="2485"/>
                        <a:pt x="111" y="2673"/>
                      </a:cubicBezTo>
                      <a:cubicBezTo>
                        <a:pt x="193" y="2802"/>
                        <a:pt x="346" y="2866"/>
                        <a:pt x="506" y="2866"/>
                      </a:cubicBezTo>
                      <a:cubicBezTo>
                        <a:pt x="577" y="2866"/>
                        <a:pt x="654" y="2851"/>
                        <a:pt x="721" y="2827"/>
                      </a:cubicBezTo>
                      <a:cubicBezTo>
                        <a:pt x="933" y="2745"/>
                        <a:pt x="1096" y="2572"/>
                        <a:pt x="1245" y="2404"/>
                      </a:cubicBezTo>
                      <a:cubicBezTo>
                        <a:pt x="1553" y="2068"/>
                        <a:pt x="1870" y="1712"/>
                        <a:pt x="2000" y="1274"/>
                      </a:cubicBezTo>
                      <a:cubicBezTo>
                        <a:pt x="2129" y="837"/>
                        <a:pt x="2010" y="289"/>
                        <a:pt x="1610" y="69"/>
                      </a:cubicBezTo>
                      <a:cubicBezTo>
                        <a:pt x="1524" y="20"/>
                        <a:pt x="1428" y="1"/>
                        <a:pt x="132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2" name="Google Shape;4202;p72"/>
                <p:cNvSpPr/>
                <p:nvPr/>
              </p:nvSpPr>
              <p:spPr>
                <a:xfrm>
                  <a:off x="4380837" y="793693"/>
                  <a:ext cx="65028" cy="69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" h="2909" extrusionOk="0">
                      <a:moveTo>
                        <a:pt x="817" y="1"/>
                      </a:moveTo>
                      <a:cubicBezTo>
                        <a:pt x="509" y="1"/>
                        <a:pt x="183" y="280"/>
                        <a:pt x="318" y="559"/>
                      </a:cubicBezTo>
                      <a:lnTo>
                        <a:pt x="96" y="1054"/>
                      </a:lnTo>
                      <a:cubicBezTo>
                        <a:pt x="1" y="1995"/>
                        <a:pt x="866" y="2909"/>
                        <a:pt x="1802" y="2909"/>
                      </a:cubicBezTo>
                      <a:cubicBezTo>
                        <a:pt x="1855" y="2909"/>
                        <a:pt x="1904" y="2909"/>
                        <a:pt x="1956" y="2904"/>
                      </a:cubicBezTo>
                      <a:cubicBezTo>
                        <a:pt x="2177" y="2880"/>
                        <a:pt x="2408" y="2802"/>
                        <a:pt x="2552" y="2629"/>
                      </a:cubicBezTo>
                      <a:cubicBezTo>
                        <a:pt x="2692" y="2456"/>
                        <a:pt x="2716" y="2174"/>
                        <a:pt x="2552" y="2019"/>
                      </a:cubicBezTo>
                      <a:cubicBezTo>
                        <a:pt x="2456" y="1933"/>
                        <a:pt x="2321" y="1904"/>
                        <a:pt x="2206" y="1842"/>
                      </a:cubicBezTo>
                      <a:cubicBezTo>
                        <a:pt x="1875" y="1673"/>
                        <a:pt x="1731" y="1285"/>
                        <a:pt x="1615" y="928"/>
                      </a:cubicBezTo>
                      <a:cubicBezTo>
                        <a:pt x="1494" y="578"/>
                        <a:pt x="1341" y="189"/>
                        <a:pt x="1000" y="40"/>
                      </a:cubicBezTo>
                      <a:cubicBezTo>
                        <a:pt x="942" y="11"/>
                        <a:pt x="880" y="1"/>
                        <a:pt x="8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3" name="Google Shape;4203;p72"/>
                <p:cNvSpPr/>
                <p:nvPr/>
              </p:nvSpPr>
              <p:spPr>
                <a:xfrm>
                  <a:off x="4506687" y="822588"/>
                  <a:ext cx="61580" cy="45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2" h="1890" extrusionOk="0">
                      <a:moveTo>
                        <a:pt x="1755" y="0"/>
                      </a:moveTo>
                      <a:cubicBezTo>
                        <a:pt x="1587" y="0"/>
                        <a:pt x="1423" y="58"/>
                        <a:pt x="1303" y="188"/>
                      </a:cubicBezTo>
                      <a:lnTo>
                        <a:pt x="1351" y="222"/>
                      </a:lnTo>
                      <a:cubicBezTo>
                        <a:pt x="995" y="717"/>
                        <a:pt x="1" y="1226"/>
                        <a:pt x="269" y="1890"/>
                      </a:cubicBezTo>
                      <a:cubicBezTo>
                        <a:pt x="1096" y="1582"/>
                        <a:pt x="1880" y="1149"/>
                        <a:pt x="2572" y="601"/>
                      </a:cubicBezTo>
                      <a:cubicBezTo>
                        <a:pt x="2567" y="582"/>
                        <a:pt x="2562" y="568"/>
                        <a:pt x="2558" y="553"/>
                      </a:cubicBezTo>
                      <a:cubicBezTo>
                        <a:pt x="2452" y="222"/>
                        <a:pt x="2091" y="0"/>
                        <a:pt x="175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4" name="Google Shape;4204;p72"/>
                <p:cNvSpPr/>
                <p:nvPr/>
              </p:nvSpPr>
              <p:spPr>
                <a:xfrm>
                  <a:off x="4513127" y="836976"/>
                  <a:ext cx="59401" cy="4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1" h="1784" extrusionOk="0">
                      <a:moveTo>
                        <a:pt x="2303" y="0"/>
                      </a:moveTo>
                      <a:lnTo>
                        <a:pt x="2303" y="0"/>
                      </a:lnTo>
                      <a:cubicBezTo>
                        <a:pt x="1611" y="548"/>
                        <a:pt x="827" y="981"/>
                        <a:pt x="0" y="1289"/>
                      </a:cubicBezTo>
                      <a:cubicBezTo>
                        <a:pt x="25" y="1346"/>
                        <a:pt x="58" y="1409"/>
                        <a:pt x="102" y="1466"/>
                      </a:cubicBezTo>
                      <a:cubicBezTo>
                        <a:pt x="265" y="1692"/>
                        <a:pt x="481" y="1783"/>
                        <a:pt x="717" y="1783"/>
                      </a:cubicBezTo>
                      <a:cubicBezTo>
                        <a:pt x="1504" y="1783"/>
                        <a:pt x="2480" y="726"/>
                        <a:pt x="230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205" name="Google Shape;4205;p72"/>
            <p:cNvGrpSpPr/>
            <p:nvPr/>
          </p:nvGrpSpPr>
          <p:grpSpPr>
            <a:xfrm>
              <a:off x="2793151" y="1586349"/>
              <a:ext cx="1003859" cy="617150"/>
              <a:chOff x="6683958" y="1740240"/>
              <a:chExt cx="1288155" cy="791929"/>
            </a:xfrm>
          </p:grpSpPr>
          <p:grpSp>
            <p:nvGrpSpPr>
              <p:cNvPr id="4206" name="Google Shape;4206;p72"/>
              <p:cNvGrpSpPr/>
              <p:nvPr/>
            </p:nvGrpSpPr>
            <p:grpSpPr>
              <a:xfrm flipH="1">
                <a:off x="6683958" y="1740240"/>
                <a:ext cx="1288155" cy="791929"/>
                <a:chOff x="4318474" y="484276"/>
                <a:chExt cx="746886" cy="459169"/>
              </a:xfrm>
            </p:grpSpPr>
            <p:sp>
              <p:nvSpPr>
                <p:cNvPr id="4207" name="Google Shape;4207;p72"/>
                <p:cNvSpPr/>
                <p:nvPr/>
              </p:nvSpPr>
              <p:spPr>
                <a:xfrm>
                  <a:off x="4318474" y="484276"/>
                  <a:ext cx="746886" cy="45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5" h="19178" extrusionOk="0">
                      <a:moveTo>
                        <a:pt x="24164" y="0"/>
                      </a:moveTo>
                      <a:cubicBezTo>
                        <a:pt x="24075" y="0"/>
                        <a:pt x="23983" y="25"/>
                        <a:pt x="23894" y="81"/>
                      </a:cubicBezTo>
                      <a:cubicBezTo>
                        <a:pt x="22231" y="1114"/>
                        <a:pt x="20348" y="1618"/>
                        <a:pt x="18483" y="2162"/>
                      </a:cubicBezTo>
                      <a:cubicBezTo>
                        <a:pt x="16518" y="2734"/>
                        <a:pt x="14552" y="3310"/>
                        <a:pt x="12587" y="3882"/>
                      </a:cubicBezTo>
                      <a:cubicBezTo>
                        <a:pt x="10674" y="4440"/>
                        <a:pt x="8728" y="4939"/>
                        <a:pt x="6844" y="5584"/>
                      </a:cubicBezTo>
                      <a:cubicBezTo>
                        <a:pt x="3513" y="6722"/>
                        <a:pt x="0" y="9250"/>
                        <a:pt x="457" y="13219"/>
                      </a:cubicBezTo>
                      <a:cubicBezTo>
                        <a:pt x="779" y="16007"/>
                        <a:pt x="3086" y="18386"/>
                        <a:pt x="5820" y="19005"/>
                      </a:cubicBezTo>
                      <a:cubicBezTo>
                        <a:pt x="6339" y="19124"/>
                        <a:pt x="6837" y="19177"/>
                        <a:pt x="7317" y="19177"/>
                      </a:cubicBezTo>
                      <a:cubicBezTo>
                        <a:pt x="9813" y="19177"/>
                        <a:pt x="11852" y="17743"/>
                        <a:pt x="14105" y="16627"/>
                      </a:cubicBezTo>
                      <a:cubicBezTo>
                        <a:pt x="17513" y="14935"/>
                        <a:pt x="20823" y="13037"/>
                        <a:pt x="24216" y="11297"/>
                      </a:cubicBezTo>
                      <a:cubicBezTo>
                        <a:pt x="24735" y="11028"/>
                        <a:pt x="24476" y="10293"/>
                        <a:pt x="23952" y="10244"/>
                      </a:cubicBezTo>
                      <a:cubicBezTo>
                        <a:pt x="23735" y="10226"/>
                        <a:pt x="23515" y="10206"/>
                        <a:pt x="23298" y="10187"/>
                      </a:cubicBezTo>
                      <a:cubicBezTo>
                        <a:pt x="26273" y="8086"/>
                        <a:pt x="28854" y="5478"/>
                        <a:pt x="30925" y="2474"/>
                      </a:cubicBezTo>
                      <a:cubicBezTo>
                        <a:pt x="31195" y="2077"/>
                        <a:pt x="30823" y="1631"/>
                        <a:pt x="30423" y="1631"/>
                      </a:cubicBezTo>
                      <a:cubicBezTo>
                        <a:pt x="30338" y="1631"/>
                        <a:pt x="30252" y="1651"/>
                        <a:pt x="30171" y="1696"/>
                      </a:cubicBezTo>
                      <a:cubicBezTo>
                        <a:pt x="28210" y="2748"/>
                        <a:pt x="26052" y="3286"/>
                        <a:pt x="23851" y="3291"/>
                      </a:cubicBezTo>
                      <a:cubicBezTo>
                        <a:pt x="24433" y="2527"/>
                        <a:pt x="24755" y="1585"/>
                        <a:pt x="24731" y="580"/>
                      </a:cubicBezTo>
                      <a:cubicBezTo>
                        <a:pt x="24724" y="271"/>
                        <a:pt x="24458" y="0"/>
                        <a:pt x="24164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8" name="Google Shape;4208;p72"/>
                <p:cNvSpPr/>
                <p:nvPr/>
              </p:nvSpPr>
              <p:spPr>
                <a:xfrm>
                  <a:off x="4327332" y="598946"/>
                  <a:ext cx="535737" cy="30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76" h="12875" extrusionOk="0">
                      <a:moveTo>
                        <a:pt x="17921" y="0"/>
                      </a:moveTo>
                      <a:cubicBezTo>
                        <a:pt x="13918" y="125"/>
                        <a:pt x="9934" y="980"/>
                        <a:pt x="6233" y="2528"/>
                      </a:cubicBezTo>
                      <a:cubicBezTo>
                        <a:pt x="4860" y="3100"/>
                        <a:pt x="3465" y="3811"/>
                        <a:pt x="2582" y="5013"/>
                      </a:cubicBezTo>
                      <a:cubicBezTo>
                        <a:pt x="1" y="8526"/>
                        <a:pt x="3955" y="12678"/>
                        <a:pt x="7517" y="12865"/>
                      </a:cubicBezTo>
                      <a:cubicBezTo>
                        <a:pt x="7641" y="12871"/>
                        <a:pt x="7765" y="12875"/>
                        <a:pt x="7889" y="12875"/>
                      </a:cubicBezTo>
                      <a:cubicBezTo>
                        <a:pt x="9826" y="12875"/>
                        <a:pt x="11718" y="12076"/>
                        <a:pt x="13308" y="10948"/>
                      </a:cubicBezTo>
                      <a:cubicBezTo>
                        <a:pt x="14999" y="9751"/>
                        <a:pt x="16398" y="8189"/>
                        <a:pt x="17782" y="6647"/>
                      </a:cubicBezTo>
                      <a:cubicBezTo>
                        <a:pt x="17205" y="6541"/>
                        <a:pt x="16629" y="6439"/>
                        <a:pt x="16052" y="6334"/>
                      </a:cubicBezTo>
                      <a:cubicBezTo>
                        <a:pt x="18161" y="4445"/>
                        <a:pt x="20266" y="2562"/>
                        <a:pt x="22376" y="673"/>
                      </a:cubicBezTo>
                      <a:lnTo>
                        <a:pt x="22376" y="673"/>
                      </a:lnTo>
                      <a:cubicBezTo>
                        <a:pt x="20324" y="1019"/>
                        <a:pt x="18277" y="1365"/>
                        <a:pt x="16225" y="1711"/>
                      </a:cubicBezTo>
                      <a:cubicBezTo>
                        <a:pt x="16791" y="1140"/>
                        <a:pt x="17359" y="572"/>
                        <a:pt x="17921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9" name="Google Shape;4209;p72"/>
                <p:cNvSpPr/>
                <p:nvPr/>
              </p:nvSpPr>
              <p:spPr>
                <a:xfrm>
                  <a:off x="4344592" y="651637"/>
                  <a:ext cx="291021" cy="26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5" h="11015" extrusionOk="0">
                      <a:moveTo>
                        <a:pt x="6081" y="1"/>
                      </a:moveTo>
                      <a:cubicBezTo>
                        <a:pt x="5643" y="1"/>
                        <a:pt x="5198" y="54"/>
                        <a:pt x="4753" y="164"/>
                      </a:cubicBezTo>
                      <a:cubicBezTo>
                        <a:pt x="1803" y="899"/>
                        <a:pt x="0" y="3883"/>
                        <a:pt x="736" y="6833"/>
                      </a:cubicBezTo>
                      <a:cubicBezTo>
                        <a:pt x="1356" y="9340"/>
                        <a:pt x="3602" y="11014"/>
                        <a:pt x="6074" y="11014"/>
                      </a:cubicBezTo>
                      <a:cubicBezTo>
                        <a:pt x="6512" y="11014"/>
                        <a:pt x="6957" y="10962"/>
                        <a:pt x="7402" y="10852"/>
                      </a:cubicBezTo>
                      <a:cubicBezTo>
                        <a:pt x="10352" y="10120"/>
                        <a:pt x="12155" y="7132"/>
                        <a:pt x="11419" y="4181"/>
                      </a:cubicBezTo>
                      <a:cubicBezTo>
                        <a:pt x="10799" y="1675"/>
                        <a:pt x="8552" y="1"/>
                        <a:pt x="6081" y="1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0" name="Google Shape;4210;p72"/>
                <p:cNvSpPr/>
                <p:nvPr/>
              </p:nvSpPr>
              <p:spPr>
                <a:xfrm>
                  <a:off x="4398552" y="879540"/>
                  <a:ext cx="147534" cy="3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2" h="156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14" y="986"/>
                        <a:pt x="2384" y="1562"/>
                        <a:pt x="3835" y="1562"/>
                      </a:cubicBezTo>
                      <a:cubicBezTo>
                        <a:pt x="4272" y="1562"/>
                        <a:pt x="4720" y="1509"/>
                        <a:pt x="5166" y="1399"/>
                      </a:cubicBezTo>
                      <a:cubicBezTo>
                        <a:pt x="5512" y="1312"/>
                        <a:pt x="5844" y="1192"/>
                        <a:pt x="6161" y="1048"/>
                      </a:cubicBezTo>
                      <a:lnTo>
                        <a:pt x="6161" y="1048"/>
                      </a:lnTo>
                      <a:cubicBezTo>
                        <a:pt x="6075" y="1062"/>
                        <a:pt x="5988" y="1077"/>
                        <a:pt x="5902" y="1086"/>
                      </a:cubicBezTo>
                      <a:cubicBezTo>
                        <a:pt x="5662" y="1188"/>
                        <a:pt x="5407" y="1269"/>
                        <a:pt x="5148" y="1332"/>
                      </a:cubicBezTo>
                      <a:cubicBezTo>
                        <a:pt x="4705" y="1442"/>
                        <a:pt x="4258" y="1494"/>
                        <a:pt x="3821" y="1494"/>
                      </a:cubicBezTo>
                      <a:cubicBezTo>
                        <a:pt x="2404" y="1494"/>
                        <a:pt x="1067" y="947"/>
                        <a:pt x="62" y="10"/>
                      </a:cubicBezTo>
                      <a:cubicBezTo>
                        <a:pt x="44" y="5"/>
                        <a:pt x="20" y="5"/>
                        <a:pt x="0" y="1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1" name="Google Shape;4211;p72"/>
                <p:cNvSpPr/>
                <p:nvPr/>
              </p:nvSpPr>
              <p:spPr>
                <a:xfrm>
                  <a:off x="4539819" y="768174"/>
                  <a:ext cx="88875" cy="137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2" h="5739" extrusionOk="0">
                      <a:moveTo>
                        <a:pt x="3399" y="0"/>
                      </a:moveTo>
                      <a:cubicBezTo>
                        <a:pt x="3394" y="5"/>
                        <a:pt x="3394" y="10"/>
                        <a:pt x="3394" y="15"/>
                      </a:cubicBezTo>
                      <a:cubicBezTo>
                        <a:pt x="3677" y="2466"/>
                        <a:pt x="2279" y="4811"/>
                        <a:pt x="1" y="5738"/>
                      </a:cubicBezTo>
                      <a:cubicBezTo>
                        <a:pt x="87" y="5729"/>
                        <a:pt x="174" y="5714"/>
                        <a:pt x="260" y="5700"/>
                      </a:cubicBezTo>
                      <a:cubicBezTo>
                        <a:pt x="2418" y="4700"/>
                        <a:pt x="3711" y="2393"/>
                        <a:pt x="3399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2" name="Google Shape;4212;p72"/>
                <p:cNvSpPr/>
                <p:nvPr/>
              </p:nvSpPr>
              <p:spPr>
                <a:xfrm>
                  <a:off x="4400036" y="768533"/>
                  <a:ext cx="227837" cy="146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6" h="6132" extrusionOk="0">
                      <a:moveTo>
                        <a:pt x="9233" y="0"/>
                      </a:moveTo>
                      <a:lnTo>
                        <a:pt x="9233" y="0"/>
                      </a:lnTo>
                      <a:cubicBezTo>
                        <a:pt x="8848" y="870"/>
                        <a:pt x="8300" y="1672"/>
                        <a:pt x="7623" y="2336"/>
                      </a:cubicBezTo>
                      <a:cubicBezTo>
                        <a:pt x="7430" y="2522"/>
                        <a:pt x="7233" y="2695"/>
                        <a:pt x="7027" y="2859"/>
                      </a:cubicBezTo>
                      <a:cubicBezTo>
                        <a:pt x="7204" y="3585"/>
                        <a:pt x="6228" y="4642"/>
                        <a:pt x="5441" y="4642"/>
                      </a:cubicBezTo>
                      <a:cubicBezTo>
                        <a:pt x="5205" y="4642"/>
                        <a:pt x="4989" y="4551"/>
                        <a:pt x="4826" y="4325"/>
                      </a:cubicBezTo>
                      <a:cubicBezTo>
                        <a:pt x="4782" y="4268"/>
                        <a:pt x="4749" y="4205"/>
                        <a:pt x="4724" y="4148"/>
                      </a:cubicBezTo>
                      <a:cubicBezTo>
                        <a:pt x="3658" y="4541"/>
                        <a:pt x="2515" y="4743"/>
                        <a:pt x="1366" y="4743"/>
                      </a:cubicBezTo>
                      <a:cubicBezTo>
                        <a:pt x="909" y="4743"/>
                        <a:pt x="452" y="4709"/>
                        <a:pt x="0" y="4647"/>
                      </a:cubicBezTo>
                      <a:lnTo>
                        <a:pt x="0" y="4647"/>
                      </a:lnTo>
                      <a:cubicBezTo>
                        <a:pt x="1005" y="5584"/>
                        <a:pt x="2342" y="6131"/>
                        <a:pt x="3759" y="6131"/>
                      </a:cubicBezTo>
                      <a:cubicBezTo>
                        <a:pt x="4196" y="6131"/>
                        <a:pt x="4643" y="6079"/>
                        <a:pt x="5086" y="5969"/>
                      </a:cubicBezTo>
                      <a:cubicBezTo>
                        <a:pt x="5345" y="5906"/>
                        <a:pt x="5600" y="5825"/>
                        <a:pt x="5840" y="5723"/>
                      </a:cubicBezTo>
                      <a:cubicBezTo>
                        <a:pt x="8118" y="4796"/>
                        <a:pt x="9516" y="2451"/>
                        <a:pt x="9233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3" name="Google Shape;4213;p72"/>
                <p:cNvSpPr/>
                <p:nvPr/>
              </p:nvSpPr>
              <p:spPr>
                <a:xfrm>
                  <a:off x="4668135" y="699037"/>
                  <a:ext cx="178994" cy="104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6" h="4373" extrusionOk="0">
                      <a:moveTo>
                        <a:pt x="7361" y="1"/>
                      </a:moveTo>
                      <a:cubicBezTo>
                        <a:pt x="7349" y="1"/>
                        <a:pt x="7336" y="3"/>
                        <a:pt x="7323" y="9"/>
                      </a:cubicBezTo>
                      <a:cubicBezTo>
                        <a:pt x="7159" y="77"/>
                        <a:pt x="7015" y="193"/>
                        <a:pt x="6866" y="288"/>
                      </a:cubicBezTo>
                      <a:cubicBezTo>
                        <a:pt x="6718" y="384"/>
                        <a:pt x="6569" y="481"/>
                        <a:pt x="6419" y="577"/>
                      </a:cubicBezTo>
                      <a:cubicBezTo>
                        <a:pt x="6136" y="754"/>
                        <a:pt x="5853" y="927"/>
                        <a:pt x="5569" y="1100"/>
                      </a:cubicBezTo>
                      <a:cubicBezTo>
                        <a:pt x="4977" y="1461"/>
                        <a:pt x="4391" y="1826"/>
                        <a:pt x="3790" y="2167"/>
                      </a:cubicBezTo>
                      <a:cubicBezTo>
                        <a:pt x="2599" y="2859"/>
                        <a:pt x="1379" y="3513"/>
                        <a:pt x="139" y="4119"/>
                      </a:cubicBezTo>
                      <a:cubicBezTo>
                        <a:pt x="1" y="4190"/>
                        <a:pt x="84" y="4373"/>
                        <a:pt x="212" y="4373"/>
                      </a:cubicBezTo>
                      <a:cubicBezTo>
                        <a:pt x="231" y="4373"/>
                        <a:pt x="252" y="4368"/>
                        <a:pt x="273" y="4359"/>
                      </a:cubicBezTo>
                      <a:cubicBezTo>
                        <a:pt x="1532" y="3763"/>
                        <a:pt x="2767" y="3119"/>
                        <a:pt x="3968" y="2413"/>
                      </a:cubicBezTo>
                      <a:cubicBezTo>
                        <a:pt x="4564" y="2062"/>
                        <a:pt x="5156" y="1711"/>
                        <a:pt x="5733" y="1326"/>
                      </a:cubicBezTo>
                      <a:cubicBezTo>
                        <a:pt x="6021" y="1134"/>
                        <a:pt x="6304" y="942"/>
                        <a:pt x="6592" y="745"/>
                      </a:cubicBezTo>
                      <a:cubicBezTo>
                        <a:pt x="6862" y="553"/>
                        <a:pt x="7188" y="375"/>
                        <a:pt x="7419" y="140"/>
                      </a:cubicBezTo>
                      <a:cubicBezTo>
                        <a:pt x="7475" y="78"/>
                        <a:pt x="7427" y="1"/>
                        <a:pt x="7361" y="1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4" name="Google Shape;4214;p72"/>
                <p:cNvSpPr/>
                <p:nvPr/>
              </p:nvSpPr>
              <p:spPr>
                <a:xfrm>
                  <a:off x="4741797" y="736167"/>
                  <a:ext cx="81740" cy="53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4" h="2237" extrusionOk="0">
                      <a:moveTo>
                        <a:pt x="3296" y="0"/>
                      </a:moveTo>
                      <a:cubicBezTo>
                        <a:pt x="3281" y="0"/>
                        <a:pt x="3264" y="5"/>
                        <a:pt x="3246" y="15"/>
                      </a:cubicBezTo>
                      <a:cubicBezTo>
                        <a:pt x="2184" y="607"/>
                        <a:pt x="1166" y="1284"/>
                        <a:pt x="141" y="1947"/>
                      </a:cubicBezTo>
                      <a:cubicBezTo>
                        <a:pt x="1" y="2036"/>
                        <a:pt x="83" y="2237"/>
                        <a:pt x="213" y="2237"/>
                      </a:cubicBezTo>
                      <a:cubicBezTo>
                        <a:pt x="238" y="2237"/>
                        <a:pt x="264" y="2229"/>
                        <a:pt x="291" y="2212"/>
                      </a:cubicBezTo>
                      <a:cubicBezTo>
                        <a:pt x="1314" y="1549"/>
                        <a:pt x="2352" y="895"/>
                        <a:pt x="3337" y="170"/>
                      </a:cubicBezTo>
                      <a:cubicBezTo>
                        <a:pt x="3413" y="113"/>
                        <a:pt x="3373" y="0"/>
                        <a:pt x="3296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5" name="Google Shape;4215;p72"/>
                <p:cNvSpPr/>
                <p:nvPr/>
              </p:nvSpPr>
              <p:spPr>
                <a:xfrm>
                  <a:off x="4625259" y="575748"/>
                  <a:ext cx="179377" cy="88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2" h="3713" extrusionOk="0">
                      <a:moveTo>
                        <a:pt x="7374" y="0"/>
                      </a:moveTo>
                      <a:cubicBezTo>
                        <a:pt x="7366" y="0"/>
                        <a:pt x="7359" y="1"/>
                        <a:pt x="7351" y="4"/>
                      </a:cubicBezTo>
                      <a:cubicBezTo>
                        <a:pt x="6716" y="200"/>
                        <a:pt x="6105" y="479"/>
                        <a:pt x="5500" y="748"/>
                      </a:cubicBezTo>
                      <a:cubicBezTo>
                        <a:pt x="4889" y="1018"/>
                        <a:pt x="4284" y="1296"/>
                        <a:pt x="3683" y="1584"/>
                      </a:cubicBezTo>
                      <a:cubicBezTo>
                        <a:pt x="2472" y="2171"/>
                        <a:pt x="1285" y="2801"/>
                        <a:pt x="123" y="3473"/>
                      </a:cubicBezTo>
                      <a:cubicBezTo>
                        <a:pt x="0" y="3543"/>
                        <a:pt x="72" y="3712"/>
                        <a:pt x="184" y="3712"/>
                      </a:cubicBezTo>
                      <a:cubicBezTo>
                        <a:pt x="204" y="3712"/>
                        <a:pt x="225" y="3707"/>
                        <a:pt x="247" y="3695"/>
                      </a:cubicBezTo>
                      <a:cubicBezTo>
                        <a:pt x="1400" y="3031"/>
                        <a:pt x="2578" y="2402"/>
                        <a:pt x="3775" y="1820"/>
                      </a:cubicBezTo>
                      <a:cubicBezTo>
                        <a:pt x="4366" y="1532"/>
                        <a:pt x="4957" y="1257"/>
                        <a:pt x="5557" y="989"/>
                      </a:cubicBezTo>
                      <a:cubicBezTo>
                        <a:pt x="6173" y="714"/>
                        <a:pt x="6807" y="465"/>
                        <a:pt x="7413" y="166"/>
                      </a:cubicBezTo>
                      <a:cubicBezTo>
                        <a:pt x="7492" y="127"/>
                        <a:pt x="7451" y="0"/>
                        <a:pt x="7374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6" name="Google Shape;4216;p72"/>
                <p:cNvSpPr/>
                <p:nvPr/>
              </p:nvSpPr>
              <p:spPr>
                <a:xfrm>
                  <a:off x="4647739" y="557123"/>
                  <a:ext cx="144086" cy="66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8" h="2795" extrusionOk="0">
                      <a:moveTo>
                        <a:pt x="5894" y="0"/>
                      </a:moveTo>
                      <a:cubicBezTo>
                        <a:pt x="5886" y="0"/>
                        <a:pt x="5877" y="1"/>
                        <a:pt x="5868" y="3"/>
                      </a:cubicBezTo>
                      <a:cubicBezTo>
                        <a:pt x="5349" y="128"/>
                        <a:pt x="4835" y="267"/>
                        <a:pt x="4336" y="450"/>
                      </a:cubicBezTo>
                      <a:cubicBezTo>
                        <a:pt x="3855" y="632"/>
                        <a:pt x="3384" y="824"/>
                        <a:pt x="2912" y="1036"/>
                      </a:cubicBezTo>
                      <a:cubicBezTo>
                        <a:pt x="1952" y="1468"/>
                        <a:pt x="1024" y="1969"/>
                        <a:pt x="130" y="2526"/>
                      </a:cubicBezTo>
                      <a:cubicBezTo>
                        <a:pt x="1" y="2606"/>
                        <a:pt x="75" y="2795"/>
                        <a:pt x="196" y="2795"/>
                      </a:cubicBezTo>
                      <a:cubicBezTo>
                        <a:pt x="219" y="2795"/>
                        <a:pt x="244" y="2788"/>
                        <a:pt x="270" y="2771"/>
                      </a:cubicBezTo>
                      <a:cubicBezTo>
                        <a:pt x="2038" y="1676"/>
                        <a:pt x="3950" y="868"/>
                        <a:pt x="5911" y="190"/>
                      </a:cubicBezTo>
                      <a:cubicBezTo>
                        <a:pt x="6018" y="155"/>
                        <a:pt x="5993" y="0"/>
                        <a:pt x="5894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7" name="Google Shape;4217;p72"/>
                <p:cNvSpPr/>
                <p:nvPr/>
              </p:nvSpPr>
              <p:spPr>
                <a:xfrm>
                  <a:off x="4530387" y="735712"/>
                  <a:ext cx="50998" cy="68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0" h="2866" extrusionOk="0">
                      <a:moveTo>
                        <a:pt x="1327" y="1"/>
                      </a:moveTo>
                      <a:cubicBezTo>
                        <a:pt x="976" y="1"/>
                        <a:pt x="606" y="285"/>
                        <a:pt x="674" y="635"/>
                      </a:cubicBezTo>
                      <a:lnTo>
                        <a:pt x="837" y="357"/>
                      </a:lnTo>
                      <a:lnTo>
                        <a:pt x="837" y="357"/>
                      </a:lnTo>
                      <a:cubicBezTo>
                        <a:pt x="592" y="910"/>
                        <a:pt x="361" y="1471"/>
                        <a:pt x="145" y="2039"/>
                      </a:cubicBezTo>
                      <a:cubicBezTo>
                        <a:pt x="68" y="2245"/>
                        <a:pt x="0" y="2485"/>
                        <a:pt x="111" y="2673"/>
                      </a:cubicBezTo>
                      <a:cubicBezTo>
                        <a:pt x="193" y="2802"/>
                        <a:pt x="346" y="2866"/>
                        <a:pt x="506" y="2866"/>
                      </a:cubicBezTo>
                      <a:cubicBezTo>
                        <a:pt x="577" y="2866"/>
                        <a:pt x="654" y="2851"/>
                        <a:pt x="721" y="2827"/>
                      </a:cubicBezTo>
                      <a:cubicBezTo>
                        <a:pt x="933" y="2745"/>
                        <a:pt x="1096" y="2572"/>
                        <a:pt x="1245" y="2404"/>
                      </a:cubicBezTo>
                      <a:cubicBezTo>
                        <a:pt x="1553" y="2068"/>
                        <a:pt x="1870" y="1712"/>
                        <a:pt x="2000" y="1274"/>
                      </a:cubicBezTo>
                      <a:cubicBezTo>
                        <a:pt x="2129" y="837"/>
                        <a:pt x="2010" y="289"/>
                        <a:pt x="1610" y="69"/>
                      </a:cubicBezTo>
                      <a:cubicBezTo>
                        <a:pt x="1524" y="20"/>
                        <a:pt x="1428" y="1"/>
                        <a:pt x="1327" y="1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8" name="Google Shape;4218;p72"/>
                <p:cNvSpPr/>
                <p:nvPr/>
              </p:nvSpPr>
              <p:spPr>
                <a:xfrm>
                  <a:off x="4380837" y="793693"/>
                  <a:ext cx="65028" cy="69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" h="2909" extrusionOk="0">
                      <a:moveTo>
                        <a:pt x="817" y="1"/>
                      </a:moveTo>
                      <a:cubicBezTo>
                        <a:pt x="509" y="1"/>
                        <a:pt x="183" y="280"/>
                        <a:pt x="318" y="559"/>
                      </a:cubicBezTo>
                      <a:lnTo>
                        <a:pt x="96" y="1054"/>
                      </a:lnTo>
                      <a:cubicBezTo>
                        <a:pt x="1" y="1995"/>
                        <a:pt x="866" y="2909"/>
                        <a:pt x="1802" y="2909"/>
                      </a:cubicBezTo>
                      <a:cubicBezTo>
                        <a:pt x="1855" y="2909"/>
                        <a:pt x="1904" y="2909"/>
                        <a:pt x="1956" y="2904"/>
                      </a:cubicBezTo>
                      <a:cubicBezTo>
                        <a:pt x="2177" y="2880"/>
                        <a:pt x="2408" y="2802"/>
                        <a:pt x="2552" y="2629"/>
                      </a:cubicBezTo>
                      <a:cubicBezTo>
                        <a:pt x="2692" y="2456"/>
                        <a:pt x="2716" y="2174"/>
                        <a:pt x="2552" y="2019"/>
                      </a:cubicBezTo>
                      <a:cubicBezTo>
                        <a:pt x="2456" y="1933"/>
                        <a:pt x="2321" y="1904"/>
                        <a:pt x="2206" y="1842"/>
                      </a:cubicBezTo>
                      <a:cubicBezTo>
                        <a:pt x="1875" y="1673"/>
                        <a:pt x="1731" y="1285"/>
                        <a:pt x="1615" y="928"/>
                      </a:cubicBezTo>
                      <a:cubicBezTo>
                        <a:pt x="1494" y="578"/>
                        <a:pt x="1341" y="189"/>
                        <a:pt x="1000" y="40"/>
                      </a:cubicBezTo>
                      <a:cubicBezTo>
                        <a:pt x="942" y="11"/>
                        <a:pt x="880" y="1"/>
                        <a:pt x="817" y="1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9" name="Google Shape;4219;p72"/>
                <p:cNvSpPr/>
                <p:nvPr/>
              </p:nvSpPr>
              <p:spPr>
                <a:xfrm>
                  <a:off x="4506687" y="822588"/>
                  <a:ext cx="61580" cy="45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2" h="1890" extrusionOk="0">
                      <a:moveTo>
                        <a:pt x="1755" y="0"/>
                      </a:moveTo>
                      <a:cubicBezTo>
                        <a:pt x="1587" y="0"/>
                        <a:pt x="1423" y="58"/>
                        <a:pt x="1303" y="188"/>
                      </a:cubicBezTo>
                      <a:lnTo>
                        <a:pt x="1351" y="222"/>
                      </a:lnTo>
                      <a:cubicBezTo>
                        <a:pt x="995" y="717"/>
                        <a:pt x="1" y="1226"/>
                        <a:pt x="269" y="1890"/>
                      </a:cubicBezTo>
                      <a:cubicBezTo>
                        <a:pt x="1096" y="1582"/>
                        <a:pt x="1880" y="1149"/>
                        <a:pt x="2572" y="601"/>
                      </a:cubicBezTo>
                      <a:cubicBezTo>
                        <a:pt x="2567" y="582"/>
                        <a:pt x="2562" y="568"/>
                        <a:pt x="2558" y="553"/>
                      </a:cubicBezTo>
                      <a:cubicBezTo>
                        <a:pt x="2452" y="222"/>
                        <a:pt x="2091" y="0"/>
                        <a:pt x="1755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0" name="Google Shape;4220;p72"/>
                <p:cNvSpPr/>
                <p:nvPr/>
              </p:nvSpPr>
              <p:spPr>
                <a:xfrm>
                  <a:off x="4513127" y="836976"/>
                  <a:ext cx="59401" cy="4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1" h="1784" extrusionOk="0">
                      <a:moveTo>
                        <a:pt x="2303" y="0"/>
                      </a:moveTo>
                      <a:lnTo>
                        <a:pt x="2303" y="0"/>
                      </a:lnTo>
                      <a:cubicBezTo>
                        <a:pt x="1611" y="548"/>
                        <a:pt x="827" y="981"/>
                        <a:pt x="0" y="1289"/>
                      </a:cubicBezTo>
                      <a:cubicBezTo>
                        <a:pt x="25" y="1346"/>
                        <a:pt x="58" y="1409"/>
                        <a:pt x="102" y="1466"/>
                      </a:cubicBezTo>
                      <a:cubicBezTo>
                        <a:pt x="265" y="1692"/>
                        <a:pt x="481" y="1783"/>
                        <a:pt x="717" y="1783"/>
                      </a:cubicBezTo>
                      <a:cubicBezTo>
                        <a:pt x="1504" y="1783"/>
                        <a:pt x="2480" y="726"/>
                        <a:pt x="2303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21" name="Google Shape;4221;p72"/>
              <p:cNvGrpSpPr/>
              <p:nvPr/>
            </p:nvGrpSpPr>
            <p:grpSpPr>
              <a:xfrm flipH="1">
                <a:off x="6683958" y="1740240"/>
                <a:ext cx="1288155" cy="791929"/>
                <a:chOff x="4318474" y="484276"/>
                <a:chExt cx="746886" cy="459169"/>
              </a:xfrm>
            </p:grpSpPr>
            <p:sp>
              <p:nvSpPr>
                <p:cNvPr id="4222" name="Google Shape;4222;p72"/>
                <p:cNvSpPr/>
                <p:nvPr/>
              </p:nvSpPr>
              <p:spPr>
                <a:xfrm>
                  <a:off x="4318474" y="484276"/>
                  <a:ext cx="746886" cy="45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5" h="19178" extrusionOk="0">
                      <a:moveTo>
                        <a:pt x="24164" y="0"/>
                      </a:moveTo>
                      <a:cubicBezTo>
                        <a:pt x="24075" y="0"/>
                        <a:pt x="23983" y="25"/>
                        <a:pt x="23894" y="81"/>
                      </a:cubicBezTo>
                      <a:cubicBezTo>
                        <a:pt x="22231" y="1114"/>
                        <a:pt x="20348" y="1618"/>
                        <a:pt x="18483" y="2162"/>
                      </a:cubicBezTo>
                      <a:cubicBezTo>
                        <a:pt x="16518" y="2734"/>
                        <a:pt x="14552" y="3310"/>
                        <a:pt x="12587" y="3882"/>
                      </a:cubicBezTo>
                      <a:cubicBezTo>
                        <a:pt x="10674" y="4440"/>
                        <a:pt x="8728" y="4939"/>
                        <a:pt x="6844" y="5584"/>
                      </a:cubicBezTo>
                      <a:cubicBezTo>
                        <a:pt x="3513" y="6722"/>
                        <a:pt x="0" y="9250"/>
                        <a:pt x="457" y="13219"/>
                      </a:cubicBezTo>
                      <a:cubicBezTo>
                        <a:pt x="779" y="16007"/>
                        <a:pt x="3086" y="18386"/>
                        <a:pt x="5820" y="19005"/>
                      </a:cubicBezTo>
                      <a:cubicBezTo>
                        <a:pt x="6339" y="19124"/>
                        <a:pt x="6837" y="19177"/>
                        <a:pt x="7317" y="19177"/>
                      </a:cubicBezTo>
                      <a:cubicBezTo>
                        <a:pt x="9813" y="19177"/>
                        <a:pt x="11852" y="17743"/>
                        <a:pt x="14105" y="16627"/>
                      </a:cubicBezTo>
                      <a:cubicBezTo>
                        <a:pt x="17513" y="14935"/>
                        <a:pt x="20823" y="13037"/>
                        <a:pt x="24216" y="11297"/>
                      </a:cubicBezTo>
                      <a:cubicBezTo>
                        <a:pt x="24735" y="11028"/>
                        <a:pt x="24476" y="10293"/>
                        <a:pt x="23952" y="10244"/>
                      </a:cubicBezTo>
                      <a:cubicBezTo>
                        <a:pt x="23735" y="10226"/>
                        <a:pt x="23515" y="10206"/>
                        <a:pt x="23298" y="10187"/>
                      </a:cubicBezTo>
                      <a:cubicBezTo>
                        <a:pt x="26273" y="8086"/>
                        <a:pt x="28854" y="5478"/>
                        <a:pt x="30925" y="2474"/>
                      </a:cubicBezTo>
                      <a:cubicBezTo>
                        <a:pt x="31195" y="2077"/>
                        <a:pt x="30823" y="1631"/>
                        <a:pt x="30423" y="1631"/>
                      </a:cubicBezTo>
                      <a:cubicBezTo>
                        <a:pt x="30338" y="1631"/>
                        <a:pt x="30252" y="1651"/>
                        <a:pt x="30171" y="1696"/>
                      </a:cubicBezTo>
                      <a:cubicBezTo>
                        <a:pt x="28210" y="2748"/>
                        <a:pt x="26052" y="3286"/>
                        <a:pt x="23851" y="3291"/>
                      </a:cubicBezTo>
                      <a:cubicBezTo>
                        <a:pt x="24433" y="2527"/>
                        <a:pt x="24755" y="1585"/>
                        <a:pt x="24731" y="580"/>
                      </a:cubicBezTo>
                      <a:cubicBezTo>
                        <a:pt x="24724" y="271"/>
                        <a:pt x="24458" y="0"/>
                        <a:pt x="2416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3" name="Google Shape;4223;p72"/>
                <p:cNvSpPr/>
                <p:nvPr/>
              </p:nvSpPr>
              <p:spPr>
                <a:xfrm>
                  <a:off x="4327332" y="598946"/>
                  <a:ext cx="535737" cy="30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76" h="12875" extrusionOk="0">
                      <a:moveTo>
                        <a:pt x="17921" y="0"/>
                      </a:moveTo>
                      <a:cubicBezTo>
                        <a:pt x="13918" y="125"/>
                        <a:pt x="9934" y="980"/>
                        <a:pt x="6233" y="2528"/>
                      </a:cubicBezTo>
                      <a:cubicBezTo>
                        <a:pt x="4860" y="3100"/>
                        <a:pt x="3465" y="3811"/>
                        <a:pt x="2582" y="5013"/>
                      </a:cubicBezTo>
                      <a:cubicBezTo>
                        <a:pt x="1" y="8526"/>
                        <a:pt x="3955" y="12678"/>
                        <a:pt x="7517" y="12865"/>
                      </a:cubicBezTo>
                      <a:cubicBezTo>
                        <a:pt x="7641" y="12871"/>
                        <a:pt x="7765" y="12875"/>
                        <a:pt x="7889" y="12875"/>
                      </a:cubicBezTo>
                      <a:cubicBezTo>
                        <a:pt x="9826" y="12875"/>
                        <a:pt x="11718" y="12076"/>
                        <a:pt x="13308" y="10948"/>
                      </a:cubicBezTo>
                      <a:cubicBezTo>
                        <a:pt x="14999" y="9751"/>
                        <a:pt x="16398" y="8189"/>
                        <a:pt x="17782" y="6647"/>
                      </a:cubicBezTo>
                      <a:cubicBezTo>
                        <a:pt x="17205" y="6541"/>
                        <a:pt x="16629" y="6439"/>
                        <a:pt x="16052" y="6334"/>
                      </a:cubicBezTo>
                      <a:cubicBezTo>
                        <a:pt x="18161" y="4445"/>
                        <a:pt x="20266" y="2562"/>
                        <a:pt x="22376" y="673"/>
                      </a:cubicBezTo>
                      <a:lnTo>
                        <a:pt x="22376" y="673"/>
                      </a:lnTo>
                      <a:cubicBezTo>
                        <a:pt x="20324" y="1019"/>
                        <a:pt x="18277" y="1365"/>
                        <a:pt x="16225" y="1711"/>
                      </a:cubicBezTo>
                      <a:cubicBezTo>
                        <a:pt x="16791" y="1140"/>
                        <a:pt x="17359" y="572"/>
                        <a:pt x="1792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4" name="Google Shape;4224;p72"/>
                <p:cNvSpPr/>
                <p:nvPr/>
              </p:nvSpPr>
              <p:spPr>
                <a:xfrm>
                  <a:off x="4344592" y="651637"/>
                  <a:ext cx="291021" cy="26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5" h="11015" extrusionOk="0">
                      <a:moveTo>
                        <a:pt x="6081" y="1"/>
                      </a:moveTo>
                      <a:cubicBezTo>
                        <a:pt x="5643" y="1"/>
                        <a:pt x="5198" y="54"/>
                        <a:pt x="4753" y="164"/>
                      </a:cubicBezTo>
                      <a:cubicBezTo>
                        <a:pt x="1803" y="899"/>
                        <a:pt x="0" y="3883"/>
                        <a:pt x="736" y="6833"/>
                      </a:cubicBezTo>
                      <a:cubicBezTo>
                        <a:pt x="1356" y="9340"/>
                        <a:pt x="3602" y="11014"/>
                        <a:pt x="6074" y="11014"/>
                      </a:cubicBezTo>
                      <a:cubicBezTo>
                        <a:pt x="6512" y="11014"/>
                        <a:pt x="6957" y="10962"/>
                        <a:pt x="7402" y="10852"/>
                      </a:cubicBezTo>
                      <a:cubicBezTo>
                        <a:pt x="10352" y="10120"/>
                        <a:pt x="12155" y="7132"/>
                        <a:pt x="11419" y="4181"/>
                      </a:cubicBezTo>
                      <a:cubicBezTo>
                        <a:pt x="10799" y="1675"/>
                        <a:pt x="8552" y="1"/>
                        <a:pt x="60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5" name="Google Shape;4225;p72"/>
                <p:cNvSpPr/>
                <p:nvPr/>
              </p:nvSpPr>
              <p:spPr>
                <a:xfrm>
                  <a:off x="4398552" y="879540"/>
                  <a:ext cx="147534" cy="3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2" h="156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14" y="986"/>
                        <a:pt x="2384" y="1562"/>
                        <a:pt x="3835" y="1562"/>
                      </a:cubicBezTo>
                      <a:cubicBezTo>
                        <a:pt x="4272" y="1562"/>
                        <a:pt x="4720" y="1509"/>
                        <a:pt x="5166" y="1399"/>
                      </a:cubicBezTo>
                      <a:cubicBezTo>
                        <a:pt x="5512" y="1312"/>
                        <a:pt x="5844" y="1192"/>
                        <a:pt x="6161" y="1048"/>
                      </a:cubicBezTo>
                      <a:lnTo>
                        <a:pt x="6161" y="1048"/>
                      </a:lnTo>
                      <a:cubicBezTo>
                        <a:pt x="6075" y="1062"/>
                        <a:pt x="5988" y="1077"/>
                        <a:pt x="5902" y="1086"/>
                      </a:cubicBezTo>
                      <a:cubicBezTo>
                        <a:pt x="5662" y="1188"/>
                        <a:pt x="5407" y="1269"/>
                        <a:pt x="5148" y="1332"/>
                      </a:cubicBezTo>
                      <a:cubicBezTo>
                        <a:pt x="4705" y="1442"/>
                        <a:pt x="4258" y="1494"/>
                        <a:pt x="3821" y="1494"/>
                      </a:cubicBezTo>
                      <a:cubicBezTo>
                        <a:pt x="2404" y="1494"/>
                        <a:pt x="1067" y="947"/>
                        <a:pt x="62" y="10"/>
                      </a:cubicBezTo>
                      <a:cubicBezTo>
                        <a:pt x="44" y="5"/>
                        <a:pt x="20" y="5"/>
                        <a:pt x="0" y="1"/>
                      </a:cubicBezTo>
                      <a:close/>
                    </a:path>
                  </a:pathLst>
                </a:custGeom>
                <a:solidFill>
                  <a:srgbClr val="5123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6" name="Google Shape;4226;p72"/>
                <p:cNvSpPr/>
                <p:nvPr/>
              </p:nvSpPr>
              <p:spPr>
                <a:xfrm>
                  <a:off x="4539819" y="768174"/>
                  <a:ext cx="88875" cy="137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2" h="5739" extrusionOk="0">
                      <a:moveTo>
                        <a:pt x="3399" y="0"/>
                      </a:moveTo>
                      <a:cubicBezTo>
                        <a:pt x="3394" y="5"/>
                        <a:pt x="3394" y="10"/>
                        <a:pt x="3394" y="15"/>
                      </a:cubicBezTo>
                      <a:cubicBezTo>
                        <a:pt x="3677" y="2466"/>
                        <a:pt x="2279" y="4811"/>
                        <a:pt x="1" y="5738"/>
                      </a:cubicBezTo>
                      <a:cubicBezTo>
                        <a:pt x="87" y="5729"/>
                        <a:pt x="174" y="5714"/>
                        <a:pt x="260" y="5700"/>
                      </a:cubicBezTo>
                      <a:cubicBezTo>
                        <a:pt x="2418" y="4700"/>
                        <a:pt x="3711" y="2393"/>
                        <a:pt x="3399" y="0"/>
                      </a:cubicBezTo>
                      <a:close/>
                    </a:path>
                  </a:pathLst>
                </a:custGeom>
                <a:solidFill>
                  <a:srgbClr val="ED5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7" name="Google Shape;4227;p72"/>
                <p:cNvSpPr/>
                <p:nvPr/>
              </p:nvSpPr>
              <p:spPr>
                <a:xfrm>
                  <a:off x="4400036" y="768533"/>
                  <a:ext cx="227837" cy="146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6" h="6132" extrusionOk="0">
                      <a:moveTo>
                        <a:pt x="9233" y="0"/>
                      </a:moveTo>
                      <a:lnTo>
                        <a:pt x="9233" y="0"/>
                      </a:lnTo>
                      <a:cubicBezTo>
                        <a:pt x="8848" y="870"/>
                        <a:pt x="8300" y="1672"/>
                        <a:pt x="7623" y="2336"/>
                      </a:cubicBezTo>
                      <a:cubicBezTo>
                        <a:pt x="7430" y="2522"/>
                        <a:pt x="7233" y="2695"/>
                        <a:pt x="7027" y="2859"/>
                      </a:cubicBezTo>
                      <a:cubicBezTo>
                        <a:pt x="7204" y="3585"/>
                        <a:pt x="6228" y="4642"/>
                        <a:pt x="5441" y="4642"/>
                      </a:cubicBezTo>
                      <a:cubicBezTo>
                        <a:pt x="5205" y="4642"/>
                        <a:pt x="4989" y="4551"/>
                        <a:pt x="4826" y="4325"/>
                      </a:cubicBezTo>
                      <a:cubicBezTo>
                        <a:pt x="4782" y="4268"/>
                        <a:pt x="4749" y="4205"/>
                        <a:pt x="4724" y="4148"/>
                      </a:cubicBezTo>
                      <a:cubicBezTo>
                        <a:pt x="3658" y="4541"/>
                        <a:pt x="2515" y="4743"/>
                        <a:pt x="1366" y="4743"/>
                      </a:cubicBezTo>
                      <a:cubicBezTo>
                        <a:pt x="909" y="4743"/>
                        <a:pt x="452" y="4709"/>
                        <a:pt x="0" y="4647"/>
                      </a:cubicBezTo>
                      <a:lnTo>
                        <a:pt x="0" y="4647"/>
                      </a:lnTo>
                      <a:cubicBezTo>
                        <a:pt x="1005" y="5584"/>
                        <a:pt x="2342" y="6131"/>
                        <a:pt x="3759" y="6131"/>
                      </a:cubicBezTo>
                      <a:cubicBezTo>
                        <a:pt x="4196" y="6131"/>
                        <a:pt x="4643" y="6079"/>
                        <a:pt x="5086" y="5969"/>
                      </a:cubicBezTo>
                      <a:cubicBezTo>
                        <a:pt x="5345" y="5906"/>
                        <a:pt x="5600" y="5825"/>
                        <a:pt x="5840" y="5723"/>
                      </a:cubicBezTo>
                      <a:cubicBezTo>
                        <a:pt x="8118" y="4796"/>
                        <a:pt x="9516" y="2451"/>
                        <a:pt x="9233" y="0"/>
                      </a:cubicBezTo>
                      <a:close/>
                    </a:path>
                  </a:pathLst>
                </a:custGeom>
                <a:solidFill>
                  <a:srgbClr val="FD7B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8" name="Google Shape;4228;p72"/>
                <p:cNvSpPr/>
                <p:nvPr/>
              </p:nvSpPr>
              <p:spPr>
                <a:xfrm>
                  <a:off x="4668135" y="699037"/>
                  <a:ext cx="178994" cy="104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6" h="4373" extrusionOk="0">
                      <a:moveTo>
                        <a:pt x="7361" y="1"/>
                      </a:moveTo>
                      <a:cubicBezTo>
                        <a:pt x="7349" y="1"/>
                        <a:pt x="7336" y="3"/>
                        <a:pt x="7323" y="9"/>
                      </a:cubicBezTo>
                      <a:cubicBezTo>
                        <a:pt x="7159" y="77"/>
                        <a:pt x="7015" y="193"/>
                        <a:pt x="6866" y="288"/>
                      </a:cubicBezTo>
                      <a:cubicBezTo>
                        <a:pt x="6718" y="384"/>
                        <a:pt x="6569" y="481"/>
                        <a:pt x="6419" y="577"/>
                      </a:cubicBezTo>
                      <a:cubicBezTo>
                        <a:pt x="6136" y="754"/>
                        <a:pt x="5853" y="927"/>
                        <a:pt x="5569" y="1100"/>
                      </a:cubicBezTo>
                      <a:cubicBezTo>
                        <a:pt x="4977" y="1461"/>
                        <a:pt x="4391" y="1826"/>
                        <a:pt x="3790" y="2167"/>
                      </a:cubicBezTo>
                      <a:cubicBezTo>
                        <a:pt x="2599" y="2859"/>
                        <a:pt x="1379" y="3513"/>
                        <a:pt x="139" y="4119"/>
                      </a:cubicBezTo>
                      <a:cubicBezTo>
                        <a:pt x="1" y="4190"/>
                        <a:pt x="84" y="4373"/>
                        <a:pt x="212" y="4373"/>
                      </a:cubicBezTo>
                      <a:cubicBezTo>
                        <a:pt x="231" y="4373"/>
                        <a:pt x="252" y="4368"/>
                        <a:pt x="273" y="4359"/>
                      </a:cubicBezTo>
                      <a:cubicBezTo>
                        <a:pt x="1532" y="3763"/>
                        <a:pt x="2767" y="3119"/>
                        <a:pt x="3968" y="2413"/>
                      </a:cubicBezTo>
                      <a:cubicBezTo>
                        <a:pt x="4564" y="2062"/>
                        <a:pt x="5156" y="1711"/>
                        <a:pt x="5733" y="1326"/>
                      </a:cubicBezTo>
                      <a:cubicBezTo>
                        <a:pt x="6021" y="1134"/>
                        <a:pt x="6304" y="942"/>
                        <a:pt x="6592" y="745"/>
                      </a:cubicBezTo>
                      <a:cubicBezTo>
                        <a:pt x="6862" y="553"/>
                        <a:pt x="7188" y="375"/>
                        <a:pt x="7419" y="140"/>
                      </a:cubicBezTo>
                      <a:cubicBezTo>
                        <a:pt x="7475" y="78"/>
                        <a:pt x="7427" y="1"/>
                        <a:pt x="736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9" name="Google Shape;4229;p72"/>
                <p:cNvSpPr/>
                <p:nvPr/>
              </p:nvSpPr>
              <p:spPr>
                <a:xfrm>
                  <a:off x="4741797" y="736167"/>
                  <a:ext cx="81740" cy="53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4" h="2237" extrusionOk="0">
                      <a:moveTo>
                        <a:pt x="3296" y="0"/>
                      </a:moveTo>
                      <a:cubicBezTo>
                        <a:pt x="3281" y="0"/>
                        <a:pt x="3264" y="5"/>
                        <a:pt x="3246" y="15"/>
                      </a:cubicBezTo>
                      <a:cubicBezTo>
                        <a:pt x="2184" y="607"/>
                        <a:pt x="1166" y="1284"/>
                        <a:pt x="141" y="1947"/>
                      </a:cubicBezTo>
                      <a:cubicBezTo>
                        <a:pt x="1" y="2036"/>
                        <a:pt x="83" y="2237"/>
                        <a:pt x="213" y="2237"/>
                      </a:cubicBezTo>
                      <a:cubicBezTo>
                        <a:pt x="238" y="2237"/>
                        <a:pt x="264" y="2229"/>
                        <a:pt x="291" y="2212"/>
                      </a:cubicBezTo>
                      <a:cubicBezTo>
                        <a:pt x="1314" y="1549"/>
                        <a:pt x="2352" y="895"/>
                        <a:pt x="3337" y="170"/>
                      </a:cubicBezTo>
                      <a:cubicBezTo>
                        <a:pt x="3413" y="113"/>
                        <a:pt x="3373" y="0"/>
                        <a:pt x="32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0" name="Google Shape;4230;p72"/>
                <p:cNvSpPr/>
                <p:nvPr/>
              </p:nvSpPr>
              <p:spPr>
                <a:xfrm>
                  <a:off x="4625259" y="575748"/>
                  <a:ext cx="179377" cy="88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2" h="3713" extrusionOk="0">
                      <a:moveTo>
                        <a:pt x="7374" y="0"/>
                      </a:moveTo>
                      <a:cubicBezTo>
                        <a:pt x="7366" y="0"/>
                        <a:pt x="7359" y="1"/>
                        <a:pt x="7351" y="4"/>
                      </a:cubicBezTo>
                      <a:cubicBezTo>
                        <a:pt x="6716" y="200"/>
                        <a:pt x="6105" y="479"/>
                        <a:pt x="5500" y="748"/>
                      </a:cubicBezTo>
                      <a:cubicBezTo>
                        <a:pt x="4889" y="1018"/>
                        <a:pt x="4284" y="1296"/>
                        <a:pt x="3683" y="1584"/>
                      </a:cubicBezTo>
                      <a:cubicBezTo>
                        <a:pt x="2472" y="2171"/>
                        <a:pt x="1285" y="2801"/>
                        <a:pt x="123" y="3473"/>
                      </a:cubicBezTo>
                      <a:cubicBezTo>
                        <a:pt x="0" y="3543"/>
                        <a:pt x="72" y="3712"/>
                        <a:pt x="184" y="3712"/>
                      </a:cubicBezTo>
                      <a:cubicBezTo>
                        <a:pt x="204" y="3712"/>
                        <a:pt x="225" y="3707"/>
                        <a:pt x="247" y="3695"/>
                      </a:cubicBezTo>
                      <a:cubicBezTo>
                        <a:pt x="1400" y="3031"/>
                        <a:pt x="2578" y="2402"/>
                        <a:pt x="3775" y="1820"/>
                      </a:cubicBezTo>
                      <a:cubicBezTo>
                        <a:pt x="4366" y="1532"/>
                        <a:pt x="4957" y="1257"/>
                        <a:pt x="5557" y="989"/>
                      </a:cubicBezTo>
                      <a:cubicBezTo>
                        <a:pt x="6173" y="714"/>
                        <a:pt x="6807" y="465"/>
                        <a:pt x="7413" y="166"/>
                      </a:cubicBezTo>
                      <a:cubicBezTo>
                        <a:pt x="7492" y="127"/>
                        <a:pt x="7451" y="0"/>
                        <a:pt x="737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1" name="Google Shape;4231;p72"/>
                <p:cNvSpPr/>
                <p:nvPr/>
              </p:nvSpPr>
              <p:spPr>
                <a:xfrm>
                  <a:off x="4647739" y="557123"/>
                  <a:ext cx="144086" cy="66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8" h="2795" extrusionOk="0">
                      <a:moveTo>
                        <a:pt x="5894" y="0"/>
                      </a:moveTo>
                      <a:cubicBezTo>
                        <a:pt x="5886" y="0"/>
                        <a:pt x="5877" y="1"/>
                        <a:pt x="5868" y="3"/>
                      </a:cubicBezTo>
                      <a:cubicBezTo>
                        <a:pt x="5349" y="128"/>
                        <a:pt x="4835" y="267"/>
                        <a:pt x="4336" y="450"/>
                      </a:cubicBezTo>
                      <a:cubicBezTo>
                        <a:pt x="3855" y="632"/>
                        <a:pt x="3384" y="824"/>
                        <a:pt x="2912" y="1036"/>
                      </a:cubicBezTo>
                      <a:cubicBezTo>
                        <a:pt x="1952" y="1468"/>
                        <a:pt x="1024" y="1969"/>
                        <a:pt x="130" y="2526"/>
                      </a:cubicBezTo>
                      <a:cubicBezTo>
                        <a:pt x="1" y="2606"/>
                        <a:pt x="75" y="2795"/>
                        <a:pt x="196" y="2795"/>
                      </a:cubicBezTo>
                      <a:cubicBezTo>
                        <a:pt x="219" y="2795"/>
                        <a:pt x="244" y="2788"/>
                        <a:pt x="270" y="2771"/>
                      </a:cubicBezTo>
                      <a:cubicBezTo>
                        <a:pt x="2038" y="1676"/>
                        <a:pt x="3950" y="868"/>
                        <a:pt x="5911" y="190"/>
                      </a:cubicBezTo>
                      <a:cubicBezTo>
                        <a:pt x="6018" y="155"/>
                        <a:pt x="5993" y="0"/>
                        <a:pt x="58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2" name="Google Shape;4232;p72"/>
                <p:cNvSpPr/>
                <p:nvPr/>
              </p:nvSpPr>
              <p:spPr>
                <a:xfrm>
                  <a:off x="4530387" y="735712"/>
                  <a:ext cx="50998" cy="68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0" h="2866" extrusionOk="0">
                      <a:moveTo>
                        <a:pt x="1327" y="1"/>
                      </a:moveTo>
                      <a:cubicBezTo>
                        <a:pt x="976" y="1"/>
                        <a:pt x="606" y="285"/>
                        <a:pt x="674" y="635"/>
                      </a:cubicBezTo>
                      <a:lnTo>
                        <a:pt x="837" y="357"/>
                      </a:lnTo>
                      <a:lnTo>
                        <a:pt x="837" y="357"/>
                      </a:lnTo>
                      <a:cubicBezTo>
                        <a:pt x="592" y="910"/>
                        <a:pt x="361" y="1471"/>
                        <a:pt x="145" y="2039"/>
                      </a:cubicBezTo>
                      <a:cubicBezTo>
                        <a:pt x="68" y="2245"/>
                        <a:pt x="0" y="2485"/>
                        <a:pt x="111" y="2673"/>
                      </a:cubicBezTo>
                      <a:cubicBezTo>
                        <a:pt x="193" y="2802"/>
                        <a:pt x="346" y="2866"/>
                        <a:pt x="506" y="2866"/>
                      </a:cubicBezTo>
                      <a:cubicBezTo>
                        <a:pt x="577" y="2866"/>
                        <a:pt x="654" y="2851"/>
                        <a:pt x="721" y="2827"/>
                      </a:cubicBezTo>
                      <a:cubicBezTo>
                        <a:pt x="933" y="2745"/>
                        <a:pt x="1096" y="2572"/>
                        <a:pt x="1245" y="2404"/>
                      </a:cubicBezTo>
                      <a:cubicBezTo>
                        <a:pt x="1553" y="2068"/>
                        <a:pt x="1870" y="1712"/>
                        <a:pt x="2000" y="1274"/>
                      </a:cubicBezTo>
                      <a:cubicBezTo>
                        <a:pt x="2129" y="837"/>
                        <a:pt x="2010" y="289"/>
                        <a:pt x="1610" y="69"/>
                      </a:cubicBezTo>
                      <a:cubicBezTo>
                        <a:pt x="1524" y="20"/>
                        <a:pt x="1428" y="1"/>
                        <a:pt x="132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3" name="Google Shape;4233;p72"/>
                <p:cNvSpPr/>
                <p:nvPr/>
              </p:nvSpPr>
              <p:spPr>
                <a:xfrm>
                  <a:off x="4380837" y="793693"/>
                  <a:ext cx="65028" cy="69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" h="2909" extrusionOk="0">
                      <a:moveTo>
                        <a:pt x="817" y="1"/>
                      </a:moveTo>
                      <a:cubicBezTo>
                        <a:pt x="509" y="1"/>
                        <a:pt x="183" y="280"/>
                        <a:pt x="318" y="559"/>
                      </a:cubicBezTo>
                      <a:lnTo>
                        <a:pt x="96" y="1054"/>
                      </a:lnTo>
                      <a:cubicBezTo>
                        <a:pt x="1" y="1995"/>
                        <a:pt x="866" y="2909"/>
                        <a:pt x="1802" y="2909"/>
                      </a:cubicBezTo>
                      <a:cubicBezTo>
                        <a:pt x="1855" y="2909"/>
                        <a:pt x="1904" y="2909"/>
                        <a:pt x="1956" y="2904"/>
                      </a:cubicBezTo>
                      <a:cubicBezTo>
                        <a:pt x="2177" y="2880"/>
                        <a:pt x="2408" y="2802"/>
                        <a:pt x="2552" y="2629"/>
                      </a:cubicBezTo>
                      <a:cubicBezTo>
                        <a:pt x="2692" y="2456"/>
                        <a:pt x="2716" y="2174"/>
                        <a:pt x="2552" y="2019"/>
                      </a:cubicBezTo>
                      <a:cubicBezTo>
                        <a:pt x="2456" y="1933"/>
                        <a:pt x="2321" y="1904"/>
                        <a:pt x="2206" y="1842"/>
                      </a:cubicBezTo>
                      <a:cubicBezTo>
                        <a:pt x="1875" y="1673"/>
                        <a:pt x="1731" y="1285"/>
                        <a:pt x="1615" y="928"/>
                      </a:cubicBezTo>
                      <a:cubicBezTo>
                        <a:pt x="1494" y="578"/>
                        <a:pt x="1341" y="189"/>
                        <a:pt x="1000" y="40"/>
                      </a:cubicBezTo>
                      <a:cubicBezTo>
                        <a:pt x="942" y="11"/>
                        <a:pt x="880" y="1"/>
                        <a:pt x="8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4" name="Google Shape;4234;p72"/>
                <p:cNvSpPr/>
                <p:nvPr/>
              </p:nvSpPr>
              <p:spPr>
                <a:xfrm>
                  <a:off x="4506687" y="822588"/>
                  <a:ext cx="61580" cy="45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2" h="1890" extrusionOk="0">
                      <a:moveTo>
                        <a:pt x="1755" y="0"/>
                      </a:moveTo>
                      <a:cubicBezTo>
                        <a:pt x="1587" y="0"/>
                        <a:pt x="1423" y="58"/>
                        <a:pt x="1303" y="188"/>
                      </a:cubicBezTo>
                      <a:lnTo>
                        <a:pt x="1351" y="222"/>
                      </a:lnTo>
                      <a:cubicBezTo>
                        <a:pt x="995" y="717"/>
                        <a:pt x="1" y="1226"/>
                        <a:pt x="269" y="1890"/>
                      </a:cubicBezTo>
                      <a:cubicBezTo>
                        <a:pt x="1096" y="1582"/>
                        <a:pt x="1880" y="1149"/>
                        <a:pt x="2572" y="601"/>
                      </a:cubicBezTo>
                      <a:cubicBezTo>
                        <a:pt x="2567" y="582"/>
                        <a:pt x="2562" y="568"/>
                        <a:pt x="2558" y="553"/>
                      </a:cubicBezTo>
                      <a:cubicBezTo>
                        <a:pt x="2452" y="222"/>
                        <a:pt x="2091" y="0"/>
                        <a:pt x="175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5" name="Google Shape;4235;p72"/>
                <p:cNvSpPr/>
                <p:nvPr/>
              </p:nvSpPr>
              <p:spPr>
                <a:xfrm>
                  <a:off x="4513127" y="836976"/>
                  <a:ext cx="59401" cy="4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1" h="1784" extrusionOk="0">
                      <a:moveTo>
                        <a:pt x="2303" y="0"/>
                      </a:moveTo>
                      <a:lnTo>
                        <a:pt x="2303" y="0"/>
                      </a:lnTo>
                      <a:cubicBezTo>
                        <a:pt x="1611" y="548"/>
                        <a:pt x="827" y="981"/>
                        <a:pt x="0" y="1289"/>
                      </a:cubicBezTo>
                      <a:cubicBezTo>
                        <a:pt x="25" y="1346"/>
                        <a:pt x="58" y="1409"/>
                        <a:pt x="102" y="1466"/>
                      </a:cubicBezTo>
                      <a:cubicBezTo>
                        <a:pt x="265" y="1692"/>
                        <a:pt x="481" y="1783"/>
                        <a:pt x="717" y="1783"/>
                      </a:cubicBezTo>
                      <a:cubicBezTo>
                        <a:pt x="1504" y="1783"/>
                        <a:pt x="2480" y="726"/>
                        <a:pt x="230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236" name="Google Shape;4236;p72"/>
            <p:cNvGrpSpPr/>
            <p:nvPr/>
          </p:nvGrpSpPr>
          <p:grpSpPr>
            <a:xfrm>
              <a:off x="2744164" y="644945"/>
              <a:ext cx="670098" cy="411962"/>
              <a:chOff x="6683958" y="1740240"/>
              <a:chExt cx="1288155" cy="791929"/>
            </a:xfrm>
          </p:grpSpPr>
          <p:grpSp>
            <p:nvGrpSpPr>
              <p:cNvPr id="4237" name="Google Shape;4237;p72"/>
              <p:cNvGrpSpPr/>
              <p:nvPr/>
            </p:nvGrpSpPr>
            <p:grpSpPr>
              <a:xfrm flipH="1">
                <a:off x="6683958" y="1740240"/>
                <a:ext cx="1288155" cy="791929"/>
                <a:chOff x="4318474" y="484276"/>
                <a:chExt cx="746886" cy="459169"/>
              </a:xfrm>
            </p:grpSpPr>
            <p:sp>
              <p:nvSpPr>
                <p:cNvPr id="4238" name="Google Shape;4238;p72"/>
                <p:cNvSpPr/>
                <p:nvPr/>
              </p:nvSpPr>
              <p:spPr>
                <a:xfrm>
                  <a:off x="4318474" y="484276"/>
                  <a:ext cx="746886" cy="45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5" h="19178" extrusionOk="0">
                      <a:moveTo>
                        <a:pt x="24164" y="0"/>
                      </a:moveTo>
                      <a:cubicBezTo>
                        <a:pt x="24075" y="0"/>
                        <a:pt x="23983" y="25"/>
                        <a:pt x="23894" y="81"/>
                      </a:cubicBezTo>
                      <a:cubicBezTo>
                        <a:pt x="22231" y="1114"/>
                        <a:pt x="20348" y="1618"/>
                        <a:pt x="18483" y="2162"/>
                      </a:cubicBezTo>
                      <a:cubicBezTo>
                        <a:pt x="16518" y="2734"/>
                        <a:pt x="14552" y="3310"/>
                        <a:pt x="12587" y="3882"/>
                      </a:cubicBezTo>
                      <a:cubicBezTo>
                        <a:pt x="10674" y="4440"/>
                        <a:pt x="8728" y="4939"/>
                        <a:pt x="6844" y="5584"/>
                      </a:cubicBezTo>
                      <a:cubicBezTo>
                        <a:pt x="3513" y="6722"/>
                        <a:pt x="0" y="9250"/>
                        <a:pt x="457" y="13219"/>
                      </a:cubicBezTo>
                      <a:cubicBezTo>
                        <a:pt x="779" y="16007"/>
                        <a:pt x="3086" y="18386"/>
                        <a:pt x="5820" y="19005"/>
                      </a:cubicBezTo>
                      <a:cubicBezTo>
                        <a:pt x="6339" y="19124"/>
                        <a:pt x="6837" y="19177"/>
                        <a:pt x="7317" y="19177"/>
                      </a:cubicBezTo>
                      <a:cubicBezTo>
                        <a:pt x="9813" y="19177"/>
                        <a:pt x="11852" y="17743"/>
                        <a:pt x="14105" y="16627"/>
                      </a:cubicBezTo>
                      <a:cubicBezTo>
                        <a:pt x="17513" y="14935"/>
                        <a:pt x="20823" y="13037"/>
                        <a:pt x="24216" y="11297"/>
                      </a:cubicBezTo>
                      <a:cubicBezTo>
                        <a:pt x="24735" y="11028"/>
                        <a:pt x="24476" y="10293"/>
                        <a:pt x="23952" y="10244"/>
                      </a:cubicBezTo>
                      <a:cubicBezTo>
                        <a:pt x="23735" y="10226"/>
                        <a:pt x="23515" y="10206"/>
                        <a:pt x="23298" y="10187"/>
                      </a:cubicBezTo>
                      <a:cubicBezTo>
                        <a:pt x="26273" y="8086"/>
                        <a:pt x="28854" y="5478"/>
                        <a:pt x="30925" y="2474"/>
                      </a:cubicBezTo>
                      <a:cubicBezTo>
                        <a:pt x="31195" y="2077"/>
                        <a:pt x="30823" y="1631"/>
                        <a:pt x="30423" y="1631"/>
                      </a:cubicBezTo>
                      <a:cubicBezTo>
                        <a:pt x="30338" y="1631"/>
                        <a:pt x="30252" y="1651"/>
                        <a:pt x="30171" y="1696"/>
                      </a:cubicBezTo>
                      <a:cubicBezTo>
                        <a:pt x="28210" y="2748"/>
                        <a:pt x="26052" y="3286"/>
                        <a:pt x="23851" y="3291"/>
                      </a:cubicBezTo>
                      <a:cubicBezTo>
                        <a:pt x="24433" y="2527"/>
                        <a:pt x="24755" y="1585"/>
                        <a:pt x="24731" y="580"/>
                      </a:cubicBezTo>
                      <a:cubicBezTo>
                        <a:pt x="24724" y="271"/>
                        <a:pt x="24458" y="0"/>
                        <a:pt x="24164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9" name="Google Shape;4239;p72"/>
                <p:cNvSpPr/>
                <p:nvPr/>
              </p:nvSpPr>
              <p:spPr>
                <a:xfrm>
                  <a:off x="4327332" y="598946"/>
                  <a:ext cx="535737" cy="30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76" h="12875" extrusionOk="0">
                      <a:moveTo>
                        <a:pt x="17921" y="0"/>
                      </a:moveTo>
                      <a:cubicBezTo>
                        <a:pt x="13918" y="125"/>
                        <a:pt x="9934" y="980"/>
                        <a:pt x="6233" y="2528"/>
                      </a:cubicBezTo>
                      <a:cubicBezTo>
                        <a:pt x="4860" y="3100"/>
                        <a:pt x="3465" y="3811"/>
                        <a:pt x="2582" y="5013"/>
                      </a:cubicBezTo>
                      <a:cubicBezTo>
                        <a:pt x="1" y="8526"/>
                        <a:pt x="3955" y="12678"/>
                        <a:pt x="7517" y="12865"/>
                      </a:cubicBezTo>
                      <a:cubicBezTo>
                        <a:pt x="7641" y="12871"/>
                        <a:pt x="7765" y="12875"/>
                        <a:pt x="7889" y="12875"/>
                      </a:cubicBezTo>
                      <a:cubicBezTo>
                        <a:pt x="9826" y="12875"/>
                        <a:pt x="11718" y="12076"/>
                        <a:pt x="13308" y="10948"/>
                      </a:cubicBezTo>
                      <a:cubicBezTo>
                        <a:pt x="14999" y="9751"/>
                        <a:pt x="16398" y="8189"/>
                        <a:pt x="17782" y="6647"/>
                      </a:cubicBezTo>
                      <a:cubicBezTo>
                        <a:pt x="17205" y="6541"/>
                        <a:pt x="16629" y="6439"/>
                        <a:pt x="16052" y="6334"/>
                      </a:cubicBezTo>
                      <a:cubicBezTo>
                        <a:pt x="18161" y="4445"/>
                        <a:pt x="20266" y="2562"/>
                        <a:pt x="22376" y="673"/>
                      </a:cubicBezTo>
                      <a:lnTo>
                        <a:pt x="22376" y="673"/>
                      </a:lnTo>
                      <a:cubicBezTo>
                        <a:pt x="20324" y="1019"/>
                        <a:pt x="18277" y="1365"/>
                        <a:pt x="16225" y="1711"/>
                      </a:cubicBezTo>
                      <a:cubicBezTo>
                        <a:pt x="16791" y="1140"/>
                        <a:pt x="17359" y="572"/>
                        <a:pt x="17921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0" name="Google Shape;4240;p72"/>
                <p:cNvSpPr/>
                <p:nvPr/>
              </p:nvSpPr>
              <p:spPr>
                <a:xfrm>
                  <a:off x="4344592" y="651637"/>
                  <a:ext cx="291021" cy="26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5" h="11015" extrusionOk="0">
                      <a:moveTo>
                        <a:pt x="6081" y="1"/>
                      </a:moveTo>
                      <a:cubicBezTo>
                        <a:pt x="5643" y="1"/>
                        <a:pt x="5198" y="54"/>
                        <a:pt x="4753" y="164"/>
                      </a:cubicBezTo>
                      <a:cubicBezTo>
                        <a:pt x="1803" y="899"/>
                        <a:pt x="0" y="3883"/>
                        <a:pt x="736" y="6833"/>
                      </a:cubicBezTo>
                      <a:cubicBezTo>
                        <a:pt x="1356" y="9340"/>
                        <a:pt x="3602" y="11014"/>
                        <a:pt x="6074" y="11014"/>
                      </a:cubicBezTo>
                      <a:cubicBezTo>
                        <a:pt x="6512" y="11014"/>
                        <a:pt x="6957" y="10962"/>
                        <a:pt x="7402" y="10852"/>
                      </a:cubicBezTo>
                      <a:cubicBezTo>
                        <a:pt x="10352" y="10120"/>
                        <a:pt x="12155" y="7132"/>
                        <a:pt x="11419" y="4181"/>
                      </a:cubicBezTo>
                      <a:cubicBezTo>
                        <a:pt x="10799" y="1675"/>
                        <a:pt x="8552" y="1"/>
                        <a:pt x="6081" y="1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1" name="Google Shape;4241;p72"/>
                <p:cNvSpPr/>
                <p:nvPr/>
              </p:nvSpPr>
              <p:spPr>
                <a:xfrm>
                  <a:off x="4398552" y="879540"/>
                  <a:ext cx="147534" cy="3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2" h="156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14" y="986"/>
                        <a:pt x="2384" y="1562"/>
                        <a:pt x="3835" y="1562"/>
                      </a:cubicBezTo>
                      <a:cubicBezTo>
                        <a:pt x="4272" y="1562"/>
                        <a:pt x="4720" y="1509"/>
                        <a:pt x="5166" y="1399"/>
                      </a:cubicBezTo>
                      <a:cubicBezTo>
                        <a:pt x="5512" y="1312"/>
                        <a:pt x="5844" y="1192"/>
                        <a:pt x="6161" y="1048"/>
                      </a:cubicBezTo>
                      <a:lnTo>
                        <a:pt x="6161" y="1048"/>
                      </a:lnTo>
                      <a:cubicBezTo>
                        <a:pt x="6075" y="1062"/>
                        <a:pt x="5988" y="1077"/>
                        <a:pt x="5902" y="1086"/>
                      </a:cubicBezTo>
                      <a:cubicBezTo>
                        <a:pt x="5662" y="1188"/>
                        <a:pt x="5407" y="1269"/>
                        <a:pt x="5148" y="1332"/>
                      </a:cubicBezTo>
                      <a:cubicBezTo>
                        <a:pt x="4705" y="1442"/>
                        <a:pt x="4258" y="1494"/>
                        <a:pt x="3821" y="1494"/>
                      </a:cubicBezTo>
                      <a:cubicBezTo>
                        <a:pt x="2404" y="1494"/>
                        <a:pt x="1067" y="947"/>
                        <a:pt x="62" y="10"/>
                      </a:cubicBezTo>
                      <a:cubicBezTo>
                        <a:pt x="44" y="5"/>
                        <a:pt x="20" y="5"/>
                        <a:pt x="0" y="1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2" name="Google Shape;4242;p72"/>
                <p:cNvSpPr/>
                <p:nvPr/>
              </p:nvSpPr>
              <p:spPr>
                <a:xfrm>
                  <a:off x="4539819" y="768174"/>
                  <a:ext cx="88875" cy="137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2" h="5739" extrusionOk="0">
                      <a:moveTo>
                        <a:pt x="3399" y="0"/>
                      </a:moveTo>
                      <a:cubicBezTo>
                        <a:pt x="3394" y="5"/>
                        <a:pt x="3394" y="10"/>
                        <a:pt x="3394" y="15"/>
                      </a:cubicBezTo>
                      <a:cubicBezTo>
                        <a:pt x="3677" y="2466"/>
                        <a:pt x="2279" y="4811"/>
                        <a:pt x="1" y="5738"/>
                      </a:cubicBezTo>
                      <a:cubicBezTo>
                        <a:pt x="87" y="5729"/>
                        <a:pt x="174" y="5714"/>
                        <a:pt x="260" y="5700"/>
                      </a:cubicBezTo>
                      <a:cubicBezTo>
                        <a:pt x="2418" y="4700"/>
                        <a:pt x="3711" y="2393"/>
                        <a:pt x="3399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3" name="Google Shape;4243;p72"/>
                <p:cNvSpPr/>
                <p:nvPr/>
              </p:nvSpPr>
              <p:spPr>
                <a:xfrm>
                  <a:off x="4400036" y="768533"/>
                  <a:ext cx="227837" cy="146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6" h="6132" extrusionOk="0">
                      <a:moveTo>
                        <a:pt x="9233" y="0"/>
                      </a:moveTo>
                      <a:lnTo>
                        <a:pt x="9233" y="0"/>
                      </a:lnTo>
                      <a:cubicBezTo>
                        <a:pt x="8848" y="870"/>
                        <a:pt x="8300" y="1672"/>
                        <a:pt x="7623" y="2336"/>
                      </a:cubicBezTo>
                      <a:cubicBezTo>
                        <a:pt x="7430" y="2522"/>
                        <a:pt x="7233" y="2695"/>
                        <a:pt x="7027" y="2859"/>
                      </a:cubicBezTo>
                      <a:cubicBezTo>
                        <a:pt x="7204" y="3585"/>
                        <a:pt x="6228" y="4642"/>
                        <a:pt x="5441" y="4642"/>
                      </a:cubicBezTo>
                      <a:cubicBezTo>
                        <a:pt x="5205" y="4642"/>
                        <a:pt x="4989" y="4551"/>
                        <a:pt x="4826" y="4325"/>
                      </a:cubicBezTo>
                      <a:cubicBezTo>
                        <a:pt x="4782" y="4268"/>
                        <a:pt x="4749" y="4205"/>
                        <a:pt x="4724" y="4148"/>
                      </a:cubicBezTo>
                      <a:cubicBezTo>
                        <a:pt x="3658" y="4541"/>
                        <a:pt x="2515" y="4743"/>
                        <a:pt x="1366" y="4743"/>
                      </a:cubicBezTo>
                      <a:cubicBezTo>
                        <a:pt x="909" y="4743"/>
                        <a:pt x="452" y="4709"/>
                        <a:pt x="0" y="4647"/>
                      </a:cubicBezTo>
                      <a:lnTo>
                        <a:pt x="0" y="4647"/>
                      </a:lnTo>
                      <a:cubicBezTo>
                        <a:pt x="1005" y="5584"/>
                        <a:pt x="2342" y="6131"/>
                        <a:pt x="3759" y="6131"/>
                      </a:cubicBezTo>
                      <a:cubicBezTo>
                        <a:pt x="4196" y="6131"/>
                        <a:pt x="4643" y="6079"/>
                        <a:pt x="5086" y="5969"/>
                      </a:cubicBezTo>
                      <a:cubicBezTo>
                        <a:pt x="5345" y="5906"/>
                        <a:pt x="5600" y="5825"/>
                        <a:pt x="5840" y="5723"/>
                      </a:cubicBezTo>
                      <a:cubicBezTo>
                        <a:pt x="8118" y="4796"/>
                        <a:pt x="9516" y="2451"/>
                        <a:pt x="9233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4" name="Google Shape;4244;p72"/>
                <p:cNvSpPr/>
                <p:nvPr/>
              </p:nvSpPr>
              <p:spPr>
                <a:xfrm>
                  <a:off x="4668135" y="699037"/>
                  <a:ext cx="178994" cy="104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6" h="4373" extrusionOk="0">
                      <a:moveTo>
                        <a:pt x="7361" y="1"/>
                      </a:moveTo>
                      <a:cubicBezTo>
                        <a:pt x="7349" y="1"/>
                        <a:pt x="7336" y="3"/>
                        <a:pt x="7323" y="9"/>
                      </a:cubicBezTo>
                      <a:cubicBezTo>
                        <a:pt x="7159" y="77"/>
                        <a:pt x="7015" y="193"/>
                        <a:pt x="6866" y="288"/>
                      </a:cubicBezTo>
                      <a:cubicBezTo>
                        <a:pt x="6718" y="384"/>
                        <a:pt x="6569" y="481"/>
                        <a:pt x="6419" y="577"/>
                      </a:cubicBezTo>
                      <a:cubicBezTo>
                        <a:pt x="6136" y="754"/>
                        <a:pt x="5853" y="927"/>
                        <a:pt x="5569" y="1100"/>
                      </a:cubicBezTo>
                      <a:cubicBezTo>
                        <a:pt x="4977" y="1461"/>
                        <a:pt x="4391" y="1826"/>
                        <a:pt x="3790" y="2167"/>
                      </a:cubicBezTo>
                      <a:cubicBezTo>
                        <a:pt x="2599" y="2859"/>
                        <a:pt x="1379" y="3513"/>
                        <a:pt x="139" y="4119"/>
                      </a:cubicBezTo>
                      <a:cubicBezTo>
                        <a:pt x="1" y="4190"/>
                        <a:pt x="84" y="4373"/>
                        <a:pt x="212" y="4373"/>
                      </a:cubicBezTo>
                      <a:cubicBezTo>
                        <a:pt x="231" y="4373"/>
                        <a:pt x="252" y="4368"/>
                        <a:pt x="273" y="4359"/>
                      </a:cubicBezTo>
                      <a:cubicBezTo>
                        <a:pt x="1532" y="3763"/>
                        <a:pt x="2767" y="3119"/>
                        <a:pt x="3968" y="2413"/>
                      </a:cubicBezTo>
                      <a:cubicBezTo>
                        <a:pt x="4564" y="2062"/>
                        <a:pt x="5156" y="1711"/>
                        <a:pt x="5733" y="1326"/>
                      </a:cubicBezTo>
                      <a:cubicBezTo>
                        <a:pt x="6021" y="1134"/>
                        <a:pt x="6304" y="942"/>
                        <a:pt x="6592" y="745"/>
                      </a:cubicBezTo>
                      <a:cubicBezTo>
                        <a:pt x="6862" y="553"/>
                        <a:pt x="7188" y="375"/>
                        <a:pt x="7419" y="140"/>
                      </a:cubicBezTo>
                      <a:cubicBezTo>
                        <a:pt x="7475" y="78"/>
                        <a:pt x="7427" y="1"/>
                        <a:pt x="7361" y="1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5" name="Google Shape;4245;p72"/>
                <p:cNvSpPr/>
                <p:nvPr/>
              </p:nvSpPr>
              <p:spPr>
                <a:xfrm>
                  <a:off x="4741797" y="736167"/>
                  <a:ext cx="81740" cy="53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4" h="2237" extrusionOk="0">
                      <a:moveTo>
                        <a:pt x="3296" y="0"/>
                      </a:moveTo>
                      <a:cubicBezTo>
                        <a:pt x="3281" y="0"/>
                        <a:pt x="3264" y="5"/>
                        <a:pt x="3246" y="15"/>
                      </a:cubicBezTo>
                      <a:cubicBezTo>
                        <a:pt x="2184" y="607"/>
                        <a:pt x="1166" y="1284"/>
                        <a:pt x="141" y="1947"/>
                      </a:cubicBezTo>
                      <a:cubicBezTo>
                        <a:pt x="1" y="2036"/>
                        <a:pt x="83" y="2237"/>
                        <a:pt x="213" y="2237"/>
                      </a:cubicBezTo>
                      <a:cubicBezTo>
                        <a:pt x="238" y="2237"/>
                        <a:pt x="264" y="2229"/>
                        <a:pt x="291" y="2212"/>
                      </a:cubicBezTo>
                      <a:cubicBezTo>
                        <a:pt x="1314" y="1549"/>
                        <a:pt x="2352" y="895"/>
                        <a:pt x="3337" y="170"/>
                      </a:cubicBezTo>
                      <a:cubicBezTo>
                        <a:pt x="3413" y="113"/>
                        <a:pt x="3373" y="0"/>
                        <a:pt x="3296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6" name="Google Shape;4246;p72"/>
                <p:cNvSpPr/>
                <p:nvPr/>
              </p:nvSpPr>
              <p:spPr>
                <a:xfrm>
                  <a:off x="4625259" y="575748"/>
                  <a:ext cx="179377" cy="88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2" h="3713" extrusionOk="0">
                      <a:moveTo>
                        <a:pt x="7374" y="0"/>
                      </a:moveTo>
                      <a:cubicBezTo>
                        <a:pt x="7366" y="0"/>
                        <a:pt x="7359" y="1"/>
                        <a:pt x="7351" y="4"/>
                      </a:cubicBezTo>
                      <a:cubicBezTo>
                        <a:pt x="6716" y="200"/>
                        <a:pt x="6105" y="479"/>
                        <a:pt x="5500" y="748"/>
                      </a:cubicBezTo>
                      <a:cubicBezTo>
                        <a:pt x="4889" y="1018"/>
                        <a:pt x="4284" y="1296"/>
                        <a:pt x="3683" y="1584"/>
                      </a:cubicBezTo>
                      <a:cubicBezTo>
                        <a:pt x="2472" y="2171"/>
                        <a:pt x="1285" y="2801"/>
                        <a:pt x="123" y="3473"/>
                      </a:cubicBezTo>
                      <a:cubicBezTo>
                        <a:pt x="0" y="3543"/>
                        <a:pt x="72" y="3712"/>
                        <a:pt x="184" y="3712"/>
                      </a:cubicBezTo>
                      <a:cubicBezTo>
                        <a:pt x="204" y="3712"/>
                        <a:pt x="225" y="3707"/>
                        <a:pt x="247" y="3695"/>
                      </a:cubicBezTo>
                      <a:cubicBezTo>
                        <a:pt x="1400" y="3031"/>
                        <a:pt x="2578" y="2402"/>
                        <a:pt x="3775" y="1820"/>
                      </a:cubicBezTo>
                      <a:cubicBezTo>
                        <a:pt x="4366" y="1532"/>
                        <a:pt x="4957" y="1257"/>
                        <a:pt x="5557" y="989"/>
                      </a:cubicBezTo>
                      <a:cubicBezTo>
                        <a:pt x="6173" y="714"/>
                        <a:pt x="6807" y="465"/>
                        <a:pt x="7413" y="166"/>
                      </a:cubicBezTo>
                      <a:cubicBezTo>
                        <a:pt x="7492" y="127"/>
                        <a:pt x="7451" y="0"/>
                        <a:pt x="7374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7" name="Google Shape;4247;p72"/>
                <p:cNvSpPr/>
                <p:nvPr/>
              </p:nvSpPr>
              <p:spPr>
                <a:xfrm>
                  <a:off x="4647739" y="557123"/>
                  <a:ext cx="144086" cy="66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8" h="2795" extrusionOk="0">
                      <a:moveTo>
                        <a:pt x="5894" y="0"/>
                      </a:moveTo>
                      <a:cubicBezTo>
                        <a:pt x="5886" y="0"/>
                        <a:pt x="5877" y="1"/>
                        <a:pt x="5868" y="3"/>
                      </a:cubicBezTo>
                      <a:cubicBezTo>
                        <a:pt x="5349" y="128"/>
                        <a:pt x="4835" y="267"/>
                        <a:pt x="4336" y="450"/>
                      </a:cubicBezTo>
                      <a:cubicBezTo>
                        <a:pt x="3855" y="632"/>
                        <a:pt x="3384" y="824"/>
                        <a:pt x="2912" y="1036"/>
                      </a:cubicBezTo>
                      <a:cubicBezTo>
                        <a:pt x="1952" y="1468"/>
                        <a:pt x="1024" y="1969"/>
                        <a:pt x="130" y="2526"/>
                      </a:cubicBezTo>
                      <a:cubicBezTo>
                        <a:pt x="1" y="2606"/>
                        <a:pt x="75" y="2795"/>
                        <a:pt x="196" y="2795"/>
                      </a:cubicBezTo>
                      <a:cubicBezTo>
                        <a:pt x="219" y="2795"/>
                        <a:pt x="244" y="2788"/>
                        <a:pt x="270" y="2771"/>
                      </a:cubicBezTo>
                      <a:cubicBezTo>
                        <a:pt x="2038" y="1676"/>
                        <a:pt x="3950" y="868"/>
                        <a:pt x="5911" y="190"/>
                      </a:cubicBezTo>
                      <a:cubicBezTo>
                        <a:pt x="6018" y="155"/>
                        <a:pt x="5993" y="0"/>
                        <a:pt x="5894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8" name="Google Shape;4248;p72"/>
                <p:cNvSpPr/>
                <p:nvPr/>
              </p:nvSpPr>
              <p:spPr>
                <a:xfrm>
                  <a:off x="4530387" y="735712"/>
                  <a:ext cx="50998" cy="68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0" h="2866" extrusionOk="0">
                      <a:moveTo>
                        <a:pt x="1327" y="1"/>
                      </a:moveTo>
                      <a:cubicBezTo>
                        <a:pt x="976" y="1"/>
                        <a:pt x="606" y="285"/>
                        <a:pt x="674" y="635"/>
                      </a:cubicBezTo>
                      <a:lnTo>
                        <a:pt x="837" y="357"/>
                      </a:lnTo>
                      <a:lnTo>
                        <a:pt x="837" y="357"/>
                      </a:lnTo>
                      <a:cubicBezTo>
                        <a:pt x="592" y="910"/>
                        <a:pt x="361" y="1471"/>
                        <a:pt x="145" y="2039"/>
                      </a:cubicBezTo>
                      <a:cubicBezTo>
                        <a:pt x="68" y="2245"/>
                        <a:pt x="0" y="2485"/>
                        <a:pt x="111" y="2673"/>
                      </a:cubicBezTo>
                      <a:cubicBezTo>
                        <a:pt x="193" y="2802"/>
                        <a:pt x="346" y="2866"/>
                        <a:pt x="506" y="2866"/>
                      </a:cubicBezTo>
                      <a:cubicBezTo>
                        <a:pt x="577" y="2866"/>
                        <a:pt x="654" y="2851"/>
                        <a:pt x="721" y="2827"/>
                      </a:cubicBezTo>
                      <a:cubicBezTo>
                        <a:pt x="933" y="2745"/>
                        <a:pt x="1096" y="2572"/>
                        <a:pt x="1245" y="2404"/>
                      </a:cubicBezTo>
                      <a:cubicBezTo>
                        <a:pt x="1553" y="2068"/>
                        <a:pt x="1870" y="1712"/>
                        <a:pt x="2000" y="1274"/>
                      </a:cubicBezTo>
                      <a:cubicBezTo>
                        <a:pt x="2129" y="837"/>
                        <a:pt x="2010" y="289"/>
                        <a:pt x="1610" y="69"/>
                      </a:cubicBezTo>
                      <a:cubicBezTo>
                        <a:pt x="1524" y="20"/>
                        <a:pt x="1428" y="1"/>
                        <a:pt x="1327" y="1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9" name="Google Shape;4249;p72"/>
                <p:cNvSpPr/>
                <p:nvPr/>
              </p:nvSpPr>
              <p:spPr>
                <a:xfrm>
                  <a:off x="4380837" y="793693"/>
                  <a:ext cx="65028" cy="69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" h="2909" extrusionOk="0">
                      <a:moveTo>
                        <a:pt x="817" y="1"/>
                      </a:moveTo>
                      <a:cubicBezTo>
                        <a:pt x="509" y="1"/>
                        <a:pt x="183" y="280"/>
                        <a:pt x="318" y="559"/>
                      </a:cubicBezTo>
                      <a:lnTo>
                        <a:pt x="96" y="1054"/>
                      </a:lnTo>
                      <a:cubicBezTo>
                        <a:pt x="1" y="1995"/>
                        <a:pt x="866" y="2909"/>
                        <a:pt x="1802" y="2909"/>
                      </a:cubicBezTo>
                      <a:cubicBezTo>
                        <a:pt x="1855" y="2909"/>
                        <a:pt x="1904" y="2909"/>
                        <a:pt x="1956" y="2904"/>
                      </a:cubicBezTo>
                      <a:cubicBezTo>
                        <a:pt x="2177" y="2880"/>
                        <a:pt x="2408" y="2802"/>
                        <a:pt x="2552" y="2629"/>
                      </a:cubicBezTo>
                      <a:cubicBezTo>
                        <a:pt x="2692" y="2456"/>
                        <a:pt x="2716" y="2174"/>
                        <a:pt x="2552" y="2019"/>
                      </a:cubicBezTo>
                      <a:cubicBezTo>
                        <a:pt x="2456" y="1933"/>
                        <a:pt x="2321" y="1904"/>
                        <a:pt x="2206" y="1842"/>
                      </a:cubicBezTo>
                      <a:cubicBezTo>
                        <a:pt x="1875" y="1673"/>
                        <a:pt x="1731" y="1285"/>
                        <a:pt x="1615" y="928"/>
                      </a:cubicBezTo>
                      <a:cubicBezTo>
                        <a:pt x="1494" y="578"/>
                        <a:pt x="1341" y="189"/>
                        <a:pt x="1000" y="40"/>
                      </a:cubicBezTo>
                      <a:cubicBezTo>
                        <a:pt x="942" y="11"/>
                        <a:pt x="880" y="1"/>
                        <a:pt x="817" y="1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0" name="Google Shape;4250;p72"/>
                <p:cNvSpPr/>
                <p:nvPr/>
              </p:nvSpPr>
              <p:spPr>
                <a:xfrm>
                  <a:off x="4506687" y="822588"/>
                  <a:ext cx="61580" cy="45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2" h="1890" extrusionOk="0">
                      <a:moveTo>
                        <a:pt x="1755" y="0"/>
                      </a:moveTo>
                      <a:cubicBezTo>
                        <a:pt x="1587" y="0"/>
                        <a:pt x="1423" y="58"/>
                        <a:pt x="1303" y="188"/>
                      </a:cubicBezTo>
                      <a:lnTo>
                        <a:pt x="1351" y="222"/>
                      </a:lnTo>
                      <a:cubicBezTo>
                        <a:pt x="995" y="717"/>
                        <a:pt x="1" y="1226"/>
                        <a:pt x="269" y="1890"/>
                      </a:cubicBezTo>
                      <a:cubicBezTo>
                        <a:pt x="1096" y="1582"/>
                        <a:pt x="1880" y="1149"/>
                        <a:pt x="2572" y="601"/>
                      </a:cubicBezTo>
                      <a:cubicBezTo>
                        <a:pt x="2567" y="582"/>
                        <a:pt x="2562" y="568"/>
                        <a:pt x="2558" y="553"/>
                      </a:cubicBezTo>
                      <a:cubicBezTo>
                        <a:pt x="2452" y="222"/>
                        <a:pt x="2091" y="0"/>
                        <a:pt x="1755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1" name="Google Shape;4251;p72"/>
                <p:cNvSpPr/>
                <p:nvPr/>
              </p:nvSpPr>
              <p:spPr>
                <a:xfrm>
                  <a:off x="4513127" y="836976"/>
                  <a:ext cx="59401" cy="4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1" h="1784" extrusionOk="0">
                      <a:moveTo>
                        <a:pt x="2303" y="0"/>
                      </a:moveTo>
                      <a:lnTo>
                        <a:pt x="2303" y="0"/>
                      </a:lnTo>
                      <a:cubicBezTo>
                        <a:pt x="1611" y="548"/>
                        <a:pt x="827" y="981"/>
                        <a:pt x="0" y="1289"/>
                      </a:cubicBezTo>
                      <a:cubicBezTo>
                        <a:pt x="25" y="1346"/>
                        <a:pt x="58" y="1409"/>
                        <a:pt x="102" y="1466"/>
                      </a:cubicBezTo>
                      <a:cubicBezTo>
                        <a:pt x="265" y="1692"/>
                        <a:pt x="481" y="1783"/>
                        <a:pt x="717" y="1783"/>
                      </a:cubicBezTo>
                      <a:cubicBezTo>
                        <a:pt x="1504" y="1783"/>
                        <a:pt x="2480" y="726"/>
                        <a:pt x="2303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52" name="Google Shape;4252;p72"/>
              <p:cNvGrpSpPr/>
              <p:nvPr/>
            </p:nvGrpSpPr>
            <p:grpSpPr>
              <a:xfrm flipH="1">
                <a:off x="6683958" y="1740240"/>
                <a:ext cx="1288155" cy="791929"/>
                <a:chOff x="4318474" y="484276"/>
                <a:chExt cx="746886" cy="459169"/>
              </a:xfrm>
            </p:grpSpPr>
            <p:sp>
              <p:nvSpPr>
                <p:cNvPr id="4253" name="Google Shape;4253;p72"/>
                <p:cNvSpPr/>
                <p:nvPr/>
              </p:nvSpPr>
              <p:spPr>
                <a:xfrm>
                  <a:off x="4318474" y="484276"/>
                  <a:ext cx="746886" cy="45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5" h="19178" extrusionOk="0">
                      <a:moveTo>
                        <a:pt x="24164" y="0"/>
                      </a:moveTo>
                      <a:cubicBezTo>
                        <a:pt x="24075" y="0"/>
                        <a:pt x="23983" y="25"/>
                        <a:pt x="23894" y="81"/>
                      </a:cubicBezTo>
                      <a:cubicBezTo>
                        <a:pt x="22231" y="1114"/>
                        <a:pt x="20348" y="1618"/>
                        <a:pt x="18483" y="2162"/>
                      </a:cubicBezTo>
                      <a:cubicBezTo>
                        <a:pt x="16518" y="2734"/>
                        <a:pt x="14552" y="3310"/>
                        <a:pt x="12587" y="3882"/>
                      </a:cubicBezTo>
                      <a:cubicBezTo>
                        <a:pt x="10674" y="4440"/>
                        <a:pt x="8728" y="4939"/>
                        <a:pt x="6844" y="5584"/>
                      </a:cubicBezTo>
                      <a:cubicBezTo>
                        <a:pt x="3513" y="6722"/>
                        <a:pt x="0" y="9250"/>
                        <a:pt x="457" y="13219"/>
                      </a:cubicBezTo>
                      <a:cubicBezTo>
                        <a:pt x="779" y="16007"/>
                        <a:pt x="3086" y="18386"/>
                        <a:pt x="5820" y="19005"/>
                      </a:cubicBezTo>
                      <a:cubicBezTo>
                        <a:pt x="6339" y="19124"/>
                        <a:pt x="6837" y="19177"/>
                        <a:pt x="7317" y="19177"/>
                      </a:cubicBezTo>
                      <a:cubicBezTo>
                        <a:pt x="9813" y="19177"/>
                        <a:pt x="11852" y="17743"/>
                        <a:pt x="14105" y="16627"/>
                      </a:cubicBezTo>
                      <a:cubicBezTo>
                        <a:pt x="17513" y="14935"/>
                        <a:pt x="20823" y="13037"/>
                        <a:pt x="24216" y="11297"/>
                      </a:cubicBezTo>
                      <a:cubicBezTo>
                        <a:pt x="24735" y="11028"/>
                        <a:pt x="24476" y="10293"/>
                        <a:pt x="23952" y="10244"/>
                      </a:cubicBezTo>
                      <a:cubicBezTo>
                        <a:pt x="23735" y="10226"/>
                        <a:pt x="23515" y="10206"/>
                        <a:pt x="23298" y="10187"/>
                      </a:cubicBezTo>
                      <a:cubicBezTo>
                        <a:pt x="26273" y="8086"/>
                        <a:pt x="28854" y="5478"/>
                        <a:pt x="30925" y="2474"/>
                      </a:cubicBezTo>
                      <a:cubicBezTo>
                        <a:pt x="31195" y="2077"/>
                        <a:pt x="30823" y="1631"/>
                        <a:pt x="30423" y="1631"/>
                      </a:cubicBezTo>
                      <a:cubicBezTo>
                        <a:pt x="30338" y="1631"/>
                        <a:pt x="30252" y="1651"/>
                        <a:pt x="30171" y="1696"/>
                      </a:cubicBezTo>
                      <a:cubicBezTo>
                        <a:pt x="28210" y="2748"/>
                        <a:pt x="26052" y="3286"/>
                        <a:pt x="23851" y="3291"/>
                      </a:cubicBezTo>
                      <a:cubicBezTo>
                        <a:pt x="24433" y="2527"/>
                        <a:pt x="24755" y="1585"/>
                        <a:pt x="24731" y="580"/>
                      </a:cubicBezTo>
                      <a:cubicBezTo>
                        <a:pt x="24724" y="271"/>
                        <a:pt x="24458" y="0"/>
                        <a:pt x="2416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4" name="Google Shape;4254;p72"/>
                <p:cNvSpPr/>
                <p:nvPr/>
              </p:nvSpPr>
              <p:spPr>
                <a:xfrm>
                  <a:off x="4327332" y="598946"/>
                  <a:ext cx="535737" cy="30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76" h="12875" extrusionOk="0">
                      <a:moveTo>
                        <a:pt x="17921" y="0"/>
                      </a:moveTo>
                      <a:cubicBezTo>
                        <a:pt x="13918" y="125"/>
                        <a:pt x="9934" y="980"/>
                        <a:pt x="6233" y="2528"/>
                      </a:cubicBezTo>
                      <a:cubicBezTo>
                        <a:pt x="4860" y="3100"/>
                        <a:pt x="3465" y="3811"/>
                        <a:pt x="2582" y="5013"/>
                      </a:cubicBezTo>
                      <a:cubicBezTo>
                        <a:pt x="1" y="8526"/>
                        <a:pt x="3955" y="12678"/>
                        <a:pt x="7517" y="12865"/>
                      </a:cubicBezTo>
                      <a:cubicBezTo>
                        <a:pt x="7641" y="12871"/>
                        <a:pt x="7765" y="12875"/>
                        <a:pt x="7889" y="12875"/>
                      </a:cubicBezTo>
                      <a:cubicBezTo>
                        <a:pt x="9826" y="12875"/>
                        <a:pt x="11718" y="12076"/>
                        <a:pt x="13308" y="10948"/>
                      </a:cubicBezTo>
                      <a:cubicBezTo>
                        <a:pt x="14999" y="9751"/>
                        <a:pt x="16398" y="8189"/>
                        <a:pt x="17782" y="6647"/>
                      </a:cubicBezTo>
                      <a:cubicBezTo>
                        <a:pt x="17205" y="6541"/>
                        <a:pt x="16629" y="6439"/>
                        <a:pt x="16052" y="6334"/>
                      </a:cubicBezTo>
                      <a:cubicBezTo>
                        <a:pt x="18161" y="4445"/>
                        <a:pt x="20266" y="2562"/>
                        <a:pt x="22376" y="673"/>
                      </a:cubicBezTo>
                      <a:lnTo>
                        <a:pt x="22376" y="673"/>
                      </a:lnTo>
                      <a:cubicBezTo>
                        <a:pt x="20324" y="1019"/>
                        <a:pt x="18277" y="1365"/>
                        <a:pt x="16225" y="1711"/>
                      </a:cubicBezTo>
                      <a:cubicBezTo>
                        <a:pt x="16791" y="1140"/>
                        <a:pt x="17359" y="572"/>
                        <a:pt x="1792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5" name="Google Shape;4255;p72"/>
                <p:cNvSpPr/>
                <p:nvPr/>
              </p:nvSpPr>
              <p:spPr>
                <a:xfrm>
                  <a:off x="4344592" y="651637"/>
                  <a:ext cx="291021" cy="26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5" h="11015" extrusionOk="0">
                      <a:moveTo>
                        <a:pt x="6081" y="1"/>
                      </a:moveTo>
                      <a:cubicBezTo>
                        <a:pt x="5643" y="1"/>
                        <a:pt x="5198" y="54"/>
                        <a:pt x="4753" y="164"/>
                      </a:cubicBezTo>
                      <a:cubicBezTo>
                        <a:pt x="1803" y="899"/>
                        <a:pt x="0" y="3883"/>
                        <a:pt x="736" y="6833"/>
                      </a:cubicBezTo>
                      <a:cubicBezTo>
                        <a:pt x="1356" y="9340"/>
                        <a:pt x="3602" y="11014"/>
                        <a:pt x="6074" y="11014"/>
                      </a:cubicBezTo>
                      <a:cubicBezTo>
                        <a:pt x="6512" y="11014"/>
                        <a:pt x="6957" y="10962"/>
                        <a:pt x="7402" y="10852"/>
                      </a:cubicBezTo>
                      <a:cubicBezTo>
                        <a:pt x="10352" y="10120"/>
                        <a:pt x="12155" y="7132"/>
                        <a:pt x="11419" y="4181"/>
                      </a:cubicBezTo>
                      <a:cubicBezTo>
                        <a:pt x="10799" y="1675"/>
                        <a:pt x="8552" y="1"/>
                        <a:pt x="60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6" name="Google Shape;4256;p72"/>
                <p:cNvSpPr/>
                <p:nvPr/>
              </p:nvSpPr>
              <p:spPr>
                <a:xfrm>
                  <a:off x="4398552" y="879540"/>
                  <a:ext cx="147534" cy="3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2" h="156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14" y="986"/>
                        <a:pt x="2384" y="1562"/>
                        <a:pt x="3835" y="1562"/>
                      </a:cubicBezTo>
                      <a:cubicBezTo>
                        <a:pt x="4272" y="1562"/>
                        <a:pt x="4720" y="1509"/>
                        <a:pt x="5166" y="1399"/>
                      </a:cubicBezTo>
                      <a:cubicBezTo>
                        <a:pt x="5512" y="1312"/>
                        <a:pt x="5844" y="1192"/>
                        <a:pt x="6161" y="1048"/>
                      </a:cubicBezTo>
                      <a:lnTo>
                        <a:pt x="6161" y="1048"/>
                      </a:lnTo>
                      <a:cubicBezTo>
                        <a:pt x="6075" y="1062"/>
                        <a:pt x="5988" y="1077"/>
                        <a:pt x="5902" y="1086"/>
                      </a:cubicBezTo>
                      <a:cubicBezTo>
                        <a:pt x="5662" y="1188"/>
                        <a:pt x="5407" y="1269"/>
                        <a:pt x="5148" y="1332"/>
                      </a:cubicBezTo>
                      <a:cubicBezTo>
                        <a:pt x="4705" y="1442"/>
                        <a:pt x="4258" y="1494"/>
                        <a:pt x="3821" y="1494"/>
                      </a:cubicBezTo>
                      <a:cubicBezTo>
                        <a:pt x="2404" y="1494"/>
                        <a:pt x="1067" y="947"/>
                        <a:pt x="62" y="10"/>
                      </a:cubicBezTo>
                      <a:cubicBezTo>
                        <a:pt x="44" y="5"/>
                        <a:pt x="20" y="5"/>
                        <a:pt x="0" y="1"/>
                      </a:cubicBezTo>
                      <a:close/>
                    </a:path>
                  </a:pathLst>
                </a:custGeom>
                <a:solidFill>
                  <a:srgbClr val="5123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7" name="Google Shape;4257;p72"/>
                <p:cNvSpPr/>
                <p:nvPr/>
              </p:nvSpPr>
              <p:spPr>
                <a:xfrm>
                  <a:off x="4539819" y="768174"/>
                  <a:ext cx="88875" cy="137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2" h="5739" extrusionOk="0">
                      <a:moveTo>
                        <a:pt x="3399" y="0"/>
                      </a:moveTo>
                      <a:cubicBezTo>
                        <a:pt x="3394" y="5"/>
                        <a:pt x="3394" y="10"/>
                        <a:pt x="3394" y="15"/>
                      </a:cubicBezTo>
                      <a:cubicBezTo>
                        <a:pt x="3677" y="2466"/>
                        <a:pt x="2279" y="4811"/>
                        <a:pt x="1" y="5738"/>
                      </a:cubicBezTo>
                      <a:cubicBezTo>
                        <a:pt x="87" y="5729"/>
                        <a:pt x="174" y="5714"/>
                        <a:pt x="260" y="5700"/>
                      </a:cubicBezTo>
                      <a:cubicBezTo>
                        <a:pt x="2418" y="4700"/>
                        <a:pt x="3711" y="2393"/>
                        <a:pt x="3399" y="0"/>
                      </a:cubicBezTo>
                      <a:close/>
                    </a:path>
                  </a:pathLst>
                </a:custGeom>
                <a:solidFill>
                  <a:srgbClr val="ED5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8" name="Google Shape;4258;p72"/>
                <p:cNvSpPr/>
                <p:nvPr/>
              </p:nvSpPr>
              <p:spPr>
                <a:xfrm>
                  <a:off x="4400036" y="768533"/>
                  <a:ext cx="227837" cy="146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6" h="6132" extrusionOk="0">
                      <a:moveTo>
                        <a:pt x="9233" y="0"/>
                      </a:moveTo>
                      <a:lnTo>
                        <a:pt x="9233" y="0"/>
                      </a:lnTo>
                      <a:cubicBezTo>
                        <a:pt x="8848" y="870"/>
                        <a:pt x="8300" y="1672"/>
                        <a:pt x="7623" y="2336"/>
                      </a:cubicBezTo>
                      <a:cubicBezTo>
                        <a:pt x="7430" y="2522"/>
                        <a:pt x="7233" y="2695"/>
                        <a:pt x="7027" y="2859"/>
                      </a:cubicBezTo>
                      <a:cubicBezTo>
                        <a:pt x="7204" y="3585"/>
                        <a:pt x="6228" y="4642"/>
                        <a:pt x="5441" y="4642"/>
                      </a:cubicBezTo>
                      <a:cubicBezTo>
                        <a:pt x="5205" y="4642"/>
                        <a:pt x="4989" y="4551"/>
                        <a:pt x="4826" y="4325"/>
                      </a:cubicBezTo>
                      <a:cubicBezTo>
                        <a:pt x="4782" y="4268"/>
                        <a:pt x="4749" y="4205"/>
                        <a:pt x="4724" y="4148"/>
                      </a:cubicBezTo>
                      <a:cubicBezTo>
                        <a:pt x="3658" y="4541"/>
                        <a:pt x="2515" y="4743"/>
                        <a:pt x="1366" y="4743"/>
                      </a:cubicBezTo>
                      <a:cubicBezTo>
                        <a:pt x="909" y="4743"/>
                        <a:pt x="452" y="4709"/>
                        <a:pt x="0" y="4647"/>
                      </a:cubicBezTo>
                      <a:lnTo>
                        <a:pt x="0" y="4647"/>
                      </a:lnTo>
                      <a:cubicBezTo>
                        <a:pt x="1005" y="5584"/>
                        <a:pt x="2342" y="6131"/>
                        <a:pt x="3759" y="6131"/>
                      </a:cubicBezTo>
                      <a:cubicBezTo>
                        <a:pt x="4196" y="6131"/>
                        <a:pt x="4643" y="6079"/>
                        <a:pt x="5086" y="5969"/>
                      </a:cubicBezTo>
                      <a:cubicBezTo>
                        <a:pt x="5345" y="5906"/>
                        <a:pt x="5600" y="5825"/>
                        <a:pt x="5840" y="5723"/>
                      </a:cubicBezTo>
                      <a:cubicBezTo>
                        <a:pt x="8118" y="4796"/>
                        <a:pt x="9516" y="2451"/>
                        <a:pt x="9233" y="0"/>
                      </a:cubicBezTo>
                      <a:close/>
                    </a:path>
                  </a:pathLst>
                </a:custGeom>
                <a:solidFill>
                  <a:srgbClr val="FD7B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9" name="Google Shape;4259;p72"/>
                <p:cNvSpPr/>
                <p:nvPr/>
              </p:nvSpPr>
              <p:spPr>
                <a:xfrm>
                  <a:off x="4668135" y="699037"/>
                  <a:ext cx="178994" cy="104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6" h="4373" extrusionOk="0">
                      <a:moveTo>
                        <a:pt x="7361" y="1"/>
                      </a:moveTo>
                      <a:cubicBezTo>
                        <a:pt x="7349" y="1"/>
                        <a:pt x="7336" y="3"/>
                        <a:pt x="7323" y="9"/>
                      </a:cubicBezTo>
                      <a:cubicBezTo>
                        <a:pt x="7159" y="77"/>
                        <a:pt x="7015" y="193"/>
                        <a:pt x="6866" y="288"/>
                      </a:cubicBezTo>
                      <a:cubicBezTo>
                        <a:pt x="6718" y="384"/>
                        <a:pt x="6569" y="481"/>
                        <a:pt x="6419" y="577"/>
                      </a:cubicBezTo>
                      <a:cubicBezTo>
                        <a:pt x="6136" y="754"/>
                        <a:pt x="5853" y="927"/>
                        <a:pt x="5569" y="1100"/>
                      </a:cubicBezTo>
                      <a:cubicBezTo>
                        <a:pt x="4977" y="1461"/>
                        <a:pt x="4391" y="1826"/>
                        <a:pt x="3790" y="2167"/>
                      </a:cubicBezTo>
                      <a:cubicBezTo>
                        <a:pt x="2599" y="2859"/>
                        <a:pt x="1379" y="3513"/>
                        <a:pt x="139" y="4119"/>
                      </a:cubicBezTo>
                      <a:cubicBezTo>
                        <a:pt x="1" y="4190"/>
                        <a:pt x="84" y="4373"/>
                        <a:pt x="212" y="4373"/>
                      </a:cubicBezTo>
                      <a:cubicBezTo>
                        <a:pt x="231" y="4373"/>
                        <a:pt x="252" y="4368"/>
                        <a:pt x="273" y="4359"/>
                      </a:cubicBezTo>
                      <a:cubicBezTo>
                        <a:pt x="1532" y="3763"/>
                        <a:pt x="2767" y="3119"/>
                        <a:pt x="3968" y="2413"/>
                      </a:cubicBezTo>
                      <a:cubicBezTo>
                        <a:pt x="4564" y="2062"/>
                        <a:pt x="5156" y="1711"/>
                        <a:pt x="5733" y="1326"/>
                      </a:cubicBezTo>
                      <a:cubicBezTo>
                        <a:pt x="6021" y="1134"/>
                        <a:pt x="6304" y="942"/>
                        <a:pt x="6592" y="745"/>
                      </a:cubicBezTo>
                      <a:cubicBezTo>
                        <a:pt x="6862" y="553"/>
                        <a:pt x="7188" y="375"/>
                        <a:pt x="7419" y="140"/>
                      </a:cubicBezTo>
                      <a:cubicBezTo>
                        <a:pt x="7475" y="78"/>
                        <a:pt x="7427" y="1"/>
                        <a:pt x="736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0" name="Google Shape;4260;p72"/>
                <p:cNvSpPr/>
                <p:nvPr/>
              </p:nvSpPr>
              <p:spPr>
                <a:xfrm>
                  <a:off x="4741797" y="736167"/>
                  <a:ext cx="81740" cy="53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4" h="2237" extrusionOk="0">
                      <a:moveTo>
                        <a:pt x="3296" y="0"/>
                      </a:moveTo>
                      <a:cubicBezTo>
                        <a:pt x="3281" y="0"/>
                        <a:pt x="3264" y="5"/>
                        <a:pt x="3246" y="15"/>
                      </a:cubicBezTo>
                      <a:cubicBezTo>
                        <a:pt x="2184" y="607"/>
                        <a:pt x="1166" y="1284"/>
                        <a:pt x="141" y="1947"/>
                      </a:cubicBezTo>
                      <a:cubicBezTo>
                        <a:pt x="1" y="2036"/>
                        <a:pt x="83" y="2237"/>
                        <a:pt x="213" y="2237"/>
                      </a:cubicBezTo>
                      <a:cubicBezTo>
                        <a:pt x="238" y="2237"/>
                        <a:pt x="264" y="2229"/>
                        <a:pt x="291" y="2212"/>
                      </a:cubicBezTo>
                      <a:cubicBezTo>
                        <a:pt x="1314" y="1549"/>
                        <a:pt x="2352" y="895"/>
                        <a:pt x="3337" y="170"/>
                      </a:cubicBezTo>
                      <a:cubicBezTo>
                        <a:pt x="3413" y="113"/>
                        <a:pt x="3373" y="0"/>
                        <a:pt x="32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1" name="Google Shape;4261;p72"/>
                <p:cNvSpPr/>
                <p:nvPr/>
              </p:nvSpPr>
              <p:spPr>
                <a:xfrm>
                  <a:off x="4625259" y="575748"/>
                  <a:ext cx="179377" cy="88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2" h="3713" extrusionOk="0">
                      <a:moveTo>
                        <a:pt x="7374" y="0"/>
                      </a:moveTo>
                      <a:cubicBezTo>
                        <a:pt x="7366" y="0"/>
                        <a:pt x="7359" y="1"/>
                        <a:pt x="7351" y="4"/>
                      </a:cubicBezTo>
                      <a:cubicBezTo>
                        <a:pt x="6716" y="200"/>
                        <a:pt x="6105" y="479"/>
                        <a:pt x="5500" y="748"/>
                      </a:cubicBezTo>
                      <a:cubicBezTo>
                        <a:pt x="4889" y="1018"/>
                        <a:pt x="4284" y="1296"/>
                        <a:pt x="3683" y="1584"/>
                      </a:cubicBezTo>
                      <a:cubicBezTo>
                        <a:pt x="2472" y="2171"/>
                        <a:pt x="1285" y="2801"/>
                        <a:pt x="123" y="3473"/>
                      </a:cubicBezTo>
                      <a:cubicBezTo>
                        <a:pt x="0" y="3543"/>
                        <a:pt x="72" y="3712"/>
                        <a:pt x="184" y="3712"/>
                      </a:cubicBezTo>
                      <a:cubicBezTo>
                        <a:pt x="204" y="3712"/>
                        <a:pt x="225" y="3707"/>
                        <a:pt x="247" y="3695"/>
                      </a:cubicBezTo>
                      <a:cubicBezTo>
                        <a:pt x="1400" y="3031"/>
                        <a:pt x="2578" y="2402"/>
                        <a:pt x="3775" y="1820"/>
                      </a:cubicBezTo>
                      <a:cubicBezTo>
                        <a:pt x="4366" y="1532"/>
                        <a:pt x="4957" y="1257"/>
                        <a:pt x="5557" y="989"/>
                      </a:cubicBezTo>
                      <a:cubicBezTo>
                        <a:pt x="6173" y="714"/>
                        <a:pt x="6807" y="465"/>
                        <a:pt x="7413" y="166"/>
                      </a:cubicBezTo>
                      <a:cubicBezTo>
                        <a:pt x="7492" y="127"/>
                        <a:pt x="7451" y="0"/>
                        <a:pt x="737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2" name="Google Shape;4262;p72"/>
                <p:cNvSpPr/>
                <p:nvPr/>
              </p:nvSpPr>
              <p:spPr>
                <a:xfrm>
                  <a:off x="4647739" y="557123"/>
                  <a:ext cx="144086" cy="66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8" h="2795" extrusionOk="0">
                      <a:moveTo>
                        <a:pt x="5894" y="0"/>
                      </a:moveTo>
                      <a:cubicBezTo>
                        <a:pt x="5886" y="0"/>
                        <a:pt x="5877" y="1"/>
                        <a:pt x="5868" y="3"/>
                      </a:cubicBezTo>
                      <a:cubicBezTo>
                        <a:pt x="5349" y="128"/>
                        <a:pt x="4835" y="267"/>
                        <a:pt x="4336" y="450"/>
                      </a:cubicBezTo>
                      <a:cubicBezTo>
                        <a:pt x="3855" y="632"/>
                        <a:pt x="3384" y="824"/>
                        <a:pt x="2912" y="1036"/>
                      </a:cubicBezTo>
                      <a:cubicBezTo>
                        <a:pt x="1952" y="1468"/>
                        <a:pt x="1024" y="1969"/>
                        <a:pt x="130" y="2526"/>
                      </a:cubicBezTo>
                      <a:cubicBezTo>
                        <a:pt x="1" y="2606"/>
                        <a:pt x="75" y="2795"/>
                        <a:pt x="196" y="2795"/>
                      </a:cubicBezTo>
                      <a:cubicBezTo>
                        <a:pt x="219" y="2795"/>
                        <a:pt x="244" y="2788"/>
                        <a:pt x="270" y="2771"/>
                      </a:cubicBezTo>
                      <a:cubicBezTo>
                        <a:pt x="2038" y="1676"/>
                        <a:pt x="3950" y="868"/>
                        <a:pt x="5911" y="190"/>
                      </a:cubicBezTo>
                      <a:cubicBezTo>
                        <a:pt x="6018" y="155"/>
                        <a:pt x="5993" y="0"/>
                        <a:pt x="58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3" name="Google Shape;4263;p72"/>
                <p:cNvSpPr/>
                <p:nvPr/>
              </p:nvSpPr>
              <p:spPr>
                <a:xfrm>
                  <a:off x="4530387" y="735712"/>
                  <a:ext cx="50998" cy="68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0" h="2866" extrusionOk="0">
                      <a:moveTo>
                        <a:pt x="1327" y="1"/>
                      </a:moveTo>
                      <a:cubicBezTo>
                        <a:pt x="976" y="1"/>
                        <a:pt x="606" y="285"/>
                        <a:pt x="674" y="635"/>
                      </a:cubicBezTo>
                      <a:lnTo>
                        <a:pt x="837" y="357"/>
                      </a:lnTo>
                      <a:lnTo>
                        <a:pt x="837" y="357"/>
                      </a:lnTo>
                      <a:cubicBezTo>
                        <a:pt x="592" y="910"/>
                        <a:pt x="361" y="1471"/>
                        <a:pt x="145" y="2039"/>
                      </a:cubicBezTo>
                      <a:cubicBezTo>
                        <a:pt x="68" y="2245"/>
                        <a:pt x="0" y="2485"/>
                        <a:pt x="111" y="2673"/>
                      </a:cubicBezTo>
                      <a:cubicBezTo>
                        <a:pt x="193" y="2802"/>
                        <a:pt x="346" y="2866"/>
                        <a:pt x="506" y="2866"/>
                      </a:cubicBezTo>
                      <a:cubicBezTo>
                        <a:pt x="577" y="2866"/>
                        <a:pt x="654" y="2851"/>
                        <a:pt x="721" y="2827"/>
                      </a:cubicBezTo>
                      <a:cubicBezTo>
                        <a:pt x="933" y="2745"/>
                        <a:pt x="1096" y="2572"/>
                        <a:pt x="1245" y="2404"/>
                      </a:cubicBezTo>
                      <a:cubicBezTo>
                        <a:pt x="1553" y="2068"/>
                        <a:pt x="1870" y="1712"/>
                        <a:pt x="2000" y="1274"/>
                      </a:cubicBezTo>
                      <a:cubicBezTo>
                        <a:pt x="2129" y="837"/>
                        <a:pt x="2010" y="289"/>
                        <a:pt x="1610" y="69"/>
                      </a:cubicBezTo>
                      <a:cubicBezTo>
                        <a:pt x="1524" y="20"/>
                        <a:pt x="1428" y="1"/>
                        <a:pt x="132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4" name="Google Shape;4264;p72"/>
                <p:cNvSpPr/>
                <p:nvPr/>
              </p:nvSpPr>
              <p:spPr>
                <a:xfrm>
                  <a:off x="4380837" y="793693"/>
                  <a:ext cx="65028" cy="69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" h="2909" extrusionOk="0">
                      <a:moveTo>
                        <a:pt x="817" y="1"/>
                      </a:moveTo>
                      <a:cubicBezTo>
                        <a:pt x="509" y="1"/>
                        <a:pt x="183" y="280"/>
                        <a:pt x="318" y="559"/>
                      </a:cubicBezTo>
                      <a:lnTo>
                        <a:pt x="96" y="1054"/>
                      </a:lnTo>
                      <a:cubicBezTo>
                        <a:pt x="1" y="1995"/>
                        <a:pt x="866" y="2909"/>
                        <a:pt x="1802" y="2909"/>
                      </a:cubicBezTo>
                      <a:cubicBezTo>
                        <a:pt x="1855" y="2909"/>
                        <a:pt x="1904" y="2909"/>
                        <a:pt x="1956" y="2904"/>
                      </a:cubicBezTo>
                      <a:cubicBezTo>
                        <a:pt x="2177" y="2880"/>
                        <a:pt x="2408" y="2802"/>
                        <a:pt x="2552" y="2629"/>
                      </a:cubicBezTo>
                      <a:cubicBezTo>
                        <a:pt x="2692" y="2456"/>
                        <a:pt x="2716" y="2174"/>
                        <a:pt x="2552" y="2019"/>
                      </a:cubicBezTo>
                      <a:cubicBezTo>
                        <a:pt x="2456" y="1933"/>
                        <a:pt x="2321" y="1904"/>
                        <a:pt x="2206" y="1842"/>
                      </a:cubicBezTo>
                      <a:cubicBezTo>
                        <a:pt x="1875" y="1673"/>
                        <a:pt x="1731" y="1285"/>
                        <a:pt x="1615" y="928"/>
                      </a:cubicBezTo>
                      <a:cubicBezTo>
                        <a:pt x="1494" y="578"/>
                        <a:pt x="1341" y="189"/>
                        <a:pt x="1000" y="40"/>
                      </a:cubicBezTo>
                      <a:cubicBezTo>
                        <a:pt x="942" y="11"/>
                        <a:pt x="880" y="1"/>
                        <a:pt x="8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5" name="Google Shape;4265;p72"/>
                <p:cNvSpPr/>
                <p:nvPr/>
              </p:nvSpPr>
              <p:spPr>
                <a:xfrm>
                  <a:off x="4506687" y="822588"/>
                  <a:ext cx="61580" cy="45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2" h="1890" extrusionOk="0">
                      <a:moveTo>
                        <a:pt x="1755" y="0"/>
                      </a:moveTo>
                      <a:cubicBezTo>
                        <a:pt x="1587" y="0"/>
                        <a:pt x="1423" y="58"/>
                        <a:pt x="1303" y="188"/>
                      </a:cubicBezTo>
                      <a:lnTo>
                        <a:pt x="1351" y="222"/>
                      </a:lnTo>
                      <a:cubicBezTo>
                        <a:pt x="995" y="717"/>
                        <a:pt x="1" y="1226"/>
                        <a:pt x="269" y="1890"/>
                      </a:cubicBezTo>
                      <a:cubicBezTo>
                        <a:pt x="1096" y="1582"/>
                        <a:pt x="1880" y="1149"/>
                        <a:pt x="2572" y="601"/>
                      </a:cubicBezTo>
                      <a:cubicBezTo>
                        <a:pt x="2567" y="582"/>
                        <a:pt x="2562" y="568"/>
                        <a:pt x="2558" y="553"/>
                      </a:cubicBezTo>
                      <a:cubicBezTo>
                        <a:pt x="2452" y="222"/>
                        <a:pt x="2091" y="0"/>
                        <a:pt x="175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6" name="Google Shape;4266;p72"/>
                <p:cNvSpPr/>
                <p:nvPr/>
              </p:nvSpPr>
              <p:spPr>
                <a:xfrm>
                  <a:off x="4513127" y="836976"/>
                  <a:ext cx="59401" cy="4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1" h="1784" extrusionOk="0">
                      <a:moveTo>
                        <a:pt x="2303" y="0"/>
                      </a:moveTo>
                      <a:lnTo>
                        <a:pt x="2303" y="0"/>
                      </a:lnTo>
                      <a:cubicBezTo>
                        <a:pt x="1611" y="548"/>
                        <a:pt x="827" y="981"/>
                        <a:pt x="0" y="1289"/>
                      </a:cubicBezTo>
                      <a:cubicBezTo>
                        <a:pt x="25" y="1346"/>
                        <a:pt x="58" y="1409"/>
                        <a:pt x="102" y="1466"/>
                      </a:cubicBezTo>
                      <a:cubicBezTo>
                        <a:pt x="265" y="1692"/>
                        <a:pt x="481" y="1783"/>
                        <a:pt x="717" y="1783"/>
                      </a:cubicBezTo>
                      <a:cubicBezTo>
                        <a:pt x="1504" y="1783"/>
                        <a:pt x="2480" y="726"/>
                        <a:pt x="230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267" name="Google Shape;4267;p72"/>
          <p:cNvSpPr txBox="1">
            <a:spLocks noGrp="1"/>
          </p:cNvSpPr>
          <p:nvPr>
            <p:ph type="title" idx="2"/>
          </p:nvPr>
        </p:nvSpPr>
        <p:spPr>
          <a:xfrm>
            <a:off x="1995413" y="3087225"/>
            <a:ext cx="1489800" cy="1096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cxnSp>
        <p:nvCxnSpPr>
          <p:cNvPr id="4268" name="Google Shape;4268;p72"/>
          <p:cNvCxnSpPr/>
          <p:nvPr/>
        </p:nvCxnSpPr>
        <p:spPr>
          <a:xfrm rot="10800000">
            <a:off x="3756763" y="2680350"/>
            <a:ext cx="0" cy="1959300"/>
          </a:xfrm>
          <a:prstGeom prst="straightConnector1">
            <a:avLst/>
          </a:prstGeom>
          <a:noFill/>
          <a:ln w="38100" cap="flat" cmpd="sng">
            <a:solidFill>
              <a:srgbClr val="EE7302"/>
            </a:solidFill>
            <a:prstDash val="solid"/>
            <a:round/>
            <a:headEnd type="none" w="sm" len="sm"/>
            <a:tailEnd type="oval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45313 0.499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24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Google Shape;2247;p50"/>
          <p:cNvSpPr txBox="1">
            <a:spLocks noGrp="1"/>
          </p:cNvSpPr>
          <p:nvPr>
            <p:ph type="title"/>
          </p:nvPr>
        </p:nvSpPr>
        <p:spPr>
          <a:xfrm>
            <a:off x="162538" y="1490603"/>
            <a:ext cx="2688285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lvl="0"/>
            <a:r>
              <a:rPr lang="e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19,72 : 5,8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49" name="Google Shape;2249;p50"/>
          <p:cNvSpPr txBox="1">
            <a:spLocks noGrp="1"/>
          </p:cNvSpPr>
          <p:nvPr>
            <p:ph type="title" idx="2"/>
          </p:nvPr>
        </p:nvSpPr>
        <p:spPr>
          <a:xfrm>
            <a:off x="4797617" y="1490497"/>
            <a:ext cx="2688285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12,88 : 0,25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1" name="Google Shape;2251;p50"/>
          <p:cNvSpPr txBox="1">
            <a:spLocks noGrp="1"/>
          </p:cNvSpPr>
          <p:nvPr>
            <p:ph type="title" idx="4"/>
          </p:nvPr>
        </p:nvSpPr>
        <p:spPr>
          <a:xfrm>
            <a:off x="2409258" y="2563197"/>
            <a:ext cx="2688285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8,216 : 5,2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" name="Google Shape;2253;p50"/>
          <p:cNvSpPr txBox="1">
            <a:spLocks noGrp="1"/>
          </p:cNvSpPr>
          <p:nvPr>
            <p:ph type="title" idx="6"/>
          </p:nvPr>
        </p:nvSpPr>
        <p:spPr>
          <a:xfrm>
            <a:off x="6745076" y="2563197"/>
            <a:ext cx="2688285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17,4 : 1,45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5" name="Google Shape;2255;p50"/>
          <p:cNvSpPr txBox="1">
            <a:spLocks noGrp="1"/>
          </p:cNvSpPr>
          <p:nvPr>
            <p:ph type="title" idx="8"/>
          </p:nvPr>
        </p:nvSpPr>
        <p:spPr>
          <a:xfrm>
            <a:off x="348696" y="15797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 (T.71) </a:t>
            </a:r>
            <a:r>
              <a:rPr lang="en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 tính rồi tính: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256" name="Google Shape;2256;p50"/>
          <p:cNvGrpSpPr/>
          <p:nvPr/>
        </p:nvGrpSpPr>
        <p:grpSpPr>
          <a:xfrm rot="-1212710">
            <a:off x="1341735" y="974694"/>
            <a:ext cx="383736" cy="375326"/>
            <a:chOff x="488084" y="3164562"/>
            <a:chExt cx="535235" cy="523530"/>
          </a:xfrm>
        </p:grpSpPr>
        <p:grpSp>
          <p:nvGrpSpPr>
            <p:cNvPr id="2257" name="Google Shape;2257;p50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258" name="Google Shape;2258;p50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50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50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50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50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50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50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50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50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50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50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69" name="Google Shape;2269;p50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0" name="Google Shape;2270;p50"/>
          <p:cNvGrpSpPr/>
          <p:nvPr/>
        </p:nvGrpSpPr>
        <p:grpSpPr>
          <a:xfrm rot="1093816">
            <a:off x="6054283" y="1056195"/>
            <a:ext cx="383757" cy="375331"/>
            <a:chOff x="488084" y="3164562"/>
            <a:chExt cx="535235" cy="523530"/>
          </a:xfrm>
        </p:grpSpPr>
        <p:grpSp>
          <p:nvGrpSpPr>
            <p:cNvPr id="2271" name="Google Shape;2271;p50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272" name="Google Shape;2272;p50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50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50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50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50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50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50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50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50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50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50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83" name="Google Shape;2283;p50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4" name="Google Shape;2284;p50"/>
          <p:cNvGrpSpPr/>
          <p:nvPr/>
        </p:nvGrpSpPr>
        <p:grpSpPr>
          <a:xfrm rot="-1212710">
            <a:off x="3614836" y="2194167"/>
            <a:ext cx="383736" cy="375326"/>
            <a:chOff x="488084" y="3164562"/>
            <a:chExt cx="535235" cy="523530"/>
          </a:xfrm>
        </p:grpSpPr>
        <p:grpSp>
          <p:nvGrpSpPr>
            <p:cNvPr id="2285" name="Google Shape;2285;p50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286" name="Google Shape;2286;p50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50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50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50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50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50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50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50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50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50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50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97" name="Google Shape;2297;p50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8" name="Google Shape;2298;p50"/>
          <p:cNvGrpSpPr/>
          <p:nvPr/>
        </p:nvGrpSpPr>
        <p:grpSpPr>
          <a:xfrm rot="1093816">
            <a:off x="7943932" y="2186777"/>
            <a:ext cx="383757" cy="375331"/>
            <a:chOff x="488084" y="3164562"/>
            <a:chExt cx="535235" cy="523530"/>
          </a:xfrm>
        </p:grpSpPr>
        <p:grpSp>
          <p:nvGrpSpPr>
            <p:cNvPr id="2299" name="Google Shape;2299;p50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300" name="Google Shape;2300;p50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50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50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50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50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50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50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50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50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50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50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11" name="Google Shape;2311;p50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2247;p50"/>
          <p:cNvSpPr txBox="1">
            <a:spLocks noGrp="1"/>
          </p:cNvSpPr>
          <p:nvPr>
            <p:ph type="title"/>
          </p:nvPr>
        </p:nvSpPr>
        <p:spPr>
          <a:xfrm>
            <a:off x="503197" y="216666"/>
            <a:ext cx="2688285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lvl="0" algn="l"/>
            <a:r>
              <a:rPr lang="e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19,72 : 5,8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907383" y="738039"/>
            <a:ext cx="1999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19,72 </a:t>
            </a:r>
            <a:r>
              <a:rPr lang="en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5,8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>
            <a:off x="2119132" y="826791"/>
            <a:ext cx="0" cy="86408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2119132" y="1235343"/>
            <a:ext cx="10723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75200" y="1049016"/>
            <a:ext cx="95400" cy="7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2494200" y="1049016"/>
            <a:ext cx="95400" cy="7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04046" y="738039"/>
            <a:ext cx="280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2148401" y="1204843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1376470" y="1217524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092702" y="1217523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1594801" y="1217523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2440106" y="1204840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2338517" y="1228330"/>
            <a:ext cx="280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1603667" y="1702677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1376470" y="1702677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4" name="Google Shape;2251;p50"/>
          <p:cNvSpPr txBox="1">
            <a:spLocks noGrp="1"/>
          </p:cNvSpPr>
          <p:nvPr>
            <p:ph type="title" idx="4"/>
          </p:nvPr>
        </p:nvSpPr>
        <p:spPr>
          <a:xfrm>
            <a:off x="5134869" y="210339"/>
            <a:ext cx="2688285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8,216 : 5,2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5531055" y="738039"/>
            <a:ext cx="1999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8,2 16    5,2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46" name="Straight Connector 145"/>
          <p:cNvCxnSpPr/>
          <p:nvPr/>
        </p:nvCxnSpPr>
        <p:spPr>
          <a:xfrm>
            <a:off x="6742804" y="826791"/>
            <a:ext cx="0" cy="86408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6742804" y="1235343"/>
            <a:ext cx="10723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5817047" y="1047542"/>
            <a:ext cx="95400" cy="7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7117871" y="1032556"/>
            <a:ext cx="95400" cy="7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Rectangle 149"/>
          <p:cNvSpPr/>
          <p:nvPr/>
        </p:nvSpPr>
        <p:spPr>
          <a:xfrm>
            <a:off x="6001440" y="755858"/>
            <a:ext cx="280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6757279" y="1191401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821853" y="1203799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532763" y="1203798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6958254" y="1197513"/>
            <a:ext cx="280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6118433" y="1197687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7076688" y="1197511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6138973" y="1654706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5835960" y="1654706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6339948" y="1653066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7283524" y="1197687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6367631" y="2089947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6140434" y="2098107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" name="Google Shape;2247;p50"/>
          <p:cNvSpPr txBox="1">
            <a:spLocks noGrp="1"/>
          </p:cNvSpPr>
          <p:nvPr>
            <p:ph type="title"/>
          </p:nvPr>
        </p:nvSpPr>
        <p:spPr>
          <a:xfrm>
            <a:off x="412559" y="2547849"/>
            <a:ext cx="2688285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lvl="0" algn="l"/>
            <a:r>
              <a:rPr lang="e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12,88 : 0,25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816745" y="3069222"/>
            <a:ext cx="2194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12,88     0,25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65" name="Straight Connector 164"/>
          <p:cNvCxnSpPr/>
          <p:nvPr/>
        </p:nvCxnSpPr>
        <p:spPr>
          <a:xfrm>
            <a:off x="2028494" y="3157974"/>
            <a:ext cx="0" cy="86408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028494" y="3566526"/>
            <a:ext cx="10723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284562" y="3380199"/>
            <a:ext cx="95400" cy="7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2403562" y="3380199"/>
            <a:ext cx="95400" cy="7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2071030" y="3590014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1300311" y="3493590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1016543" y="3493589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1518642" y="3493589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2291787" y="3592494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2497499" y="3613501"/>
            <a:ext cx="280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1534396" y="3881373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1307199" y="3881373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1743812" y="3881373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4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2594020" y="3587534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1748689" y="4305740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1539273" y="4305738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1938805" y="4305737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4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2778395" y="3587534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1958285" y="4730101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1748211" y="4727621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6" name="Google Shape;2247;p50"/>
          <p:cNvSpPr txBox="1">
            <a:spLocks noGrp="1"/>
          </p:cNvSpPr>
          <p:nvPr>
            <p:ph type="title"/>
          </p:nvPr>
        </p:nvSpPr>
        <p:spPr>
          <a:xfrm>
            <a:off x="5134869" y="2547849"/>
            <a:ext cx="2688285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lvl="0" algn="l"/>
            <a:r>
              <a:rPr lang="e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17,4 : 1,45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5539055" y="3069222"/>
            <a:ext cx="2178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17,4       1,45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>
            <a:off x="6750804" y="3157974"/>
            <a:ext cx="0" cy="86408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6750804" y="3566526"/>
            <a:ext cx="10723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6006872" y="3380199"/>
            <a:ext cx="95400" cy="7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7125872" y="3380199"/>
            <a:ext cx="95400" cy="7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Rectangle 191"/>
          <p:cNvSpPr/>
          <p:nvPr/>
        </p:nvSpPr>
        <p:spPr>
          <a:xfrm>
            <a:off x="6216192" y="3069221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6780073" y="3536026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6015597" y="3548707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5730914" y="3543469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6226473" y="3548706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6983455" y="3536025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6235339" y="4033860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6008142" y="4033860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5525673" y="3545638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5749782" y="4033860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7" grpId="0"/>
      <p:bldP spid="135" grpId="0"/>
      <p:bldP spid="136" grpId="0"/>
      <p:bldP spid="137" grpId="0"/>
      <p:bldP spid="138" grpId="0"/>
      <p:bldP spid="139" grpId="0"/>
      <p:bldP spid="140" grpId="0"/>
      <p:bldP spid="142" grpId="0"/>
      <p:bldP spid="143" grpId="0"/>
      <p:bldP spid="145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4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7" grpId="0"/>
      <p:bldP spid="192" grpId="0"/>
      <p:bldP spid="193" grpId="0"/>
      <p:bldP spid="194" grpId="0"/>
      <p:bldP spid="195" grpId="0"/>
      <p:bldP spid="196" grpId="0"/>
      <p:bldP spid="197" grpId="0"/>
      <p:bldP spid="199" grpId="0"/>
      <p:bldP spid="200" grpId="0"/>
      <p:bldP spid="201" grpId="0"/>
      <p:bldP spid="2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" name="Google Shape;2508;p53"/>
          <p:cNvSpPr txBox="1">
            <a:spLocks noGrp="1"/>
          </p:cNvSpPr>
          <p:nvPr>
            <p:ph type="title"/>
          </p:nvPr>
        </p:nvSpPr>
        <p:spPr>
          <a:xfrm>
            <a:off x="126470" y="184561"/>
            <a:ext cx="9143033" cy="494669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lvl="0"/>
            <a:r>
              <a:rPr lang="en" sz="32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 (T.71) </a:t>
            </a:r>
            <a:r>
              <a:rPr lang="en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 4,5</a:t>
            </a:r>
            <a:r>
              <a:rPr lang="en" sz="3200" dirty="0" smtClean="0">
                <a:latin typeface="#9Slide04 SFU Belle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dầu cân nặng </a:t>
            </a:r>
            <a:r>
              <a:rPr lang="en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3,42 kg</a:t>
            </a:r>
            <a:r>
              <a:rPr lang="en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Hỏi 8</a:t>
            </a:r>
            <a:r>
              <a:rPr lang="en" sz="3200" dirty="0">
                <a:latin typeface="#9Slide04 SFU Belle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dầu cân nặng bao nhiêu ki-lô-gam?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10" name="Google Shape;2510;p53"/>
          <p:cNvGrpSpPr/>
          <p:nvPr/>
        </p:nvGrpSpPr>
        <p:grpSpPr>
          <a:xfrm>
            <a:off x="0" y="3485249"/>
            <a:ext cx="1703201" cy="1658251"/>
            <a:chOff x="1333285" y="1149804"/>
            <a:chExt cx="2694995" cy="2638635"/>
          </a:xfrm>
        </p:grpSpPr>
        <p:grpSp>
          <p:nvGrpSpPr>
            <p:cNvPr id="2511" name="Google Shape;2511;p53"/>
            <p:cNvGrpSpPr/>
            <p:nvPr/>
          </p:nvGrpSpPr>
          <p:grpSpPr>
            <a:xfrm>
              <a:off x="2477239" y="1149804"/>
              <a:ext cx="455539" cy="445576"/>
              <a:chOff x="488084" y="3164562"/>
              <a:chExt cx="535235" cy="523530"/>
            </a:xfrm>
          </p:grpSpPr>
          <p:grpSp>
            <p:nvGrpSpPr>
              <p:cNvPr id="2512" name="Google Shape;2512;p5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2513" name="Google Shape;2513;p5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4" name="Google Shape;2514;p5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5" name="Google Shape;2515;p5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6" name="Google Shape;2516;p5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7" name="Google Shape;2517;p5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8" name="Google Shape;2518;p5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9" name="Google Shape;2519;p5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0" name="Google Shape;2520;p5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1" name="Google Shape;2521;p5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2" name="Google Shape;2522;p5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3" name="Google Shape;2523;p5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24" name="Google Shape;2524;p5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5" name="Google Shape;2525;p53"/>
            <p:cNvGrpSpPr/>
            <p:nvPr/>
          </p:nvGrpSpPr>
          <p:grpSpPr>
            <a:xfrm rot="1668013">
              <a:off x="3655287" y="1909437"/>
              <a:ext cx="318692" cy="311722"/>
              <a:chOff x="488084" y="3164562"/>
              <a:chExt cx="535235" cy="523530"/>
            </a:xfrm>
          </p:grpSpPr>
          <p:grpSp>
            <p:nvGrpSpPr>
              <p:cNvPr id="2526" name="Google Shape;2526;p5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2527" name="Google Shape;2527;p5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8" name="Google Shape;2528;p5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9" name="Google Shape;2529;p5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0" name="Google Shape;2530;p5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1" name="Google Shape;2531;p5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2" name="Google Shape;2532;p5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3" name="Google Shape;2533;p5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4" name="Google Shape;2534;p5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5" name="Google Shape;2535;p5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6" name="Google Shape;2536;p5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7" name="Google Shape;2537;p5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38" name="Google Shape;2538;p5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39" name="Google Shape;2539;p53"/>
            <p:cNvGrpSpPr/>
            <p:nvPr/>
          </p:nvGrpSpPr>
          <p:grpSpPr>
            <a:xfrm rot="684711">
              <a:off x="3399864" y="1216737"/>
              <a:ext cx="318663" cy="311694"/>
              <a:chOff x="488084" y="3164562"/>
              <a:chExt cx="535235" cy="523530"/>
            </a:xfrm>
          </p:grpSpPr>
          <p:grpSp>
            <p:nvGrpSpPr>
              <p:cNvPr id="2540" name="Google Shape;2540;p5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2541" name="Google Shape;2541;p5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2" name="Google Shape;2542;p5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3" name="Google Shape;2543;p5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4" name="Google Shape;2544;p5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5" name="Google Shape;2545;p5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6" name="Google Shape;2546;p5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7" name="Google Shape;2547;p5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8" name="Google Shape;2548;p5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9" name="Google Shape;2549;p5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0" name="Google Shape;2550;p5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1" name="Google Shape;2551;p5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52" name="Google Shape;2552;p5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3" name="Google Shape;2553;p53"/>
            <p:cNvGrpSpPr/>
            <p:nvPr/>
          </p:nvGrpSpPr>
          <p:grpSpPr>
            <a:xfrm>
              <a:off x="1333285" y="1861285"/>
              <a:ext cx="2092844" cy="1927154"/>
              <a:chOff x="1399482" y="2544184"/>
              <a:chExt cx="2285762" cy="2104799"/>
            </a:xfrm>
          </p:grpSpPr>
          <p:grpSp>
            <p:nvGrpSpPr>
              <p:cNvPr id="2554" name="Google Shape;2554;p53"/>
              <p:cNvGrpSpPr/>
              <p:nvPr/>
            </p:nvGrpSpPr>
            <p:grpSpPr>
              <a:xfrm>
                <a:off x="1399482" y="2544184"/>
                <a:ext cx="2285762" cy="2104799"/>
                <a:chOff x="7035073" y="2552961"/>
                <a:chExt cx="697134" cy="641942"/>
              </a:xfrm>
            </p:grpSpPr>
            <p:sp>
              <p:nvSpPr>
                <p:cNvPr id="2555" name="Google Shape;2555;p53"/>
                <p:cNvSpPr/>
                <p:nvPr/>
              </p:nvSpPr>
              <p:spPr>
                <a:xfrm>
                  <a:off x="7035073" y="3136411"/>
                  <a:ext cx="693255" cy="5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55" h="2443" extrusionOk="0">
                      <a:moveTo>
                        <a:pt x="0" y="1"/>
                      </a:moveTo>
                      <a:lnTo>
                        <a:pt x="0" y="2442"/>
                      </a:lnTo>
                      <a:lnTo>
                        <a:pt x="28954" y="2442"/>
                      </a:lnTo>
                      <a:lnTo>
                        <a:pt x="28954" y="1"/>
                      </a:ln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6" name="Google Shape;2556;p53"/>
                <p:cNvSpPr/>
                <p:nvPr/>
              </p:nvSpPr>
              <p:spPr>
                <a:xfrm>
                  <a:off x="7035073" y="3136411"/>
                  <a:ext cx="348651" cy="5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2" h="2443" extrusionOk="0">
                      <a:moveTo>
                        <a:pt x="0" y="1"/>
                      </a:moveTo>
                      <a:lnTo>
                        <a:pt x="0" y="2442"/>
                      </a:lnTo>
                      <a:lnTo>
                        <a:pt x="14561" y="2442"/>
                      </a:lnTo>
                      <a:cubicBezTo>
                        <a:pt x="14008" y="1716"/>
                        <a:pt x="13561" y="908"/>
                        <a:pt x="13258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7" name="Google Shape;2557;p53"/>
                <p:cNvSpPr/>
                <p:nvPr/>
              </p:nvSpPr>
              <p:spPr>
                <a:xfrm>
                  <a:off x="7074052" y="2830359"/>
                  <a:ext cx="615250" cy="30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97" h="12851" extrusionOk="0">
                      <a:moveTo>
                        <a:pt x="12851" y="0"/>
                      </a:moveTo>
                      <a:cubicBezTo>
                        <a:pt x="5754" y="0"/>
                        <a:pt x="1" y="5758"/>
                        <a:pt x="1" y="12851"/>
                      </a:cubicBezTo>
                      <a:lnTo>
                        <a:pt x="25696" y="12851"/>
                      </a:lnTo>
                      <a:cubicBezTo>
                        <a:pt x="25696" y="5758"/>
                        <a:pt x="19945" y="0"/>
                        <a:pt x="1285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8" name="Google Shape;2558;p53"/>
                <p:cNvSpPr/>
                <p:nvPr/>
              </p:nvSpPr>
              <p:spPr>
                <a:xfrm>
                  <a:off x="7260564" y="2830359"/>
                  <a:ext cx="343719" cy="30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6" h="12851" extrusionOk="0">
                      <a:moveTo>
                        <a:pt x="5061" y="0"/>
                      </a:moveTo>
                      <a:cubicBezTo>
                        <a:pt x="3263" y="0"/>
                        <a:pt x="1553" y="370"/>
                        <a:pt x="0" y="1038"/>
                      </a:cubicBezTo>
                      <a:cubicBezTo>
                        <a:pt x="5152" y="2865"/>
                        <a:pt x="8608" y="7882"/>
                        <a:pt x="8280" y="12851"/>
                      </a:cubicBezTo>
                      <a:lnTo>
                        <a:pt x="14355" y="12851"/>
                      </a:lnTo>
                      <a:cubicBezTo>
                        <a:pt x="13889" y="7983"/>
                        <a:pt x="11669" y="3287"/>
                        <a:pt x="7872" y="317"/>
                      </a:cubicBezTo>
                      <a:cubicBezTo>
                        <a:pt x="6964" y="111"/>
                        <a:pt x="6027" y="0"/>
                        <a:pt x="506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9" name="Google Shape;2559;p53"/>
                <p:cNvSpPr/>
                <p:nvPr/>
              </p:nvSpPr>
              <p:spPr>
                <a:xfrm>
                  <a:off x="7260564" y="2830934"/>
                  <a:ext cx="273759" cy="307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4" h="12827" extrusionOk="0">
                      <a:moveTo>
                        <a:pt x="4359" y="0"/>
                      </a:moveTo>
                      <a:cubicBezTo>
                        <a:pt x="2817" y="82"/>
                        <a:pt x="1351" y="433"/>
                        <a:pt x="0" y="1014"/>
                      </a:cubicBezTo>
                      <a:cubicBezTo>
                        <a:pt x="5152" y="2841"/>
                        <a:pt x="8608" y="7858"/>
                        <a:pt x="8280" y="12827"/>
                      </a:cubicBezTo>
                      <a:lnTo>
                        <a:pt x="11434" y="12827"/>
                      </a:lnTo>
                      <a:cubicBezTo>
                        <a:pt x="11174" y="11126"/>
                        <a:pt x="10611" y="9487"/>
                        <a:pt x="9775" y="8031"/>
                      </a:cubicBezTo>
                      <a:cubicBezTo>
                        <a:pt x="8391" y="5263"/>
                        <a:pt x="6758" y="2010"/>
                        <a:pt x="4359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0" name="Google Shape;2560;p53"/>
                <p:cNvSpPr/>
                <p:nvPr/>
              </p:nvSpPr>
              <p:spPr>
                <a:xfrm>
                  <a:off x="7074052" y="2855211"/>
                  <a:ext cx="392609" cy="282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98" h="11813" extrusionOk="0">
                      <a:moveTo>
                        <a:pt x="7790" y="0"/>
                      </a:moveTo>
                      <a:cubicBezTo>
                        <a:pt x="3210" y="1967"/>
                        <a:pt x="1" y="6512"/>
                        <a:pt x="1" y="11813"/>
                      </a:cubicBezTo>
                      <a:lnTo>
                        <a:pt x="16070" y="11813"/>
                      </a:lnTo>
                      <a:cubicBezTo>
                        <a:pt x="16398" y="6844"/>
                        <a:pt x="12942" y="1827"/>
                        <a:pt x="7790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1" name="Google Shape;2561;p53"/>
                <p:cNvSpPr/>
                <p:nvPr/>
              </p:nvSpPr>
              <p:spPr>
                <a:xfrm>
                  <a:off x="7322000" y="2590575"/>
                  <a:ext cx="382050" cy="475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7" h="19863" extrusionOk="0">
                      <a:moveTo>
                        <a:pt x="9132" y="0"/>
                      </a:moveTo>
                      <a:lnTo>
                        <a:pt x="1" y="17003"/>
                      </a:lnTo>
                      <a:lnTo>
                        <a:pt x="4734" y="19863"/>
                      </a:lnTo>
                      <a:lnTo>
                        <a:pt x="15956" y="4124"/>
                      </a:lnTo>
                      <a:lnTo>
                        <a:pt x="9132" y="0"/>
                      </a:ln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2" name="Google Shape;2562;p53"/>
                <p:cNvSpPr/>
                <p:nvPr/>
              </p:nvSpPr>
              <p:spPr>
                <a:xfrm>
                  <a:off x="7322000" y="2645331"/>
                  <a:ext cx="382050" cy="42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7" h="17576" extrusionOk="0">
                      <a:moveTo>
                        <a:pt x="12914" y="1"/>
                      </a:moveTo>
                      <a:cubicBezTo>
                        <a:pt x="10434" y="6488"/>
                        <a:pt x="6604" y="13399"/>
                        <a:pt x="256" y="14245"/>
                      </a:cubicBezTo>
                      <a:lnTo>
                        <a:pt x="1" y="14716"/>
                      </a:lnTo>
                      <a:lnTo>
                        <a:pt x="4734" y="17576"/>
                      </a:lnTo>
                      <a:lnTo>
                        <a:pt x="15956" y="1837"/>
                      </a:lnTo>
                      <a:lnTo>
                        <a:pt x="12914" y="1"/>
                      </a:ln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3" name="Google Shape;2563;p53"/>
                <p:cNvSpPr/>
                <p:nvPr/>
              </p:nvSpPr>
              <p:spPr>
                <a:xfrm>
                  <a:off x="7322000" y="2892155"/>
                  <a:ext cx="153878" cy="173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7" h="7267" extrusionOk="0">
                      <a:moveTo>
                        <a:pt x="2370" y="0"/>
                      </a:moveTo>
                      <a:lnTo>
                        <a:pt x="1" y="4407"/>
                      </a:lnTo>
                      <a:lnTo>
                        <a:pt x="4734" y="7267"/>
                      </a:lnTo>
                      <a:lnTo>
                        <a:pt x="6426" y="4898"/>
                      </a:lnTo>
                      <a:cubicBezTo>
                        <a:pt x="5441" y="2917"/>
                        <a:pt x="4019" y="1163"/>
                        <a:pt x="2370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4" name="Google Shape;2564;p53"/>
                <p:cNvSpPr/>
                <p:nvPr/>
              </p:nvSpPr>
              <p:spPr>
                <a:xfrm>
                  <a:off x="7074052" y="2948300"/>
                  <a:ext cx="284341" cy="189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" h="7925" extrusionOk="0">
                      <a:moveTo>
                        <a:pt x="2735" y="0"/>
                      </a:moveTo>
                      <a:cubicBezTo>
                        <a:pt x="1025" y="2187"/>
                        <a:pt x="1" y="4935"/>
                        <a:pt x="1" y="7925"/>
                      </a:cubicBezTo>
                      <a:lnTo>
                        <a:pt x="11876" y="7925"/>
                      </a:lnTo>
                      <a:cubicBezTo>
                        <a:pt x="8243" y="7204"/>
                        <a:pt x="5104" y="5229"/>
                        <a:pt x="3412" y="1663"/>
                      </a:cubicBezTo>
                      <a:cubicBezTo>
                        <a:pt x="3090" y="1077"/>
                        <a:pt x="2870" y="524"/>
                        <a:pt x="2735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5" name="Google Shape;2565;p53"/>
                <p:cNvSpPr/>
                <p:nvPr/>
              </p:nvSpPr>
              <p:spPr>
                <a:xfrm>
                  <a:off x="7527044" y="2552961"/>
                  <a:ext cx="202194" cy="140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5888" extrusionOk="0">
                      <a:moveTo>
                        <a:pt x="2570" y="0"/>
                      </a:moveTo>
                      <a:cubicBezTo>
                        <a:pt x="1645" y="0"/>
                        <a:pt x="733" y="181"/>
                        <a:pt x="0" y="548"/>
                      </a:cubicBezTo>
                      <a:cubicBezTo>
                        <a:pt x="2635" y="2437"/>
                        <a:pt x="5772" y="3998"/>
                        <a:pt x="8401" y="5887"/>
                      </a:cubicBezTo>
                      <a:cubicBezTo>
                        <a:pt x="8444" y="3927"/>
                        <a:pt x="7459" y="1975"/>
                        <a:pt x="5893" y="908"/>
                      </a:cubicBezTo>
                      <a:cubicBezTo>
                        <a:pt x="5006" y="307"/>
                        <a:pt x="3776" y="0"/>
                        <a:pt x="2570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6" name="Google Shape;2566;p53"/>
                <p:cNvSpPr/>
                <p:nvPr/>
              </p:nvSpPr>
              <p:spPr>
                <a:xfrm>
                  <a:off x="7595735" y="2553296"/>
                  <a:ext cx="115666" cy="70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1" h="296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846" y="1711"/>
                        <a:pt x="2759" y="2702"/>
                        <a:pt x="4830" y="2961"/>
                      </a:cubicBezTo>
                      <a:cubicBezTo>
                        <a:pt x="4398" y="2134"/>
                        <a:pt x="3783" y="1409"/>
                        <a:pt x="3024" y="894"/>
                      </a:cubicBezTo>
                      <a:cubicBezTo>
                        <a:pt x="2211" y="342"/>
                        <a:pt x="1110" y="44"/>
                        <a:pt x="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7" name="Google Shape;2567;p53"/>
                <p:cNvSpPr/>
                <p:nvPr/>
              </p:nvSpPr>
              <p:spPr>
                <a:xfrm>
                  <a:off x="7490220" y="2559737"/>
                  <a:ext cx="241987" cy="179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7" h="7484" extrusionOk="0">
                      <a:moveTo>
                        <a:pt x="1145" y="0"/>
                      </a:moveTo>
                      <a:lnTo>
                        <a:pt x="1" y="1808"/>
                      </a:lnTo>
                      <a:lnTo>
                        <a:pt x="8968" y="7483"/>
                      </a:lnTo>
                      <a:lnTo>
                        <a:pt x="10107" y="5680"/>
                      </a:lnTo>
                      <a:lnTo>
                        <a:pt x="1145" y="0"/>
                      </a:ln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8" name="Google Shape;2568;p53"/>
                <p:cNvSpPr/>
                <p:nvPr/>
              </p:nvSpPr>
              <p:spPr>
                <a:xfrm>
                  <a:off x="7490220" y="2575491"/>
                  <a:ext cx="232913" cy="16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8" h="6826" extrusionOk="0">
                      <a:moveTo>
                        <a:pt x="731" y="1"/>
                      </a:moveTo>
                      <a:lnTo>
                        <a:pt x="1" y="1150"/>
                      </a:lnTo>
                      <a:lnTo>
                        <a:pt x="8968" y="6825"/>
                      </a:lnTo>
                      <a:lnTo>
                        <a:pt x="9727" y="5623"/>
                      </a:lnTo>
                      <a:cubicBezTo>
                        <a:pt x="6502" y="4307"/>
                        <a:pt x="3533" y="2197"/>
                        <a:pt x="731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9" name="Google Shape;2569;p53"/>
                <p:cNvSpPr/>
                <p:nvPr/>
              </p:nvSpPr>
              <p:spPr>
                <a:xfrm>
                  <a:off x="7614386" y="2562155"/>
                  <a:ext cx="26576" cy="2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111" extrusionOk="0">
                      <a:moveTo>
                        <a:pt x="558" y="1"/>
                      </a:moveTo>
                      <a:cubicBezTo>
                        <a:pt x="250" y="1"/>
                        <a:pt x="0" y="251"/>
                        <a:pt x="0" y="558"/>
                      </a:cubicBezTo>
                      <a:cubicBezTo>
                        <a:pt x="0" y="861"/>
                        <a:pt x="250" y="1110"/>
                        <a:pt x="558" y="1110"/>
                      </a:cubicBezTo>
                      <a:cubicBezTo>
                        <a:pt x="861" y="1110"/>
                        <a:pt x="1110" y="861"/>
                        <a:pt x="1110" y="558"/>
                      </a:cubicBezTo>
                      <a:cubicBezTo>
                        <a:pt x="1110" y="251"/>
                        <a:pt x="861" y="1"/>
                        <a:pt x="558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0" name="Google Shape;2570;p53"/>
                <p:cNvSpPr/>
                <p:nvPr/>
              </p:nvSpPr>
              <p:spPr>
                <a:xfrm>
                  <a:off x="7073716" y="2945929"/>
                  <a:ext cx="284341" cy="189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" h="7925" extrusionOk="0">
                      <a:moveTo>
                        <a:pt x="2735" y="0"/>
                      </a:moveTo>
                      <a:cubicBezTo>
                        <a:pt x="1025" y="2187"/>
                        <a:pt x="1" y="4935"/>
                        <a:pt x="1" y="7925"/>
                      </a:cubicBezTo>
                      <a:lnTo>
                        <a:pt x="11876" y="7925"/>
                      </a:lnTo>
                      <a:cubicBezTo>
                        <a:pt x="8243" y="7204"/>
                        <a:pt x="5104" y="5229"/>
                        <a:pt x="3412" y="1663"/>
                      </a:cubicBezTo>
                      <a:cubicBezTo>
                        <a:pt x="3090" y="1077"/>
                        <a:pt x="2870" y="524"/>
                        <a:pt x="2735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1" name="Google Shape;2571;p53"/>
                <p:cNvSpPr/>
                <p:nvPr/>
              </p:nvSpPr>
              <p:spPr>
                <a:xfrm>
                  <a:off x="7350936" y="3136407"/>
                  <a:ext cx="375849" cy="5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8" h="2443" extrusionOk="0">
                      <a:moveTo>
                        <a:pt x="1" y="1"/>
                      </a:moveTo>
                      <a:cubicBezTo>
                        <a:pt x="304" y="908"/>
                        <a:pt x="751" y="1716"/>
                        <a:pt x="1304" y="2442"/>
                      </a:cubicBezTo>
                      <a:lnTo>
                        <a:pt x="15697" y="2442"/>
                      </a:lnTo>
                      <a:lnTo>
                        <a:pt x="15697" y="1"/>
                      </a:ln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2" name="Google Shape;2572;p53"/>
                <p:cNvSpPr/>
                <p:nvPr/>
              </p:nvSpPr>
              <p:spPr>
                <a:xfrm>
                  <a:off x="7139534" y="2855211"/>
                  <a:ext cx="327126" cy="282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3" h="11813" extrusionOk="0">
                      <a:moveTo>
                        <a:pt x="5055" y="0"/>
                      </a:moveTo>
                      <a:cubicBezTo>
                        <a:pt x="3061" y="856"/>
                        <a:pt x="1322" y="2202"/>
                        <a:pt x="0" y="3888"/>
                      </a:cubicBezTo>
                      <a:cubicBezTo>
                        <a:pt x="135" y="4412"/>
                        <a:pt x="355" y="4965"/>
                        <a:pt x="677" y="5551"/>
                      </a:cubicBezTo>
                      <a:cubicBezTo>
                        <a:pt x="2369" y="9117"/>
                        <a:pt x="5508" y="11092"/>
                        <a:pt x="9141" y="11813"/>
                      </a:cubicBezTo>
                      <a:lnTo>
                        <a:pt x="13335" y="11813"/>
                      </a:lnTo>
                      <a:cubicBezTo>
                        <a:pt x="13663" y="6844"/>
                        <a:pt x="10207" y="1827"/>
                        <a:pt x="5055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73" name="Google Shape;2573;p53"/>
              <p:cNvGrpSpPr/>
              <p:nvPr/>
            </p:nvGrpSpPr>
            <p:grpSpPr>
              <a:xfrm>
                <a:off x="1399482" y="2544184"/>
                <a:ext cx="2285762" cy="2104799"/>
                <a:chOff x="7035073" y="2552961"/>
                <a:chExt cx="697134" cy="641942"/>
              </a:xfrm>
            </p:grpSpPr>
            <p:sp>
              <p:nvSpPr>
                <p:cNvPr id="2574" name="Google Shape;2574;p53"/>
                <p:cNvSpPr/>
                <p:nvPr/>
              </p:nvSpPr>
              <p:spPr>
                <a:xfrm>
                  <a:off x="7035073" y="3136411"/>
                  <a:ext cx="693255" cy="5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55" h="2443" extrusionOk="0">
                      <a:moveTo>
                        <a:pt x="0" y="1"/>
                      </a:moveTo>
                      <a:lnTo>
                        <a:pt x="0" y="2442"/>
                      </a:lnTo>
                      <a:lnTo>
                        <a:pt x="28954" y="2442"/>
                      </a:lnTo>
                      <a:lnTo>
                        <a:pt x="28954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5" name="Google Shape;2575;p53"/>
                <p:cNvSpPr/>
                <p:nvPr/>
              </p:nvSpPr>
              <p:spPr>
                <a:xfrm>
                  <a:off x="7035073" y="3136411"/>
                  <a:ext cx="348651" cy="5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2" h="2443" extrusionOk="0">
                      <a:moveTo>
                        <a:pt x="0" y="1"/>
                      </a:moveTo>
                      <a:lnTo>
                        <a:pt x="0" y="2442"/>
                      </a:lnTo>
                      <a:lnTo>
                        <a:pt x="14561" y="2442"/>
                      </a:lnTo>
                      <a:cubicBezTo>
                        <a:pt x="14008" y="1716"/>
                        <a:pt x="13561" y="908"/>
                        <a:pt x="132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6" name="Google Shape;2576;p53"/>
                <p:cNvSpPr/>
                <p:nvPr/>
              </p:nvSpPr>
              <p:spPr>
                <a:xfrm>
                  <a:off x="7074052" y="2830359"/>
                  <a:ext cx="615250" cy="30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97" h="12851" extrusionOk="0">
                      <a:moveTo>
                        <a:pt x="12851" y="0"/>
                      </a:moveTo>
                      <a:cubicBezTo>
                        <a:pt x="5754" y="0"/>
                        <a:pt x="1" y="5758"/>
                        <a:pt x="1" y="12851"/>
                      </a:cubicBezTo>
                      <a:lnTo>
                        <a:pt x="25696" y="12851"/>
                      </a:lnTo>
                      <a:cubicBezTo>
                        <a:pt x="25696" y="5758"/>
                        <a:pt x="19945" y="0"/>
                        <a:pt x="1285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7" name="Google Shape;2577;p53"/>
                <p:cNvSpPr/>
                <p:nvPr/>
              </p:nvSpPr>
              <p:spPr>
                <a:xfrm>
                  <a:off x="7260564" y="2830359"/>
                  <a:ext cx="343719" cy="30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6" h="12851" extrusionOk="0">
                      <a:moveTo>
                        <a:pt x="5061" y="0"/>
                      </a:moveTo>
                      <a:cubicBezTo>
                        <a:pt x="3263" y="0"/>
                        <a:pt x="1553" y="370"/>
                        <a:pt x="0" y="1038"/>
                      </a:cubicBezTo>
                      <a:cubicBezTo>
                        <a:pt x="5152" y="2865"/>
                        <a:pt x="8608" y="7882"/>
                        <a:pt x="8280" y="12851"/>
                      </a:cubicBezTo>
                      <a:lnTo>
                        <a:pt x="14355" y="12851"/>
                      </a:lnTo>
                      <a:cubicBezTo>
                        <a:pt x="13889" y="7983"/>
                        <a:pt x="11669" y="3287"/>
                        <a:pt x="7872" y="317"/>
                      </a:cubicBezTo>
                      <a:cubicBezTo>
                        <a:pt x="6964" y="111"/>
                        <a:pt x="6027" y="0"/>
                        <a:pt x="506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8" name="Google Shape;2578;p53"/>
                <p:cNvSpPr/>
                <p:nvPr/>
              </p:nvSpPr>
              <p:spPr>
                <a:xfrm>
                  <a:off x="7260564" y="2830934"/>
                  <a:ext cx="273759" cy="307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4" h="12827" extrusionOk="0">
                      <a:moveTo>
                        <a:pt x="4359" y="0"/>
                      </a:moveTo>
                      <a:cubicBezTo>
                        <a:pt x="2817" y="82"/>
                        <a:pt x="1351" y="433"/>
                        <a:pt x="0" y="1014"/>
                      </a:cubicBezTo>
                      <a:cubicBezTo>
                        <a:pt x="5152" y="2841"/>
                        <a:pt x="8608" y="7858"/>
                        <a:pt x="8280" y="12827"/>
                      </a:cubicBezTo>
                      <a:lnTo>
                        <a:pt x="11434" y="12827"/>
                      </a:lnTo>
                      <a:cubicBezTo>
                        <a:pt x="11174" y="11126"/>
                        <a:pt x="10611" y="9487"/>
                        <a:pt x="9775" y="8031"/>
                      </a:cubicBezTo>
                      <a:cubicBezTo>
                        <a:pt x="8391" y="5263"/>
                        <a:pt x="6758" y="2010"/>
                        <a:pt x="43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9" name="Google Shape;2579;p53"/>
                <p:cNvSpPr/>
                <p:nvPr/>
              </p:nvSpPr>
              <p:spPr>
                <a:xfrm>
                  <a:off x="7074052" y="2855211"/>
                  <a:ext cx="392609" cy="282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98" h="11813" extrusionOk="0">
                      <a:moveTo>
                        <a:pt x="7790" y="0"/>
                      </a:moveTo>
                      <a:cubicBezTo>
                        <a:pt x="3210" y="1967"/>
                        <a:pt x="1" y="6512"/>
                        <a:pt x="1" y="11813"/>
                      </a:cubicBezTo>
                      <a:lnTo>
                        <a:pt x="16070" y="11813"/>
                      </a:lnTo>
                      <a:cubicBezTo>
                        <a:pt x="16398" y="6844"/>
                        <a:pt x="12942" y="1827"/>
                        <a:pt x="779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0" name="Google Shape;2580;p53"/>
                <p:cNvSpPr/>
                <p:nvPr/>
              </p:nvSpPr>
              <p:spPr>
                <a:xfrm>
                  <a:off x="7322000" y="2590575"/>
                  <a:ext cx="382050" cy="475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7" h="19863" extrusionOk="0">
                      <a:moveTo>
                        <a:pt x="9132" y="0"/>
                      </a:moveTo>
                      <a:lnTo>
                        <a:pt x="1" y="17003"/>
                      </a:lnTo>
                      <a:lnTo>
                        <a:pt x="4734" y="19863"/>
                      </a:lnTo>
                      <a:lnTo>
                        <a:pt x="15956" y="4124"/>
                      </a:lnTo>
                      <a:lnTo>
                        <a:pt x="913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1" name="Google Shape;2581;p53"/>
                <p:cNvSpPr/>
                <p:nvPr/>
              </p:nvSpPr>
              <p:spPr>
                <a:xfrm>
                  <a:off x="7322000" y="2645331"/>
                  <a:ext cx="382050" cy="42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7" h="17576" extrusionOk="0">
                      <a:moveTo>
                        <a:pt x="12914" y="1"/>
                      </a:moveTo>
                      <a:cubicBezTo>
                        <a:pt x="10434" y="6488"/>
                        <a:pt x="6604" y="13399"/>
                        <a:pt x="256" y="14245"/>
                      </a:cubicBezTo>
                      <a:lnTo>
                        <a:pt x="1" y="14716"/>
                      </a:lnTo>
                      <a:lnTo>
                        <a:pt x="4734" y="17576"/>
                      </a:lnTo>
                      <a:lnTo>
                        <a:pt x="15956" y="1837"/>
                      </a:lnTo>
                      <a:lnTo>
                        <a:pt x="12914" y="1"/>
                      </a:lnTo>
                      <a:close/>
                    </a:path>
                  </a:pathLst>
                </a:custGeom>
                <a:solidFill>
                  <a:srgbClr val="1F2E56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2" name="Google Shape;2582;p53"/>
                <p:cNvSpPr/>
                <p:nvPr/>
              </p:nvSpPr>
              <p:spPr>
                <a:xfrm>
                  <a:off x="7322000" y="2892155"/>
                  <a:ext cx="153878" cy="173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7" h="7267" extrusionOk="0">
                      <a:moveTo>
                        <a:pt x="2370" y="0"/>
                      </a:moveTo>
                      <a:lnTo>
                        <a:pt x="1" y="4407"/>
                      </a:lnTo>
                      <a:lnTo>
                        <a:pt x="4734" y="7267"/>
                      </a:lnTo>
                      <a:lnTo>
                        <a:pt x="6426" y="4898"/>
                      </a:lnTo>
                      <a:cubicBezTo>
                        <a:pt x="5441" y="2917"/>
                        <a:pt x="4019" y="1163"/>
                        <a:pt x="237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3" name="Google Shape;2583;p53"/>
                <p:cNvSpPr/>
                <p:nvPr/>
              </p:nvSpPr>
              <p:spPr>
                <a:xfrm>
                  <a:off x="7074052" y="2948300"/>
                  <a:ext cx="284341" cy="189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" h="7925" extrusionOk="0">
                      <a:moveTo>
                        <a:pt x="2735" y="0"/>
                      </a:moveTo>
                      <a:cubicBezTo>
                        <a:pt x="1025" y="2187"/>
                        <a:pt x="1" y="4935"/>
                        <a:pt x="1" y="7925"/>
                      </a:cubicBezTo>
                      <a:lnTo>
                        <a:pt x="11876" y="7925"/>
                      </a:lnTo>
                      <a:cubicBezTo>
                        <a:pt x="8243" y="7204"/>
                        <a:pt x="5104" y="5229"/>
                        <a:pt x="3412" y="1663"/>
                      </a:cubicBezTo>
                      <a:cubicBezTo>
                        <a:pt x="3090" y="1077"/>
                        <a:pt x="2870" y="524"/>
                        <a:pt x="2735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4" name="Google Shape;2584;p53"/>
                <p:cNvSpPr/>
                <p:nvPr/>
              </p:nvSpPr>
              <p:spPr>
                <a:xfrm>
                  <a:off x="7527044" y="2552961"/>
                  <a:ext cx="202194" cy="140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5888" extrusionOk="0">
                      <a:moveTo>
                        <a:pt x="2570" y="0"/>
                      </a:moveTo>
                      <a:cubicBezTo>
                        <a:pt x="1645" y="0"/>
                        <a:pt x="733" y="181"/>
                        <a:pt x="0" y="548"/>
                      </a:cubicBezTo>
                      <a:cubicBezTo>
                        <a:pt x="2635" y="2437"/>
                        <a:pt x="5772" y="3998"/>
                        <a:pt x="8401" y="5887"/>
                      </a:cubicBezTo>
                      <a:cubicBezTo>
                        <a:pt x="8444" y="3927"/>
                        <a:pt x="7459" y="1975"/>
                        <a:pt x="5893" y="908"/>
                      </a:cubicBezTo>
                      <a:cubicBezTo>
                        <a:pt x="5006" y="307"/>
                        <a:pt x="3776" y="0"/>
                        <a:pt x="25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5" name="Google Shape;2585;p53"/>
                <p:cNvSpPr/>
                <p:nvPr/>
              </p:nvSpPr>
              <p:spPr>
                <a:xfrm>
                  <a:off x="7595735" y="2553296"/>
                  <a:ext cx="115666" cy="70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1" h="296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846" y="1711"/>
                        <a:pt x="2759" y="2702"/>
                        <a:pt x="4830" y="2961"/>
                      </a:cubicBezTo>
                      <a:cubicBezTo>
                        <a:pt x="4398" y="2134"/>
                        <a:pt x="3783" y="1409"/>
                        <a:pt x="3024" y="894"/>
                      </a:cubicBezTo>
                      <a:cubicBezTo>
                        <a:pt x="2211" y="342"/>
                        <a:pt x="1110" y="4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6" name="Google Shape;2586;p53"/>
                <p:cNvSpPr/>
                <p:nvPr/>
              </p:nvSpPr>
              <p:spPr>
                <a:xfrm>
                  <a:off x="7490220" y="2559737"/>
                  <a:ext cx="241987" cy="179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7" h="7484" extrusionOk="0">
                      <a:moveTo>
                        <a:pt x="1145" y="0"/>
                      </a:moveTo>
                      <a:lnTo>
                        <a:pt x="1" y="1808"/>
                      </a:lnTo>
                      <a:lnTo>
                        <a:pt x="8968" y="7483"/>
                      </a:lnTo>
                      <a:lnTo>
                        <a:pt x="10107" y="5680"/>
                      </a:lnTo>
                      <a:lnTo>
                        <a:pt x="1145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7" name="Google Shape;2587;p53"/>
                <p:cNvSpPr/>
                <p:nvPr/>
              </p:nvSpPr>
              <p:spPr>
                <a:xfrm>
                  <a:off x="7490220" y="2575491"/>
                  <a:ext cx="232913" cy="16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8" h="6826" extrusionOk="0">
                      <a:moveTo>
                        <a:pt x="731" y="1"/>
                      </a:moveTo>
                      <a:lnTo>
                        <a:pt x="1" y="1150"/>
                      </a:lnTo>
                      <a:lnTo>
                        <a:pt x="8968" y="6825"/>
                      </a:lnTo>
                      <a:lnTo>
                        <a:pt x="9727" y="5623"/>
                      </a:lnTo>
                      <a:cubicBezTo>
                        <a:pt x="6502" y="4307"/>
                        <a:pt x="3533" y="2197"/>
                        <a:pt x="731" y="1"/>
                      </a:cubicBezTo>
                      <a:close/>
                    </a:path>
                  </a:pathLst>
                </a:custGeom>
                <a:solidFill>
                  <a:srgbClr val="1F2E56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8" name="Google Shape;2588;p53"/>
                <p:cNvSpPr/>
                <p:nvPr/>
              </p:nvSpPr>
              <p:spPr>
                <a:xfrm>
                  <a:off x="7614386" y="2562155"/>
                  <a:ext cx="26576" cy="2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111" extrusionOk="0">
                      <a:moveTo>
                        <a:pt x="558" y="1"/>
                      </a:moveTo>
                      <a:cubicBezTo>
                        <a:pt x="250" y="1"/>
                        <a:pt x="0" y="251"/>
                        <a:pt x="0" y="558"/>
                      </a:cubicBezTo>
                      <a:cubicBezTo>
                        <a:pt x="0" y="861"/>
                        <a:pt x="250" y="1110"/>
                        <a:pt x="558" y="1110"/>
                      </a:cubicBezTo>
                      <a:cubicBezTo>
                        <a:pt x="861" y="1110"/>
                        <a:pt x="1110" y="861"/>
                        <a:pt x="1110" y="558"/>
                      </a:cubicBezTo>
                      <a:cubicBezTo>
                        <a:pt x="1110" y="251"/>
                        <a:pt x="861" y="1"/>
                        <a:pt x="5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9" name="Google Shape;2589;p53"/>
                <p:cNvSpPr/>
                <p:nvPr/>
              </p:nvSpPr>
              <p:spPr>
                <a:xfrm>
                  <a:off x="7073716" y="2945929"/>
                  <a:ext cx="284341" cy="189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" h="7925" extrusionOk="0">
                      <a:moveTo>
                        <a:pt x="2735" y="0"/>
                      </a:moveTo>
                      <a:cubicBezTo>
                        <a:pt x="1025" y="2187"/>
                        <a:pt x="1" y="4935"/>
                        <a:pt x="1" y="7925"/>
                      </a:cubicBezTo>
                      <a:lnTo>
                        <a:pt x="11876" y="7925"/>
                      </a:lnTo>
                      <a:cubicBezTo>
                        <a:pt x="8243" y="7204"/>
                        <a:pt x="5104" y="5229"/>
                        <a:pt x="3412" y="1663"/>
                      </a:cubicBezTo>
                      <a:cubicBezTo>
                        <a:pt x="3090" y="1077"/>
                        <a:pt x="2870" y="524"/>
                        <a:pt x="2735" y="0"/>
                      </a:cubicBezTo>
                      <a:close/>
                    </a:path>
                  </a:pathLst>
                </a:custGeom>
                <a:solidFill>
                  <a:srgbClr val="1F2E56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0" name="Google Shape;2590;p53"/>
                <p:cNvSpPr/>
                <p:nvPr/>
              </p:nvSpPr>
              <p:spPr>
                <a:xfrm>
                  <a:off x="7350936" y="3136407"/>
                  <a:ext cx="375849" cy="5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8" h="2443" extrusionOk="0">
                      <a:moveTo>
                        <a:pt x="1" y="1"/>
                      </a:moveTo>
                      <a:cubicBezTo>
                        <a:pt x="304" y="908"/>
                        <a:pt x="751" y="1716"/>
                        <a:pt x="1304" y="2442"/>
                      </a:cubicBezTo>
                      <a:lnTo>
                        <a:pt x="15697" y="2442"/>
                      </a:lnTo>
                      <a:lnTo>
                        <a:pt x="15697" y="1"/>
                      </a:lnTo>
                      <a:close/>
                    </a:path>
                  </a:pathLst>
                </a:custGeom>
                <a:solidFill>
                  <a:srgbClr val="1F2E56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1" name="Google Shape;2591;p53"/>
                <p:cNvSpPr/>
                <p:nvPr/>
              </p:nvSpPr>
              <p:spPr>
                <a:xfrm>
                  <a:off x="7139534" y="2855211"/>
                  <a:ext cx="327126" cy="282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3" h="11813" extrusionOk="0">
                      <a:moveTo>
                        <a:pt x="5055" y="0"/>
                      </a:moveTo>
                      <a:cubicBezTo>
                        <a:pt x="3061" y="856"/>
                        <a:pt x="1322" y="2202"/>
                        <a:pt x="0" y="3888"/>
                      </a:cubicBezTo>
                      <a:cubicBezTo>
                        <a:pt x="135" y="4412"/>
                        <a:pt x="355" y="4965"/>
                        <a:pt x="677" y="5551"/>
                      </a:cubicBezTo>
                      <a:cubicBezTo>
                        <a:pt x="2369" y="9117"/>
                        <a:pt x="5508" y="11092"/>
                        <a:pt x="9141" y="11813"/>
                      </a:cubicBezTo>
                      <a:lnTo>
                        <a:pt x="13335" y="11813"/>
                      </a:lnTo>
                      <a:cubicBezTo>
                        <a:pt x="13663" y="6844"/>
                        <a:pt x="10207" y="1827"/>
                        <a:pt x="505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2592" name="Google Shape;2592;p53"/>
          <p:cNvCxnSpPr/>
          <p:nvPr/>
        </p:nvCxnSpPr>
        <p:spPr>
          <a:xfrm rot="10800000">
            <a:off x="3148930" y="1527320"/>
            <a:ext cx="0" cy="3045000"/>
          </a:xfrm>
          <a:prstGeom prst="straightConnector1">
            <a:avLst/>
          </a:prstGeom>
          <a:noFill/>
          <a:ln w="38100" cap="flat" cmpd="sng">
            <a:solidFill>
              <a:srgbClr val="EE7302"/>
            </a:solidFill>
            <a:prstDash val="solid"/>
            <a:round/>
            <a:headEnd type="none" w="sm" len="sm"/>
            <a:tailEnd type="oval" w="sm" len="sm"/>
          </a:ln>
        </p:spPr>
      </p:cxnSp>
      <p:cxnSp>
        <p:nvCxnSpPr>
          <p:cNvPr id="4" name="Straight Connector 3"/>
          <p:cNvCxnSpPr/>
          <p:nvPr/>
        </p:nvCxnSpPr>
        <p:spPr>
          <a:xfrm>
            <a:off x="2861953" y="702980"/>
            <a:ext cx="604454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063726" y="1223515"/>
            <a:ext cx="75815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8006" y="1577825"/>
            <a:ext cx="2573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Tóm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tắt</a:t>
            </a:r>
            <a:endParaRPr lang="en-US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39725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4,5</a:t>
            </a:r>
            <a:r>
              <a:rPr lang="en-US" sz="2400" dirty="0" smtClean="0">
                <a:solidFill>
                  <a:schemeClr val="bg1"/>
                </a:solidFill>
                <a:latin typeface="#9Slide04 SFU Belle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3,42 kg</a:t>
            </a:r>
            <a:endParaRPr lang="en-US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39725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2400" dirty="0" smtClean="0">
                <a:solidFill>
                  <a:schemeClr val="bg1"/>
                </a:solidFill>
                <a:latin typeface="#9Slide04 SFU Belle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: …    kg ?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255208" y="1577825"/>
            <a:ext cx="588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1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lít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dầu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nặng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3,42 : 4,5 = 0,76 (kg)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8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lít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dầu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nặng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0,76 x 8 = 6,08 (kg)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6,08 kg.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" grpId="0"/>
      <p:bldP spid="7" grpId="0" build="p"/>
      <p:bldP spid="9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5" name="Google Shape;2605;p55"/>
          <p:cNvGrpSpPr/>
          <p:nvPr/>
        </p:nvGrpSpPr>
        <p:grpSpPr>
          <a:xfrm>
            <a:off x="8664441" y="642453"/>
            <a:ext cx="472506" cy="462172"/>
            <a:chOff x="488084" y="3164562"/>
            <a:chExt cx="535235" cy="523530"/>
          </a:xfrm>
        </p:grpSpPr>
        <p:grpSp>
          <p:nvGrpSpPr>
            <p:cNvPr id="2606" name="Google Shape;2606;p55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607" name="Google Shape;2607;p55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55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55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55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55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55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55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55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55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55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55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18" name="Google Shape;2618;p55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9" name="Google Shape;2619;p55"/>
          <p:cNvGrpSpPr/>
          <p:nvPr/>
        </p:nvGrpSpPr>
        <p:grpSpPr>
          <a:xfrm rot="1031268">
            <a:off x="8274128" y="41713"/>
            <a:ext cx="331279" cy="324034"/>
            <a:chOff x="488084" y="3164562"/>
            <a:chExt cx="535235" cy="523530"/>
          </a:xfrm>
        </p:grpSpPr>
        <p:grpSp>
          <p:nvGrpSpPr>
            <p:cNvPr id="2620" name="Google Shape;2620;p55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621" name="Google Shape;2621;p55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55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55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55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55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55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55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55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55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55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55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32" name="Google Shape;2632;p55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3" name="Google Shape;2633;p55"/>
          <p:cNvGrpSpPr/>
          <p:nvPr/>
        </p:nvGrpSpPr>
        <p:grpSpPr>
          <a:xfrm rot="1189417">
            <a:off x="8847213" y="158592"/>
            <a:ext cx="261205" cy="255493"/>
            <a:chOff x="488084" y="3164562"/>
            <a:chExt cx="535235" cy="523530"/>
          </a:xfrm>
        </p:grpSpPr>
        <p:grpSp>
          <p:nvGrpSpPr>
            <p:cNvPr id="2634" name="Google Shape;2634;p55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635" name="Google Shape;2635;p55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55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55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55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55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55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55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55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55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55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55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46" name="Google Shape;2646;p55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2508;p53"/>
          <p:cNvSpPr txBox="1">
            <a:spLocks noGrp="1"/>
          </p:cNvSpPr>
          <p:nvPr>
            <p:ph type="title"/>
          </p:nvPr>
        </p:nvSpPr>
        <p:spPr>
          <a:xfrm>
            <a:off x="198191" y="184561"/>
            <a:ext cx="9070684" cy="494669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lvl="0"/>
            <a:r>
              <a:rPr lang="en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3 (T.71) </a:t>
            </a:r>
            <a:r>
              <a:rPr lang="e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mỗi bộ quần áo hết </a:t>
            </a:r>
            <a:r>
              <a:rPr lang="e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2,8 m </a:t>
            </a:r>
            <a:r>
              <a:rPr lang="e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vải. Hỏi có </a:t>
            </a:r>
            <a:r>
              <a:rPr lang="e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429,5 m </a:t>
            </a:r>
            <a:r>
              <a:rPr lang="e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vải thì may được nhiều nhất bao nhiêu bộ quần áo như thế và còn thừa mấy mét vải?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3359888" y="702980"/>
            <a:ext cx="506768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965014" y="1115959"/>
            <a:ext cx="76994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87549" y="1542491"/>
            <a:ext cx="30723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009751" y="1542491"/>
            <a:ext cx="3768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Google Shape;2592;p53"/>
          <p:cNvCxnSpPr/>
          <p:nvPr/>
        </p:nvCxnSpPr>
        <p:spPr>
          <a:xfrm rot="10800000">
            <a:off x="3402472" y="1826242"/>
            <a:ext cx="0" cy="3045000"/>
          </a:xfrm>
          <a:prstGeom prst="straightConnector1">
            <a:avLst/>
          </a:prstGeom>
          <a:noFill/>
          <a:ln w="38100" cap="flat" cmpd="sng">
            <a:solidFill>
              <a:srgbClr val="EE7302"/>
            </a:solidFill>
            <a:prstDash val="solid"/>
            <a:round/>
            <a:headEnd type="none" w="sm" len="sm"/>
            <a:tailEnd type="oval" w="sm" len="sm"/>
          </a:ln>
        </p:spPr>
      </p:cxnSp>
      <p:sp>
        <p:nvSpPr>
          <p:cNvPr id="61" name="TextBox 60"/>
          <p:cNvSpPr txBox="1"/>
          <p:nvPr/>
        </p:nvSpPr>
        <p:spPr>
          <a:xfrm>
            <a:off x="0" y="1876747"/>
            <a:ext cx="3359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Tóm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tắt</a:t>
            </a:r>
            <a:endParaRPr lang="en-US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39725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2,8 m   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endParaRPr lang="en-US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39725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429,5 m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…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  <a:p>
            <a:pPr marL="339725" algn="r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… m?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63926" y="2020186"/>
            <a:ext cx="5036580" cy="71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429,5 : 2,8 = 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009751" y="3423685"/>
            <a:ext cx="1616625" cy="606056"/>
          </a:xfrm>
          <a:prstGeom prst="wedgeRectCallout">
            <a:avLst>
              <a:gd name="adj1" fmla="val 56119"/>
              <a:gd name="adj2" fmla="val -192305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ular Callout 64"/>
          <p:cNvSpPr/>
          <p:nvPr/>
        </p:nvSpPr>
        <p:spPr>
          <a:xfrm>
            <a:off x="6885153" y="3423684"/>
            <a:ext cx="1542422" cy="999459"/>
          </a:xfrm>
          <a:prstGeom prst="wedgeRectCallout">
            <a:avLst>
              <a:gd name="adj1" fmla="val 4160"/>
              <a:gd name="adj2" fmla="val -134485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vải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56498" y="1640582"/>
            <a:ext cx="5687497" cy="3527119"/>
          </a:xfrm>
          <a:prstGeom prst="rect">
            <a:avLst/>
          </a:prstGeom>
          <a:solidFill>
            <a:srgbClr val="1F2E5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429,5 : 2,8 = 153 (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1,1)</a:t>
            </a:r>
          </a:p>
          <a:p>
            <a:pPr>
              <a:lnSpc>
                <a:spcPct val="13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153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quần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áo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1,1 m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vải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946275">
              <a:lnSpc>
                <a:spcPct val="13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153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quần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áo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46275">
              <a:lnSpc>
                <a:spcPct val="13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1,1 m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vải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1" grpId="0" build="p"/>
      <p:bldP spid="10" grpId="0" animBg="1"/>
      <p:bldP spid="10" grpId="1" animBg="1"/>
      <p:bldP spid="11" grpId="0" animBg="1"/>
      <p:bldP spid="11" grpId="1" animBg="1"/>
      <p:bldP spid="65" grpId="0" animBg="1"/>
      <p:bldP spid="65" grpId="1" animBg="1"/>
      <p:bldP spid="62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95" name="Google Shape;3495;p65"/>
          <p:cNvCxnSpPr/>
          <p:nvPr/>
        </p:nvCxnSpPr>
        <p:spPr>
          <a:xfrm rot="10800000">
            <a:off x="4600121" y="878000"/>
            <a:ext cx="0" cy="3593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oval" w="sm" len="sm"/>
          </a:ln>
        </p:spPr>
      </p:cxnSp>
      <p:sp>
        <p:nvSpPr>
          <p:cNvPr id="3701" name="Google Shape;3701;p65"/>
          <p:cNvSpPr txBox="1">
            <a:spLocks noGrp="1"/>
          </p:cNvSpPr>
          <p:nvPr>
            <p:ph type="title"/>
          </p:nvPr>
        </p:nvSpPr>
        <p:spPr>
          <a:xfrm>
            <a:off x="1230137" y="2614512"/>
            <a:ext cx="2731200" cy="13647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CỦNG CỐ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3702" name="Google Shape;3702;p65"/>
          <p:cNvSpPr txBox="1">
            <a:spLocks noGrp="1"/>
          </p:cNvSpPr>
          <p:nvPr>
            <p:ph type="title" idx="2"/>
          </p:nvPr>
        </p:nvSpPr>
        <p:spPr>
          <a:xfrm>
            <a:off x="2447387" y="1405112"/>
            <a:ext cx="1513500" cy="14781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  <p:grpSp>
        <p:nvGrpSpPr>
          <p:cNvPr id="212" name="Google Shape;4849;p76"/>
          <p:cNvGrpSpPr/>
          <p:nvPr/>
        </p:nvGrpSpPr>
        <p:grpSpPr>
          <a:xfrm rot="1740175">
            <a:off x="9927413" y="1398426"/>
            <a:ext cx="1709364" cy="926818"/>
            <a:chOff x="5692664" y="1185420"/>
            <a:chExt cx="681068" cy="449808"/>
          </a:xfrm>
        </p:grpSpPr>
        <p:grpSp>
          <p:nvGrpSpPr>
            <p:cNvPr id="213" name="Google Shape;4850;p76"/>
            <p:cNvGrpSpPr/>
            <p:nvPr/>
          </p:nvGrpSpPr>
          <p:grpSpPr>
            <a:xfrm>
              <a:off x="5692664" y="1185420"/>
              <a:ext cx="681068" cy="449808"/>
              <a:chOff x="5616464" y="1473094"/>
              <a:chExt cx="681068" cy="449808"/>
            </a:xfrm>
          </p:grpSpPr>
          <p:sp>
            <p:nvSpPr>
              <p:cNvPr id="231" name="Google Shape;4851;p76"/>
              <p:cNvSpPr/>
              <p:nvPr/>
            </p:nvSpPr>
            <p:spPr>
              <a:xfrm>
                <a:off x="5776424" y="1543988"/>
                <a:ext cx="511795" cy="241436"/>
              </a:xfrm>
              <a:custGeom>
                <a:avLst/>
                <a:gdLst/>
                <a:ahLst/>
                <a:cxnLst/>
                <a:rect l="l" t="t" r="r" b="b"/>
                <a:pathLst>
                  <a:path w="21376" h="10084" extrusionOk="0">
                    <a:moveTo>
                      <a:pt x="21375" y="0"/>
                    </a:moveTo>
                    <a:cubicBezTo>
                      <a:pt x="10601" y="885"/>
                      <a:pt x="1793" y="7896"/>
                      <a:pt x="0" y="9415"/>
                    </a:cubicBezTo>
                    <a:lnTo>
                      <a:pt x="462" y="10083"/>
                    </a:lnTo>
                    <a:cubicBezTo>
                      <a:pt x="1828" y="9355"/>
                      <a:pt x="6375" y="7258"/>
                      <a:pt x="13140" y="7258"/>
                    </a:cubicBezTo>
                    <a:cubicBezTo>
                      <a:pt x="15317" y="7258"/>
                      <a:pt x="17724" y="7476"/>
                      <a:pt x="20328" y="8025"/>
                    </a:cubicBezTo>
                    <a:lnTo>
                      <a:pt x="21375" y="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4852;p76"/>
              <p:cNvSpPr/>
              <p:nvPr/>
            </p:nvSpPr>
            <p:spPr>
              <a:xfrm>
                <a:off x="5756144" y="1473094"/>
                <a:ext cx="541388" cy="296336"/>
              </a:xfrm>
              <a:custGeom>
                <a:avLst/>
                <a:gdLst/>
                <a:ahLst/>
                <a:cxnLst/>
                <a:rect l="l" t="t" r="r" b="b"/>
                <a:pathLst>
                  <a:path w="22612" h="12377" extrusionOk="0">
                    <a:moveTo>
                      <a:pt x="22611" y="1"/>
                    </a:moveTo>
                    <a:lnTo>
                      <a:pt x="22611" y="1"/>
                    </a:lnTo>
                    <a:cubicBezTo>
                      <a:pt x="20262" y="227"/>
                      <a:pt x="17993" y="670"/>
                      <a:pt x="15850" y="1313"/>
                    </a:cubicBezTo>
                    <a:cubicBezTo>
                      <a:pt x="14779" y="1635"/>
                      <a:pt x="13736" y="2005"/>
                      <a:pt x="12721" y="2409"/>
                    </a:cubicBezTo>
                    <a:cubicBezTo>
                      <a:pt x="11718" y="2822"/>
                      <a:pt x="10737" y="3269"/>
                      <a:pt x="9795" y="3755"/>
                    </a:cubicBezTo>
                    <a:cubicBezTo>
                      <a:pt x="7906" y="4729"/>
                      <a:pt x="6153" y="5840"/>
                      <a:pt x="4528" y="7065"/>
                    </a:cubicBezTo>
                    <a:cubicBezTo>
                      <a:pt x="3716" y="7676"/>
                      <a:pt x="2937" y="8315"/>
                      <a:pt x="2192" y="8988"/>
                    </a:cubicBezTo>
                    <a:cubicBezTo>
                      <a:pt x="1817" y="9324"/>
                      <a:pt x="1453" y="9666"/>
                      <a:pt x="1092" y="10016"/>
                    </a:cubicBezTo>
                    <a:cubicBezTo>
                      <a:pt x="914" y="10194"/>
                      <a:pt x="737" y="10372"/>
                      <a:pt x="559" y="10560"/>
                    </a:cubicBezTo>
                    <a:lnTo>
                      <a:pt x="1" y="11146"/>
                    </a:lnTo>
                    <a:lnTo>
                      <a:pt x="847" y="12376"/>
                    </a:lnTo>
                    <a:cubicBezTo>
                      <a:pt x="2640" y="10857"/>
                      <a:pt x="11448" y="3846"/>
                      <a:pt x="22222" y="2961"/>
                    </a:cubicBezTo>
                    <a:lnTo>
                      <a:pt x="22611" y="1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4853;p76"/>
              <p:cNvSpPr/>
              <p:nvPr/>
            </p:nvSpPr>
            <p:spPr>
              <a:xfrm>
                <a:off x="5787461" y="1717763"/>
                <a:ext cx="475690" cy="147725"/>
              </a:xfrm>
              <a:custGeom>
                <a:avLst/>
                <a:gdLst/>
                <a:ahLst/>
                <a:cxnLst/>
                <a:rect l="l" t="t" r="r" b="b"/>
                <a:pathLst>
                  <a:path w="19868" h="6170" extrusionOk="0">
                    <a:moveTo>
                      <a:pt x="12679" y="0"/>
                    </a:moveTo>
                    <a:cubicBezTo>
                      <a:pt x="5914" y="0"/>
                      <a:pt x="1367" y="2097"/>
                      <a:pt x="1" y="2825"/>
                    </a:cubicBezTo>
                    <a:lnTo>
                      <a:pt x="957" y="4214"/>
                    </a:lnTo>
                    <a:cubicBezTo>
                      <a:pt x="958" y="4217"/>
                      <a:pt x="961" y="4218"/>
                      <a:pt x="966" y="4218"/>
                    </a:cubicBezTo>
                    <a:cubicBezTo>
                      <a:pt x="976" y="4218"/>
                      <a:pt x="993" y="4212"/>
                      <a:pt x="1010" y="4209"/>
                    </a:cubicBezTo>
                    <a:lnTo>
                      <a:pt x="1077" y="4194"/>
                    </a:lnTo>
                    <a:lnTo>
                      <a:pt x="1221" y="4161"/>
                    </a:lnTo>
                    <a:lnTo>
                      <a:pt x="1523" y="4089"/>
                    </a:lnTo>
                    <a:cubicBezTo>
                      <a:pt x="1725" y="4045"/>
                      <a:pt x="1932" y="3997"/>
                      <a:pt x="2139" y="3959"/>
                    </a:cubicBezTo>
                    <a:cubicBezTo>
                      <a:pt x="2556" y="3872"/>
                      <a:pt x="2975" y="3795"/>
                      <a:pt x="3393" y="3733"/>
                    </a:cubicBezTo>
                    <a:cubicBezTo>
                      <a:pt x="4229" y="3599"/>
                      <a:pt x="5075" y="3507"/>
                      <a:pt x="5906" y="3449"/>
                    </a:cubicBezTo>
                    <a:cubicBezTo>
                      <a:pt x="6559" y="3402"/>
                      <a:pt x="7209" y="3379"/>
                      <a:pt x="7853" y="3379"/>
                    </a:cubicBezTo>
                    <a:cubicBezTo>
                      <a:pt x="8851" y="3379"/>
                      <a:pt x="9835" y="3434"/>
                      <a:pt x="10794" y="3535"/>
                    </a:cubicBezTo>
                    <a:cubicBezTo>
                      <a:pt x="11581" y="3622"/>
                      <a:pt x="12351" y="3748"/>
                      <a:pt x="13100" y="3901"/>
                    </a:cubicBezTo>
                    <a:cubicBezTo>
                      <a:pt x="13850" y="4060"/>
                      <a:pt x="14576" y="4247"/>
                      <a:pt x="15277" y="4469"/>
                    </a:cubicBezTo>
                    <a:cubicBezTo>
                      <a:pt x="16681" y="4915"/>
                      <a:pt x="17978" y="5496"/>
                      <a:pt x="19156" y="6170"/>
                    </a:cubicBezTo>
                    <a:lnTo>
                      <a:pt x="19867" y="767"/>
                    </a:lnTo>
                    <a:cubicBezTo>
                      <a:pt x="17263" y="218"/>
                      <a:pt x="14856" y="0"/>
                      <a:pt x="12679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4854;p76"/>
              <p:cNvSpPr/>
              <p:nvPr/>
            </p:nvSpPr>
            <p:spPr>
              <a:xfrm>
                <a:off x="5616464" y="1600468"/>
                <a:ext cx="329664" cy="322386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4855;p76"/>
              <p:cNvSpPr/>
              <p:nvPr/>
            </p:nvSpPr>
            <p:spPr>
              <a:xfrm>
                <a:off x="5899751" y="1829095"/>
                <a:ext cx="13599" cy="66776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4856;p76"/>
              <p:cNvSpPr/>
              <p:nvPr/>
            </p:nvSpPr>
            <p:spPr>
              <a:xfrm>
                <a:off x="5695642" y="1829095"/>
                <a:ext cx="217709" cy="93807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4857;p76"/>
              <p:cNvSpPr/>
              <p:nvPr/>
            </p:nvSpPr>
            <p:spPr>
              <a:xfrm>
                <a:off x="5711396" y="1753413"/>
                <a:ext cx="39361" cy="24278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4858;p76"/>
              <p:cNvSpPr/>
              <p:nvPr/>
            </p:nvSpPr>
            <p:spPr>
              <a:xfrm>
                <a:off x="5814492" y="1741106"/>
                <a:ext cx="39385" cy="2425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4859;p76"/>
              <p:cNvSpPr/>
              <p:nvPr/>
            </p:nvSpPr>
            <p:spPr>
              <a:xfrm>
                <a:off x="5720255" y="1737946"/>
                <a:ext cx="17861" cy="24493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4860;p76"/>
              <p:cNvSpPr/>
              <p:nvPr/>
            </p:nvSpPr>
            <p:spPr>
              <a:xfrm>
                <a:off x="5727126" y="1741083"/>
                <a:ext cx="5243" cy="3951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4861;p76"/>
              <p:cNvSpPr/>
              <p:nvPr/>
            </p:nvSpPr>
            <p:spPr>
              <a:xfrm>
                <a:off x="5824500" y="1728848"/>
                <a:ext cx="17861" cy="24397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4862;p76"/>
              <p:cNvSpPr/>
              <p:nvPr/>
            </p:nvSpPr>
            <p:spPr>
              <a:xfrm>
                <a:off x="5831396" y="1731865"/>
                <a:ext cx="5267" cy="3974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4863;p76"/>
              <p:cNvSpPr/>
              <p:nvPr/>
            </p:nvSpPr>
            <p:spPr>
              <a:xfrm>
                <a:off x="5764428" y="1759925"/>
                <a:ext cx="36393" cy="17646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4864;p76"/>
              <p:cNvSpPr/>
              <p:nvPr/>
            </p:nvSpPr>
            <p:spPr>
              <a:xfrm>
                <a:off x="6017213" y="1700596"/>
                <a:ext cx="77598" cy="77669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3244" extrusionOk="0">
                    <a:moveTo>
                      <a:pt x="2466" y="0"/>
                    </a:moveTo>
                    <a:cubicBezTo>
                      <a:pt x="2103" y="697"/>
                      <a:pt x="1599" y="1053"/>
                      <a:pt x="995" y="1053"/>
                    </a:cubicBezTo>
                    <a:cubicBezTo>
                      <a:pt x="688" y="1053"/>
                      <a:pt x="354" y="960"/>
                      <a:pt x="1" y="774"/>
                    </a:cubicBezTo>
                    <a:lnTo>
                      <a:pt x="1" y="774"/>
                    </a:lnTo>
                    <a:cubicBezTo>
                      <a:pt x="1049" y="1326"/>
                      <a:pt x="1322" y="2191"/>
                      <a:pt x="770" y="3243"/>
                    </a:cubicBezTo>
                    <a:cubicBezTo>
                      <a:pt x="1136" y="2547"/>
                      <a:pt x="1639" y="2194"/>
                      <a:pt x="2242" y="2194"/>
                    </a:cubicBezTo>
                    <a:cubicBezTo>
                      <a:pt x="2550" y="2194"/>
                      <a:pt x="2885" y="2285"/>
                      <a:pt x="3240" y="2471"/>
                    </a:cubicBezTo>
                    <a:cubicBezTo>
                      <a:pt x="2187" y="1923"/>
                      <a:pt x="1919" y="1052"/>
                      <a:pt x="2466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4865;p76"/>
              <p:cNvSpPr/>
              <p:nvPr/>
            </p:nvSpPr>
            <p:spPr>
              <a:xfrm>
                <a:off x="5986280" y="1656518"/>
                <a:ext cx="41780" cy="41804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746" extrusionOk="0">
                    <a:moveTo>
                      <a:pt x="1327" y="0"/>
                    </a:moveTo>
                    <a:cubicBezTo>
                      <a:pt x="1133" y="375"/>
                      <a:pt x="864" y="565"/>
                      <a:pt x="541" y="565"/>
                    </a:cubicBezTo>
                    <a:cubicBezTo>
                      <a:pt x="374" y="565"/>
                      <a:pt x="193" y="515"/>
                      <a:pt x="1" y="413"/>
                    </a:cubicBezTo>
                    <a:lnTo>
                      <a:pt x="1" y="413"/>
                    </a:lnTo>
                    <a:cubicBezTo>
                      <a:pt x="567" y="712"/>
                      <a:pt x="711" y="1178"/>
                      <a:pt x="414" y="1745"/>
                    </a:cubicBezTo>
                    <a:cubicBezTo>
                      <a:pt x="610" y="1370"/>
                      <a:pt x="880" y="1180"/>
                      <a:pt x="1205" y="1180"/>
                    </a:cubicBezTo>
                    <a:cubicBezTo>
                      <a:pt x="1371" y="1180"/>
                      <a:pt x="1552" y="1230"/>
                      <a:pt x="1745" y="1331"/>
                    </a:cubicBezTo>
                    <a:cubicBezTo>
                      <a:pt x="1177" y="1034"/>
                      <a:pt x="1033" y="568"/>
                      <a:pt x="1327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4866;p76"/>
              <p:cNvSpPr/>
              <p:nvPr/>
            </p:nvSpPr>
            <p:spPr>
              <a:xfrm>
                <a:off x="5740055" y="1633030"/>
                <a:ext cx="36393" cy="36393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4867;p76"/>
            <p:cNvGrpSpPr/>
            <p:nvPr/>
          </p:nvGrpSpPr>
          <p:grpSpPr>
            <a:xfrm>
              <a:off x="5692664" y="1185420"/>
              <a:ext cx="681068" cy="449808"/>
              <a:chOff x="5616464" y="1473094"/>
              <a:chExt cx="681068" cy="449808"/>
            </a:xfrm>
          </p:grpSpPr>
          <p:sp>
            <p:nvSpPr>
              <p:cNvPr id="215" name="Google Shape;4868;p76"/>
              <p:cNvSpPr/>
              <p:nvPr/>
            </p:nvSpPr>
            <p:spPr>
              <a:xfrm>
                <a:off x="5776424" y="1543988"/>
                <a:ext cx="511795" cy="241436"/>
              </a:xfrm>
              <a:custGeom>
                <a:avLst/>
                <a:gdLst/>
                <a:ahLst/>
                <a:cxnLst/>
                <a:rect l="l" t="t" r="r" b="b"/>
                <a:pathLst>
                  <a:path w="21376" h="10084" extrusionOk="0">
                    <a:moveTo>
                      <a:pt x="21375" y="0"/>
                    </a:moveTo>
                    <a:cubicBezTo>
                      <a:pt x="10601" y="885"/>
                      <a:pt x="1793" y="7896"/>
                      <a:pt x="0" y="9415"/>
                    </a:cubicBezTo>
                    <a:lnTo>
                      <a:pt x="462" y="10083"/>
                    </a:lnTo>
                    <a:cubicBezTo>
                      <a:pt x="1828" y="9355"/>
                      <a:pt x="6375" y="7258"/>
                      <a:pt x="13140" y="7258"/>
                    </a:cubicBezTo>
                    <a:cubicBezTo>
                      <a:pt x="15317" y="7258"/>
                      <a:pt x="17724" y="7476"/>
                      <a:pt x="20328" y="8025"/>
                    </a:cubicBezTo>
                    <a:lnTo>
                      <a:pt x="2137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4869;p76"/>
              <p:cNvSpPr/>
              <p:nvPr/>
            </p:nvSpPr>
            <p:spPr>
              <a:xfrm>
                <a:off x="5756144" y="1473094"/>
                <a:ext cx="541388" cy="296336"/>
              </a:xfrm>
              <a:custGeom>
                <a:avLst/>
                <a:gdLst/>
                <a:ahLst/>
                <a:cxnLst/>
                <a:rect l="l" t="t" r="r" b="b"/>
                <a:pathLst>
                  <a:path w="22612" h="12377" extrusionOk="0">
                    <a:moveTo>
                      <a:pt x="22611" y="1"/>
                    </a:moveTo>
                    <a:lnTo>
                      <a:pt x="22611" y="1"/>
                    </a:lnTo>
                    <a:cubicBezTo>
                      <a:pt x="20262" y="227"/>
                      <a:pt x="17993" y="670"/>
                      <a:pt x="15850" y="1313"/>
                    </a:cubicBezTo>
                    <a:cubicBezTo>
                      <a:pt x="14779" y="1635"/>
                      <a:pt x="13736" y="2005"/>
                      <a:pt x="12721" y="2409"/>
                    </a:cubicBezTo>
                    <a:cubicBezTo>
                      <a:pt x="11718" y="2822"/>
                      <a:pt x="10737" y="3269"/>
                      <a:pt x="9795" y="3755"/>
                    </a:cubicBezTo>
                    <a:cubicBezTo>
                      <a:pt x="7906" y="4729"/>
                      <a:pt x="6153" y="5840"/>
                      <a:pt x="4528" y="7065"/>
                    </a:cubicBezTo>
                    <a:cubicBezTo>
                      <a:pt x="3716" y="7676"/>
                      <a:pt x="2937" y="8315"/>
                      <a:pt x="2192" y="8988"/>
                    </a:cubicBezTo>
                    <a:cubicBezTo>
                      <a:pt x="1817" y="9324"/>
                      <a:pt x="1453" y="9666"/>
                      <a:pt x="1092" y="10016"/>
                    </a:cubicBezTo>
                    <a:cubicBezTo>
                      <a:pt x="914" y="10194"/>
                      <a:pt x="737" y="10372"/>
                      <a:pt x="559" y="10560"/>
                    </a:cubicBezTo>
                    <a:lnTo>
                      <a:pt x="1" y="11146"/>
                    </a:lnTo>
                    <a:lnTo>
                      <a:pt x="847" y="12376"/>
                    </a:lnTo>
                    <a:cubicBezTo>
                      <a:pt x="2640" y="10857"/>
                      <a:pt x="11448" y="3846"/>
                      <a:pt x="22222" y="2961"/>
                    </a:cubicBezTo>
                    <a:lnTo>
                      <a:pt x="226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4870;p76"/>
              <p:cNvSpPr/>
              <p:nvPr/>
            </p:nvSpPr>
            <p:spPr>
              <a:xfrm>
                <a:off x="5787461" y="1717763"/>
                <a:ext cx="475690" cy="147725"/>
              </a:xfrm>
              <a:custGeom>
                <a:avLst/>
                <a:gdLst/>
                <a:ahLst/>
                <a:cxnLst/>
                <a:rect l="l" t="t" r="r" b="b"/>
                <a:pathLst>
                  <a:path w="19868" h="6170" extrusionOk="0">
                    <a:moveTo>
                      <a:pt x="12679" y="0"/>
                    </a:moveTo>
                    <a:cubicBezTo>
                      <a:pt x="5914" y="0"/>
                      <a:pt x="1367" y="2097"/>
                      <a:pt x="1" y="2825"/>
                    </a:cubicBezTo>
                    <a:lnTo>
                      <a:pt x="957" y="4214"/>
                    </a:lnTo>
                    <a:cubicBezTo>
                      <a:pt x="958" y="4217"/>
                      <a:pt x="961" y="4218"/>
                      <a:pt x="966" y="4218"/>
                    </a:cubicBezTo>
                    <a:cubicBezTo>
                      <a:pt x="976" y="4218"/>
                      <a:pt x="993" y="4212"/>
                      <a:pt x="1010" y="4209"/>
                    </a:cubicBezTo>
                    <a:lnTo>
                      <a:pt x="1077" y="4194"/>
                    </a:lnTo>
                    <a:lnTo>
                      <a:pt x="1221" y="4161"/>
                    </a:lnTo>
                    <a:lnTo>
                      <a:pt x="1523" y="4089"/>
                    </a:lnTo>
                    <a:cubicBezTo>
                      <a:pt x="1725" y="4045"/>
                      <a:pt x="1932" y="3997"/>
                      <a:pt x="2139" y="3959"/>
                    </a:cubicBezTo>
                    <a:cubicBezTo>
                      <a:pt x="2556" y="3872"/>
                      <a:pt x="2975" y="3795"/>
                      <a:pt x="3393" y="3733"/>
                    </a:cubicBezTo>
                    <a:cubicBezTo>
                      <a:pt x="4229" y="3599"/>
                      <a:pt x="5075" y="3507"/>
                      <a:pt x="5906" y="3449"/>
                    </a:cubicBezTo>
                    <a:cubicBezTo>
                      <a:pt x="6559" y="3402"/>
                      <a:pt x="7209" y="3379"/>
                      <a:pt x="7853" y="3379"/>
                    </a:cubicBezTo>
                    <a:cubicBezTo>
                      <a:pt x="8851" y="3379"/>
                      <a:pt x="9835" y="3434"/>
                      <a:pt x="10794" y="3535"/>
                    </a:cubicBezTo>
                    <a:cubicBezTo>
                      <a:pt x="11581" y="3622"/>
                      <a:pt x="12351" y="3748"/>
                      <a:pt x="13100" y="3901"/>
                    </a:cubicBezTo>
                    <a:cubicBezTo>
                      <a:pt x="13850" y="4060"/>
                      <a:pt x="14576" y="4247"/>
                      <a:pt x="15277" y="4469"/>
                    </a:cubicBezTo>
                    <a:cubicBezTo>
                      <a:pt x="16681" y="4915"/>
                      <a:pt x="17978" y="5496"/>
                      <a:pt x="19156" y="6170"/>
                    </a:cubicBezTo>
                    <a:lnTo>
                      <a:pt x="19867" y="767"/>
                    </a:lnTo>
                    <a:cubicBezTo>
                      <a:pt x="17263" y="218"/>
                      <a:pt x="14856" y="0"/>
                      <a:pt x="126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4871;p76"/>
              <p:cNvSpPr/>
              <p:nvPr/>
            </p:nvSpPr>
            <p:spPr>
              <a:xfrm>
                <a:off x="5616464" y="1600468"/>
                <a:ext cx="329664" cy="322386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4872;p76"/>
              <p:cNvSpPr/>
              <p:nvPr/>
            </p:nvSpPr>
            <p:spPr>
              <a:xfrm>
                <a:off x="5899751" y="1829095"/>
                <a:ext cx="13599" cy="66776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4873;p76"/>
              <p:cNvSpPr/>
              <p:nvPr/>
            </p:nvSpPr>
            <p:spPr>
              <a:xfrm>
                <a:off x="5695642" y="1829095"/>
                <a:ext cx="217709" cy="93807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4874;p76"/>
              <p:cNvSpPr/>
              <p:nvPr/>
            </p:nvSpPr>
            <p:spPr>
              <a:xfrm>
                <a:off x="5711396" y="1753413"/>
                <a:ext cx="39361" cy="24278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4875;p76"/>
              <p:cNvSpPr/>
              <p:nvPr/>
            </p:nvSpPr>
            <p:spPr>
              <a:xfrm>
                <a:off x="5814492" y="1741106"/>
                <a:ext cx="39385" cy="2425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4876;p76"/>
              <p:cNvSpPr/>
              <p:nvPr/>
            </p:nvSpPr>
            <p:spPr>
              <a:xfrm>
                <a:off x="5720255" y="1737946"/>
                <a:ext cx="17861" cy="24493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4877;p76"/>
              <p:cNvSpPr/>
              <p:nvPr/>
            </p:nvSpPr>
            <p:spPr>
              <a:xfrm>
                <a:off x="5727126" y="1741083"/>
                <a:ext cx="5243" cy="3951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4878;p76"/>
              <p:cNvSpPr/>
              <p:nvPr/>
            </p:nvSpPr>
            <p:spPr>
              <a:xfrm>
                <a:off x="5824500" y="1728848"/>
                <a:ext cx="17861" cy="24397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4879;p76"/>
              <p:cNvSpPr/>
              <p:nvPr/>
            </p:nvSpPr>
            <p:spPr>
              <a:xfrm>
                <a:off x="5831396" y="1731865"/>
                <a:ext cx="5267" cy="3974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4880;p76"/>
              <p:cNvSpPr/>
              <p:nvPr/>
            </p:nvSpPr>
            <p:spPr>
              <a:xfrm>
                <a:off x="5764428" y="1759925"/>
                <a:ext cx="36393" cy="17646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4881;p76"/>
              <p:cNvSpPr/>
              <p:nvPr/>
            </p:nvSpPr>
            <p:spPr>
              <a:xfrm>
                <a:off x="6017213" y="1700596"/>
                <a:ext cx="77598" cy="77669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3244" extrusionOk="0">
                    <a:moveTo>
                      <a:pt x="2466" y="0"/>
                    </a:moveTo>
                    <a:cubicBezTo>
                      <a:pt x="2103" y="697"/>
                      <a:pt x="1599" y="1053"/>
                      <a:pt x="995" y="1053"/>
                    </a:cubicBezTo>
                    <a:cubicBezTo>
                      <a:pt x="688" y="1053"/>
                      <a:pt x="354" y="960"/>
                      <a:pt x="1" y="774"/>
                    </a:cubicBezTo>
                    <a:lnTo>
                      <a:pt x="1" y="774"/>
                    </a:lnTo>
                    <a:cubicBezTo>
                      <a:pt x="1049" y="1326"/>
                      <a:pt x="1322" y="2191"/>
                      <a:pt x="770" y="3243"/>
                    </a:cubicBezTo>
                    <a:cubicBezTo>
                      <a:pt x="1136" y="2547"/>
                      <a:pt x="1639" y="2194"/>
                      <a:pt x="2242" y="2194"/>
                    </a:cubicBezTo>
                    <a:cubicBezTo>
                      <a:pt x="2550" y="2194"/>
                      <a:pt x="2885" y="2285"/>
                      <a:pt x="3240" y="2471"/>
                    </a:cubicBezTo>
                    <a:cubicBezTo>
                      <a:pt x="2187" y="1923"/>
                      <a:pt x="1919" y="1052"/>
                      <a:pt x="24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4882;p76"/>
              <p:cNvSpPr/>
              <p:nvPr/>
            </p:nvSpPr>
            <p:spPr>
              <a:xfrm>
                <a:off x="5986280" y="1656518"/>
                <a:ext cx="41780" cy="41804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746" extrusionOk="0">
                    <a:moveTo>
                      <a:pt x="1327" y="0"/>
                    </a:moveTo>
                    <a:cubicBezTo>
                      <a:pt x="1133" y="375"/>
                      <a:pt x="864" y="565"/>
                      <a:pt x="541" y="565"/>
                    </a:cubicBezTo>
                    <a:cubicBezTo>
                      <a:pt x="374" y="565"/>
                      <a:pt x="193" y="515"/>
                      <a:pt x="1" y="413"/>
                    </a:cubicBezTo>
                    <a:lnTo>
                      <a:pt x="1" y="413"/>
                    </a:lnTo>
                    <a:cubicBezTo>
                      <a:pt x="567" y="712"/>
                      <a:pt x="711" y="1178"/>
                      <a:pt x="414" y="1745"/>
                    </a:cubicBezTo>
                    <a:cubicBezTo>
                      <a:pt x="610" y="1370"/>
                      <a:pt x="880" y="1180"/>
                      <a:pt x="1205" y="1180"/>
                    </a:cubicBezTo>
                    <a:cubicBezTo>
                      <a:pt x="1371" y="1180"/>
                      <a:pt x="1552" y="1230"/>
                      <a:pt x="1745" y="1331"/>
                    </a:cubicBezTo>
                    <a:cubicBezTo>
                      <a:pt x="1177" y="1034"/>
                      <a:pt x="1033" y="568"/>
                      <a:pt x="1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4883;p76"/>
              <p:cNvSpPr/>
              <p:nvPr/>
            </p:nvSpPr>
            <p:spPr>
              <a:xfrm>
                <a:off x="5740055" y="1633030"/>
                <a:ext cx="36393" cy="36393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FFFFF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7" name="Google Shape;5040;p76"/>
          <p:cNvGrpSpPr/>
          <p:nvPr/>
        </p:nvGrpSpPr>
        <p:grpSpPr>
          <a:xfrm>
            <a:off x="0" y="136447"/>
            <a:ext cx="1083273" cy="1189153"/>
            <a:chOff x="2147348" y="1421245"/>
            <a:chExt cx="763191" cy="764364"/>
          </a:xfrm>
        </p:grpSpPr>
        <p:grpSp>
          <p:nvGrpSpPr>
            <p:cNvPr id="248" name="Google Shape;5041;p76"/>
            <p:cNvGrpSpPr/>
            <p:nvPr/>
          </p:nvGrpSpPr>
          <p:grpSpPr>
            <a:xfrm>
              <a:off x="2147348" y="1421245"/>
              <a:ext cx="763191" cy="764364"/>
              <a:chOff x="2190260" y="1389558"/>
              <a:chExt cx="763191" cy="764364"/>
            </a:xfrm>
          </p:grpSpPr>
          <p:sp>
            <p:nvSpPr>
              <p:cNvPr id="276" name="Google Shape;5042;p76"/>
              <p:cNvSpPr/>
              <p:nvPr/>
            </p:nvSpPr>
            <p:spPr>
              <a:xfrm>
                <a:off x="2342032" y="1553947"/>
                <a:ext cx="460007" cy="435658"/>
              </a:xfrm>
              <a:custGeom>
                <a:avLst/>
                <a:gdLst/>
                <a:ahLst/>
                <a:cxnLst/>
                <a:rect l="l" t="t" r="r" b="b"/>
                <a:pathLst>
                  <a:path w="19213" h="18196" extrusionOk="0">
                    <a:moveTo>
                      <a:pt x="9621" y="0"/>
                    </a:moveTo>
                    <a:cubicBezTo>
                      <a:pt x="9278" y="0"/>
                      <a:pt x="8931" y="19"/>
                      <a:pt x="8582" y="59"/>
                    </a:cubicBezTo>
                    <a:cubicBezTo>
                      <a:pt x="3589" y="621"/>
                      <a:pt x="0" y="5129"/>
                      <a:pt x="566" y="10122"/>
                    </a:cubicBezTo>
                    <a:cubicBezTo>
                      <a:pt x="1095" y="14769"/>
                      <a:pt x="5031" y="18196"/>
                      <a:pt x="9599" y="18196"/>
                    </a:cubicBezTo>
                    <a:cubicBezTo>
                      <a:pt x="9940" y="18196"/>
                      <a:pt x="10283" y="18177"/>
                      <a:pt x="10630" y="18138"/>
                    </a:cubicBezTo>
                    <a:cubicBezTo>
                      <a:pt x="15624" y="17571"/>
                      <a:pt x="19213" y="13068"/>
                      <a:pt x="18645" y="8075"/>
                    </a:cubicBezTo>
                    <a:cubicBezTo>
                      <a:pt x="18123" y="3431"/>
                      <a:pt x="14187" y="0"/>
                      <a:pt x="9621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5043;p76"/>
              <p:cNvSpPr/>
              <p:nvPr/>
            </p:nvSpPr>
            <p:spPr>
              <a:xfrm>
                <a:off x="2424298" y="1935854"/>
                <a:ext cx="169848" cy="54206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226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15" y="1418"/>
                      <a:pt x="3729" y="2263"/>
                      <a:pt x="5993" y="2263"/>
                    </a:cubicBezTo>
                    <a:cubicBezTo>
                      <a:pt x="6334" y="2263"/>
                      <a:pt x="6680" y="2245"/>
                      <a:pt x="7026" y="2205"/>
                    </a:cubicBezTo>
                    <a:cubicBezTo>
                      <a:pt x="7049" y="2201"/>
                      <a:pt x="7074" y="2201"/>
                      <a:pt x="7093" y="2196"/>
                    </a:cubicBezTo>
                    <a:lnTo>
                      <a:pt x="7093" y="2196"/>
                    </a:lnTo>
                    <a:cubicBezTo>
                      <a:pt x="6781" y="2230"/>
                      <a:pt x="6468" y="2245"/>
                      <a:pt x="6161" y="2245"/>
                    </a:cubicBezTo>
                    <a:cubicBezTo>
                      <a:pt x="3950" y="2245"/>
                      <a:pt x="1883" y="1442"/>
                      <a:pt x="284" y="82"/>
                    </a:cubicBezTo>
                    <a:cubicBezTo>
                      <a:pt x="193" y="58"/>
                      <a:pt x="96" y="29"/>
                      <a:pt x="0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5044;p76"/>
              <p:cNvSpPr/>
              <p:nvPr/>
            </p:nvSpPr>
            <p:spPr>
              <a:xfrm>
                <a:off x="2431074" y="1889238"/>
                <a:ext cx="320566" cy="100367"/>
              </a:xfrm>
              <a:custGeom>
                <a:avLst/>
                <a:gdLst/>
                <a:ahLst/>
                <a:cxnLst/>
                <a:rect l="l" t="t" r="r" b="b"/>
                <a:pathLst>
                  <a:path w="13389" h="4192" extrusionOk="0">
                    <a:moveTo>
                      <a:pt x="13389" y="0"/>
                    </a:moveTo>
                    <a:lnTo>
                      <a:pt x="13389" y="0"/>
                    </a:lnTo>
                    <a:cubicBezTo>
                      <a:pt x="11313" y="1332"/>
                      <a:pt x="8906" y="2216"/>
                      <a:pt x="6291" y="2515"/>
                    </a:cubicBezTo>
                    <a:cubicBezTo>
                      <a:pt x="5652" y="2586"/>
                      <a:pt x="5022" y="2620"/>
                      <a:pt x="4393" y="2620"/>
                    </a:cubicBezTo>
                    <a:cubicBezTo>
                      <a:pt x="2884" y="2620"/>
                      <a:pt x="1409" y="2418"/>
                      <a:pt x="1" y="2029"/>
                    </a:cubicBezTo>
                    <a:lnTo>
                      <a:pt x="1" y="2029"/>
                    </a:lnTo>
                    <a:cubicBezTo>
                      <a:pt x="1600" y="3389"/>
                      <a:pt x="3667" y="4192"/>
                      <a:pt x="5878" y="4192"/>
                    </a:cubicBezTo>
                    <a:cubicBezTo>
                      <a:pt x="6185" y="4192"/>
                      <a:pt x="6498" y="4177"/>
                      <a:pt x="6810" y="4143"/>
                    </a:cubicBezTo>
                    <a:cubicBezTo>
                      <a:pt x="9621" y="3802"/>
                      <a:pt x="11976" y="2216"/>
                      <a:pt x="13389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5045;p76"/>
              <p:cNvSpPr/>
              <p:nvPr/>
            </p:nvSpPr>
            <p:spPr>
              <a:xfrm>
                <a:off x="2479294" y="1389654"/>
                <a:ext cx="114373" cy="168819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7051" extrusionOk="0">
                    <a:moveTo>
                      <a:pt x="1413" y="1"/>
                    </a:moveTo>
                    <a:lnTo>
                      <a:pt x="1413" y="1"/>
                    </a:lnTo>
                    <a:cubicBezTo>
                      <a:pt x="2975" y="1798"/>
                      <a:pt x="740" y="5282"/>
                      <a:pt x="1" y="7050"/>
                    </a:cubicBezTo>
                    <a:cubicBezTo>
                      <a:pt x="1056" y="6377"/>
                      <a:pt x="2306" y="6021"/>
                      <a:pt x="3554" y="6021"/>
                    </a:cubicBezTo>
                    <a:cubicBezTo>
                      <a:pt x="3964" y="6021"/>
                      <a:pt x="4374" y="6059"/>
                      <a:pt x="4777" y="6138"/>
                    </a:cubicBezTo>
                    <a:cubicBezTo>
                      <a:pt x="2763" y="4557"/>
                      <a:pt x="3057" y="1889"/>
                      <a:pt x="1413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5046;p76"/>
              <p:cNvSpPr/>
              <p:nvPr/>
            </p:nvSpPr>
            <p:spPr>
              <a:xfrm>
                <a:off x="2299653" y="1497108"/>
                <a:ext cx="151580" cy="156512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5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327" y="539"/>
                      <a:pt x="2563" y="4672"/>
                      <a:pt x="3005" y="6537"/>
                    </a:cubicBezTo>
                    <a:cubicBezTo>
                      <a:pt x="3616" y="4989"/>
                      <a:pt x="4831" y="3691"/>
                      <a:pt x="6331" y="2986"/>
                    </a:cubicBezTo>
                    <a:cubicBezTo>
                      <a:pt x="3774" y="2894"/>
                      <a:pt x="2443" y="563"/>
                      <a:pt x="1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5047;p76"/>
              <p:cNvSpPr/>
              <p:nvPr/>
            </p:nvSpPr>
            <p:spPr>
              <a:xfrm>
                <a:off x="2190260" y="1678233"/>
                <a:ext cx="164653" cy="115547"/>
              </a:xfrm>
              <a:custGeom>
                <a:avLst/>
                <a:gdLst/>
                <a:ahLst/>
                <a:cxnLst/>
                <a:rect l="l" t="t" r="r" b="b"/>
                <a:pathLst>
                  <a:path w="6877" h="4826" extrusionOk="0">
                    <a:moveTo>
                      <a:pt x="6877" y="1"/>
                    </a:moveTo>
                    <a:lnTo>
                      <a:pt x="6877" y="1"/>
                    </a:lnTo>
                    <a:cubicBezTo>
                      <a:pt x="4753" y="1427"/>
                      <a:pt x="2302" y="327"/>
                      <a:pt x="0" y="1307"/>
                    </a:cubicBezTo>
                    <a:cubicBezTo>
                      <a:pt x="272" y="1192"/>
                      <a:pt x="551" y="1140"/>
                      <a:pt x="833" y="1140"/>
                    </a:cubicBezTo>
                    <a:cubicBezTo>
                      <a:pt x="2828" y="1140"/>
                      <a:pt x="4996" y="3735"/>
                      <a:pt x="6271" y="4825"/>
                    </a:cubicBezTo>
                    <a:cubicBezTo>
                      <a:pt x="5854" y="3220"/>
                      <a:pt x="6075" y="1456"/>
                      <a:pt x="6877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5048;p76"/>
              <p:cNvSpPr/>
              <p:nvPr/>
            </p:nvSpPr>
            <p:spPr>
              <a:xfrm>
                <a:off x="2226485" y="1823659"/>
                <a:ext cx="171117" cy="121987"/>
              </a:xfrm>
              <a:custGeom>
                <a:avLst/>
                <a:gdLst/>
                <a:ahLst/>
                <a:cxnLst/>
                <a:rect l="l" t="t" r="r" b="b"/>
                <a:pathLst>
                  <a:path w="7147" h="5095" extrusionOk="0">
                    <a:moveTo>
                      <a:pt x="4797" y="0"/>
                    </a:moveTo>
                    <a:cubicBezTo>
                      <a:pt x="3918" y="2402"/>
                      <a:pt x="1297" y="2951"/>
                      <a:pt x="3" y="5090"/>
                    </a:cubicBezTo>
                    <a:lnTo>
                      <a:pt x="3" y="5090"/>
                    </a:lnTo>
                    <a:cubicBezTo>
                      <a:pt x="590" y="4121"/>
                      <a:pt x="1805" y="3851"/>
                      <a:pt x="3122" y="3851"/>
                    </a:cubicBezTo>
                    <a:cubicBezTo>
                      <a:pt x="4573" y="3851"/>
                      <a:pt x="6148" y="4178"/>
                      <a:pt x="7147" y="4258"/>
                    </a:cubicBezTo>
                    <a:cubicBezTo>
                      <a:pt x="5864" y="3206"/>
                      <a:pt x="5004" y="1649"/>
                      <a:pt x="4797" y="0"/>
                    </a:cubicBezTo>
                    <a:close/>
                    <a:moveTo>
                      <a:pt x="3" y="5090"/>
                    </a:moveTo>
                    <a:cubicBezTo>
                      <a:pt x="2" y="5092"/>
                      <a:pt x="1" y="5093"/>
                      <a:pt x="0" y="5095"/>
                    </a:cubicBezTo>
                    <a:cubicBezTo>
                      <a:pt x="1" y="5093"/>
                      <a:pt x="2" y="5092"/>
                      <a:pt x="3" y="509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5049;p76"/>
              <p:cNvSpPr/>
              <p:nvPr/>
            </p:nvSpPr>
            <p:spPr>
              <a:xfrm>
                <a:off x="2389557" y="1949190"/>
                <a:ext cx="131732" cy="166281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6945" extrusionOk="0">
                    <a:moveTo>
                      <a:pt x="1100" y="0"/>
                    </a:moveTo>
                    <a:lnTo>
                      <a:pt x="1100" y="0"/>
                    </a:lnTo>
                    <a:cubicBezTo>
                      <a:pt x="1802" y="2462"/>
                      <a:pt x="0" y="4451"/>
                      <a:pt x="216" y="6945"/>
                    </a:cubicBezTo>
                    <a:cubicBezTo>
                      <a:pt x="9" y="4571"/>
                      <a:pt x="3868" y="3067"/>
                      <a:pt x="5502" y="2067"/>
                    </a:cubicBezTo>
                    <a:cubicBezTo>
                      <a:pt x="3844" y="1966"/>
                      <a:pt x="2234" y="1211"/>
                      <a:pt x="1100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5050;p76"/>
              <p:cNvSpPr/>
              <p:nvPr/>
            </p:nvSpPr>
            <p:spPr>
              <a:xfrm>
                <a:off x="2549924" y="1985080"/>
                <a:ext cx="114421" cy="168843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7052" extrusionOk="0">
                    <a:moveTo>
                      <a:pt x="4778" y="1"/>
                    </a:moveTo>
                    <a:lnTo>
                      <a:pt x="4778" y="1"/>
                    </a:lnTo>
                    <a:cubicBezTo>
                      <a:pt x="3724" y="674"/>
                      <a:pt x="2473" y="1029"/>
                      <a:pt x="1222" y="1029"/>
                    </a:cubicBezTo>
                    <a:cubicBezTo>
                      <a:pt x="813" y="1029"/>
                      <a:pt x="403" y="991"/>
                      <a:pt x="1" y="914"/>
                    </a:cubicBezTo>
                    <a:lnTo>
                      <a:pt x="1" y="914"/>
                    </a:lnTo>
                    <a:cubicBezTo>
                      <a:pt x="2013" y="2494"/>
                      <a:pt x="1727" y="5157"/>
                      <a:pt x="3361" y="7046"/>
                    </a:cubicBezTo>
                    <a:lnTo>
                      <a:pt x="3361" y="7046"/>
                    </a:lnTo>
                    <a:cubicBezTo>
                      <a:pt x="1807" y="5246"/>
                      <a:pt x="4043" y="1762"/>
                      <a:pt x="4778" y="1"/>
                    </a:cubicBezTo>
                    <a:close/>
                    <a:moveTo>
                      <a:pt x="3361" y="7046"/>
                    </a:moveTo>
                    <a:cubicBezTo>
                      <a:pt x="3362" y="7048"/>
                      <a:pt x="3364" y="7049"/>
                      <a:pt x="3365" y="7051"/>
                    </a:cubicBezTo>
                    <a:cubicBezTo>
                      <a:pt x="3364" y="7049"/>
                      <a:pt x="3362" y="7048"/>
                      <a:pt x="3361" y="7046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5051;p76"/>
              <p:cNvSpPr/>
              <p:nvPr/>
            </p:nvSpPr>
            <p:spPr>
              <a:xfrm>
                <a:off x="2692358" y="1889932"/>
                <a:ext cx="151580" cy="156512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537" extrusionOk="0">
                    <a:moveTo>
                      <a:pt x="3327" y="0"/>
                    </a:moveTo>
                    <a:cubicBezTo>
                      <a:pt x="2722" y="1548"/>
                      <a:pt x="1505" y="2846"/>
                      <a:pt x="1" y="3547"/>
                    </a:cubicBezTo>
                    <a:cubicBezTo>
                      <a:pt x="2558" y="3644"/>
                      <a:pt x="3893" y="5975"/>
                      <a:pt x="6331" y="6536"/>
                    </a:cubicBezTo>
                    <a:cubicBezTo>
                      <a:pt x="4009" y="5998"/>
                      <a:pt x="3769" y="1865"/>
                      <a:pt x="3327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5052;p76"/>
              <p:cNvSpPr/>
              <p:nvPr/>
            </p:nvSpPr>
            <p:spPr>
              <a:xfrm>
                <a:off x="2788799" y="1749677"/>
                <a:ext cx="164653" cy="115547"/>
              </a:xfrm>
              <a:custGeom>
                <a:avLst/>
                <a:gdLst/>
                <a:ahLst/>
                <a:cxnLst/>
                <a:rect l="l" t="t" r="r" b="b"/>
                <a:pathLst>
                  <a:path w="6877" h="4826" extrusionOk="0">
                    <a:moveTo>
                      <a:pt x="606" y="0"/>
                    </a:moveTo>
                    <a:lnTo>
                      <a:pt x="606" y="0"/>
                    </a:lnTo>
                    <a:cubicBezTo>
                      <a:pt x="1023" y="1610"/>
                      <a:pt x="803" y="3374"/>
                      <a:pt x="0" y="4826"/>
                    </a:cubicBezTo>
                    <a:cubicBezTo>
                      <a:pt x="2125" y="3398"/>
                      <a:pt x="4570" y="4498"/>
                      <a:pt x="6877" y="3523"/>
                    </a:cubicBezTo>
                    <a:lnTo>
                      <a:pt x="6877" y="3523"/>
                    </a:lnTo>
                    <a:cubicBezTo>
                      <a:pt x="6605" y="3637"/>
                      <a:pt x="6327" y="3689"/>
                      <a:pt x="6045" y="3689"/>
                    </a:cubicBezTo>
                    <a:cubicBezTo>
                      <a:pt x="4050" y="3689"/>
                      <a:pt x="1877" y="1096"/>
                      <a:pt x="606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053;p76"/>
              <p:cNvSpPr/>
              <p:nvPr/>
            </p:nvSpPr>
            <p:spPr>
              <a:xfrm>
                <a:off x="2746109" y="1597786"/>
                <a:ext cx="170997" cy="122107"/>
              </a:xfrm>
              <a:custGeom>
                <a:avLst/>
                <a:gdLst/>
                <a:ahLst/>
                <a:cxnLst/>
                <a:rect l="l" t="t" r="r" b="b"/>
                <a:pathLst>
                  <a:path w="7142" h="5100" extrusionOk="0">
                    <a:moveTo>
                      <a:pt x="7142" y="1"/>
                    </a:moveTo>
                    <a:cubicBezTo>
                      <a:pt x="6557" y="975"/>
                      <a:pt x="5339" y="1246"/>
                      <a:pt x="4019" y="1246"/>
                    </a:cubicBezTo>
                    <a:cubicBezTo>
                      <a:pt x="2570" y="1246"/>
                      <a:pt x="998" y="920"/>
                      <a:pt x="0" y="837"/>
                    </a:cubicBezTo>
                    <a:lnTo>
                      <a:pt x="0" y="837"/>
                    </a:lnTo>
                    <a:cubicBezTo>
                      <a:pt x="1284" y="1895"/>
                      <a:pt x="2139" y="3452"/>
                      <a:pt x="2345" y="5100"/>
                    </a:cubicBezTo>
                    <a:cubicBezTo>
                      <a:pt x="3225" y="2697"/>
                      <a:pt x="5854" y="2149"/>
                      <a:pt x="7142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054;p76"/>
              <p:cNvSpPr/>
              <p:nvPr/>
            </p:nvSpPr>
            <p:spPr>
              <a:xfrm>
                <a:off x="2622422" y="1428081"/>
                <a:ext cx="131756" cy="166281"/>
              </a:xfrm>
              <a:custGeom>
                <a:avLst/>
                <a:gdLst/>
                <a:ahLst/>
                <a:cxnLst/>
                <a:rect l="l" t="t" r="r" b="b"/>
                <a:pathLst>
                  <a:path w="5503" h="6945" extrusionOk="0">
                    <a:moveTo>
                      <a:pt x="5286" y="1"/>
                    </a:moveTo>
                    <a:cubicBezTo>
                      <a:pt x="5492" y="2375"/>
                      <a:pt x="1635" y="3879"/>
                      <a:pt x="0" y="4879"/>
                    </a:cubicBezTo>
                    <a:cubicBezTo>
                      <a:pt x="1658" y="4975"/>
                      <a:pt x="3263" y="5734"/>
                      <a:pt x="4403" y="6945"/>
                    </a:cubicBezTo>
                    <a:cubicBezTo>
                      <a:pt x="3700" y="4480"/>
                      <a:pt x="5503" y="2495"/>
                      <a:pt x="5286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055;p76"/>
              <p:cNvSpPr/>
              <p:nvPr/>
            </p:nvSpPr>
            <p:spPr>
              <a:xfrm>
                <a:off x="2305424" y="1941361"/>
                <a:ext cx="83200" cy="109226"/>
              </a:xfrm>
              <a:custGeom>
                <a:avLst/>
                <a:gdLst/>
                <a:ahLst/>
                <a:cxnLst/>
                <a:rect l="l" t="t" r="r" b="b"/>
                <a:pathLst>
                  <a:path w="3475" h="4562" extrusionOk="0">
                    <a:moveTo>
                      <a:pt x="2711" y="1"/>
                    </a:moveTo>
                    <a:lnTo>
                      <a:pt x="2711" y="1"/>
                    </a:lnTo>
                    <a:cubicBezTo>
                      <a:pt x="1110" y="924"/>
                      <a:pt x="48" y="2716"/>
                      <a:pt x="1" y="4561"/>
                    </a:cubicBezTo>
                    <a:cubicBezTo>
                      <a:pt x="827" y="3273"/>
                      <a:pt x="2057" y="2245"/>
                      <a:pt x="3475" y="1664"/>
                    </a:cubicBezTo>
                    <a:cubicBezTo>
                      <a:pt x="3206" y="1150"/>
                      <a:pt x="2937" y="640"/>
                      <a:pt x="2672" y="125"/>
                    </a:cubicBezTo>
                    <a:lnTo>
                      <a:pt x="2711" y="1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056;p76"/>
              <p:cNvSpPr/>
              <p:nvPr/>
            </p:nvSpPr>
            <p:spPr>
              <a:xfrm>
                <a:off x="2490571" y="2027434"/>
                <a:ext cx="56049" cy="126488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5283" extrusionOk="0">
                    <a:moveTo>
                      <a:pt x="750" y="1"/>
                    </a:moveTo>
                    <a:lnTo>
                      <a:pt x="750" y="1"/>
                    </a:lnTo>
                    <a:cubicBezTo>
                      <a:pt x="0" y="1687"/>
                      <a:pt x="187" y="3763"/>
                      <a:pt x="1240" y="5282"/>
                    </a:cubicBezTo>
                    <a:cubicBezTo>
                      <a:pt x="1149" y="3754"/>
                      <a:pt x="1542" y="2202"/>
                      <a:pt x="2340" y="895"/>
                    </a:cubicBezTo>
                    <a:cubicBezTo>
                      <a:pt x="1826" y="640"/>
                      <a:pt x="1307" y="380"/>
                      <a:pt x="792" y="125"/>
                    </a:cubicBezTo>
                    <a:lnTo>
                      <a:pt x="750" y="1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057;p76"/>
              <p:cNvSpPr/>
              <p:nvPr/>
            </p:nvSpPr>
            <p:spPr>
              <a:xfrm>
                <a:off x="2670858" y="2010746"/>
                <a:ext cx="83918" cy="100582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4201" extrusionOk="0">
                    <a:moveTo>
                      <a:pt x="1817" y="0"/>
                    </a:moveTo>
                    <a:cubicBezTo>
                      <a:pt x="1245" y="97"/>
                      <a:pt x="679" y="193"/>
                      <a:pt x="106" y="288"/>
                    </a:cubicBezTo>
                    <a:lnTo>
                      <a:pt x="0" y="212"/>
                    </a:lnTo>
                    <a:lnTo>
                      <a:pt x="0" y="212"/>
                    </a:lnTo>
                    <a:cubicBezTo>
                      <a:pt x="384" y="2019"/>
                      <a:pt x="1759" y="3586"/>
                      <a:pt x="3504" y="4201"/>
                    </a:cubicBezTo>
                    <a:cubicBezTo>
                      <a:pt x="2533" y="3014"/>
                      <a:pt x="1932" y="1528"/>
                      <a:pt x="1817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5058;p76"/>
              <p:cNvSpPr/>
              <p:nvPr/>
            </p:nvSpPr>
            <p:spPr>
              <a:xfrm>
                <a:off x="2795479" y="1881313"/>
                <a:ext cx="123926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2624" extrusionOk="0">
                    <a:moveTo>
                      <a:pt x="1341" y="0"/>
                    </a:moveTo>
                    <a:cubicBezTo>
                      <a:pt x="937" y="413"/>
                      <a:pt x="533" y="827"/>
                      <a:pt x="130" y="1240"/>
                    </a:cubicBezTo>
                    <a:lnTo>
                      <a:pt x="1" y="1240"/>
                    </a:lnTo>
                    <a:cubicBezTo>
                      <a:pt x="992" y="2135"/>
                      <a:pt x="2333" y="2624"/>
                      <a:pt x="3671" y="2624"/>
                    </a:cubicBezTo>
                    <a:cubicBezTo>
                      <a:pt x="4179" y="2624"/>
                      <a:pt x="4687" y="2553"/>
                      <a:pt x="5176" y="2407"/>
                    </a:cubicBezTo>
                    <a:cubicBezTo>
                      <a:pt x="3691" y="2019"/>
                      <a:pt x="2336" y="1168"/>
                      <a:pt x="1341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5059;p76"/>
              <p:cNvSpPr/>
              <p:nvPr/>
            </p:nvSpPr>
            <p:spPr>
              <a:xfrm>
                <a:off x="2834481" y="1702726"/>
                <a:ext cx="116792" cy="50902"/>
              </a:xfrm>
              <a:custGeom>
                <a:avLst/>
                <a:gdLst/>
                <a:ahLst/>
                <a:cxnLst/>
                <a:rect l="l" t="t" r="r" b="b"/>
                <a:pathLst>
                  <a:path w="4878" h="2126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4002" y="343"/>
                      <a:pt x="3062" y="517"/>
                      <a:pt x="2122" y="517"/>
                    </a:cubicBezTo>
                    <a:cubicBezTo>
                      <a:pt x="1529" y="517"/>
                      <a:pt x="937" y="448"/>
                      <a:pt x="361" y="308"/>
                    </a:cubicBezTo>
                    <a:cubicBezTo>
                      <a:pt x="279" y="881"/>
                      <a:pt x="193" y="1447"/>
                      <a:pt x="111" y="2019"/>
                    </a:cubicBezTo>
                    <a:lnTo>
                      <a:pt x="0" y="2096"/>
                    </a:lnTo>
                    <a:cubicBezTo>
                      <a:pt x="181" y="2116"/>
                      <a:pt x="363" y="2125"/>
                      <a:pt x="545" y="2125"/>
                    </a:cubicBezTo>
                    <a:cubicBezTo>
                      <a:pt x="2210" y="2125"/>
                      <a:pt x="3864" y="1326"/>
                      <a:pt x="4878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5060;p76"/>
              <p:cNvSpPr/>
              <p:nvPr/>
            </p:nvSpPr>
            <p:spPr>
              <a:xfrm>
                <a:off x="2755088" y="1492846"/>
                <a:ext cx="83080" cy="109369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4568" extrusionOk="0">
                    <a:moveTo>
                      <a:pt x="3469" y="1"/>
                    </a:moveTo>
                    <a:lnTo>
                      <a:pt x="3469" y="1"/>
                    </a:lnTo>
                    <a:cubicBezTo>
                      <a:pt x="2644" y="1294"/>
                      <a:pt x="1418" y="2323"/>
                      <a:pt x="0" y="2904"/>
                    </a:cubicBezTo>
                    <a:cubicBezTo>
                      <a:pt x="264" y="3418"/>
                      <a:pt x="534" y="3927"/>
                      <a:pt x="803" y="4441"/>
                    </a:cubicBezTo>
                    <a:lnTo>
                      <a:pt x="759" y="4567"/>
                    </a:lnTo>
                    <a:cubicBezTo>
                      <a:pt x="2365" y="3644"/>
                      <a:pt x="3427" y="1851"/>
                      <a:pt x="3469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5061;p76"/>
              <p:cNvSpPr/>
              <p:nvPr/>
            </p:nvSpPr>
            <p:spPr>
              <a:xfrm>
                <a:off x="2596995" y="1389558"/>
                <a:ext cx="56145" cy="126584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5287" extrusionOk="0">
                    <a:moveTo>
                      <a:pt x="1105" y="0"/>
                    </a:moveTo>
                    <a:lnTo>
                      <a:pt x="1105" y="0"/>
                    </a:lnTo>
                    <a:cubicBezTo>
                      <a:pt x="1192" y="1533"/>
                      <a:pt x="803" y="3086"/>
                      <a:pt x="0" y="4392"/>
                    </a:cubicBezTo>
                    <a:cubicBezTo>
                      <a:pt x="519" y="4647"/>
                      <a:pt x="1034" y="4907"/>
                      <a:pt x="1553" y="5162"/>
                    </a:cubicBezTo>
                    <a:lnTo>
                      <a:pt x="1591" y="5286"/>
                    </a:lnTo>
                    <a:cubicBezTo>
                      <a:pt x="2345" y="3599"/>
                      <a:pt x="2153" y="1523"/>
                      <a:pt x="1105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5062;p76"/>
              <p:cNvSpPr/>
              <p:nvPr/>
            </p:nvSpPr>
            <p:spPr>
              <a:xfrm>
                <a:off x="2388959" y="1432224"/>
                <a:ext cx="83799" cy="100582"/>
              </a:xfrm>
              <a:custGeom>
                <a:avLst/>
                <a:gdLst/>
                <a:ahLst/>
                <a:cxnLst/>
                <a:rect l="l" t="t" r="r" b="b"/>
                <a:pathLst>
                  <a:path w="3500" h="4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71" y="1188"/>
                      <a:pt x="1567" y="2673"/>
                      <a:pt x="1687" y="4201"/>
                    </a:cubicBezTo>
                    <a:cubicBezTo>
                      <a:pt x="2255" y="4105"/>
                      <a:pt x="2827" y="4008"/>
                      <a:pt x="3393" y="3912"/>
                    </a:cubicBezTo>
                    <a:lnTo>
                      <a:pt x="3499" y="3990"/>
                    </a:lnTo>
                    <a:cubicBezTo>
                      <a:pt x="3120" y="2182"/>
                      <a:pt x="1745" y="616"/>
                      <a:pt x="1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5063;p76"/>
              <p:cNvSpPr/>
              <p:nvPr/>
            </p:nvSpPr>
            <p:spPr>
              <a:xfrm>
                <a:off x="2224306" y="1599414"/>
                <a:ext cx="123950" cy="62849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2625" extrusionOk="0">
                    <a:moveTo>
                      <a:pt x="1503" y="1"/>
                    </a:moveTo>
                    <a:cubicBezTo>
                      <a:pt x="996" y="1"/>
                      <a:pt x="488" y="71"/>
                      <a:pt x="0" y="216"/>
                    </a:cubicBezTo>
                    <a:cubicBezTo>
                      <a:pt x="1481" y="606"/>
                      <a:pt x="2841" y="1456"/>
                      <a:pt x="3835" y="2625"/>
                    </a:cubicBezTo>
                    <a:cubicBezTo>
                      <a:pt x="4239" y="2211"/>
                      <a:pt x="4643" y="1798"/>
                      <a:pt x="5046" y="1385"/>
                    </a:cubicBezTo>
                    <a:lnTo>
                      <a:pt x="5177" y="1385"/>
                    </a:lnTo>
                    <a:cubicBezTo>
                      <a:pt x="4180" y="489"/>
                      <a:pt x="2841" y="1"/>
                      <a:pt x="1503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5064;p76"/>
              <p:cNvSpPr/>
              <p:nvPr/>
            </p:nvSpPr>
            <p:spPr>
              <a:xfrm>
                <a:off x="2192439" y="1789853"/>
                <a:ext cx="116696" cy="50974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2129" extrusionOk="0">
                    <a:moveTo>
                      <a:pt x="4342" y="1"/>
                    </a:moveTo>
                    <a:cubicBezTo>
                      <a:pt x="2676" y="1"/>
                      <a:pt x="1013" y="799"/>
                      <a:pt x="0" y="2128"/>
                    </a:cubicBezTo>
                    <a:cubicBezTo>
                      <a:pt x="876" y="1787"/>
                      <a:pt x="1815" y="1613"/>
                      <a:pt x="2754" y="1613"/>
                    </a:cubicBezTo>
                    <a:cubicBezTo>
                      <a:pt x="3345" y="1613"/>
                      <a:pt x="3937" y="1682"/>
                      <a:pt x="4514" y="1822"/>
                    </a:cubicBezTo>
                    <a:cubicBezTo>
                      <a:pt x="4600" y="1249"/>
                      <a:pt x="4681" y="677"/>
                      <a:pt x="4767" y="105"/>
                    </a:cubicBezTo>
                    <a:lnTo>
                      <a:pt x="4873" y="28"/>
                    </a:lnTo>
                    <a:cubicBezTo>
                      <a:pt x="4697" y="10"/>
                      <a:pt x="4519" y="1"/>
                      <a:pt x="4342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5065;p76"/>
              <p:cNvSpPr/>
              <p:nvPr/>
            </p:nvSpPr>
            <p:spPr>
              <a:xfrm>
                <a:off x="2427506" y="1770124"/>
                <a:ext cx="72378" cy="49465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2066" extrusionOk="0">
                    <a:moveTo>
                      <a:pt x="2729" y="1"/>
                    </a:moveTo>
                    <a:cubicBezTo>
                      <a:pt x="2661" y="1"/>
                      <a:pt x="2598" y="45"/>
                      <a:pt x="2614" y="131"/>
                    </a:cubicBezTo>
                    <a:cubicBezTo>
                      <a:pt x="2654" y="315"/>
                      <a:pt x="2692" y="473"/>
                      <a:pt x="2672" y="656"/>
                    </a:cubicBezTo>
                    <a:cubicBezTo>
                      <a:pt x="2654" y="823"/>
                      <a:pt x="2601" y="982"/>
                      <a:pt x="2523" y="1131"/>
                    </a:cubicBezTo>
                    <a:cubicBezTo>
                      <a:pt x="2365" y="1444"/>
                      <a:pt x="2077" y="1703"/>
                      <a:pt x="1736" y="1781"/>
                    </a:cubicBezTo>
                    <a:cubicBezTo>
                      <a:pt x="1653" y="1800"/>
                      <a:pt x="1570" y="1810"/>
                      <a:pt x="1487" y="1810"/>
                    </a:cubicBezTo>
                    <a:cubicBezTo>
                      <a:pt x="831" y="1810"/>
                      <a:pt x="230" y="1213"/>
                      <a:pt x="217" y="555"/>
                    </a:cubicBezTo>
                    <a:cubicBezTo>
                      <a:pt x="215" y="493"/>
                      <a:pt x="173" y="466"/>
                      <a:pt x="128" y="466"/>
                    </a:cubicBezTo>
                    <a:cubicBezTo>
                      <a:pt x="74" y="466"/>
                      <a:pt x="15" y="505"/>
                      <a:pt x="15" y="574"/>
                    </a:cubicBezTo>
                    <a:cubicBezTo>
                      <a:pt x="1" y="1266"/>
                      <a:pt x="553" y="1885"/>
                      <a:pt x="1217" y="2034"/>
                    </a:cubicBezTo>
                    <a:cubicBezTo>
                      <a:pt x="1310" y="2055"/>
                      <a:pt x="1403" y="2065"/>
                      <a:pt x="1495" y="2065"/>
                    </a:cubicBezTo>
                    <a:cubicBezTo>
                      <a:pt x="2061" y="2065"/>
                      <a:pt x="2571" y="1685"/>
                      <a:pt x="2807" y="1160"/>
                    </a:cubicBezTo>
                    <a:cubicBezTo>
                      <a:pt x="2951" y="843"/>
                      <a:pt x="3023" y="397"/>
                      <a:pt x="2856" y="74"/>
                    </a:cubicBezTo>
                    <a:cubicBezTo>
                      <a:pt x="2831" y="25"/>
                      <a:pt x="2779" y="1"/>
                      <a:pt x="2729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5066;p76"/>
              <p:cNvSpPr/>
              <p:nvPr/>
            </p:nvSpPr>
            <p:spPr>
              <a:xfrm>
                <a:off x="2650028" y="1721808"/>
                <a:ext cx="72402" cy="49441"/>
              </a:xfrm>
              <a:custGeom>
                <a:avLst/>
                <a:gdLst/>
                <a:ahLst/>
                <a:cxnLst/>
                <a:rect l="l" t="t" r="r" b="b"/>
                <a:pathLst>
                  <a:path w="3024" h="2065" extrusionOk="0">
                    <a:moveTo>
                      <a:pt x="2730" y="1"/>
                    </a:moveTo>
                    <a:cubicBezTo>
                      <a:pt x="2662" y="1"/>
                      <a:pt x="2599" y="45"/>
                      <a:pt x="2615" y="131"/>
                    </a:cubicBezTo>
                    <a:cubicBezTo>
                      <a:pt x="2649" y="314"/>
                      <a:pt x="2692" y="472"/>
                      <a:pt x="2667" y="656"/>
                    </a:cubicBezTo>
                    <a:cubicBezTo>
                      <a:pt x="2653" y="823"/>
                      <a:pt x="2600" y="982"/>
                      <a:pt x="2523" y="1131"/>
                    </a:cubicBezTo>
                    <a:cubicBezTo>
                      <a:pt x="2365" y="1443"/>
                      <a:pt x="2077" y="1703"/>
                      <a:pt x="1735" y="1780"/>
                    </a:cubicBezTo>
                    <a:cubicBezTo>
                      <a:pt x="1653" y="1800"/>
                      <a:pt x="1569" y="1809"/>
                      <a:pt x="1487" y="1809"/>
                    </a:cubicBezTo>
                    <a:cubicBezTo>
                      <a:pt x="830" y="1809"/>
                      <a:pt x="226" y="1212"/>
                      <a:pt x="216" y="554"/>
                    </a:cubicBezTo>
                    <a:cubicBezTo>
                      <a:pt x="214" y="493"/>
                      <a:pt x="173" y="465"/>
                      <a:pt x="128" y="465"/>
                    </a:cubicBezTo>
                    <a:cubicBezTo>
                      <a:pt x="73" y="465"/>
                      <a:pt x="15" y="505"/>
                      <a:pt x="15" y="574"/>
                    </a:cubicBezTo>
                    <a:cubicBezTo>
                      <a:pt x="1" y="1266"/>
                      <a:pt x="553" y="1885"/>
                      <a:pt x="1212" y="2034"/>
                    </a:cubicBezTo>
                    <a:cubicBezTo>
                      <a:pt x="1306" y="2055"/>
                      <a:pt x="1400" y="2065"/>
                      <a:pt x="1492" y="2065"/>
                    </a:cubicBezTo>
                    <a:cubicBezTo>
                      <a:pt x="2061" y="2065"/>
                      <a:pt x="2572" y="1685"/>
                      <a:pt x="2807" y="1160"/>
                    </a:cubicBezTo>
                    <a:cubicBezTo>
                      <a:pt x="2951" y="842"/>
                      <a:pt x="3024" y="396"/>
                      <a:pt x="2855" y="73"/>
                    </a:cubicBezTo>
                    <a:cubicBezTo>
                      <a:pt x="2831" y="24"/>
                      <a:pt x="2779" y="1"/>
                      <a:pt x="2730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5067;p76"/>
              <p:cNvSpPr/>
              <p:nvPr/>
            </p:nvSpPr>
            <p:spPr>
              <a:xfrm>
                <a:off x="2524689" y="1757051"/>
                <a:ext cx="91005" cy="26528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1108" extrusionOk="0">
                    <a:moveTo>
                      <a:pt x="3633" y="0"/>
                    </a:moveTo>
                    <a:cubicBezTo>
                      <a:pt x="3610" y="0"/>
                      <a:pt x="3586" y="9"/>
                      <a:pt x="3563" y="29"/>
                    </a:cubicBezTo>
                    <a:cubicBezTo>
                      <a:pt x="2898" y="594"/>
                      <a:pt x="2081" y="864"/>
                      <a:pt x="1243" y="864"/>
                    </a:cubicBezTo>
                    <a:cubicBezTo>
                      <a:pt x="878" y="864"/>
                      <a:pt x="508" y="812"/>
                      <a:pt x="146" y="712"/>
                    </a:cubicBezTo>
                    <a:cubicBezTo>
                      <a:pt x="138" y="710"/>
                      <a:pt x="130" y="709"/>
                      <a:pt x="123" y="709"/>
                    </a:cubicBezTo>
                    <a:cubicBezTo>
                      <a:pt x="34" y="709"/>
                      <a:pt x="0" y="859"/>
                      <a:pt x="94" y="894"/>
                    </a:cubicBezTo>
                    <a:cubicBezTo>
                      <a:pt x="471" y="1039"/>
                      <a:pt x="872" y="1107"/>
                      <a:pt x="1274" y="1107"/>
                    </a:cubicBezTo>
                    <a:cubicBezTo>
                      <a:pt x="2154" y="1107"/>
                      <a:pt x="3041" y="782"/>
                      <a:pt x="3708" y="222"/>
                    </a:cubicBezTo>
                    <a:cubicBezTo>
                      <a:pt x="3800" y="140"/>
                      <a:pt x="3726" y="0"/>
                      <a:pt x="3633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5068;p76"/>
            <p:cNvGrpSpPr/>
            <p:nvPr/>
          </p:nvGrpSpPr>
          <p:grpSpPr>
            <a:xfrm>
              <a:off x="2147348" y="1421245"/>
              <a:ext cx="763191" cy="764364"/>
              <a:chOff x="2190260" y="1389558"/>
              <a:chExt cx="763191" cy="764364"/>
            </a:xfrm>
          </p:grpSpPr>
          <p:sp>
            <p:nvSpPr>
              <p:cNvPr id="250" name="Google Shape;5069;p76"/>
              <p:cNvSpPr/>
              <p:nvPr/>
            </p:nvSpPr>
            <p:spPr>
              <a:xfrm>
                <a:off x="2342032" y="1553947"/>
                <a:ext cx="460007" cy="435658"/>
              </a:xfrm>
              <a:custGeom>
                <a:avLst/>
                <a:gdLst/>
                <a:ahLst/>
                <a:cxnLst/>
                <a:rect l="l" t="t" r="r" b="b"/>
                <a:pathLst>
                  <a:path w="19213" h="18196" extrusionOk="0">
                    <a:moveTo>
                      <a:pt x="9621" y="0"/>
                    </a:moveTo>
                    <a:cubicBezTo>
                      <a:pt x="9278" y="0"/>
                      <a:pt x="8931" y="19"/>
                      <a:pt x="8582" y="59"/>
                    </a:cubicBezTo>
                    <a:cubicBezTo>
                      <a:pt x="3589" y="621"/>
                      <a:pt x="0" y="5129"/>
                      <a:pt x="566" y="10122"/>
                    </a:cubicBezTo>
                    <a:cubicBezTo>
                      <a:pt x="1095" y="14769"/>
                      <a:pt x="5031" y="18196"/>
                      <a:pt x="9599" y="18196"/>
                    </a:cubicBezTo>
                    <a:cubicBezTo>
                      <a:pt x="9940" y="18196"/>
                      <a:pt x="10283" y="18177"/>
                      <a:pt x="10630" y="18138"/>
                    </a:cubicBezTo>
                    <a:cubicBezTo>
                      <a:pt x="15624" y="17571"/>
                      <a:pt x="19213" y="13068"/>
                      <a:pt x="18645" y="8075"/>
                    </a:cubicBezTo>
                    <a:cubicBezTo>
                      <a:pt x="18123" y="3431"/>
                      <a:pt x="14187" y="0"/>
                      <a:pt x="96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5070;p76"/>
              <p:cNvSpPr/>
              <p:nvPr/>
            </p:nvSpPr>
            <p:spPr>
              <a:xfrm>
                <a:off x="2424298" y="1935854"/>
                <a:ext cx="169848" cy="54206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226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15" y="1418"/>
                      <a:pt x="3729" y="2263"/>
                      <a:pt x="5993" y="2263"/>
                    </a:cubicBezTo>
                    <a:cubicBezTo>
                      <a:pt x="6334" y="2263"/>
                      <a:pt x="6680" y="2245"/>
                      <a:pt x="7026" y="2205"/>
                    </a:cubicBezTo>
                    <a:cubicBezTo>
                      <a:pt x="7049" y="2201"/>
                      <a:pt x="7074" y="2201"/>
                      <a:pt x="7093" y="2196"/>
                    </a:cubicBezTo>
                    <a:lnTo>
                      <a:pt x="7093" y="2196"/>
                    </a:lnTo>
                    <a:cubicBezTo>
                      <a:pt x="6781" y="2230"/>
                      <a:pt x="6468" y="2245"/>
                      <a:pt x="6161" y="2245"/>
                    </a:cubicBezTo>
                    <a:cubicBezTo>
                      <a:pt x="3950" y="2245"/>
                      <a:pt x="1883" y="1442"/>
                      <a:pt x="284" y="82"/>
                    </a:cubicBezTo>
                    <a:cubicBezTo>
                      <a:pt x="193" y="58"/>
                      <a:pt x="96" y="29"/>
                      <a:pt x="0" y="0"/>
                    </a:cubicBezTo>
                    <a:close/>
                  </a:path>
                </a:pathLst>
              </a:custGeom>
              <a:solidFill>
                <a:srgbClr val="EDA5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5071;p76"/>
              <p:cNvSpPr/>
              <p:nvPr/>
            </p:nvSpPr>
            <p:spPr>
              <a:xfrm>
                <a:off x="2431074" y="1889238"/>
                <a:ext cx="320566" cy="100367"/>
              </a:xfrm>
              <a:custGeom>
                <a:avLst/>
                <a:gdLst/>
                <a:ahLst/>
                <a:cxnLst/>
                <a:rect l="l" t="t" r="r" b="b"/>
                <a:pathLst>
                  <a:path w="13389" h="4192" extrusionOk="0">
                    <a:moveTo>
                      <a:pt x="13389" y="0"/>
                    </a:moveTo>
                    <a:lnTo>
                      <a:pt x="13389" y="0"/>
                    </a:lnTo>
                    <a:cubicBezTo>
                      <a:pt x="11313" y="1332"/>
                      <a:pt x="8906" y="2216"/>
                      <a:pt x="6291" y="2515"/>
                    </a:cubicBezTo>
                    <a:cubicBezTo>
                      <a:pt x="5652" y="2586"/>
                      <a:pt x="5022" y="2620"/>
                      <a:pt x="4393" y="2620"/>
                    </a:cubicBezTo>
                    <a:cubicBezTo>
                      <a:pt x="2884" y="2620"/>
                      <a:pt x="1409" y="2418"/>
                      <a:pt x="1" y="2029"/>
                    </a:cubicBezTo>
                    <a:lnTo>
                      <a:pt x="1" y="2029"/>
                    </a:lnTo>
                    <a:cubicBezTo>
                      <a:pt x="1600" y="3389"/>
                      <a:pt x="3667" y="4192"/>
                      <a:pt x="5878" y="4192"/>
                    </a:cubicBezTo>
                    <a:cubicBezTo>
                      <a:pt x="6185" y="4192"/>
                      <a:pt x="6498" y="4177"/>
                      <a:pt x="6810" y="4143"/>
                    </a:cubicBezTo>
                    <a:cubicBezTo>
                      <a:pt x="9621" y="3802"/>
                      <a:pt x="11976" y="2216"/>
                      <a:pt x="133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5072;p76"/>
              <p:cNvSpPr/>
              <p:nvPr/>
            </p:nvSpPr>
            <p:spPr>
              <a:xfrm>
                <a:off x="2479294" y="1389654"/>
                <a:ext cx="114373" cy="168819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7051" extrusionOk="0">
                    <a:moveTo>
                      <a:pt x="1413" y="1"/>
                    </a:moveTo>
                    <a:lnTo>
                      <a:pt x="1413" y="1"/>
                    </a:lnTo>
                    <a:cubicBezTo>
                      <a:pt x="2975" y="1798"/>
                      <a:pt x="740" y="5282"/>
                      <a:pt x="1" y="7050"/>
                    </a:cubicBezTo>
                    <a:cubicBezTo>
                      <a:pt x="1056" y="6377"/>
                      <a:pt x="2306" y="6021"/>
                      <a:pt x="3554" y="6021"/>
                    </a:cubicBezTo>
                    <a:cubicBezTo>
                      <a:pt x="3964" y="6021"/>
                      <a:pt x="4374" y="6059"/>
                      <a:pt x="4777" y="6138"/>
                    </a:cubicBezTo>
                    <a:cubicBezTo>
                      <a:pt x="2763" y="4557"/>
                      <a:pt x="3057" y="1889"/>
                      <a:pt x="1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5073;p76"/>
              <p:cNvSpPr/>
              <p:nvPr/>
            </p:nvSpPr>
            <p:spPr>
              <a:xfrm>
                <a:off x="2299653" y="1497108"/>
                <a:ext cx="151580" cy="156512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5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327" y="539"/>
                      <a:pt x="2563" y="4672"/>
                      <a:pt x="3005" y="6537"/>
                    </a:cubicBezTo>
                    <a:cubicBezTo>
                      <a:pt x="3616" y="4989"/>
                      <a:pt x="4831" y="3691"/>
                      <a:pt x="6331" y="2986"/>
                    </a:cubicBezTo>
                    <a:cubicBezTo>
                      <a:pt x="3774" y="2894"/>
                      <a:pt x="2443" y="563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5074;p76"/>
              <p:cNvSpPr/>
              <p:nvPr/>
            </p:nvSpPr>
            <p:spPr>
              <a:xfrm>
                <a:off x="2190260" y="1678233"/>
                <a:ext cx="164653" cy="115547"/>
              </a:xfrm>
              <a:custGeom>
                <a:avLst/>
                <a:gdLst/>
                <a:ahLst/>
                <a:cxnLst/>
                <a:rect l="l" t="t" r="r" b="b"/>
                <a:pathLst>
                  <a:path w="6877" h="4826" extrusionOk="0">
                    <a:moveTo>
                      <a:pt x="6877" y="1"/>
                    </a:moveTo>
                    <a:lnTo>
                      <a:pt x="6877" y="1"/>
                    </a:lnTo>
                    <a:cubicBezTo>
                      <a:pt x="4753" y="1427"/>
                      <a:pt x="2302" y="327"/>
                      <a:pt x="0" y="1307"/>
                    </a:cubicBezTo>
                    <a:cubicBezTo>
                      <a:pt x="272" y="1192"/>
                      <a:pt x="551" y="1140"/>
                      <a:pt x="833" y="1140"/>
                    </a:cubicBezTo>
                    <a:cubicBezTo>
                      <a:pt x="2828" y="1140"/>
                      <a:pt x="4996" y="3735"/>
                      <a:pt x="6271" y="4825"/>
                    </a:cubicBezTo>
                    <a:cubicBezTo>
                      <a:pt x="5854" y="3220"/>
                      <a:pt x="6075" y="1456"/>
                      <a:pt x="68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5075;p76"/>
              <p:cNvSpPr/>
              <p:nvPr/>
            </p:nvSpPr>
            <p:spPr>
              <a:xfrm>
                <a:off x="2226485" y="1823659"/>
                <a:ext cx="171117" cy="121987"/>
              </a:xfrm>
              <a:custGeom>
                <a:avLst/>
                <a:gdLst/>
                <a:ahLst/>
                <a:cxnLst/>
                <a:rect l="l" t="t" r="r" b="b"/>
                <a:pathLst>
                  <a:path w="7147" h="5095" extrusionOk="0">
                    <a:moveTo>
                      <a:pt x="4797" y="0"/>
                    </a:moveTo>
                    <a:cubicBezTo>
                      <a:pt x="3918" y="2402"/>
                      <a:pt x="1297" y="2951"/>
                      <a:pt x="3" y="5090"/>
                    </a:cubicBezTo>
                    <a:lnTo>
                      <a:pt x="3" y="5090"/>
                    </a:lnTo>
                    <a:cubicBezTo>
                      <a:pt x="590" y="4121"/>
                      <a:pt x="1805" y="3851"/>
                      <a:pt x="3122" y="3851"/>
                    </a:cubicBezTo>
                    <a:cubicBezTo>
                      <a:pt x="4573" y="3851"/>
                      <a:pt x="6148" y="4178"/>
                      <a:pt x="7147" y="4258"/>
                    </a:cubicBezTo>
                    <a:cubicBezTo>
                      <a:pt x="5864" y="3206"/>
                      <a:pt x="5004" y="1649"/>
                      <a:pt x="4797" y="0"/>
                    </a:cubicBezTo>
                    <a:close/>
                    <a:moveTo>
                      <a:pt x="3" y="5090"/>
                    </a:moveTo>
                    <a:cubicBezTo>
                      <a:pt x="2" y="5092"/>
                      <a:pt x="1" y="5093"/>
                      <a:pt x="0" y="5095"/>
                    </a:cubicBezTo>
                    <a:cubicBezTo>
                      <a:pt x="1" y="5093"/>
                      <a:pt x="2" y="5092"/>
                      <a:pt x="3" y="50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076;p76"/>
              <p:cNvSpPr/>
              <p:nvPr/>
            </p:nvSpPr>
            <p:spPr>
              <a:xfrm>
                <a:off x="2389557" y="1949190"/>
                <a:ext cx="131732" cy="166281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6945" extrusionOk="0">
                    <a:moveTo>
                      <a:pt x="1100" y="0"/>
                    </a:moveTo>
                    <a:lnTo>
                      <a:pt x="1100" y="0"/>
                    </a:lnTo>
                    <a:cubicBezTo>
                      <a:pt x="1802" y="2462"/>
                      <a:pt x="0" y="4451"/>
                      <a:pt x="216" y="6945"/>
                    </a:cubicBezTo>
                    <a:cubicBezTo>
                      <a:pt x="9" y="4571"/>
                      <a:pt x="3868" y="3067"/>
                      <a:pt x="5502" y="2067"/>
                    </a:cubicBezTo>
                    <a:cubicBezTo>
                      <a:pt x="3844" y="1966"/>
                      <a:pt x="2234" y="1211"/>
                      <a:pt x="11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077;p76"/>
              <p:cNvSpPr/>
              <p:nvPr/>
            </p:nvSpPr>
            <p:spPr>
              <a:xfrm>
                <a:off x="2549924" y="1985080"/>
                <a:ext cx="114421" cy="168843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7052" extrusionOk="0">
                    <a:moveTo>
                      <a:pt x="4778" y="1"/>
                    </a:moveTo>
                    <a:lnTo>
                      <a:pt x="4778" y="1"/>
                    </a:lnTo>
                    <a:cubicBezTo>
                      <a:pt x="3724" y="674"/>
                      <a:pt x="2473" y="1029"/>
                      <a:pt x="1222" y="1029"/>
                    </a:cubicBezTo>
                    <a:cubicBezTo>
                      <a:pt x="813" y="1029"/>
                      <a:pt x="403" y="991"/>
                      <a:pt x="1" y="914"/>
                    </a:cubicBezTo>
                    <a:lnTo>
                      <a:pt x="1" y="914"/>
                    </a:lnTo>
                    <a:cubicBezTo>
                      <a:pt x="2013" y="2494"/>
                      <a:pt x="1727" y="5157"/>
                      <a:pt x="3361" y="7046"/>
                    </a:cubicBezTo>
                    <a:lnTo>
                      <a:pt x="3361" y="7046"/>
                    </a:lnTo>
                    <a:cubicBezTo>
                      <a:pt x="1807" y="5246"/>
                      <a:pt x="4043" y="1762"/>
                      <a:pt x="4778" y="1"/>
                    </a:cubicBezTo>
                    <a:close/>
                    <a:moveTo>
                      <a:pt x="3361" y="7046"/>
                    </a:moveTo>
                    <a:cubicBezTo>
                      <a:pt x="3362" y="7048"/>
                      <a:pt x="3364" y="7049"/>
                      <a:pt x="3365" y="7051"/>
                    </a:cubicBezTo>
                    <a:cubicBezTo>
                      <a:pt x="3364" y="7049"/>
                      <a:pt x="3362" y="7048"/>
                      <a:pt x="3361" y="70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5078;p76"/>
              <p:cNvSpPr/>
              <p:nvPr/>
            </p:nvSpPr>
            <p:spPr>
              <a:xfrm>
                <a:off x="2692358" y="1889932"/>
                <a:ext cx="151580" cy="156512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537" extrusionOk="0">
                    <a:moveTo>
                      <a:pt x="3327" y="0"/>
                    </a:moveTo>
                    <a:cubicBezTo>
                      <a:pt x="2722" y="1548"/>
                      <a:pt x="1505" y="2846"/>
                      <a:pt x="1" y="3547"/>
                    </a:cubicBezTo>
                    <a:cubicBezTo>
                      <a:pt x="2558" y="3644"/>
                      <a:pt x="3893" y="5975"/>
                      <a:pt x="6331" y="6536"/>
                    </a:cubicBezTo>
                    <a:cubicBezTo>
                      <a:pt x="4009" y="5998"/>
                      <a:pt x="3769" y="1865"/>
                      <a:pt x="33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5079;p76"/>
              <p:cNvSpPr/>
              <p:nvPr/>
            </p:nvSpPr>
            <p:spPr>
              <a:xfrm>
                <a:off x="2788799" y="1749677"/>
                <a:ext cx="164653" cy="115547"/>
              </a:xfrm>
              <a:custGeom>
                <a:avLst/>
                <a:gdLst/>
                <a:ahLst/>
                <a:cxnLst/>
                <a:rect l="l" t="t" r="r" b="b"/>
                <a:pathLst>
                  <a:path w="6877" h="4826" extrusionOk="0">
                    <a:moveTo>
                      <a:pt x="606" y="0"/>
                    </a:moveTo>
                    <a:lnTo>
                      <a:pt x="606" y="0"/>
                    </a:lnTo>
                    <a:cubicBezTo>
                      <a:pt x="1023" y="1610"/>
                      <a:pt x="803" y="3374"/>
                      <a:pt x="0" y="4826"/>
                    </a:cubicBezTo>
                    <a:cubicBezTo>
                      <a:pt x="2125" y="3398"/>
                      <a:pt x="4570" y="4498"/>
                      <a:pt x="6877" y="3523"/>
                    </a:cubicBezTo>
                    <a:lnTo>
                      <a:pt x="6877" y="3523"/>
                    </a:lnTo>
                    <a:cubicBezTo>
                      <a:pt x="6605" y="3637"/>
                      <a:pt x="6327" y="3689"/>
                      <a:pt x="6045" y="3689"/>
                    </a:cubicBezTo>
                    <a:cubicBezTo>
                      <a:pt x="4050" y="3689"/>
                      <a:pt x="1877" y="1096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5080;p76"/>
              <p:cNvSpPr/>
              <p:nvPr/>
            </p:nvSpPr>
            <p:spPr>
              <a:xfrm>
                <a:off x="2746109" y="1597786"/>
                <a:ext cx="170997" cy="122107"/>
              </a:xfrm>
              <a:custGeom>
                <a:avLst/>
                <a:gdLst/>
                <a:ahLst/>
                <a:cxnLst/>
                <a:rect l="l" t="t" r="r" b="b"/>
                <a:pathLst>
                  <a:path w="7142" h="5100" extrusionOk="0">
                    <a:moveTo>
                      <a:pt x="7142" y="1"/>
                    </a:moveTo>
                    <a:cubicBezTo>
                      <a:pt x="6557" y="975"/>
                      <a:pt x="5339" y="1246"/>
                      <a:pt x="4019" y="1246"/>
                    </a:cubicBezTo>
                    <a:cubicBezTo>
                      <a:pt x="2570" y="1246"/>
                      <a:pt x="998" y="920"/>
                      <a:pt x="0" y="837"/>
                    </a:cubicBezTo>
                    <a:lnTo>
                      <a:pt x="0" y="837"/>
                    </a:lnTo>
                    <a:cubicBezTo>
                      <a:pt x="1284" y="1895"/>
                      <a:pt x="2139" y="3452"/>
                      <a:pt x="2345" y="5100"/>
                    </a:cubicBezTo>
                    <a:cubicBezTo>
                      <a:pt x="3225" y="2697"/>
                      <a:pt x="5854" y="2149"/>
                      <a:pt x="71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5081;p76"/>
              <p:cNvSpPr/>
              <p:nvPr/>
            </p:nvSpPr>
            <p:spPr>
              <a:xfrm>
                <a:off x="2622422" y="1428081"/>
                <a:ext cx="131756" cy="166281"/>
              </a:xfrm>
              <a:custGeom>
                <a:avLst/>
                <a:gdLst/>
                <a:ahLst/>
                <a:cxnLst/>
                <a:rect l="l" t="t" r="r" b="b"/>
                <a:pathLst>
                  <a:path w="5503" h="6945" extrusionOk="0">
                    <a:moveTo>
                      <a:pt x="5286" y="1"/>
                    </a:moveTo>
                    <a:cubicBezTo>
                      <a:pt x="5492" y="2375"/>
                      <a:pt x="1635" y="3879"/>
                      <a:pt x="0" y="4879"/>
                    </a:cubicBezTo>
                    <a:cubicBezTo>
                      <a:pt x="1658" y="4975"/>
                      <a:pt x="3263" y="5734"/>
                      <a:pt x="4403" y="6945"/>
                    </a:cubicBezTo>
                    <a:cubicBezTo>
                      <a:pt x="3700" y="4480"/>
                      <a:pt x="5503" y="2495"/>
                      <a:pt x="52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5082;p76"/>
              <p:cNvSpPr/>
              <p:nvPr/>
            </p:nvSpPr>
            <p:spPr>
              <a:xfrm>
                <a:off x="2305424" y="1941361"/>
                <a:ext cx="83200" cy="109226"/>
              </a:xfrm>
              <a:custGeom>
                <a:avLst/>
                <a:gdLst/>
                <a:ahLst/>
                <a:cxnLst/>
                <a:rect l="l" t="t" r="r" b="b"/>
                <a:pathLst>
                  <a:path w="3475" h="4562" extrusionOk="0">
                    <a:moveTo>
                      <a:pt x="2711" y="1"/>
                    </a:moveTo>
                    <a:lnTo>
                      <a:pt x="2711" y="1"/>
                    </a:lnTo>
                    <a:cubicBezTo>
                      <a:pt x="1110" y="924"/>
                      <a:pt x="48" y="2716"/>
                      <a:pt x="1" y="4561"/>
                    </a:cubicBezTo>
                    <a:cubicBezTo>
                      <a:pt x="827" y="3273"/>
                      <a:pt x="2057" y="2245"/>
                      <a:pt x="3475" y="1664"/>
                    </a:cubicBezTo>
                    <a:cubicBezTo>
                      <a:pt x="3206" y="1150"/>
                      <a:pt x="2937" y="640"/>
                      <a:pt x="2672" y="125"/>
                    </a:cubicBezTo>
                    <a:lnTo>
                      <a:pt x="27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5083;p76"/>
              <p:cNvSpPr/>
              <p:nvPr/>
            </p:nvSpPr>
            <p:spPr>
              <a:xfrm>
                <a:off x="2490571" y="2027434"/>
                <a:ext cx="56049" cy="126488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5283" extrusionOk="0">
                    <a:moveTo>
                      <a:pt x="750" y="1"/>
                    </a:moveTo>
                    <a:lnTo>
                      <a:pt x="750" y="1"/>
                    </a:lnTo>
                    <a:cubicBezTo>
                      <a:pt x="0" y="1687"/>
                      <a:pt x="187" y="3763"/>
                      <a:pt x="1240" y="5282"/>
                    </a:cubicBezTo>
                    <a:cubicBezTo>
                      <a:pt x="1149" y="3754"/>
                      <a:pt x="1542" y="2202"/>
                      <a:pt x="2340" y="895"/>
                    </a:cubicBezTo>
                    <a:cubicBezTo>
                      <a:pt x="1826" y="640"/>
                      <a:pt x="1307" y="380"/>
                      <a:pt x="792" y="125"/>
                    </a:cubicBezTo>
                    <a:lnTo>
                      <a:pt x="7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5084;p76"/>
              <p:cNvSpPr/>
              <p:nvPr/>
            </p:nvSpPr>
            <p:spPr>
              <a:xfrm>
                <a:off x="2670858" y="2010746"/>
                <a:ext cx="83918" cy="100582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4201" extrusionOk="0">
                    <a:moveTo>
                      <a:pt x="1817" y="0"/>
                    </a:moveTo>
                    <a:cubicBezTo>
                      <a:pt x="1245" y="97"/>
                      <a:pt x="679" y="193"/>
                      <a:pt x="106" y="288"/>
                    </a:cubicBezTo>
                    <a:lnTo>
                      <a:pt x="0" y="212"/>
                    </a:lnTo>
                    <a:lnTo>
                      <a:pt x="0" y="212"/>
                    </a:lnTo>
                    <a:cubicBezTo>
                      <a:pt x="384" y="2019"/>
                      <a:pt x="1759" y="3586"/>
                      <a:pt x="3504" y="4201"/>
                    </a:cubicBezTo>
                    <a:cubicBezTo>
                      <a:pt x="2533" y="3014"/>
                      <a:pt x="1932" y="1528"/>
                      <a:pt x="18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5085;p76"/>
              <p:cNvSpPr/>
              <p:nvPr/>
            </p:nvSpPr>
            <p:spPr>
              <a:xfrm>
                <a:off x="2795479" y="1881313"/>
                <a:ext cx="123926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2624" extrusionOk="0">
                    <a:moveTo>
                      <a:pt x="1341" y="0"/>
                    </a:moveTo>
                    <a:cubicBezTo>
                      <a:pt x="937" y="413"/>
                      <a:pt x="533" y="827"/>
                      <a:pt x="130" y="1240"/>
                    </a:cubicBezTo>
                    <a:lnTo>
                      <a:pt x="1" y="1240"/>
                    </a:lnTo>
                    <a:cubicBezTo>
                      <a:pt x="992" y="2135"/>
                      <a:pt x="2333" y="2624"/>
                      <a:pt x="3671" y="2624"/>
                    </a:cubicBezTo>
                    <a:cubicBezTo>
                      <a:pt x="4179" y="2624"/>
                      <a:pt x="4687" y="2553"/>
                      <a:pt x="5176" y="2407"/>
                    </a:cubicBezTo>
                    <a:cubicBezTo>
                      <a:pt x="3691" y="2019"/>
                      <a:pt x="2336" y="1168"/>
                      <a:pt x="13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5086;p76"/>
              <p:cNvSpPr/>
              <p:nvPr/>
            </p:nvSpPr>
            <p:spPr>
              <a:xfrm>
                <a:off x="2834481" y="1702726"/>
                <a:ext cx="116792" cy="50902"/>
              </a:xfrm>
              <a:custGeom>
                <a:avLst/>
                <a:gdLst/>
                <a:ahLst/>
                <a:cxnLst/>
                <a:rect l="l" t="t" r="r" b="b"/>
                <a:pathLst>
                  <a:path w="4878" h="2126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4002" y="343"/>
                      <a:pt x="3062" y="517"/>
                      <a:pt x="2122" y="517"/>
                    </a:cubicBezTo>
                    <a:cubicBezTo>
                      <a:pt x="1529" y="517"/>
                      <a:pt x="937" y="448"/>
                      <a:pt x="361" y="308"/>
                    </a:cubicBezTo>
                    <a:cubicBezTo>
                      <a:pt x="279" y="881"/>
                      <a:pt x="193" y="1447"/>
                      <a:pt x="111" y="2019"/>
                    </a:cubicBezTo>
                    <a:lnTo>
                      <a:pt x="0" y="2096"/>
                    </a:lnTo>
                    <a:cubicBezTo>
                      <a:pt x="181" y="2116"/>
                      <a:pt x="363" y="2125"/>
                      <a:pt x="545" y="2125"/>
                    </a:cubicBezTo>
                    <a:cubicBezTo>
                      <a:pt x="2210" y="2125"/>
                      <a:pt x="3864" y="1326"/>
                      <a:pt x="48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5087;p76"/>
              <p:cNvSpPr/>
              <p:nvPr/>
            </p:nvSpPr>
            <p:spPr>
              <a:xfrm>
                <a:off x="2755088" y="1492846"/>
                <a:ext cx="83080" cy="109369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4568" extrusionOk="0">
                    <a:moveTo>
                      <a:pt x="3469" y="1"/>
                    </a:moveTo>
                    <a:lnTo>
                      <a:pt x="3469" y="1"/>
                    </a:lnTo>
                    <a:cubicBezTo>
                      <a:pt x="2644" y="1294"/>
                      <a:pt x="1418" y="2323"/>
                      <a:pt x="0" y="2904"/>
                    </a:cubicBezTo>
                    <a:cubicBezTo>
                      <a:pt x="264" y="3418"/>
                      <a:pt x="534" y="3927"/>
                      <a:pt x="803" y="4441"/>
                    </a:cubicBezTo>
                    <a:lnTo>
                      <a:pt x="759" y="4567"/>
                    </a:lnTo>
                    <a:cubicBezTo>
                      <a:pt x="2365" y="3644"/>
                      <a:pt x="3427" y="1851"/>
                      <a:pt x="3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5088;p76"/>
              <p:cNvSpPr/>
              <p:nvPr/>
            </p:nvSpPr>
            <p:spPr>
              <a:xfrm>
                <a:off x="2596995" y="1389558"/>
                <a:ext cx="56145" cy="126584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5287" extrusionOk="0">
                    <a:moveTo>
                      <a:pt x="1105" y="0"/>
                    </a:moveTo>
                    <a:lnTo>
                      <a:pt x="1105" y="0"/>
                    </a:lnTo>
                    <a:cubicBezTo>
                      <a:pt x="1192" y="1533"/>
                      <a:pt x="803" y="3086"/>
                      <a:pt x="0" y="4392"/>
                    </a:cubicBezTo>
                    <a:cubicBezTo>
                      <a:pt x="519" y="4647"/>
                      <a:pt x="1034" y="4907"/>
                      <a:pt x="1553" y="5162"/>
                    </a:cubicBezTo>
                    <a:lnTo>
                      <a:pt x="1591" y="5286"/>
                    </a:lnTo>
                    <a:cubicBezTo>
                      <a:pt x="2345" y="3599"/>
                      <a:pt x="2153" y="1523"/>
                      <a:pt x="11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5089;p76"/>
              <p:cNvSpPr/>
              <p:nvPr/>
            </p:nvSpPr>
            <p:spPr>
              <a:xfrm>
                <a:off x="2388959" y="1432224"/>
                <a:ext cx="83799" cy="100582"/>
              </a:xfrm>
              <a:custGeom>
                <a:avLst/>
                <a:gdLst/>
                <a:ahLst/>
                <a:cxnLst/>
                <a:rect l="l" t="t" r="r" b="b"/>
                <a:pathLst>
                  <a:path w="3500" h="4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71" y="1188"/>
                      <a:pt x="1567" y="2673"/>
                      <a:pt x="1687" y="4201"/>
                    </a:cubicBezTo>
                    <a:cubicBezTo>
                      <a:pt x="2255" y="4105"/>
                      <a:pt x="2827" y="4008"/>
                      <a:pt x="3393" y="3912"/>
                    </a:cubicBezTo>
                    <a:lnTo>
                      <a:pt x="3499" y="3990"/>
                    </a:lnTo>
                    <a:cubicBezTo>
                      <a:pt x="3120" y="2182"/>
                      <a:pt x="1745" y="61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5090;p76"/>
              <p:cNvSpPr/>
              <p:nvPr/>
            </p:nvSpPr>
            <p:spPr>
              <a:xfrm>
                <a:off x="2224306" y="1599414"/>
                <a:ext cx="123950" cy="62849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2625" extrusionOk="0">
                    <a:moveTo>
                      <a:pt x="1503" y="1"/>
                    </a:moveTo>
                    <a:cubicBezTo>
                      <a:pt x="996" y="1"/>
                      <a:pt x="488" y="71"/>
                      <a:pt x="0" y="216"/>
                    </a:cubicBezTo>
                    <a:cubicBezTo>
                      <a:pt x="1481" y="606"/>
                      <a:pt x="2841" y="1456"/>
                      <a:pt x="3835" y="2625"/>
                    </a:cubicBezTo>
                    <a:cubicBezTo>
                      <a:pt x="4239" y="2211"/>
                      <a:pt x="4643" y="1798"/>
                      <a:pt x="5046" y="1385"/>
                    </a:cubicBezTo>
                    <a:lnTo>
                      <a:pt x="5177" y="1385"/>
                    </a:lnTo>
                    <a:cubicBezTo>
                      <a:pt x="4180" y="489"/>
                      <a:pt x="2841" y="1"/>
                      <a:pt x="15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5091;p76"/>
              <p:cNvSpPr/>
              <p:nvPr/>
            </p:nvSpPr>
            <p:spPr>
              <a:xfrm>
                <a:off x="2192439" y="1789853"/>
                <a:ext cx="116696" cy="50974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2129" extrusionOk="0">
                    <a:moveTo>
                      <a:pt x="4342" y="1"/>
                    </a:moveTo>
                    <a:cubicBezTo>
                      <a:pt x="2676" y="1"/>
                      <a:pt x="1013" y="799"/>
                      <a:pt x="0" y="2128"/>
                    </a:cubicBezTo>
                    <a:cubicBezTo>
                      <a:pt x="876" y="1787"/>
                      <a:pt x="1815" y="1613"/>
                      <a:pt x="2754" y="1613"/>
                    </a:cubicBezTo>
                    <a:cubicBezTo>
                      <a:pt x="3345" y="1613"/>
                      <a:pt x="3937" y="1682"/>
                      <a:pt x="4514" y="1822"/>
                    </a:cubicBezTo>
                    <a:cubicBezTo>
                      <a:pt x="4600" y="1249"/>
                      <a:pt x="4681" y="677"/>
                      <a:pt x="4767" y="105"/>
                    </a:cubicBezTo>
                    <a:lnTo>
                      <a:pt x="4873" y="28"/>
                    </a:lnTo>
                    <a:cubicBezTo>
                      <a:pt x="4697" y="10"/>
                      <a:pt x="4519" y="1"/>
                      <a:pt x="43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5092;p76"/>
              <p:cNvSpPr/>
              <p:nvPr/>
            </p:nvSpPr>
            <p:spPr>
              <a:xfrm>
                <a:off x="2427506" y="1770124"/>
                <a:ext cx="72378" cy="49465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2066" extrusionOk="0">
                    <a:moveTo>
                      <a:pt x="2729" y="1"/>
                    </a:moveTo>
                    <a:cubicBezTo>
                      <a:pt x="2661" y="1"/>
                      <a:pt x="2598" y="45"/>
                      <a:pt x="2614" y="131"/>
                    </a:cubicBezTo>
                    <a:cubicBezTo>
                      <a:pt x="2654" y="315"/>
                      <a:pt x="2692" y="473"/>
                      <a:pt x="2672" y="656"/>
                    </a:cubicBezTo>
                    <a:cubicBezTo>
                      <a:pt x="2654" y="823"/>
                      <a:pt x="2601" y="982"/>
                      <a:pt x="2523" y="1131"/>
                    </a:cubicBezTo>
                    <a:cubicBezTo>
                      <a:pt x="2365" y="1444"/>
                      <a:pt x="2077" y="1703"/>
                      <a:pt x="1736" y="1781"/>
                    </a:cubicBezTo>
                    <a:cubicBezTo>
                      <a:pt x="1653" y="1800"/>
                      <a:pt x="1570" y="1810"/>
                      <a:pt x="1487" y="1810"/>
                    </a:cubicBezTo>
                    <a:cubicBezTo>
                      <a:pt x="831" y="1810"/>
                      <a:pt x="230" y="1213"/>
                      <a:pt x="217" y="555"/>
                    </a:cubicBezTo>
                    <a:cubicBezTo>
                      <a:pt x="215" y="493"/>
                      <a:pt x="173" y="466"/>
                      <a:pt x="128" y="466"/>
                    </a:cubicBezTo>
                    <a:cubicBezTo>
                      <a:pt x="74" y="466"/>
                      <a:pt x="15" y="505"/>
                      <a:pt x="15" y="574"/>
                    </a:cubicBezTo>
                    <a:cubicBezTo>
                      <a:pt x="1" y="1266"/>
                      <a:pt x="553" y="1885"/>
                      <a:pt x="1217" y="2034"/>
                    </a:cubicBezTo>
                    <a:cubicBezTo>
                      <a:pt x="1310" y="2055"/>
                      <a:pt x="1403" y="2065"/>
                      <a:pt x="1495" y="2065"/>
                    </a:cubicBezTo>
                    <a:cubicBezTo>
                      <a:pt x="2061" y="2065"/>
                      <a:pt x="2571" y="1685"/>
                      <a:pt x="2807" y="1160"/>
                    </a:cubicBezTo>
                    <a:cubicBezTo>
                      <a:pt x="2951" y="843"/>
                      <a:pt x="3023" y="397"/>
                      <a:pt x="2856" y="74"/>
                    </a:cubicBezTo>
                    <a:cubicBezTo>
                      <a:pt x="2831" y="25"/>
                      <a:pt x="2779" y="1"/>
                      <a:pt x="27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5093;p76"/>
              <p:cNvSpPr/>
              <p:nvPr/>
            </p:nvSpPr>
            <p:spPr>
              <a:xfrm>
                <a:off x="2650028" y="1721808"/>
                <a:ext cx="72402" cy="49441"/>
              </a:xfrm>
              <a:custGeom>
                <a:avLst/>
                <a:gdLst/>
                <a:ahLst/>
                <a:cxnLst/>
                <a:rect l="l" t="t" r="r" b="b"/>
                <a:pathLst>
                  <a:path w="3024" h="2065" extrusionOk="0">
                    <a:moveTo>
                      <a:pt x="2730" y="1"/>
                    </a:moveTo>
                    <a:cubicBezTo>
                      <a:pt x="2662" y="1"/>
                      <a:pt x="2599" y="45"/>
                      <a:pt x="2615" y="131"/>
                    </a:cubicBezTo>
                    <a:cubicBezTo>
                      <a:pt x="2649" y="314"/>
                      <a:pt x="2692" y="472"/>
                      <a:pt x="2667" y="656"/>
                    </a:cubicBezTo>
                    <a:cubicBezTo>
                      <a:pt x="2653" y="823"/>
                      <a:pt x="2600" y="982"/>
                      <a:pt x="2523" y="1131"/>
                    </a:cubicBezTo>
                    <a:cubicBezTo>
                      <a:pt x="2365" y="1443"/>
                      <a:pt x="2077" y="1703"/>
                      <a:pt x="1735" y="1780"/>
                    </a:cubicBezTo>
                    <a:cubicBezTo>
                      <a:pt x="1653" y="1800"/>
                      <a:pt x="1569" y="1809"/>
                      <a:pt x="1487" y="1809"/>
                    </a:cubicBezTo>
                    <a:cubicBezTo>
                      <a:pt x="830" y="1809"/>
                      <a:pt x="226" y="1212"/>
                      <a:pt x="216" y="554"/>
                    </a:cubicBezTo>
                    <a:cubicBezTo>
                      <a:pt x="214" y="493"/>
                      <a:pt x="173" y="465"/>
                      <a:pt x="128" y="465"/>
                    </a:cubicBezTo>
                    <a:cubicBezTo>
                      <a:pt x="73" y="465"/>
                      <a:pt x="15" y="505"/>
                      <a:pt x="15" y="574"/>
                    </a:cubicBezTo>
                    <a:cubicBezTo>
                      <a:pt x="1" y="1266"/>
                      <a:pt x="553" y="1885"/>
                      <a:pt x="1212" y="2034"/>
                    </a:cubicBezTo>
                    <a:cubicBezTo>
                      <a:pt x="1306" y="2055"/>
                      <a:pt x="1400" y="2065"/>
                      <a:pt x="1492" y="2065"/>
                    </a:cubicBezTo>
                    <a:cubicBezTo>
                      <a:pt x="2061" y="2065"/>
                      <a:pt x="2572" y="1685"/>
                      <a:pt x="2807" y="1160"/>
                    </a:cubicBezTo>
                    <a:cubicBezTo>
                      <a:pt x="2951" y="842"/>
                      <a:pt x="3024" y="396"/>
                      <a:pt x="2855" y="73"/>
                    </a:cubicBezTo>
                    <a:cubicBezTo>
                      <a:pt x="2831" y="24"/>
                      <a:pt x="2779" y="1"/>
                      <a:pt x="27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5094;p76"/>
              <p:cNvSpPr/>
              <p:nvPr/>
            </p:nvSpPr>
            <p:spPr>
              <a:xfrm>
                <a:off x="2524689" y="1757051"/>
                <a:ext cx="91005" cy="26528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1108" extrusionOk="0">
                    <a:moveTo>
                      <a:pt x="3633" y="0"/>
                    </a:moveTo>
                    <a:cubicBezTo>
                      <a:pt x="3610" y="0"/>
                      <a:pt x="3586" y="9"/>
                      <a:pt x="3563" y="29"/>
                    </a:cubicBezTo>
                    <a:cubicBezTo>
                      <a:pt x="2898" y="594"/>
                      <a:pt x="2081" y="864"/>
                      <a:pt x="1243" y="864"/>
                    </a:cubicBezTo>
                    <a:cubicBezTo>
                      <a:pt x="878" y="864"/>
                      <a:pt x="508" y="812"/>
                      <a:pt x="146" y="712"/>
                    </a:cubicBezTo>
                    <a:cubicBezTo>
                      <a:pt x="138" y="710"/>
                      <a:pt x="130" y="709"/>
                      <a:pt x="123" y="709"/>
                    </a:cubicBezTo>
                    <a:cubicBezTo>
                      <a:pt x="34" y="709"/>
                      <a:pt x="0" y="859"/>
                      <a:pt x="94" y="894"/>
                    </a:cubicBezTo>
                    <a:cubicBezTo>
                      <a:pt x="471" y="1039"/>
                      <a:pt x="872" y="1107"/>
                      <a:pt x="1274" y="1107"/>
                    </a:cubicBezTo>
                    <a:cubicBezTo>
                      <a:pt x="2154" y="1107"/>
                      <a:pt x="3041" y="782"/>
                      <a:pt x="3708" y="222"/>
                    </a:cubicBezTo>
                    <a:cubicBezTo>
                      <a:pt x="3800" y="140"/>
                      <a:pt x="3726" y="0"/>
                      <a:pt x="36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2" name="Google Shape;5112;p76"/>
          <p:cNvGrpSpPr/>
          <p:nvPr/>
        </p:nvGrpSpPr>
        <p:grpSpPr>
          <a:xfrm>
            <a:off x="4932109" y="-2118086"/>
            <a:ext cx="2889070" cy="2059066"/>
            <a:chOff x="2166700" y="337471"/>
            <a:chExt cx="815440" cy="647067"/>
          </a:xfrm>
        </p:grpSpPr>
        <p:sp>
          <p:nvSpPr>
            <p:cNvPr id="303" name="Google Shape;5113;p76"/>
            <p:cNvSpPr/>
            <p:nvPr/>
          </p:nvSpPr>
          <p:spPr>
            <a:xfrm>
              <a:off x="2323966" y="630945"/>
              <a:ext cx="474301" cy="351380"/>
            </a:xfrm>
            <a:custGeom>
              <a:avLst/>
              <a:gdLst/>
              <a:ahLst/>
              <a:cxnLst/>
              <a:rect l="l" t="t" r="r" b="b"/>
              <a:pathLst>
                <a:path w="19810" h="14676" extrusionOk="0">
                  <a:moveTo>
                    <a:pt x="13231" y="1"/>
                  </a:moveTo>
                  <a:cubicBezTo>
                    <a:pt x="12129" y="67"/>
                    <a:pt x="11026" y="101"/>
                    <a:pt x="9923" y="101"/>
                  </a:cubicBezTo>
                  <a:cubicBezTo>
                    <a:pt x="9255" y="101"/>
                    <a:pt x="8587" y="88"/>
                    <a:pt x="7919" y="63"/>
                  </a:cubicBezTo>
                  <a:cubicBezTo>
                    <a:pt x="5786" y="4850"/>
                    <a:pt x="3139" y="9516"/>
                    <a:pt x="0" y="13976"/>
                  </a:cubicBezTo>
                  <a:cubicBezTo>
                    <a:pt x="3285" y="14442"/>
                    <a:pt x="6594" y="14675"/>
                    <a:pt x="9903" y="14675"/>
                  </a:cubicBezTo>
                  <a:cubicBezTo>
                    <a:pt x="13212" y="14675"/>
                    <a:pt x="16522" y="14442"/>
                    <a:pt x="19809" y="13976"/>
                  </a:cubicBezTo>
                  <a:cubicBezTo>
                    <a:pt x="17223" y="9434"/>
                    <a:pt x="15032" y="4758"/>
                    <a:pt x="13231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114;p76"/>
            <p:cNvSpPr/>
            <p:nvPr/>
          </p:nvSpPr>
          <p:spPr>
            <a:xfrm>
              <a:off x="2555102" y="631759"/>
              <a:ext cx="48196" cy="1628"/>
            </a:xfrm>
            <a:custGeom>
              <a:avLst/>
              <a:gdLst/>
              <a:ahLst/>
              <a:cxnLst/>
              <a:rect l="l" t="t" r="r" b="b"/>
              <a:pathLst>
                <a:path w="2013" h="68" extrusionOk="0">
                  <a:moveTo>
                    <a:pt x="2003" y="0"/>
                  </a:moveTo>
                  <a:cubicBezTo>
                    <a:pt x="1427" y="20"/>
                    <a:pt x="846" y="29"/>
                    <a:pt x="269" y="29"/>
                  </a:cubicBezTo>
                  <a:lnTo>
                    <a:pt x="19" y="29"/>
                  </a:lnTo>
                  <a:cubicBezTo>
                    <a:pt x="14" y="38"/>
                    <a:pt x="5" y="53"/>
                    <a:pt x="0" y="67"/>
                  </a:cubicBezTo>
                  <a:lnTo>
                    <a:pt x="245" y="67"/>
                  </a:lnTo>
                  <a:cubicBezTo>
                    <a:pt x="836" y="67"/>
                    <a:pt x="1427" y="58"/>
                    <a:pt x="2013" y="38"/>
                  </a:cubicBezTo>
                  <a:cubicBezTo>
                    <a:pt x="2008" y="25"/>
                    <a:pt x="2008" y="15"/>
                    <a:pt x="2003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5115;p76"/>
            <p:cNvSpPr/>
            <p:nvPr/>
          </p:nvSpPr>
          <p:spPr>
            <a:xfrm>
              <a:off x="2410699" y="632669"/>
              <a:ext cx="291691" cy="348794"/>
            </a:xfrm>
            <a:custGeom>
              <a:avLst/>
              <a:gdLst/>
              <a:ahLst/>
              <a:cxnLst/>
              <a:rect l="l" t="t" r="r" b="b"/>
              <a:pathLst>
                <a:path w="12183" h="14568" extrusionOk="0">
                  <a:moveTo>
                    <a:pt x="8045" y="0"/>
                  </a:moveTo>
                  <a:cubicBezTo>
                    <a:pt x="7459" y="20"/>
                    <a:pt x="6868" y="29"/>
                    <a:pt x="6277" y="29"/>
                  </a:cubicBezTo>
                  <a:lnTo>
                    <a:pt x="6032" y="29"/>
                  </a:lnTo>
                  <a:cubicBezTo>
                    <a:pt x="4979" y="2063"/>
                    <a:pt x="3936" y="4163"/>
                    <a:pt x="3129" y="6142"/>
                  </a:cubicBezTo>
                  <a:cubicBezTo>
                    <a:pt x="2115" y="8613"/>
                    <a:pt x="1471" y="11303"/>
                    <a:pt x="279" y="13692"/>
                  </a:cubicBezTo>
                  <a:cubicBezTo>
                    <a:pt x="183" y="13885"/>
                    <a:pt x="92" y="14082"/>
                    <a:pt x="0" y="14288"/>
                  </a:cubicBezTo>
                  <a:cubicBezTo>
                    <a:pt x="2086" y="14475"/>
                    <a:pt x="4176" y="14567"/>
                    <a:pt x="6267" y="14567"/>
                  </a:cubicBezTo>
                  <a:cubicBezTo>
                    <a:pt x="8242" y="14567"/>
                    <a:pt x="10213" y="14485"/>
                    <a:pt x="12183" y="14322"/>
                  </a:cubicBezTo>
                  <a:cubicBezTo>
                    <a:pt x="11395" y="12155"/>
                    <a:pt x="10755" y="9934"/>
                    <a:pt x="10271" y="7681"/>
                  </a:cubicBezTo>
                  <a:cubicBezTo>
                    <a:pt x="10005" y="6436"/>
                    <a:pt x="8708" y="2808"/>
                    <a:pt x="8045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5116;p76"/>
            <p:cNvSpPr/>
            <p:nvPr/>
          </p:nvSpPr>
          <p:spPr>
            <a:xfrm>
              <a:off x="2590987" y="704870"/>
              <a:ext cx="10247" cy="188547"/>
            </a:xfrm>
            <a:custGeom>
              <a:avLst/>
              <a:gdLst/>
              <a:ahLst/>
              <a:cxnLst/>
              <a:rect l="l" t="t" r="r" b="b"/>
              <a:pathLst>
                <a:path w="428" h="7875" extrusionOk="0">
                  <a:moveTo>
                    <a:pt x="156" y="1"/>
                  </a:moveTo>
                  <a:cubicBezTo>
                    <a:pt x="108" y="1"/>
                    <a:pt x="56" y="36"/>
                    <a:pt x="52" y="89"/>
                  </a:cubicBezTo>
                  <a:cubicBezTo>
                    <a:pt x="0" y="733"/>
                    <a:pt x="96" y="1402"/>
                    <a:pt x="116" y="2050"/>
                  </a:cubicBezTo>
                  <a:cubicBezTo>
                    <a:pt x="134" y="2689"/>
                    <a:pt x="158" y="3323"/>
                    <a:pt x="163" y="3962"/>
                  </a:cubicBezTo>
                  <a:cubicBezTo>
                    <a:pt x="173" y="4602"/>
                    <a:pt x="173" y="5241"/>
                    <a:pt x="149" y="5880"/>
                  </a:cubicBezTo>
                  <a:cubicBezTo>
                    <a:pt x="120" y="6534"/>
                    <a:pt x="52" y="7187"/>
                    <a:pt x="81" y="7841"/>
                  </a:cubicBezTo>
                  <a:cubicBezTo>
                    <a:pt x="81" y="7862"/>
                    <a:pt x="104" y="7874"/>
                    <a:pt x="127" y="7874"/>
                  </a:cubicBezTo>
                  <a:cubicBezTo>
                    <a:pt x="145" y="7874"/>
                    <a:pt x="164" y="7866"/>
                    <a:pt x="168" y="7846"/>
                  </a:cubicBezTo>
                  <a:cubicBezTo>
                    <a:pt x="303" y="7226"/>
                    <a:pt x="322" y="6592"/>
                    <a:pt x="356" y="5962"/>
                  </a:cubicBezTo>
                  <a:cubicBezTo>
                    <a:pt x="389" y="5294"/>
                    <a:pt x="413" y="4625"/>
                    <a:pt x="423" y="3958"/>
                  </a:cubicBezTo>
                  <a:cubicBezTo>
                    <a:pt x="427" y="3305"/>
                    <a:pt x="423" y="2651"/>
                    <a:pt x="389" y="1997"/>
                  </a:cubicBezTo>
                  <a:cubicBezTo>
                    <a:pt x="360" y="1363"/>
                    <a:pt x="375" y="686"/>
                    <a:pt x="231" y="60"/>
                  </a:cubicBezTo>
                  <a:cubicBezTo>
                    <a:pt x="221" y="19"/>
                    <a:pt x="189" y="1"/>
                    <a:pt x="156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5117;p76"/>
            <p:cNvSpPr/>
            <p:nvPr/>
          </p:nvSpPr>
          <p:spPr>
            <a:xfrm>
              <a:off x="2621917" y="791914"/>
              <a:ext cx="15682" cy="115403"/>
            </a:xfrm>
            <a:custGeom>
              <a:avLst/>
              <a:gdLst/>
              <a:ahLst/>
              <a:cxnLst/>
              <a:rect l="l" t="t" r="r" b="b"/>
              <a:pathLst>
                <a:path w="655" h="4820" extrusionOk="0">
                  <a:moveTo>
                    <a:pt x="128" y="0"/>
                  </a:moveTo>
                  <a:cubicBezTo>
                    <a:pt x="79" y="0"/>
                    <a:pt x="29" y="29"/>
                    <a:pt x="29" y="86"/>
                  </a:cubicBezTo>
                  <a:cubicBezTo>
                    <a:pt x="0" y="884"/>
                    <a:pt x="20" y="1681"/>
                    <a:pt x="92" y="2475"/>
                  </a:cubicBezTo>
                  <a:cubicBezTo>
                    <a:pt x="131" y="2864"/>
                    <a:pt x="179" y="3253"/>
                    <a:pt x="237" y="3642"/>
                  </a:cubicBezTo>
                  <a:cubicBezTo>
                    <a:pt x="294" y="4012"/>
                    <a:pt x="328" y="4426"/>
                    <a:pt x="490" y="4777"/>
                  </a:cubicBezTo>
                  <a:cubicBezTo>
                    <a:pt x="505" y="4806"/>
                    <a:pt x="537" y="4820"/>
                    <a:pt x="569" y="4820"/>
                  </a:cubicBezTo>
                  <a:cubicBezTo>
                    <a:pt x="612" y="4820"/>
                    <a:pt x="654" y="4795"/>
                    <a:pt x="654" y="4748"/>
                  </a:cubicBezTo>
                  <a:cubicBezTo>
                    <a:pt x="650" y="4363"/>
                    <a:pt x="510" y="3970"/>
                    <a:pt x="448" y="3590"/>
                  </a:cubicBezTo>
                  <a:cubicBezTo>
                    <a:pt x="381" y="3205"/>
                    <a:pt x="328" y="2816"/>
                    <a:pt x="289" y="2426"/>
                  </a:cubicBezTo>
                  <a:cubicBezTo>
                    <a:pt x="217" y="1643"/>
                    <a:pt x="193" y="860"/>
                    <a:pt x="217" y="77"/>
                  </a:cubicBezTo>
                  <a:cubicBezTo>
                    <a:pt x="217" y="26"/>
                    <a:pt x="173" y="0"/>
                    <a:pt x="128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5118;p76"/>
            <p:cNvSpPr/>
            <p:nvPr/>
          </p:nvSpPr>
          <p:spPr>
            <a:xfrm>
              <a:off x="2422214" y="791340"/>
              <a:ext cx="68116" cy="160103"/>
            </a:xfrm>
            <a:custGeom>
              <a:avLst/>
              <a:gdLst/>
              <a:ahLst/>
              <a:cxnLst/>
              <a:rect l="l" t="t" r="r" b="b"/>
              <a:pathLst>
                <a:path w="2845" h="6687" extrusionOk="0">
                  <a:moveTo>
                    <a:pt x="2720" y="0"/>
                  </a:moveTo>
                  <a:cubicBezTo>
                    <a:pt x="2682" y="0"/>
                    <a:pt x="2645" y="17"/>
                    <a:pt x="2628" y="57"/>
                  </a:cubicBezTo>
                  <a:cubicBezTo>
                    <a:pt x="2225" y="1158"/>
                    <a:pt x="1807" y="2259"/>
                    <a:pt x="1364" y="3349"/>
                  </a:cubicBezTo>
                  <a:cubicBezTo>
                    <a:pt x="1149" y="3883"/>
                    <a:pt x="932" y="4416"/>
                    <a:pt x="707" y="4950"/>
                  </a:cubicBezTo>
                  <a:cubicBezTo>
                    <a:pt x="476" y="5502"/>
                    <a:pt x="182" y="6055"/>
                    <a:pt x="9" y="6627"/>
                  </a:cubicBezTo>
                  <a:cubicBezTo>
                    <a:pt x="0" y="6663"/>
                    <a:pt x="33" y="6686"/>
                    <a:pt x="67" y="6686"/>
                  </a:cubicBezTo>
                  <a:cubicBezTo>
                    <a:pt x="87" y="6686"/>
                    <a:pt x="108" y="6678"/>
                    <a:pt x="120" y="6660"/>
                  </a:cubicBezTo>
                  <a:cubicBezTo>
                    <a:pt x="428" y="6146"/>
                    <a:pt x="625" y="5580"/>
                    <a:pt x="856" y="5041"/>
                  </a:cubicBezTo>
                  <a:cubicBezTo>
                    <a:pt x="1086" y="4493"/>
                    <a:pt x="1317" y="3950"/>
                    <a:pt x="1537" y="3402"/>
                  </a:cubicBezTo>
                  <a:cubicBezTo>
                    <a:pt x="1985" y="2311"/>
                    <a:pt x="2413" y="1215"/>
                    <a:pt x="2821" y="115"/>
                  </a:cubicBezTo>
                  <a:cubicBezTo>
                    <a:pt x="2845" y="46"/>
                    <a:pt x="2782" y="0"/>
                    <a:pt x="2720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5119;p76"/>
            <p:cNvSpPr/>
            <p:nvPr/>
          </p:nvSpPr>
          <p:spPr>
            <a:xfrm>
              <a:off x="2451085" y="878096"/>
              <a:ext cx="29234" cy="71492"/>
            </a:xfrm>
            <a:custGeom>
              <a:avLst/>
              <a:gdLst/>
              <a:ahLst/>
              <a:cxnLst/>
              <a:rect l="l" t="t" r="r" b="b"/>
              <a:pathLst>
                <a:path w="1221" h="2986" extrusionOk="0">
                  <a:moveTo>
                    <a:pt x="1060" y="1"/>
                  </a:moveTo>
                  <a:cubicBezTo>
                    <a:pt x="1012" y="1"/>
                    <a:pt x="965" y="23"/>
                    <a:pt x="947" y="77"/>
                  </a:cubicBezTo>
                  <a:cubicBezTo>
                    <a:pt x="784" y="557"/>
                    <a:pt x="620" y="1042"/>
                    <a:pt x="452" y="1523"/>
                  </a:cubicBezTo>
                  <a:cubicBezTo>
                    <a:pt x="371" y="1758"/>
                    <a:pt x="289" y="1989"/>
                    <a:pt x="202" y="2220"/>
                  </a:cubicBezTo>
                  <a:cubicBezTo>
                    <a:pt x="125" y="2441"/>
                    <a:pt x="0" y="2686"/>
                    <a:pt x="20" y="2921"/>
                  </a:cubicBezTo>
                  <a:cubicBezTo>
                    <a:pt x="25" y="2965"/>
                    <a:pt x="71" y="2986"/>
                    <a:pt x="117" y="2986"/>
                  </a:cubicBezTo>
                  <a:cubicBezTo>
                    <a:pt x="151" y="2986"/>
                    <a:pt x="186" y="2975"/>
                    <a:pt x="207" y="2954"/>
                  </a:cubicBezTo>
                  <a:cubicBezTo>
                    <a:pt x="371" y="2777"/>
                    <a:pt x="418" y="2513"/>
                    <a:pt x="491" y="2302"/>
                  </a:cubicBezTo>
                  <a:cubicBezTo>
                    <a:pt x="572" y="2061"/>
                    <a:pt x="649" y="1821"/>
                    <a:pt x="730" y="1576"/>
                  </a:cubicBezTo>
                  <a:cubicBezTo>
                    <a:pt x="890" y="1100"/>
                    <a:pt x="1043" y="625"/>
                    <a:pt x="1196" y="144"/>
                  </a:cubicBezTo>
                  <a:cubicBezTo>
                    <a:pt x="1221" y="60"/>
                    <a:pt x="1138" y="1"/>
                    <a:pt x="1060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5120;p76"/>
            <p:cNvSpPr/>
            <p:nvPr/>
          </p:nvSpPr>
          <p:spPr>
            <a:xfrm>
              <a:off x="2170250" y="474740"/>
              <a:ext cx="811890" cy="154645"/>
            </a:xfrm>
            <a:custGeom>
              <a:avLst/>
              <a:gdLst/>
              <a:ahLst/>
              <a:cxnLst/>
              <a:rect l="l" t="t" r="r" b="b"/>
              <a:pathLst>
                <a:path w="33910" h="6459" extrusionOk="0">
                  <a:moveTo>
                    <a:pt x="16955" y="0"/>
                  </a:moveTo>
                  <a:cubicBezTo>
                    <a:pt x="7593" y="0"/>
                    <a:pt x="1" y="2811"/>
                    <a:pt x="1" y="4729"/>
                  </a:cubicBezTo>
                  <a:cubicBezTo>
                    <a:pt x="1" y="4800"/>
                    <a:pt x="34" y="4887"/>
                    <a:pt x="87" y="4973"/>
                  </a:cubicBezTo>
                  <a:cubicBezTo>
                    <a:pt x="2453" y="5451"/>
                    <a:pt x="8459" y="6458"/>
                    <a:pt x="16932" y="6458"/>
                  </a:cubicBezTo>
                  <a:cubicBezTo>
                    <a:pt x="21764" y="6458"/>
                    <a:pt x="27398" y="6131"/>
                    <a:pt x="33616" y="5190"/>
                  </a:cubicBezTo>
                  <a:cubicBezTo>
                    <a:pt x="33809" y="5012"/>
                    <a:pt x="33909" y="4854"/>
                    <a:pt x="33909" y="4729"/>
                  </a:cubicBezTo>
                  <a:cubicBezTo>
                    <a:pt x="33909" y="3893"/>
                    <a:pt x="26317" y="0"/>
                    <a:pt x="16955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5121;p76"/>
            <p:cNvSpPr/>
            <p:nvPr/>
          </p:nvSpPr>
          <p:spPr>
            <a:xfrm>
              <a:off x="2174870" y="593791"/>
              <a:ext cx="802648" cy="107502"/>
            </a:xfrm>
            <a:custGeom>
              <a:avLst/>
              <a:gdLst/>
              <a:ahLst/>
              <a:cxnLst/>
              <a:rect l="l" t="t" r="r" b="b"/>
              <a:pathLst>
                <a:path w="33524" h="4490" extrusionOk="0">
                  <a:moveTo>
                    <a:pt x="0" y="0"/>
                  </a:moveTo>
                  <a:cubicBezTo>
                    <a:pt x="861" y="1356"/>
                    <a:pt x="8083" y="4489"/>
                    <a:pt x="16863" y="4489"/>
                  </a:cubicBezTo>
                  <a:cubicBezTo>
                    <a:pt x="25157" y="4489"/>
                    <a:pt x="32059" y="1620"/>
                    <a:pt x="33524" y="217"/>
                  </a:cubicBezTo>
                  <a:lnTo>
                    <a:pt x="33524" y="217"/>
                  </a:lnTo>
                  <a:cubicBezTo>
                    <a:pt x="27306" y="1158"/>
                    <a:pt x="21673" y="1485"/>
                    <a:pt x="16842" y="1485"/>
                  </a:cubicBezTo>
                  <a:cubicBezTo>
                    <a:pt x="8370" y="1485"/>
                    <a:pt x="2366" y="478"/>
                    <a:pt x="0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5122;p76"/>
            <p:cNvSpPr/>
            <p:nvPr/>
          </p:nvSpPr>
          <p:spPr>
            <a:xfrm>
              <a:off x="2389536" y="337471"/>
              <a:ext cx="373264" cy="206552"/>
            </a:xfrm>
            <a:custGeom>
              <a:avLst/>
              <a:gdLst/>
              <a:ahLst/>
              <a:cxnLst/>
              <a:rect l="l" t="t" r="r" b="b"/>
              <a:pathLst>
                <a:path w="15590" h="8627" extrusionOk="0">
                  <a:moveTo>
                    <a:pt x="7795" y="1"/>
                  </a:moveTo>
                  <a:cubicBezTo>
                    <a:pt x="6406" y="1"/>
                    <a:pt x="5104" y="361"/>
                    <a:pt x="3975" y="1000"/>
                  </a:cubicBezTo>
                  <a:cubicBezTo>
                    <a:pt x="1600" y="2336"/>
                    <a:pt x="1" y="4878"/>
                    <a:pt x="1" y="7795"/>
                  </a:cubicBezTo>
                  <a:cubicBezTo>
                    <a:pt x="2567" y="8348"/>
                    <a:pt x="5180" y="8627"/>
                    <a:pt x="7795" y="8627"/>
                  </a:cubicBezTo>
                  <a:cubicBezTo>
                    <a:pt x="10410" y="8627"/>
                    <a:pt x="13023" y="8348"/>
                    <a:pt x="15589" y="7795"/>
                  </a:cubicBezTo>
                  <a:cubicBezTo>
                    <a:pt x="15589" y="4878"/>
                    <a:pt x="13990" y="2336"/>
                    <a:pt x="11616" y="1000"/>
                  </a:cubicBezTo>
                  <a:cubicBezTo>
                    <a:pt x="10486" y="361"/>
                    <a:pt x="9184" y="1"/>
                    <a:pt x="7795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5123;p76"/>
            <p:cNvSpPr/>
            <p:nvPr/>
          </p:nvSpPr>
          <p:spPr>
            <a:xfrm>
              <a:off x="2598325" y="350686"/>
              <a:ext cx="79202" cy="198507"/>
            </a:xfrm>
            <a:custGeom>
              <a:avLst/>
              <a:gdLst/>
              <a:ahLst/>
              <a:cxnLst/>
              <a:rect l="l" t="t" r="r" b="b"/>
              <a:pathLst>
                <a:path w="3308" h="8291" extrusionOk="0">
                  <a:moveTo>
                    <a:pt x="1784" y="0"/>
                  </a:moveTo>
                  <a:cubicBezTo>
                    <a:pt x="1010" y="2717"/>
                    <a:pt x="410" y="5489"/>
                    <a:pt x="1" y="8291"/>
                  </a:cubicBezTo>
                  <a:cubicBezTo>
                    <a:pt x="573" y="8282"/>
                    <a:pt x="1150" y="8262"/>
                    <a:pt x="1726" y="8224"/>
                  </a:cubicBezTo>
                  <a:cubicBezTo>
                    <a:pt x="2130" y="6234"/>
                    <a:pt x="2534" y="4239"/>
                    <a:pt x="2937" y="2245"/>
                  </a:cubicBezTo>
                  <a:cubicBezTo>
                    <a:pt x="3034" y="1750"/>
                    <a:pt x="3188" y="1207"/>
                    <a:pt x="3308" y="650"/>
                  </a:cubicBezTo>
                  <a:cubicBezTo>
                    <a:pt x="2832" y="386"/>
                    <a:pt x="2318" y="164"/>
                    <a:pt x="1784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5124;p76"/>
            <p:cNvSpPr/>
            <p:nvPr/>
          </p:nvSpPr>
          <p:spPr>
            <a:xfrm>
              <a:off x="2433824" y="337579"/>
              <a:ext cx="176169" cy="206336"/>
            </a:xfrm>
            <a:custGeom>
              <a:avLst/>
              <a:gdLst/>
              <a:ahLst/>
              <a:cxnLst/>
              <a:rect l="l" t="t" r="r" b="b"/>
              <a:pathLst>
                <a:path w="7358" h="8618" extrusionOk="0">
                  <a:moveTo>
                    <a:pt x="5954" y="1"/>
                  </a:moveTo>
                  <a:cubicBezTo>
                    <a:pt x="4618" y="1"/>
                    <a:pt x="3359" y="336"/>
                    <a:pt x="2258" y="933"/>
                  </a:cubicBezTo>
                  <a:cubicBezTo>
                    <a:pt x="1923" y="2048"/>
                    <a:pt x="923" y="5422"/>
                    <a:pt x="0" y="8141"/>
                  </a:cubicBezTo>
                  <a:cubicBezTo>
                    <a:pt x="1730" y="8430"/>
                    <a:pt x="3480" y="8589"/>
                    <a:pt x="5228" y="8618"/>
                  </a:cubicBezTo>
                  <a:cubicBezTo>
                    <a:pt x="5993" y="5806"/>
                    <a:pt x="6790" y="2956"/>
                    <a:pt x="7357" y="125"/>
                  </a:cubicBezTo>
                  <a:cubicBezTo>
                    <a:pt x="6901" y="43"/>
                    <a:pt x="6435" y="1"/>
                    <a:pt x="5954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5125;p76"/>
            <p:cNvSpPr/>
            <p:nvPr/>
          </p:nvSpPr>
          <p:spPr>
            <a:xfrm>
              <a:off x="2320416" y="630945"/>
              <a:ext cx="474301" cy="351380"/>
            </a:xfrm>
            <a:custGeom>
              <a:avLst/>
              <a:gdLst/>
              <a:ahLst/>
              <a:cxnLst/>
              <a:rect l="l" t="t" r="r" b="b"/>
              <a:pathLst>
                <a:path w="19810" h="14676" extrusionOk="0">
                  <a:moveTo>
                    <a:pt x="13231" y="1"/>
                  </a:moveTo>
                  <a:cubicBezTo>
                    <a:pt x="12129" y="67"/>
                    <a:pt x="11026" y="101"/>
                    <a:pt x="9923" y="101"/>
                  </a:cubicBezTo>
                  <a:cubicBezTo>
                    <a:pt x="9255" y="101"/>
                    <a:pt x="8587" y="88"/>
                    <a:pt x="7919" y="63"/>
                  </a:cubicBezTo>
                  <a:cubicBezTo>
                    <a:pt x="5786" y="4850"/>
                    <a:pt x="3139" y="9516"/>
                    <a:pt x="0" y="13976"/>
                  </a:cubicBezTo>
                  <a:cubicBezTo>
                    <a:pt x="3285" y="14442"/>
                    <a:pt x="6594" y="14675"/>
                    <a:pt x="9903" y="14675"/>
                  </a:cubicBezTo>
                  <a:cubicBezTo>
                    <a:pt x="13212" y="14675"/>
                    <a:pt x="16522" y="14442"/>
                    <a:pt x="19809" y="13976"/>
                  </a:cubicBezTo>
                  <a:cubicBezTo>
                    <a:pt x="17223" y="9434"/>
                    <a:pt x="15032" y="4758"/>
                    <a:pt x="13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5126;p76"/>
            <p:cNvSpPr/>
            <p:nvPr/>
          </p:nvSpPr>
          <p:spPr>
            <a:xfrm>
              <a:off x="2551552" y="631759"/>
              <a:ext cx="48196" cy="1628"/>
            </a:xfrm>
            <a:custGeom>
              <a:avLst/>
              <a:gdLst/>
              <a:ahLst/>
              <a:cxnLst/>
              <a:rect l="l" t="t" r="r" b="b"/>
              <a:pathLst>
                <a:path w="2013" h="68" extrusionOk="0">
                  <a:moveTo>
                    <a:pt x="2003" y="0"/>
                  </a:moveTo>
                  <a:cubicBezTo>
                    <a:pt x="1427" y="20"/>
                    <a:pt x="846" y="29"/>
                    <a:pt x="269" y="29"/>
                  </a:cubicBezTo>
                  <a:lnTo>
                    <a:pt x="19" y="29"/>
                  </a:lnTo>
                  <a:cubicBezTo>
                    <a:pt x="14" y="38"/>
                    <a:pt x="5" y="53"/>
                    <a:pt x="0" y="67"/>
                  </a:cubicBezTo>
                  <a:lnTo>
                    <a:pt x="245" y="67"/>
                  </a:lnTo>
                  <a:cubicBezTo>
                    <a:pt x="836" y="67"/>
                    <a:pt x="1427" y="58"/>
                    <a:pt x="2013" y="38"/>
                  </a:cubicBezTo>
                  <a:cubicBezTo>
                    <a:pt x="2008" y="25"/>
                    <a:pt x="2008" y="15"/>
                    <a:pt x="200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5127;p76"/>
            <p:cNvSpPr/>
            <p:nvPr/>
          </p:nvSpPr>
          <p:spPr>
            <a:xfrm>
              <a:off x="2407149" y="632669"/>
              <a:ext cx="291691" cy="348794"/>
            </a:xfrm>
            <a:custGeom>
              <a:avLst/>
              <a:gdLst/>
              <a:ahLst/>
              <a:cxnLst/>
              <a:rect l="l" t="t" r="r" b="b"/>
              <a:pathLst>
                <a:path w="12183" h="14568" extrusionOk="0">
                  <a:moveTo>
                    <a:pt x="8045" y="0"/>
                  </a:moveTo>
                  <a:cubicBezTo>
                    <a:pt x="7459" y="20"/>
                    <a:pt x="6868" y="29"/>
                    <a:pt x="6277" y="29"/>
                  </a:cubicBezTo>
                  <a:lnTo>
                    <a:pt x="6032" y="29"/>
                  </a:lnTo>
                  <a:cubicBezTo>
                    <a:pt x="4979" y="2063"/>
                    <a:pt x="3936" y="4163"/>
                    <a:pt x="3129" y="6142"/>
                  </a:cubicBezTo>
                  <a:cubicBezTo>
                    <a:pt x="2115" y="8613"/>
                    <a:pt x="1471" y="11303"/>
                    <a:pt x="279" y="13692"/>
                  </a:cubicBezTo>
                  <a:cubicBezTo>
                    <a:pt x="183" y="13885"/>
                    <a:pt x="92" y="14082"/>
                    <a:pt x="0" y="14288"/>
                  </a:cubicBezTo>
                  <a:cubicBezTo>
                    <a:pt x="2086" y="14475"/>
                    <a:pt x="4176" y="14567"/>
                    <a:pt x="6267" y="14567"/>
                  </a:cubicBezTo>
                  <a:cubicBezTo>
                    <a:pt x="8242" y="14567"/>
                    <a:pt x="10213" y="14485"/>
                    <a:pt x="12183" y="14322"/>
                  </a:cubicBezTo>
                  <a:cubicBezTo>
                    <a:pt x="11395" y="12155"/>
                    <a:pt x="10755" y="9934"/>
                    <a:pt x="10271" y="7681"/>
                  </a:cubicBezTo>
                  <a:cubicBezTo>
                    <a:pt x="10005" y="6436"/>
                    <a:pt x="8708" y="2808"/>
                    <a:pt x="80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5128;p76"/>
            <p:cNvSpPr/>
            <p:nvPr/>
          </p:nvSpPr>
          <p:spPr>
            <a:xfrm>
              <a:off x="2587437" y="704870"/>
              <a:ext cx="10247" cy="188547"/>
            </a:xfrm>
            <a:custGeom>
              <a:avLst/>
              <a:gdLst/>
              <a:ahLst/>
              <a:cxnLst/>
              <a:rect l="l" t="t" r="r" b="b"/>
              <a:pathLst>
                <a:path w="428" h="7875" extrusionOk="0">
                  <a:moveTo>
                    <a:pt x="156" y="1"/>
                  </a:moveTo>
                  <a:cubicBezTo>
                    <a:pt x="108" y="1"/>
                    <a:pt x="56" y="36"/>
                    <a:pt x="52" y="89"/>
                  </a:cubicBezTo>
                  <a:cubicBezTo>
                    <a:pt x="0" y="733"/>
                    <a:pt x="96" y="1402"/>
                    <a:pt x="116" y="2050"/>
                  </a:cubicBezTo>
                  <a:cubicBezTo>
                    <a:pt x="134" y="2689"/>
                    <a:pt x="158" y="3323"/>
                    <a:pt x="163" y="3962"/>
                  </a:cubicBezTo>
                  <a:cubicBezTo>
                    <a:pt x="173" y="4602"/>
                    <a:pt x="173" y="5241"/>
                    <a:pt x="149" y="5880"/>
                  </a:cubicBezTo>
                  <a:cubicBezTo>
                    <a:pt x="120" y="6534"/>
                    <a:pt x="52" y="7187"/>
                    <a:pt x="81" y="7841"/>
                  </a:cubicBezTo>
                  <a:cubicBezTo>
                    <a:pt x="81" y="7862"/>
                    <a:pt x="104" y="7874"/>
                    <a:pt x="127" y="7874"/>
                  </a:cubicBezTo>
                  <a:cubicBezTo>
                    <a:pt x="145" y="7874"/>
                    <a:pt x="164" y="7866"/>
                    <a:pt x="168" y="7846"/>
                  </a:cubicBezTo>
                  <a:cubicBezTo>
                    <a:pt x="303" y="7226"/>
                    <a:pt x="322" y="6592"/>
                    <a:pt x="356" y="5962"/>
                  </a:cubicBezTo>
                  <a:cubicBezTo>
                    <a:pt x="389" y="5294"/>
                    <a:pt x="413" y="4625"/>
                    <a:pt x="423" y="3958"/>
                  </a:cubicBezTo>
                  <a:cubicBezTo>
                    <a:pt x="427" y="3305"/>
                    <a:pt x="423" y="2651"/>
                    <a:pt x="389" y="1997"/>
                  </a:cubicBezTo>
                  <a:cubicBezTo>
                    <a:pt x="360" y="1363"/>
                    <a:pt x="375" y="686"/>
                    <a:pt x="231" y="60"/>
                  </a:cubicBezTo>
                  <a:cubicBezTo>
                    <a:pt x="221" y="19"/>
                    <a:pt x="189" y="1"/>
                    <a:pt x="1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5129;p76"/>
            <p:cNvSpPr/>
            <p:nvPr/>
          </p:nvSpPr>
          <p:spPr>
            <a:xfrm>
              <a:off x="2618367" y="791914"/>
              <a:ext cx="15682" cy="115403"/>
            </a:xfrm>
            <a:custGeom>
              <a:avLst/>
              <a:gdLst/>
              <a:ahLst/>
              <a:cxnLst/>
              <a:rect l="l" t="t" r="r" b="b"/>
              <a:pathLst>
                <a:path w="655" h="4820" extrusionOk="0">
                  <a:moveTo>
                    <a:pt x="128" y="0"/>
                  </a:moveTo>
                  <a:cubicBezTo>
                    <a:pt x="79" y="0"/>
                    <a:pt x="29" y="29"/>
                    <a:pt x="29" y="86"/>
                  </a:cubicBezTo>
                  <a:cubicBezTo>
                    <a:pt x="0" y="884"/>
                    <a:pt x="20" y="1681"/>
                    <a:pt x="92" y="2475"/>
                  </a:cubicBezTo>
                  <a:cubicBezTo>
                    <a:pt x="131" y="2864"/>
                    <a:pt x="179" y="3253"/>
                    <a:pt x="237" y="3642"/>
                  </a:cubicBezTo>
                  <a:cubicBezTo>
                    <a:pt x="294" y="4012"/>
                    <a:pt x="328" y="4426"/>
                    <a:pt x="490" y="4777"/>
                  </a:cubicBezTo>
                  <a:cubicBezTo>
                    <a:pt x="505" y="4806"/>
                    <a:pt x="537" y="4820"/>
                    <a:pt x="569" y="4820"/>
                  </a:cubicBezTo>
                  <a:cubicBezTo>
                    <a:pt x="612" y="4820"/>
                    <a:pt x="654" y="4795"/>
                    <a:pt x="654" y="4748"/>
                  </a:cubicBezTo>
                  <a:cubicBezTo>
                    <a:pt x="650" y="4363"/>
                    <a:pt x="510" y="3970"/>
                    <a:pt x="448" y="3590"/>
                  </a:cubicBezTo>
                  <a:cubicBezTo>
                    <a:pt x="381" y="3205"/>
                    <a:pt x="328" y="2816"/>
                    <a:pt x="289" y="2426"/>
                  </a:cubicBezTo>
                  <a:cubicBezTo>
                    <a:pt x="217" y="1643"/>
                    <a:pt x="193" y="860"/>
                    <a:pt x="217" y="77"/>
                  </a:cubicBezTo>
                  <a:cubicBezTo>
                    <a:pt x="217" y="26"/>
                    <a:pt x="173" y="0"/>
                    <a:pt x="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5130;p76"/>
            <p:cNvSpPr/>
            <p:nvPr/>
          </p:nvSpPr>
          <p:spPr>
            <a:xfrm>
              <a:off x="2418664" y="791340"/>
              <a:ext cx="68116" cy="160103"/>
            </a:xfrm>
            <a:custGeom>
              <a:avLst/>
              <a:gdLst/>
              <a:ahLst/>
              <a:cxnLst/>
              <a:rect l="l" t="t" r="r" b="b"/>
              <a:pathLst>
                <a:path w="2845" h="6687" extrusionOk="0">
                  <a:moveTo>
                    <a:pt x="2720" y="0"/>
                  </a:moveTo>
                  <a:cubicBezTo>
                    <a:pt x="2682" y="0"/>
                    <a:pt x="2645" y="17"/>
                    <a:pt x="2628" y="57"/>
                  </a:cubicBezTo>
                  <a:cubicBezTo>
                    <a:pt x="2225" y="1158"/>
                    <a:pt x="1807" y="2259"/>
                    <a:pt x="1364" y="3349"/>
                  </a:cubicBezTo>
                  <a:cubicBezTo>
                    <a:pt x="1149" y="3883"/>
                    <a:pt x="932" y="4416"/>
                    <a:pt x="707" y="4950"/>
                  </a:cubicBezTo>
                  <a:cubicBezTo>
                    <a:pt x="476" y="5502"/>
                    <a:pt x="182" y="6055"/>
                    <a:pt x="9" y="6627"/>
                  </a:cubicBezTo>
                  <a:cubicBezTo>
                    <a:pt x="0" y="6663"/>
                    <a:pt x="33" y="6686"/>
                    <a:pt x="67" y="6686"/>
                  </a:cubicBezTo>
                  <a:cubicBezTo>
                    <a:pt x="87" y="6686"/>
                    <a:pt x="108" y="6678"/>
                    <a:pt x="120" y="6660"/>
                  </a:cubicBezTo>
                  <a:cubicBezTo>
                    <a:pt x="428" y="6146"/>
                    <a:pt x="625" y="5580"/>
                    <a:pt x="856" y="5041"/>
                  </a:cubicBezTo>
                  <a:cubicBezTo>
                    <a:pt x="1086" y="4493"/>
                    <a:pt x="1317" y="3950"/>
                    <a:pt x="1537" y="3402"/>
                  </a:cubicBezTo>
                  <a:cubicBezTo>
                    <a:pt x="1985" y="2311"/>
                    <a:pt x="2413" y="1215"/>
                    <a:pt x="2821" y="115"/>
                  </a:cubicBezTo>
                  <a:cubicBezTo>
                    <a:pt x="2845" y="46"/>
                    <a:pt x="2782" y="0"/>
                    <a:pt x="2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5131;p76"/>
            <p:cNvSpPr/>
            <p:nvPr/>
          </p:nvSpPr>
          <p:spPr>
            <a:xfrm>
              <a:off x="2411724" y="635744"/>
              <a:ext cx="291691" cy="348794"/>
            </a:xfrm>
            <a:custGeom>
              <a:avLst/>
              <a:gdLst/>
              <a:ahLst/>
              <a:cxnLst/>
              <a:rect l="l" t="t" r="r" b="b"/>
              <a:pathLst>
                <a:path w="12183" h="14568" extrusionOk="0">
                  <a:moveTo>
                    <a:pt x="8045" y="0"/>
                  </a:moveTo>
                  <a:cubicBezTo>
                    <a:pt x="7459" y="20"/>
                    <a:pt x="6868" y="29"/>
                    <a:pt x="6277" y="29"/>
                  </a:cubicBezTo>
                  <a:lnTo>
                    <a:pt x="6032" y="29"/>
                  </a:lnTo>
                  <a:cubicBezTo>
                    <a:pt x="4979" y="2063"/>
                    <a:pt x="3936" y="4163"/>
                    <a:pt x="3129" y="6142"/>
                  </a:cubicBezTo>
                  <a:cubicBezTo>
                    <a:pt x="2115" y="8613"/>
                    <a:pt x="1471" y="11303"/>
                    <a:pt x="279" y="13692"/>
                  </a:cubicBezTo>
                  <a:cubicBezTo>
                    <a:pt x="183" y="13885"/>
                    <a:pt x="92" y="14082"/>
                    <a:pt x="0" y="14288"/>
                  </a:cubicBezTo>
                  <a:cubicBezTo>
                    <a:pt x="2086" y="14475"/>
                    <a:pt x="4176" y="14567"/>
                    <a:pt x="6267" y="14567"/>
                  </a:cubicBezTo>
                  <a:cubicBezTo>
                    <a:pt x="8242" y="14567"/>
                    <a:pt x="10213" y="14485"/>
                    <a:pt x="12183" y="14322"/>
                  </a:cubicBezTo>
                  <a:cubicBezTo>
                    <a:pt x="11395" y="12155"/>
                    <a:pt x="10755" y="9934"/>
                    <a:pt x="10271" y="7681"/>
                  </a:cubicBezTo>
                  <a:cubicBezTo>
                    <a:pt x="10005" y="6436"/>
                    <a:pt x="8708" y="2808"/>
                    <a:pt x="8045" y="0"/>
                  </a:cubicBezTo>
                  <a:close/>
                </a:path>
              </a:pathLst>
            </a:custGeom>
            <a:solidFill>
              <a:srgbClr val="FFFFFF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5132;p76"/>
            <p:cNvSpPr/>
            <p:nvPr/>
          </p:nvSpPr>
          <p:spPr>
            <a:xfrm>
              <a:off x="2447535" y="878096"/>
              <a:ext cx="29234" cy="71492"/>
            </a:xfrm>
            <a:custGeom>
              <a:avLst/>
              <a:gdLst/>
              <a:ahLst/>
              <a:cxnLst/>
              <a:rect l="l" t="t" r="r" b="b"/>
              <a:pathLst>
                <a:path w="1221" h="2986" extrusionOk="0">
                  <a:moveTo>
                    <a:pt x="1060" y="1"/>
                  </a:moveTo>
                  <a:cubicBezTo>
                    <a:pt x="1012" y="1"/>
                    <a:pt x="965" y="23"/>
                    <a:pt x="947" y="77"/>
                  </a:cubicBezTo>
                  <a:cubicBezTo>
                    <a:pt x="784" y="557"/>
                    <a:pt x="620" y="1042"/>
                    <a:pt x="452" y="1523"/>
                  </a:cubicBezTo>
                  <a:cubicBezTo>
                    <a:pt x="371" y="1758"/>
                    <a:pt x="289" y="1989"/>
                    <a:pt x="202" y="2220"/>
                  </a:cubicBezTo>
                  <a:cubicBezTo>
                    <a:pt x="125" y="2441"/>
                    <a:pt x="0" y="2686"/>
                    <a:pt x="20" y="2921"/>
                  </a:cubicBezTo>
                  <a:cubicBezTo>
                    <a:pt x="25" y="2965"/>
                    <a:pt x="71" y="2986"/>
                    <a:pt x="117" y="2986"/>
                  </a:cubicBezTo>
                  <a:cubicBezTo>
                    <a:pt x="151" y="2986"/>
                    <a:pt x="186" y="2975"/>
                    <a:pt x="207" y="2954"/>
                  </a:cubicBezTo>
                  <a:cubicBezTo>
                    <a:pt x="371" y="2777"/>
                    <a:pt x="418" y="2513"/>
                    <a:pt x="491" y="2302"/>
                  </a:cubicBezTo>
                  <a:cubicBezTo>
                    <a:pt x="572" y="2061"/>
                    <a:pt x="649" y="1821"/>
                    <a:pt x="730" y="1576"/>
                  </a:cubicBezTo>
                  <a:cubicBezTo>
                    <a:pt x="890" y="1100"/>
                    <a:pt x="1043" y="625"/>
                    <a:pt x="1196" y="144"/>
                  </a:cubicBezTo>
                  <a:cubicBezTo>
                    <a:pt x="1221" y="60"/>
                    <a:pt x="1138" y="1"/>
                    <a:pt x="10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5133;p76"/>
            <p:cNvSpPr/>
            <p:nvPr/>
          </p:nvSpPr>
          <p:spPr>
            <a:xfrm>
              <a:off x="2166700" y="474740"/>
              <a:ext cx="811890" cy="154645"/>
            </a:xfrm>
            <a:custGeom>
              <a:avLst/>
              <a:gdLst/>
              <a:ahLst/>
              <a:cxnLst/>
              <a:rect l="l" t="t" r="r" b="b"/>
              <a:pathLst>
                <a:path w="33910" h="6459" extrusionOk="0">
                  <a:moveTo>
                    <a:pt x="16955" y="0"/>
                  </a:moveTo>
                  <a:cubicBezTo>
                    <a:pt x="7593" y="0"/>
                    <a:pt x="1" y="2811"/>
                    <a:pt x="1" y="4729"/>
                  </a:cubicBezTo>
                  <a:cubicBezTo>
                    <a:pt x="1" y="4800"/>
                    <a:pt x="34" y="4887"/>
                    <a:pt x="87" y="4973"/>
                  </a:cubicBezTo>
                  <a:cubicBezTo>
                    <a:pt x="2453" y="5451"/>
                    <a:pt x="8459" y="6458"/>
                    <a:pt x="16932" y="6458"/>
                  </a:cubicBezTo>
                  <a:cubicBezTo>
                    <a:pt x="21764" y="6458"/>
                    <a:pt x="27398" y="6131"/>
                    <a:pt x="33616" y="5190"/>
                  </a:cubicBezTo>
                  <a:cubicBezTo>
                    <a:pt x="33809" y="5012"/>
                    <a:pt x="33909" y="4854"/>
                    <a:pt x="33909" y="4729"/>
                  </a:cubicBezTo>
                  <a:cubicBezTo>
                    <a:pt x="33909" y="3893"/>
                    <a:pt x="26317" y="0"/>
                    <a:pt x="16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5134;p76"/>
            <p:cNvSpPr/>
            <p:nvPr/>
          </p:nvSpPr>
          <p:spPr>
            <a:xfrm>
              <a:off x="2171320" y="593791"/>
              <a:ext cx="802648" cy="107502"/>
            </a:xfrm>
            <a:custGeom>
              <a:avLst/>
              <a:gdLst/>
              <a:ahLst/>
              <a:cxnLst/>
              <a:rect l="l" t="t" r="r" b="b"/>
              <a:pathLst>
                <a:path w="33524" h="4490" extrusionOk="0">
                  <a:moveTo>
                    <a:pt x="0" y="0"/>
                  </a:moveTo>
                  <a:cubicBezTo>
                    <a:pt x="861" y="1356"/>
                    <a:pt x="8083" y="4489"/>
                    <a:pt x="16863" y="4489"/>
                  </a:cubicBezTo>
                  <a:cubicBezTo>
                    <a:pt x="25157" y="4489"/>
                    <a:pt x="32059" y="1620"/>
                    <a:pt x="33524" y="217"/>
                  </a:cubicBezTo>
                  <a:lnTo>
                    <a:pt x="33524" y="217"/>
                  </a:lnTo>
                  <a:cubicBezTo>
                    <a:pt x="27306" y="1158"/>
                    <a:pt x="21673" y="1485"/>
                    <a:pt x="16842" y="1485"/>
                  </a:cubicBezTo>
                  <a:cubicBezTo>
                    <a:pt x="8370" y="1485"/>
                    <a:pt x="2366" y="478"/>
                    <a:pt x="0" y="0"/>
                  </a:cubicBezTo>
                  <a:close/>
                </a:path>
              </a:pathLst>
            </a:custGeom>
            <a:solidFill>
              <a:srgbClr val="513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5135;p76"/>
            <p:cNvSpPr/>
            <p:nvPr/>
          </p:nvSpPr>
          <p:spPr>
            <a:xfrm>
              <a:off x="2385986" y="337471"/>
              <a:ext cx="373264" cy="206552"/>
            </a:xfrm>
            <a:custGeom>
              <a:avLst/>
              <a:gdLst/>
              <a:ahLst/>
              <a:cxnLst/>
              <a:rect l="l" t="t" r="r" b="b"/>
              <a:pathLst>
                <a:path w="15590" h="8627" extrusionOk="0">
                  <a:moveTo>
                    <a:pt x="7795" y="1"/>
                  </a:moveTo>
                  <a:cubicBezTo>
                    <a:pt x="6406" y="1"/>
                    <a:pt x="5104" y="361"/>
                    <a:pt x="3975" y="1000"/>
                  </a:cubicBezTo>
                  <a:cubicBezTo>
                    <a:pt x="1600" y="2336"/>
                    <a:pt x="1" y="4878"/>
                    <a:pt x="1" y="7795"/>
                  </a:cubicBezTo>
                  <a:cubicBezTo>
                    <a:pt x="2567" y="8348"/>
                    <a:pt x="5180" y="8627"/>
                    <a:pt x="7795" y="8627"/>
                  </a:cubicBezTo>
                  <a:cubicBezTo>
                    <a:pt x="10410" y="8627"/>
                    <a:pt x="13023" y="8348"/>
                    <a:pt x="15589" y="7795"/>
                  </a:cubicBezTo>
                  <a:cubicBezTo>
                    <a:pt x="15589" y="4878"/>
                    <a:pt x="13990" y="2336"/>
                    <a:pt x="11616" y="1000"/>
                  </a:cubicBezTo>
                  <a:cubicBezTo>
                    <a:pt x="10486" y="361"/>
                    <a:pt x="9184" y="1"/>
                    <a:pt x="77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5136;p76"/>
            <p:cNvSpPr/>
            <p:nvPr/>
          </p:nvSpPr>
          <p:spPr>
            <a:xfrm>
              <a:off x="2594775" y="350686"/>
              <a:ext cx="79202" cy="198507"/>
            </a:xfrm>
            <a:custGeom>
              <a:avLst/>
              <a:gdLst/>
              <a:ahLst/>
              <a:cxnLst/>
              <a:rect l="l" t="t" r="r" b="b"/>
              <a:pathLst>
                <a:path w="3308" h="8291" extrusionOk="0">
                  <a:moveTo>
                    <a:pt x="1784" y="0"/>
                  </a:moveTo>
                  <a:cubicBezTo>
                    <a:pt x="1010" y="2717"/>
                    <a:pt x="410" y="5489"/>
                    <a:pt x="1" y="8291"/>
                  </a:cubicBezTo>
                  <a:cubicBezTo>
                    <a:pt x="573" y="8282"/>
                    <a:pt x="1150" y="8262"/>
                    <a:pt x="1726" y="8224"/>
                  </a:cubicBezTo>
                  <a:cubicBezTo>
                    <a:pt x="2130" y="6234"/>
                    <a:pt x="2534" y="4239"/>
                    <a:pt x="2937" y="2245"/>
                  </a:cubicBezTo>
                  <a:cubicBezTo>
                    <a:pt x="3034" y="1750"/>
                    <a:pt x="3188" y="1207"/>
                    <a:pt x="3308" y="650"/>
                  </a:cubicBezTo>
                  <a:cubicBezTo>
                    <a:pt x="2832" y="386"/>
                    <a:pt x="2318" y="164"/>
                    <a:pt x="17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5137;p76"/>
            <p:cNvSpPr/>
            <p:nvPr/>
          </p:nvSpPr>
          <p:spPr>
            <a:xfrm>
              <a:off x="2430274" y="337579"/>
              <a:ext cx="176169" cy="206336"/>
            </a:xfrm>
            <a:custGeom>
              <a:avLst/>
              <a:gdLst/>
              <a:ahLst/>
              <a:cxnLst/>
              <a:rect l="l" t="t" r="r" b="b"/>
              <a:pathLst>
                <a:path w="7358" h="8618" extrusionOk="0">
                  <a:moveTo>
                    <a:pt x="5954" y="1"/>
                  </a:moveTo>
                  <a:cubicBezTo>
                    <a:pt x="4618" y="1"/>
                    <a:pt x="3359" y="336"/>
                    <a:pt x="2258" y="933"/>
                  </a:cubicBezTo>
                  <a:cubicBezTo>
                    <a:pt x="1923" y="2048"/>
                    <a:pt x="923" y="5422"/>
                    <a:pt x="0" y="8141"/>
                  </a:cubicBezTo>
                  <a:cubicBezTo>
                    <a:pt x="1730" y="8430"/>
                    <a:pt x="3480" y="8589"/>
                    <a:pt x="5228" y="8618"/>
                  </a:cubicBezTo>
                  <a:cubicBezTo>
                    <a:pt x="5993" y="5806"/>
                    <a:pt x="6790" y="2956"/>
                    <a:pt x="7357" y="125"/>
                  </a:cubicBezTo>
                  <a:cubicBezTo>
                    <a:pt x="6901" y="43"/>
                    <a:pt x="6435" y="1"/>
                    <a:pt x="5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46914E-7 L 0.0177 0.680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340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0.07777 C 0.0007 0.04753 -0.02413 -0.00926 -0.06354 -0.04969 C -0.10416 -0.09198 -0.14444 -0.10124 -0.15399 -0.07099 C -0.16371 -0.04074 -0.20399 -0.05031 -0.24461 -0.09229 C -0.28402 -0.13272 -0.3085 -0.18982 -0.29878 -0.21976 " pathEditMode="relative" rAng="1800000" ptsTypes="AAAAA">
                                      <p:cBhvr>
                                        <p:cTn id="8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45"/>
          <p:cNvSpPr txBox="1">
            <a:spLocks noGrp="1"/>
          </p:cNvSpPr>
          <p:nvPr>
            <p:ph type="title"/>
          </p:nvPr>
        </p:nvSpPr>
        <p:spPr>
          <a:xfrm>
            <a:off x="4972351" y="2179625"/>
            <a:ext cx="2823300" cy="1114200"/>
          </a:xfrm>
          <a:prstGeom prst="rect">
            <a:avLst/>
          </a:prstGeom>
        </p:spPr>
        <p:txBody>
          <a:bodyPr spcFirstLastPara="1" wrap="square" lIns="91425" tIns="91425" rIns="2160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KHỞI ĐỘNG</a:t>
            </a:r>
            <a:endParaRPr dirty="0"/>
          </a:p>
        </p:txBody>
      </p:sp>
      <p:sp>
        <p:nvSpPr>
          <p:cNvPr id="1637" name="Google Shape;1637;p45"/>
          <p:cNvSpPr txBox="1">
            <a:spLocks noGrp="1"/>
          </p:cNvSpPr>
          <p:nvPr>
            <p:ph type="title" idx="2"/>
          </p:nvPr>
        </p:nvSpPr>
        <p:spPr>
          <a:xfrm>
            <a:off x="4972342" y="1068475"/>
            <a:ext cx="2558700" cy="139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cxnSp>
        <p:nvCxnSpPr>
          <p:cNvPr id="1639" name="Google Shape;1639;p45"/>
          <p:cNvCxnSpPr/>
          <p:nvPr/>
        </p:nvCxnSpPr>
        <p:spPr>
          <a:xfrm rot="10800000">
            <a:off x="4603467" y="807450"/>
            <a:ext cx="0" cy="3528600"/>
          </a:xfrm>
          <a:prstGeom prst="straightConnector1">
            <a:avLst/>
          </a:prstGeom>
          <a:noFill/>
          <a:ln w="38100" cap="flat" cmpd="sng">
            <a:solidFill>
              <a:srgbClr val="EE7302"/>
            </a:solidFill>
            <a:prstDash val="solid"/>
            <a:round/>
            <a:headEnd type="none" w="sm" len="sm"/>
            <a:tailEnd type="oval" w="sm" len="sm"/>
          </a:ln>
        </p:spPr>
      </p:cxnSp>
      <p:grpSp>
        <p:nvGrpSpPr>
          <p:cNvPr id="1640" name="Google Shape;1640;p45"/>
          <p:cNvGrpSpPr/>
          <p:nvPr/>
        </p:nvGrpSpPr>
        <p:grpSpPr>
          <a:xfrm>
            <a:off x="1589083" y="912235"/>
            <a:ext cx="2585456" cy="3319033"/>
            <a:chOff x="665766" y="912235"/>
            <a:chExt cx="2585456" cy="3319033"/>
          </a:xfrm>
        </p:grpSpPr>
        <p:grpSp>
          <p:nvGrpSpPr>
            <p:cNvPr id="1641" name="Google Shape;1641;p45"/>
            <p:cNvGrpSpPr/>
            <p:nvPr/>
          </p:nvGrpSpPr>
          <p:grpSpPr>
            <a:xfrm>
              <a:off x="1238222" y="912235"/>
              <a:ext cx="2013000" cy="3319033"/>
              <a:chOff x="3372039" y="2510461"/>
              <a:chExt cx="678052" cy="1117971"/>
            </a:xfrm>
          </p:grpSpPr>
          <p:sp>
            <p:nvSpPr>
              <p:cNvPr id="1642" name="Google Shape;1642;p45"/>
              <p:cNvSpPr/>
              <p:nvPr/>
            </p:nvSpPr>
            <p:spPr>
              <a:xfrm>
                <a:off x="3910336" y="3530327"/>
                <a:ext cx="54086" cy="51572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2154" extrusionOk="0">
                    <a:moveTo>
                      <a:pt x="1129" y="0"/>
                    </a:moveTo>
                    <a:lnTo>
                      <a:pt x="779" y="707"/>
                    </a:lnTo>
                    <a:lnTo>
                      <a:pt x="0" y="822"/>
                    </a:lnTo>
                    <a:lnTo>
                      <a:pt x="563" y="1375"/>
                    </a:lnTo>
                    <a:lnTo>
                      <a:pt x="433" y="2153"/>
                    </a:lnTo>
                    <a:lnTo>
                      <a:pt x="1129" y="1783"/>
                    </a:lnTo>
                    <a:lnTo>
                      <a:pt x="1826" y="2153"/>
                    </a:lnTo>
                    <a:lnTo>
                      <a:pt x="1697" y="1375"/>
                    </a:lnTo>
                    <a:lnTo>
                      <a:pt x="2259" y="822"/>
                    </a:lnTo>
                    <a:lnTo>
                      <a:pt x="1480" y="707"/>
                    </a:lnTo>
                    <a:lnTo>
                      <a:pt x="1129" y="0"/>
                    </a:ln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45"/>
              <p:cNvSpPr/>
              <p:nvPr/>
            </p:nvSpPr>
            <p:spPr>
              <a:xfrm>
                <a:off x="3372039" y="3277842"/>
                <a:ext cx="525849" cy="350590"/>
              </a:xfrm>
              <a:custGeom>
                <a:avLst/>
                <a:gdLst/>
                <a:ahLst/>
                <a:cxnLst/>
                <a:rect l="l" t="t" r="r" b="b"/>
                <a:pathLst>
                  <a:path w="21963" h="14643" extrusionOk="0">
                    <a:moveTo>
                      <a:pt x="9296" y="1"/>
                    </a:moveTo>
                    <a:cubicBezTo>
                      <a:pt x="9234" y="1"/>
                      <a:pt x="9173" y="2"/>
                      <a:pt x="9112" y="3"/>
                    </a:cubicBezTo>
                    <a:cubicBezTo>
                      <a:pt x="8382" y="22"/>
                      <a:pt x="7670" y="469"/>
                      <a:pt x="7271" y="1157"/>
                    </a:cubicBezTo>
                    <a:cubicBezTo>
                      <a:pt x="6867" y="1849"/>
                      <a:pt x="6791" y="2761"/>
                      <a:pt x="7069" y="3521"/>
                    </a:cubicBezTo>
                    <a:cubicBezTo>
                      <a:pt x="6763" y="3394"/>
                      <a:pt x="6435" y="3331"/>
                      <a:pt x="6108" y="3331"/>
                    </a:cubicBezTo>
                    <a:cubicBezTo>
                      <a:pt x="5470" y="3331"/>
                      <a:pt x="4833" y="3570"/>
                      <a:pt x="4354" y="4040"/>
                    </a:cubicBezTo>
                    <a:cubicBezTo>
                      <a:pt x="3624" y="4756"/>
                      <a:pt x="3278" y="5928"/>
                      <a:pt x="3484" y="6991"/>
                    </a:cubicBezTo>
                    <a:cubicBezTo>
                      <a:pt x="3342" y="6926"/>
                      <a:pt x="3184" y="6896"/>
                      <a:pt x="3020" y="6896"/>
                    </a:cubicBezTo>
                    <a:cubicBezTo>
                      <a:pt x="2454" y="6896"/>
                      <a:pt x="1816" y="7248"/>
                      <a:pt x="1514" y="7736"/>
                    </a:cubicBezTo>
                    <a:cubicBezTo>
                      <a:pt x="1120" y="8361"/>
                      <a:pt x="1168" y="9288"/>
                      <a:pt x="1619" y="9865"/>
                    </a:cubicBezTo>
                    <a:cubicBezTo>
                      <a:pt x="851" y="10153"/>
                      <a:pt x="197" y="10979"/>
                      <a:pt x="97" y="11883"/>
                    </a:cubicBezTo>
                    <a:cubicBezTo>
                      <a:pt x="0" y="12791"/>
                      <a:pt x="390" y="13742"/>
                      <a:pt x="1072" y="14237"/>
                    </a:cubicBezTo>
                    <a:cubicBezTo>
                      <a:pt x="1279" y="14236"/>
                      <a:pt x="1486" y="14236"/>
                      <a:pt x="1693" y="14236"/>
                    </a:cubicBezTo>
                    <a:cubicBezTo>
                      <a:pt x="8103" y="14236"/>
                      <a:pt x="14441" y="14642"/>
                      <a:pt x="20851" y="14642"/>
                    </a:cubicBezTo>
                    <a:cubicBezTo>
                      <a:pt x="21058" y="14642"/>
                      <a:pt x="21265" y="14642"/>
                      <a:pt x="21472" y="14641"/>
                    </a:cubicBezTo>
                    <a:cubicBezTo>
                      <a:pt x="21962" y="13464"/>
                      <a:pt x="21751" y="11628"/>
                      <a:pt x="20944" y="10701"/>
                    </a:cubicBezTo>
                    <a:cubicBezTo>
                      <a:pt x="20411" y="10085"/>
                      <a:pt x="19644" y="9751"/>
                      <a:pt x="18881" y="9751"/>
                    </a:cubicBezTo>
                    <a:cubicBezTo>
                      <a:pt x="18496" y="9751"/>
                      <a:pt x="18111" y="9836"/>
                      <a:pt x="17757" y="10013"/>
                    </a:cubicBezTo>
                    <a:cubicBezTo>
                      <a:pt x="18050" y="9341"/>
                      <a:pt x="18032" y="8408"/>
                      <a:pt x="17753" y="7731"/>
                    </a:cubicBezTo>
                    <a:cubicBezTo>
                      <a:pt x="17474" y="7048"/>
                      <a:pt x="16916" y="6525"/>
                      <a:pt x="16273" y="6342"/>
                    </a:cubicBezTo>
                    <a:cubicBezTo>
                      <a:pt x="16868" y="5285"/>
                      <a:pt x="16652" y="3718"/>
                      <a:pt x="15792" y="2930"/>
                    </a:cubicBezTo>
                    <a:cubicBezTo>
                      <a:pt x="13970" y="1258"/>
                      <a:pt x="11642" y="1"/>
                      <a:pt x="92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5"/>
              <p:cNvSpPr/>
              <p:nvPr/>
            </p:nvSpPr>
            <p:spPr>
              <a:xfrm>
                <a:off x="3372039" y="3277866"/>
                <a:ext cx="521348" cy="350566"/>
              </a:xfrm>
              <a:custGeom>
                <a:avLst/>
                <a:gdLst/>
                <a:ahLst/>
                <a:cxnLst/>
                <a:rect l="l" t="t" r="r" b="b"/>
                <a:pathLst>
                  <a:path w="21775" h="14642" extrusionOk="0">
                    <a:moveTo>
                      <a:pt x="9260" y="1"/>
                    </a:moveTo>
                    <a:cubicBezTo>
                      <a:pt x="9210" y="1"/>
                      <a:pt x="9161" y="1"/>
                      <a:pt x="9112" y="2"/>
                    </a:cubicBezTo>
                    <a:cubicBezTo>
                      <a:pt x="8382" y="21"/>
                      <a:pt x="7670" y="468"/>
                      <a:pt x="7271" y="1156"/>
                    </a:cubicBezTo>
                    <a:cubicBezTo>
                      <a:pt x="6867" y="1848"/>
                      <a:pt x="6791" y="2760"/>
                      <a:pt x="7069" y="3520"/>
                    </a:cubicBezTo>
                    <a:cubicBezTo>
                      <a:pt x="6763" y="3393"/>
                      <a:pt x="6435" y="3330"/>
                      <a:pt x="6108" y="3330"/>
                    </a:cubicBezTo>
                    <a:cubicBezTo>
                      <a:pt x="5470" y="3330"/>
                      <a:pt x="4832" y="3569"/>
                      <a:pt x="4349" y="4039"/>
                    </a:cubicBezTo>
                    <a:cubicBezTo>
                      <a:pt x="3624" y="4755"/>
                      <a:pt x="3278" y="5927"/>
                      <a:pt x="3484" y="6990"/>
                    </a:cubicBezTo>
                    <a:cubicBezTo>
                      <a:pt x="3342" y="6925"/>
                      <a:pt x="3184" y="6895"/>
                      <a:pt x="3020" y="6895"/>
                    </a:cubicBezTo>
                    <a:cubicBezTo>
                      <a:pt x="2454" y="6895"/>
                      <a:pt x="1816" y="7247"/>
                      <a:pt x="1514" y="7735"/>
                    </a:cubicBezTo>
                    <a:cubicBezTo>
                      <a:pt x="1120" y="8360"/>
                      <a:pt x="1168" y="9287"/>
                      <a:pt x="1619" y="9864"/>
                    </a:cubicBezTo>
                    <a:cubicBezTo>
                      <a:pt x="851" y="10152"/>
                      <a:pt x="197" y="10978"/>
                      <a:pt x="97" y="11882"/>
                    </a:cubicBezTo>
                    <a:cubicBezTo>
                      <a:pt x="0" y="12790"/>
                      <a:pt x="390" y="13741"/>
                      <a:pt x="1072" y="14236"/>
                    </a:cubicBezTo>
                    <a:cubicBezTo>
                      <a:pt x="1279" y="14235"/>
                      <a:pt x="1486" y="14235"/>
                      <a:pt x="1693" y="14235"/>
                    </a:cubicBezTo>
                    <a:cubicBezTo>
                      <a:pt x="8103" y="14235"/>
                      <a:pt x="14441" y="14641"/>
                      <a:pt x="20851" y="14641"/>
                    </a:cubicBezTo>
                    <a:cubicBezTo>
                      <a:pt x="21058" y="14641"/>
                      <a:pt x="21265" y="14641"/>
                      <a:pt x="21472" y="14640"/>
                    </a:cubicBezTo>
                    <a:cubicBezTo>
                      <a:pt x="21703" y="14083"/>
                      <a:pt x="21774" y="13377"/>
                      <a:pt x="21703" y="12685"/>
                    </a:cubicBezTo>
                    <a:lnTo>
                      <a:pt x="21703" y="12685"/>
                    </a:lnTo>
                    <a:cubicBezTo>
                      <a:pt x="21463" y="12695"/>
                      <a:pt x="21224" y="12700"/>
                      <a:pt x="20985" y="12700"/>
                    </a:cubicBezTo>
                    <a:cubicBezTo>
                      <a:pt x="16172" y="12700"/>
                      <a:pt x="11590" y="10657"/>
                      <a:pt x="9515" y="5923"/>
                    </a:cubicBezTo>
                    <a:cubicBezTo>
                      <a:pt x="8583" y="4053"/>
                      <a:pt x="8646" y="1790"/>
                      <a:pt x="9703" y="16"/>
                    </a:cubicBezTo>
                    <a:cubicBezTo>
                      <a:pt x="9555" y="6"/>
                      <a:pt x="9407" y="1"/>
                      <a:pt x="9260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45"/>
              <p:cNvSpPr/>
              <p:nvPr/>
            </p:nvSpPr>
            <p:spPr>
              <a:xfrm>
                <a:off x="3489070" y="3343612"/>
                <a:ext cx="35435" cy="3373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409" extrusionOk="0">
                    <a:moveTo>
                      <a:pt x="739" y="0"/>
                    </a:moveTo>
                    <a:lnTo>
                      <a:pt x="509" y="462"/>
                    </a:lnTo>
                    <a:lnTo>
                      <a:pt x="0" y="539"/>
                    </a:lnTo>
                    <a:lnTo>
                      <a:pt x="370" y="899"/>
                    </a:lnTo>
                    <a:lnTo>
                      <a:pt x="284" y="1409"/>
                    </a:lnTo>
                    <a:lnTo>
                      <a:pt x="739" y="1168"/>
                    </a:lnTo>
                    <a:lnTo>
                      <a:pt x="1196" y="1409"/>
                    </a:lnTo>
                    <a:lnTo>
                      <a:pt x="1110" y="899"/>
                    </a:lnTo>
                    <a:lnTo>
                      <a:pt x="1480" y="539"/>
                    </a:lnTo>
                    <a:lnTo>
                      <a:pt x="970" y="462"/>
                    </a:lnTo>
                    <a:lnTo>
                      <a:pt x="739" y="0"/>
                    </a:ln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45"/>
              <p:cNvSpPr/>
              <p:nvPr/>
            </p:nvSpPr>
            <p:spPr>
              <a:xfrm>
                <a:off x="3562574" y="3244778"/>
                <a:ext cx="213447" cy="126249"/>
              </a:xfrm>
              <a:custGeom>
                <a:avLst/>
                <a:gdLst/>
                <a:ahLst/>
                <a:cxnLst/>
                <a:rect l="l" t="t" r="r" b="b"/>
                <a:pathLst>
                  <a:path w="8915" h="5273" extrusionOk="0">
                    <a:moveTo>
                      <a:pt x="765" y="0"/>
                    </a:moveTo>
                    <a:cubicBezTo>
                      <a:pt x="260" y="630"/>
                      <a:pt x="0" y="966"/>
                      <a:pt x="140" y="1764"/>
                    </a:cubicBezTo>
                    <a:cubicBezTo>
                      <a:pt x="2495" y="3148"/>
                      <a:pt x="5445" y="4628"/>
                      <a:pt x="8103" y="5272"/>
                    </a:cubicBezTo>
                    <a:cubicBezTo>
                      <a:pt x="8814" y="4907"/>
                      <a:pt x="8915" y="4008"/>
                      <a:pt x="8704" y="3244"/>
                    </a:cubicBezTo>
                    <a:cubicBezTo>
                      <a:pt x="5858" y="2677"/>
                      <a:pt x="3360" y="1293"/>
                      <a:pt x="765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45"/>
              <p:cNvSpPr/>
              <p:nvPr/>
            </p:nvSpPr>
            <p:spPr>
              <a:xfrm>
                <a:off x="3810761" y="2854730"/>
                <a:ext cx="239329" cy="596599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24918" extrusionOk="0">
                    <a:moveTo>
                      <a:pt x="7666" y="0"/>
                    </a:moveTo>
                    <a:lnTo>
                      <a:pt x="7666" y="0"/>
                    </a:lnTo>
                    <a:cubicBezTo>
                      <a:pt x="6060" y="7089"/>
                      <a:pt x="3701" y="13951"/>
                      <a:pt x="1" y="20208"/>
                    </a:cubicBezTo>
                    <a:cubicBezTo>
                      <a:pt x="457" y="21668"/>
                      <a:pt x="961" y="23452"/>
                      <a:pt x="1418" y="24917"/>
                    </a:cubicBezTo>
                    <a:cubicBezTo>
                      <a:pt x="7545" y="18406"/>
                      <a:pt x="9996" y="8635"/>
                      <a:pt x="7666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45"/>
              <p:cNvSpPr/>
              <p:nvPr/>
            </p:nvSpPr>
            <p:spPr>
              <a:xfrm>
                <a:off x="3876244" y="3114530"/>
                <a:ext cx="130606" cy="98523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4115" extrusionOk="0">
                    <a:moveTo>
                      <a:pt x="5455" y="0"/>
                    </a:moveTo>
                    <a:lnTo>
                      <a:pt x="5455" y="0"/>
                    </a:lnTo>
                    <a:cubicBezTo>
                      <a:pt x="3993" y="668"/>
                      <a:pt x="2499" y="1191"/>
                      <a:pt x="1052" y="1668"/>
                    </a:cubicBezTo>
                    <a:cubicBezTo>
                      <a:pt x="715" y="2489"/>
                      <a:pt x="369" y="3307"/>
                      <a:pt x="0" y="4114"/>
                    </a:cubicBezTo>
                    <a:cubicBezTo>
                      <a:pt x="1633" y="3340"/>
                      <a:pt x="3335" y="2888"/>
                      <a:pt x="5007" y="2283"/>
                    </a:cubicBezTo>
                    <a:cubicBezTo>
                      <a:pt x="5195" y="1533"/>
                      <a:pt x="5335" y="769"/>
                      <a:pt x="5455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5"/>
              <p:cNvSpPr/>
              <p:nvPr/>
            </p:nvSpPr>
            <p:spPr>
              <a:xfrm>
                <a:off x="3542318" y="2510461"/>
                <a:ext cx="500757" cy="829608"/>
              </a:xfrm>
              <a:custGeom>
                <a:avLst/>
                <a:gdLst/>
                <a:ahLst/>
                <a:cxnLst/>
                <a:rect l="l" t="t" r="r" b="b"/>
                <a:pathLst>
                  <a:path w="20915" h="34650" extrusionOk="0">
                    <a:moveTo>
                      <a:pt x="19012" y="0"/>
                    </a:moveTo>
                    <a:lnTo>
                      <a:pt x="19012" y="0"/>
                    </a:lnTo>
                    <a:cubicBezTo>
                      <a:pt x="8343" y="6002"/>
                      <a:pt x="995" y="17436"/>
                      <a:pt x="1" y="29632"/>
                    </a:cubicBezTo>
                    <a:cubicBezTo>
                      <a:pt x="3273" y="32131"/>
                      <a:pt x="7127" y="33861"/>
                      <a:pt x="11169" y="34650"/>
                    </a:cubicBezTo>
                    <a:cubicBezTo>
                      <a:pt x="17729" y="24279"/>
                      <a:pt x="20915" y="12126"/>
                      <a:pt x="19012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5"/>
              <p:cNvSpPr/>
              <p:nvPr/>
            </p:nvSpPr>
            <p:spPr>
              <a:xfrm>
                <a:off x="3756556" y="2510461"/>
                <a:ext cx="257885" cy="302394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12630" extrusionOk="0">
                    <a:moveTo>
                      <a:pt x="10064" y="0"/>
                    </a:moveTo>
                    <a:cubicBezTo>
                      <a:pt x="6233" y="2158"/>
                      <a:pt x="2837" y="5013"/>
                      <a:pt x="1" y="8353"/>
                    </a:cubicBezTo>
                    <a:cubicBezTo>
                      <a:pt x="2879" y="10741"/>
                      <a:pt x="6484" y="11981"/>
                      <a:pt x="10266" y="12630"/>
                    </a:cubicBezTo>
                    <a:cubicBezTo>
                      <a:pt x="10771" y="8468"/>
                      <a:pt x="10727" y="4234"/>
                      <a:pt x="10064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5"/>
              <p:cNvSpPr/>
              <p:nvPr/>
            </p:nvSpPr>
            <p:spPr>
              <a:xfrm>
                <a:off x="3436923" y="2741147"/>
                <a:ext cx="294684" cy="541723"/>
              </a:xfrm>
              <a:custGeom>
                <a:avLst/>
                <a:gdLst/>
                <a:ahLst/>
                <a:cxnLst/>
                <a:rect l="l" t="t" r="r" b="b"/>
                <a:pathLst>
                  <a:path w="12308" h="22626" extrusionOk="0">
                    <a:moveTo>
                      <a:pt x="12308" y="0"/>
                    </a:moveTo>
                    <a:lnTo>
                      <a:pt x="12308" y="0"/>
                    </a:lnTo>
                    <a:cubicBezTo>
                      <a:pt x="4768" y="4816"/>
                      <a:pt x="0" y="13683"/>
                      <a:pt x="145" y="22626"/>
                    </a:cubicBezTo>
                    <a:cubicBezTo>
                      <a:pt x="1471" y="21852"/>
                      <a:pt x="3043" y="20876"/>
                      <a:pt x="4365" y="20098"/>
                    </a:cubicBezTo>
                    <a:cubicBezTo>
                      <a:pt x="5845" y="12986"/>
                      <a:pt x="8723" y="6320"/>
                      <a:pt x="12308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5"/>
              <p:cNvSpPr/>
              <p:nvPr/>
            </p:nvSpPr>
            <p:spPr>
              <a:xfrm>
                <a:off x="3464218" y="3002910"/>
                <a:ext cx="142458" cy="101971"/>
              </a:xfrm>
              <a:custGeom>
                <a:avLst/>
                <a:gdLst/>
                <a:ahLst/>
                <a:cxnLst/>
                <a:rect l="l" t="t" r="r" b="b"/>
                <a:pathLst>
                  <a:path w="5950" h="4259" extrusionOk="0">
                    <a:moveTo>
                      <a:pt x="5949" y="0"/>
                    </a:moveTo>
                    <a:lnTo>
                      <a:pt x="5949" y="0"/>
                    </a:lnTo>
                    <a:cubicBezTo>
                      <a:pt x="4383" y="288"/>
                      <a:pt x="2821" y="490"/>
                      <a:pt x="1254" y="789"/>
                    </a:cubicBezTo>
                    <a:cubicBezTo>
                      <a:pt x="759" y="1918"/>
                      <a:pt x="336" y="3076"/>
                      <a:pt x="0" y="4258"/>
                    </a:cubicBezTo>
                    <a:cubicBezTo>
                      <a:pt x="1686" y="3633"/>
                      <a:pt x="3369" y="2990"/>
                      <a:pt x="5051" y="2475"/>
                    </a:cubicBezTo>
                    <a:cubicBezTo>
                      <a:pt x="5334" y="1644"/>
                      <a:pt x="5636" y="822"/>
                      <a:pt x="5949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5"/>
              <p:cNvSpPr/>
              <p:nvPr/>
            </p:nvSpPr>
            <p:spPr>
              <a:xfrm>
                <a:off x="3739413" y="2830309"/>
                <a:ext cx="192186" cy="192186"/>
              </a:xfrm>
              <a:custGeom>
                <a:avLst/>
                <a:gdLst/>
                <a:ahLst/>
                <a:cxnLst/>
                <a:rect l="l" t="t" r="r" b="b"/>
                <a:pathLst>
                  <a:path w="8027" h="8027" extrusionOk="0">
                    <a:moveTo>
                      <a:pt x="4014" y="1"/>
                    </a:moveTo>
                    <a:cubicBezTo>
                      <a:pt x="1794" y="1"/>
                      <a:pt x="0" y="1799"/>
                      <a:pt x="0" y="4014"/>
                    </a:cubicBezTo>
                    <a:cubicBezTo>
                      <a:pt x="0" y="6229"/>
                      <a:pt x="1794" y="8027"/>
                      <a:pt x="4014" y="8027"/>
                    </a:cubicBezTo>
                    <a:cubicBezTo>
                      <a:pt x="6229" y="8027"/>
                      <a:pt x="8027" y="6229"/>
                      <a:pt x="8027" y="4014"/>
                    </a:cubicBezTo>
                    <a:cubicBezTo>
                      <a:pt x="8027" y="1799"/>
                      <a:pt x="6229" y="1"/>
                      <a:pt x="4014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5"/>
              <p:cNvSpPr/>
              <p:nvPr/>
            </p:nvSpPr>
            <p:spPr>
              <a:xfrm>
                <a:off x="3739413" y="2818577"/>
                <a:ext cx="192186" cy="192186"/>
              </a:xfrm>
              <a:custGeom>
                <a:avLst/>
                <a:gdLst/>
                <a:ahLst/>
                <a:cxnLst/>
                <a:rect l="l" t="t" r="r" b="b"/>
                <a:pathLst>
                  <a:path w="8027" h="8027" extrusionOk="0">
                    <a:moveTo>
                      <a:pt x="4014" y="0"/>
                    </a:moveTo>
                    <a:cubicBezTo>
                      <a:pt x="1794" y="0"/>
                      <a:pt x="0" y="1799"/>
                      <a:pt x="0" y="4014"/>
                    </a:cubicBezTo>
                    <a:cubicBezTo>
                      <a:pt x="0" y="6234"/>
                      <a:pt x="1794" y="8027"/>
                      <a:pt x="4014" y="8027"/>
                    </a:cubicBezTo>
                    <a:cubicBezTo>
                      <a:pt x="6229" y="8027"/>
                      <a:pt x="8027" y="6234"/>
                      <a:pt x="8027" y="4014"/>
                    </a:cubicBezTo>
                    <a:cubicBezTo>
                      <a:pt x="8027" y="1799"/>
                      <a:pt x="6229" y="0"/>
                      <a:pt x="4014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5"/>
              <p:cNvSpPr/>
              <p:nvPr/>
            </p:nvSpPr>
            <p:spPr>
              <a:xfrm>
                <a:off x="3757944" y="2837204"/>
                <a:ext cx="155028" cy="155028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6475" extrusionOk="0">
                    <a:moveTo>
                      <a:pt x="3240" y="1"/>
                    </a:moveTo>
                    <a:cubicBezTo>
                      <a:pt x="1452" y="1"/>
                      <a:pt x="0" y="1448"/>
                      <a:pt x="0" y="3236"/>
                    </a:cubicBezTo>
                    <a:cubicBezTo>
                      <a:pt x="0" y="5024"/>
                      <a:pt x="1452" y="6475"/>
                      <a:pt x="3240" y="6475"/>
                    </a:cubicBezTo>
                    <a:cubicBezTo>
                      <a:pt x="5022" y="6475"/>
                      <a:pt x="6474" y="5024"/>
                      <a:pt x="6474" y="3236"/>
                    </a:cubicBezTo>
                    <a:cubicBezTo>
                      <a:pt x="6474" y="1448"/>
                      <a:pt x="5022" y="1"/>
                      <a:pt x="3240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5"/>
              <p:cNvSpPr/>
              <p:nvPr/>
            </p:nvSpPr>
            <p:spPr>
              <a:xfrm>
                <a:off x="3764145" y="2843429"/>
                <a:ext cx="142602" cy="142602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5956" extrusionOk="0">
                    <a:moveTo>
                      <a:pt x="2981" y="0"/>
                    </a:moveTo>
                    <a:cubicBezTo>
                      <a:pt x="1338" y="0"/>
                      <a:pt x="1" y="1337"/>
                      <a:pt x="1" y="2976"/>
                    </a:cubicBezTo>
                    <a:cubicBezTo>
                      <a:pt x="1" y="4620"/>
                      <a:pt x="1338" y="5955"/>
                      <a:pt x="2981" y="5955"/>
                    </a:cubicBezTo>
                    <a:cubicBezTo>
                      <a:pt x="4619" y="5955"/>
                      <a:pt x="5956" y="4620"/>
                      <a:pt x="5956" y="2976"/>
                    </a:cubicBezTo>
                    <a:cubicBezTo>
                      <a:pt x="5956" y="1337"/>
                      <a:pt x="4619" y="0"/>
                      <a:pt x="2981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5"/>
              <p:cNvSpPr/>
              <p:nvPr/>
            </p:nvSpPr>
            <p:spPr>
              <a:xfrm>
                <a:off x="3764145" y="2843429"/>
                <a:ext cx="142602" cy="142602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5956" extrusionOk="0">
                    <a:moveTo>
                      <a:pt x="2981" y="0"/>
                    </a:moveTo>
                    <a:cubicBezTo>
                      <a:pt x="1338" y="0"/>
                      <a:pt x="1" y="1337"/>
                      <a:pt x="1" y="2976"/>
                    </a:cubicBezTo>
                    <a:cubicBezTo>
                      <a:pt x="1" y="4620"/>
                      <a:pt x="1338" y="5955"/>
                      <a:pt x="2981" y="5955"/>
                    </a:cubicBezTo>
                    <a:cubicBezTo>
                      <a:pt x="4619" y="5955"/>
                      <a:pt x="5956" y="4620"/>
                      <a:pt x="5956" y="2976"/>
                    </a:cubicBezTo>
                    <a:cubicBezTo>
                      <a:pt x="5956" y="1337"/>
                      <a:pt x="4619" y="0"/>
                      <a:pt x="2981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5"/>
              <p:cNvSpPr/>
              <p:nvPr/>
            </p:nvSpPr>
            <p:spPr>
              <a:xfrm>
                <a:off x="3765414" y="2854036"/>
                <a:ext cx="139274" cy="117390"/>
              </a:xfrm>
              <a:custGeom>
                <a:avLst/>
                <a:gdLst/>
                <a:ahLst/>
                <a:cxnLst/>
                <a:rect l="l" t="t" r="r" b="b"/>
                <a:pathLst>
                  <a:path w="5817" h="4903" extrusionOk="0">
                    <a:moveTo>
                      <a:pt x="4475" y="0"/>
                    </a:moveTo>
                    <a:cubicBezTo>
                      <a:pt x="3211" y="1331"/>
                      <a:pt x="1746" y="2354"/>
                      <a:pt x="1" y="3071"/>
                    </a:cubicBezTo>
                    <a:cubicBezTo>
                      <a:pt x="136" y="3820"/>
                      <a:pt x="558" y="4465"/>
                      <a:pt x="1140" y="4902"/>
                    </a:cubicBezTo>
                    <a:cubicBezTo>
                      <a:pt x="2015" y="2975"/>
                      <a:pt x="3951" y="2168"/>
                      <a:pt x="5816" y="1855"/>
                    </a:cubicBezTo>
                    <a:cubicBezTo>
                      <a:pt x="5633" y="1072"/>
                      <a:pt x="5143" y="409"/>
                      <a:pt x="4475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5"/>
              <p:cNvSpPr/>
              <p:nvPr/>
            </p:nvSpPr>
            <p:spPr>
              <a:xfrm>
                <a:off x="3773818" y="2849319"/>
                <a:ext cx="98739" cy="108867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547" extrusionOk="0">
                    <a:moveTo>
                      <a:pt x="3754" y="0"/>
                    </a:moveTo>
                    <a:cubicBezTo>
                      <a:pt x="2985" y="764"/>
                      <a:pt x="2211" y="1528"/>
                      <a:pt x="1495" y="2336"/>
                    </a:cubicBezTo>
                    <a:cubicBezTo>
                      <a:pt x="2462" y="1739"/>
                      <a:pt x="3331" y="1029"/>
                      <a:pt x="4124" y="197"/>
                    </a:cubicBezTo>
                    <a:cubicBezTo>
                      <a:pt x="4008" y="125"/>
                      <a:pt x="3884" y="58"/>
                      <a:pt x="3754" y="0"/>
                    </a:cubicBezTo>
                    <a:close/>
                    <a:moveTo>
                      <a:pt x="1" y="4219"/>
                    </a:moveTo>
                    <a:lnTo>
                      <a:pt x="1" y="4219"/>
                    </a:lnTo>
                    <a:cubicBezTo>
                      <a:pt x="69" y="4334"/>
                      <a:pt x="140" y="4441"/>
                      <a:pt x="222" y="4547"/>
                    </a:cubicBezTo>
                    <a:lnTo>
                      <a:pt x="222" y="4541"/>
                    </a:lnTo>
                    <a:cubicBezTo>
                      <a:pt x="145" y="4441"/>
                      <a:pt x="69" y="4330"/>
                      <a:pt x="1" y="4219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5"/>
              <p:cNvSpPr/>
              <p:nvPr/>
            </p:nvSpPr>
            <p:spPr>
              <a:xfrm>
                <a:off x="3773818" y="2854036"/>
                <a:ext cx="104629" cy="104006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344" extrusionOk="0">
                    <a:moveTo>
                      <a:pt x="4124" y="0"/>
                    </a:moveTo>
                    <a:cubicBezTo>
                      <a:pt x="3331" y="832"/>
                      <a:pt x="2462" y="1542"/>
                      <a:pt x="1495" y="2139"/>
                    </a:cubicBezTo>
                    <a:cubicBezTo>
                      <a:pt x="962" y="2735"/>
                      <a:pt x="457" y="3359"/>
                      <a:pt x="1" y="4022"/>
                    </a:cubicBezTo>
                    <a:cubicBezTo>
                      <a:pt x="69" y="4133"/>
                      <a:pt x="145" y="4244"/>
                      <a:pt x="222" y="4344"/>
                    </a:cubicBezTo>
                    <a:cubicBezTo>
                      <a:pt x="1533" y="2884"/>
                      <a:pt x="2928" y="1500"/>
                      <a:pt x="4369" y="169"/>
                    </a:cubicBezTo>
                    <a:cubicBezTo>
                      <a:pt x="4288" y="111"/>
                      <a:pt x="4210" y="53"/>
                      <a:pt x="4124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5"/>
              <p:cNvSpPr/>
              <p:nvPr/>
            </p:nvSpPr>
            <p:spPr>
              <a:xfrm>
                <a:off x="3788567" y="2904531"/>
                <a:ext cx="89066" cy="71947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3005" extrusionOk="0">
                    <a:moveTo>
                      <a:pt x="3720" y="1"/>
                    </a:moveTo>
                    <a:cubicBezTo>
                      <a:pt x="3124" y="174"/>
                      <a:pt x="2547" y="414"/>
                      <a:pt x="2023" y="731"/>
                    </a:cubicBezTo>
                    <a:cubicBezTo>
                      <a:pt x="1547" y="1135"/>
                      <a:pt x="1086" y="1553"/>
                      <a:pt x="644" y="1990"/>
                    </a:cubicBezTo>
                    <a:cubicBezTo>
                      <a:pt x="466" y="2230"/>
                      <a:pt x="307" y="2500"/>
                      <a:pt x="173" y="2793"/>
                    </a:cubicBezTo>
                    <a:cubicBezTo>
                      <a:pt x="116" y="2749"/>
                      <a:pt x="58" y="2702"/>
                      <a:pt x="5" y="2654"/>
                    </a:cubicBezTo>
                    <a:cubicBezTo>
                      <a:pt x="5" y="2658"/>
                      <a:pt x="0" y="2658"/>
                      <a:pt x="0" y="2658"/>
                    </a:cubicBezTo>
                    <a:cubicBezTo>
                      <a:pt x="149" y="2789"/>
                      <a:pt x="318" y="2904"/>
                      <a:pt x="491" y="3004"/>
                    </a:cubicBezTo>
                    <a:cubicBezTo>
                      <a:pt x="1442" y="1866"/>
                      <a:pt x="2561" y="904"/>
                      <a:pt x="3720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5"/>
              <p:cNvSpPr/>
              <p:nvPr/>
            </p:nvSpPr>
            <p:spPr>
              <a:xfrm>
                <a:off x="3788686" y="2876135"/>
                <a:ext cx="112171" cy="95291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3980" extrusionOk="0">
                    <a:moveTo>
                      <a:pt x="4450" y="0"/>
                    </a:moveTo>
                    <a:cubicBezTo>
                      <a:pt x="3628" y="630"/>
                      <a:pt x="2806" y="1254"/>
                      <a:pt x="2018" y="1917"/>
                    </a:cubicBezTo>
                    <a:cubicBezTo>
                      <a:pt x="2542" y="1600"/>
                      <a:pt x="3119" y="1360"/>
                      <a:pt x="3715" y="1187"/>
                    </a:cubicBezTo>
                    <a:cubicBezTo>
                      <a:pt x="4037" y="937"/>
                      <a:pt x="4359" y="697"/>
                      <a:pt x="4685" y="451"/>
                    </a:cubicBezTo>
                    <a:cubicBezTo>
                      <a:pt x="4618" y="293"/>
                      <a:pt x="4541" y="144"/>
                      <a:pt x="4450" y="0"/>
                    </a:cubicBezTo>
                    <a:close/>
                    <a:moveTo>
                      <a:pt x="639" y="3176"/>
                    </a:moveTo>
                    <a:cubicBezTo>
                      <a:pt x="418" y="3392"/>
                      <a:pt x="206" y="3614"/>
                      <a:pt x="0" y="3840"/>
                    </a:cubicBezTo>
                    <a:cubicBezTo>
                      <a:pt x="53" y="3888"/>
                      <a:pt x="111" y="3935"/>
                      <a:pt x="168" y="3979"/>
                    </a:cubicBezTo>
                    <a:cubicBezTo>
                      <a:pt x="302" y="3686"/>
                      <a:pt x="461" y="3416"/>
                      <a:pt x="639" y="3176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5"/>
              <p:cNvSpPr/>
              <p:nvPr/>
            </p:nvSpPr>
            <p:spPr>
              <a:xfrm>
                <a:off x="3575933" y="3101865"/>
                <a:ext cx="103001" cy="155147"/>
              </a:xfrm>
              <a:custGeom>
                <a:avLst/>
                <a:gdLst/>
                <a:ahLst/>
                <a:cxnLst/>
                <a:rect l="l" t="t" r="r" b="b"/>
                <a:pathLst>
                  <a:path w="4302" h="6480" extrusionOk="0">
                    <a:moveTo>
                      <a:pt x="1763" y="0"/>
                    </a:moveTo>
                    <a:cubicBezTo>
                      <a:pt x="1505" y="0"/>
                      <a:pt x="1302" y="270"/>
                      <a:pt x="1177" y="515"/>
                    </a:cubicBezTo>
                    <a:cubicBezTo>
                      <a:pt x="721" y="1485"/>
                      <a:pt x="1" y="3066"/>
                      <a:pt x="312" y="4177"/>
                    </a:cubicBezTo>
                    <a:cubicBezTo>
                      <a:pt x="615" y="5249"/>
                      <a:pt x="2210" y="5768"/>
                      <a:pt x="3086" y="6272"/>
                    </a:cubicBezTo>
                    <a:cubicBezTo>
                      <a:pt x="3271" y="6381"/>
                      <a:pt x="3510" y="6479"/>
                      <a:pt x="3718" y="6479"/>
                    </a:cubicBezTo>
                    <a:cubicBezTo>
                      <a:pt x="3860" y="6479"/>
                      <a:pt x="3988" y="6434"/>
                      <a:pt x="4075" y="6315"/>
                    </a:cubicBezTo>
                    <a:cubicBezTo>
                      <a:pt x="4301" y="6017"/>
                      <a:pt x="3998" y="5619"/>
                      <a:pt x="3743" y="5344"/>
                    </a:cubicBezTo>
                    <a:cubicBezTo>
                      <a:pt x="2653" y="4186"/>
                      <a:pt x="2077" y="2557"/>
                      <a:pt x="2201" y="971"/>
                    </a:cubicBezTo>
                    <a:cubicBezTo>
                      <a:pt x="2215" y="784"/>
                      <a:pt x="2239" y="587"/>
                      <a:pt x="2192" y="404"/>
                    </a:cubicBezTo>
                    <a:cubicBezTo>
                      <a:pt x="2148" y="216"/>
                      <a:pt x="2013" y="39"/>
                      <a:pt x="1826" y="5"/>
                    </a:cubicBezTo>
                    <a:cubicBezTo>
                      <a:pt x="1805" y="2"/>
                      <a:pt x="1784" y="0"/>
                      <a:pt x="1763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5"/>
              <p:cNvSpPr/>
              <p:nvPr/>
            </p:nvSpPr>
            <p:spPr>
              <a:xfrm>
                <a:off x="3815215" y="2576949"/>
                <a:ext cx="143655" cy="149665"/>
              </a:xfrm>
              <a:custGeom>
                <a:avLst/>
                <a:gdLst/>
                <a:ahLst/>
                <a:cxnLst/>
                <a:rect l="l" t="t" r="r" b="b"/>
                <a:pathLst>
                  <a:path w="6000" h="6251" extrusionOk="0">
                    <a:moveTo>
                      <a:pt x="5999" y="1"/>
                    </a:moveTo>
                    <a:cubicBezTo>
                      <a:pt x="5768" y="366"/>
                      <a:pt x="4173" y="842"/>
                      <a:pt x="3736" y="1125"/>
                    </a:cubicBezTo>
                    <a:cubicBezTo>
                      <a:pt x="2982" y="1611"/>
                      <a:pt x="2290" y="2192"/>
                      <a:pt x="1674" y="2846"/>
                    </a:cubicBezTo>
                    <a:cubicBezTo>
                      <a:pt x="1194" y="3365"/>
                      <a:pt x="281" y="4235"/>
                      <a:pt x="141" y="4951"/>
                    </a:cubicBezTo>
                    <a:cubicBezTo>
                      <a:pt x="1" y="5653"/>
                      <a:pt x="617" y="6251"/>
                      <a:pt x="1314" y="6251"/>
                    </a:cubicBezTo>
                    <a:cubicBezTo>
                      <a:pt x="1452" y="6251"/>
                      <a:pt x="1593" y="6227"/>
                      <a:pt x="1732" y="6177"/>
                    </a:cubicBezTo>
                    <a:cubicBezTo>
                      <a:pt x="2226" y="5989"/>
                      <a:pt x="2544" y="5514"/>
                      <a:pt x="2823" y="5066"/>
                    </a:cubicBezTo>
                    <a:cubicBezTo>
                      <a:pt x="3880" y="3374"/>
                      <a:pt x="4943" y="1688"/>
                      <a:pt x="5999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5"/>
              <p:cNvSpPr/>
              <p:nvPr/>
            </p:nvSpPr>
            <p:spPr>
              <a:xfrm>
                <a:off x="3382502" y="3467658"/>
                <a:ext cx="54110" cy="51428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2148" extrusionOk="0">
                    <a:moveTo>
                      <a:pt x="1131" y="0"/>
                    </a:moveTo>
                    <a:lnTo>
                      <a:pt x="779" y="706"/>
                    </a:lnTo>
                    <a:lnTo>
                      <a:pt x="0" y="821"/>
                    </a:lnTo>
                    <a:lnTo>
                      <a:pt x="563" y="1369"/>
                    </a:lnTo>
                    <a:lnTo>
                      <a:pt x="433" y="2148"/>
                    </a:lnTo>
                    <a:lnTo>
                      <a:pt x="433" y="2148"/>
                    </a:lnTo>
                    <a:lnTo>
                      <a:pt x="1131" y="1782"/>
                    </a:lnTo>
                    <a:lnTo>
                      <a:pt x="1827" y="2148"/>
                    </a:lnTo>
                    <a:lnTo>
                      <a:pt x="1697" y="1369"/>
                    </a:lnTo>
                    <a:lnTo>
                      <a:pt x="2260" y="821"/>
                    </a:lnTo>
                    <a:lnTo>
                      <a:pt x="1481" y="706"/>
                    </a:lnTo>
                    <a:lnTo>
                      <a:pt x="1131" y="0"/>
                    </a:ln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5"/>
              <p:cNvSpPr/>
              <p:nvPr/>
            </p:nvSpPr>
            <p:spPr>
              <a:xfrm>
                <a:off x="3834345" y="3505032"/>
                <a:ext cx="34429" cy="35363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477" extrusionOk="0">
                    <a:moveTo>
                      <a:pt x="851" y="1"/>
                    </a:moveTo>
                    <a:lnTo>
                      <a:pt x="515" y="394"/>
                    </a:lnTo>
                    <a:lnTo>
                      <a:pt x="1" y="347"/>
                    </a:lnTo>
                    <a:lnTo>
                      <a:pt x="1" y="347"/>
                    </a:lnTo>
                    <a:lnTo>
                      <a:pt x="274" y="784"/>
                    </a:lnTo>
                    <a:lnTo>
                      <a:pt x="68" y="1259"/>
                    </a:lnTo>
                    <a:lnTo>
                      <a:pt x="568" y="1135"/>
                    </a:lnTo>
                    <a:lnTo>
                      <a:pt x="952" y="1476"/>
                    </a:lnTo>
                    <a:lnTo>
                      <a:pt x="990" y="962"/>
                    </a:lnTo>
                    <a:lnTo>
                      <a:pt x="1438" y="702"/>
                    </a:lnTo>
                    <a:lnTo>
                      <a:pt x="961" y="505"/>
                    </a:lnTo>
                    <a:lnTo>
                      <a:pt x="851" y="1"/>
                    </a:ln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7" name="Google Shape;1667;p45"/>
            <p:cNvGrpSpPr/>
            <p:nvPr/>
          </p:nvGrpSpPr>
          <p:grpSpPr>
            <a:xfrm rot="-759759">
              <a:off x="701435" y="2803379"/>
              <a:ext cx="375282" cy="367075"/>
              <a:chOff x="488084" y="3164562"/>
              <a:chExt cx="535235" cy="523530"/>
            </a:xfrm>
          </p:grpSpPr>
          <p:grpSp>
            <p:nvGrpSpPr>
              <p:cNvPr id="1668" name="Google Shape;1668;p45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669" name="Google Shape;1669;p45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" name="Google Shape;1670;p45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1" name="Google Shape;1671;p45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" name="Google Shape;1672;p45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3" name="Google Shape;1673;p45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4" name="Google Shape;1674;p45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5" name="Google Shape;1675;p45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45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45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8" name="Google Shape;1678;p45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9" name="Google Shape;1679;p45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80" name="Google Shape;1680;p45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1" name="Google Shape;1681;p45"/>
            <p:cNvGrpSpPr/>
            <p:nvPr/>
          </p:nvGrpSpPr>
          <p:grpSpPr>
            <a:xfrm rot="1189477">
              <a:off x="976640" y="2133606"/>
              <a:ext cx="295913" cy="289441"/>
              <a:chOff x="488084" y="3164562"/>
              <a:chExt cx="535235" cy="523530"/>
            </a:xfrm>
          </p:grpSpPr>
          <p:grpSp>
            <p:nvGrpSpPr>
              <p:cNvPr id="1682" name="Google Shape;1682;p45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683" name="Google Shape;1683;p45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" name="Google Shape;1684;p45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" name="Google Shape;1685;p45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" name="Google Shape;1686;p45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" name="Google Shape;1687;p45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8" name="Google Shape;1688;p45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9" name="Google Shape;1689;p45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0" name="Google Shape;1690;p45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1" name="Google Shape;1691;p45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2" name="Google Shape;1692;p45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3" name="Google Shape;1693;p45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94" name="Google Shape;1694;p45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5" name="Google Shape;1695;p45"/>
            <p:cNvGrpSpPr/>
            <p:nvPr/>
          </p:nvGrpSpPr>
          <p:grpSpPr>
            <a:xfrm>
              <a:off x="1238222" y="912235"/>
              <a:ext cx="2013000" cy="3319033"/>
              <a:chOff x="3372039" y="2510461"/>
              <a:chExt cx="678052" cy="1117971"/>
            </a:xfrm>
          </p:grpSpPr>
          <p:sp>
            <p:nvSpPr>
              <p:cNvPr id="1696" name="Google Shape;1696;p45"/>
              <p:cNvSpPr/>
              <p:nvPr/>
            </p:nvSpPr>
            <p:spPr>
              <a:xfrm>
                <a:off x="3910336" y="3530327"/>
                <a:ext cx="54086" cy="51572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2154" extrusionOk="0">
                    <a:moveTo>
                      <a:pt x="1129" y="0"/>
                    </a:moveTo>
                    <a:lnTo>
                      <a:pt x="779" y="707"/>
                    </a:lnTo>
                    <a:lnTo>
                      <a:pt x="0" y="822"/>
                    </a:lnTo>
                    <a:lnTo>
                      <a:pt x="563" y="1375"/>
                    </a:lnTo>
                    <a:lnTo>
                      <a:pt x="433" y="2153"/>
                    </a:lnTo>
                    <a:lnTo>
                      <a:pt x="1129" y="1783"/>
                    </a:lnTo>
                    <a:lnTo>
                      <a:pt x="1826" y="2153"/>
                    </a:lnTo>
                    <a:lnTo>
                      <a:pt x="1697" y="1375"/>
                    </a:lnTo>
                    <a:lnTo>
                      <a:pt x="2259" y="822"/>
                    </a:lnTo>
                    <a:lnTo>
                      <a:pt x="1480" y="707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45"/>
              <p:cNvSpPr/>
              <p:nvPr/>
            </p:nvSpPr>
            <p:spPr>
              <a:xfrm>
                <a:off x="3372039" y="3277866"/>
                <a:ext cx="521348" cy="350566"/>
              </a:xfrm>
              <a:custGeom>
                <a:avLst/>
                <a:gdLst/>
                <a:ahLst/>
                <a:cxnLst/>
                <a:rect l="l" t="t" r="r" b="b"/>
                <a:pathLst>
                  <a:path w="21775" h="14642" extrusionOk="0">
                    <a:moveTo>
                      <a:pt x="9260" y="1"/>
                    </a:moveTo>
                    <a:cubicBezTo>
                      <a:pt x="9210" y="1"/>
                      <a:pt x="9161" y="1"/>
                      <a:pt x="9112" y="2"/>
                    </a:cubicBezTo>
                    <a:cubicBezTo>
                      <a:pt x="8382" y="21"/>
                      <a:pt x="7670" y="468"/>
                      <a:pt x="7271" y="1156"/>
                    </a:cubicBezTo>
                    <a:cubicBezTo>
                      <a:pt x="6867" y="1848"/>
                      <a:pt x="6791" y="2760"/>
                      <a:pt x="7069" y="3520"/>
                    </a:cubicBezTo>
                    <a:cubicBezTo>
                      <a:pt x="6763" y="3393"/>
                      <a:pt x="6435" y="3330"/>
                      <a:pt x="6108" y="3330"/>
                    </a:cubicBezTo>
                    <a:cubicBezTo>
                      <a:pt x="5470" y="3330"/>
                      <a:pt x="4832" y="3569"/>
                      <a:pt x="4349" y="4039"/>
                    </a:cubicBezTo>
                    <a:cubicBezTo>
                      <a:pt x="3624" y="4755"/>
                      <a:pt x="3278" y="5927"/>
                      <a:pt x="3484" y="6990"/>
                    </a:cubicBezTo>
                    <a:cubicBezTo>
                      <a:pt x="3342" y="6925"/>
                      <a:pt x="3184" y="6895"/>
                      <a:pt x="3020" y="6895"/>
                    </a:cubicBezTo>
                    <a:cubicBezTo>
                      <a:pt x="2454" y="6895"/>
                      <a:pt x="1816" y="7247"/>
                      <a:pt x="1514" y="7735"/>
                    </a:cubicBezTo>
                    <a:cubicBezTo>
                      <a:pt x="1120" y="8360"/>
                      <a:pt x="1168" y="9287"/>
                      <a:pt x="1619" y="9864"/>
                    </a:cubicBezTo>
                    <a:cubicBezTo>
                      <a:pt x="851" y="10152"/>
                      <a:pt x="197" y="10978"/>
                      <a:pt x="97" y="11882"/>
                    </a:cubicBezTo>
                    <a:cubicBezTo>
                      <a:pt x="0" y="12790"/>
                      <a:pt x="390" y="13741"/>
                      <a:pt x="1072" y="14236"/>
                    </a:cubicBezTo>
                    <a:cubicBezTo>
                      <a:pt x="1279" y="14235"/>
                      <a:pt x="1486" y="14235"/>
                      <a:pt x="1693" y="14235"/>
                    </a:cubicBezTo>
                    <a:cubicBezTo>
                      <a:pt x="8103" y="14235"/>
                      <a:pt x="14441" y="14641"/>
                      <a:pt x="20851" y="14641"/>
                    </a:cubicBezTo>
                    <a:cubicBezTo>
                      <a:pt x="21058" y="14641"/>
                      <a:pt x="21265" y="14641"/>
                      <a:pt x="21472" y="14640"/>
                    </a:cubicBezTo>
                    <a:cubicBezTo>
                      <a:pt x="21703" y="14083"/>
                      <a:pt x="21774" y="13377"/>
                      <a:pt x="21703" y="12685"/>
                    </a:cubicBezTo>
                    <a:lnTo>
                      <a:pt x="21703" y="12685"/>
                    </a:lnTo>
                    <a:cubicBezTo>
                      <a:pt x="21463" y="12695"/>
                      <a:pt x="21224" y="12700"/>
                      <a:pt x="20985" y="12700"/>
                    </a:cubicBezTo>
                    <a:cubicBezTo>
                      <a:pt x="16172" y="12700"/>
                      <a:pt x="11590" y="10657"/>
                      <a:pt x="9515" y="5923"/>
                    </a:cubicBezTo>
                    <a:cubicBezTo>
                      <a:pt x="8583" y="4053"/>
                      <a:pt x="8646" y="1790"/>
                      <a:pt x="9703" y="16"/>
                    </a:cubicBezTo>
                    <a:cubicBezTo>
                      <a:pt x="9555" y="6"/>
                      <a:pt x="9407" y="1"/>
                      <a:pt x="92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45"/>
              <p:cNvSpPr/>
              <p:nvPr/>
            </p:nvSpPr>
            <p:spPr>
              <a:xfrm>
                <a:off x="3489070" y="3343612"/>
                <a:ext cx="35435" cy="3373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409" extrusionOk="0">
                    <a:moveTo>
                      <a:pt x="739" y="0"/>
                    </a:moveTo>
                    <a:lnTo>
                      <a:pt x="509" y="462"/>
                    </a:lnTo>
                    <a:lnTo>
                      <a:pt x="0" y="539"/>
                    </a:lnTo>
                    <a:lnTo>
                      <a:pt x="370" y="899"/>
                    </a:lnTo>
                    <a:lnTo>
                      <a:pt x="284" y="1409"/>
                    </a:lnTo>
                    <a:lnTo>
                      <a:pt x="739" y="1168"/>
                    </a:lnTo>
                    <a:lnTo>
                      <a:pt x="1196" y="1409"/>
                    </a:lnTo>
                    <a:lnTo>
                      <a:pt x="1110" y="899"/>
                    </a:lnTo>
                    <a:lnTo>
                      <a:pt x="1480" y="539"/>
                    </a:lnTo>
                    <a:lnTo>
                      <a:pt x="970" y="462"/>
                    </a:lnTo>
                    <a:lnTo>
                      <a:pt x="739" y="0"/>
                    </a:ln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45"/>
              <p:cNvSpPr/>
              <p:nvPr/>
            </p:nvSpPr>
            <p:spPr>
              <a:xfrm>
                <a:off x="3562574" y="3244778"/>
                <a:ext cx="213447" cy="126249"/>
              </a:xfrm>
              <a:custGeom>
                <a:avLst/>
                <a:gdLst/>
                <a:ahLst/>
                <a:cxnLst/>
                <a:rect l="l" t="t" r="r" b="b"/>
                <a:pathLst>
                  <a:path w="8915" h="5273" extrusionOk="0">
                    <a:moveTo>
                      <a:pt x="765" y="0"/>
                    </a:moveTo>
                    <a:cubicBezTo>
                      <a:pt x="260" y="630"/>
                      <a:pt x="0" y="966"/>
                      <a:pt x="140" y="1764"/>
                    </a:cubicBezTo>
                    <a:cubicBezTo>
                      <a:pt x="2495" y="3148"/>
                      <a:pt x="5445" y="4628"/>
                      <a:pt x="8103" y="5272"/>
                    </a:cubicBezTo>
                    <a:cubicBezTo>
                      <a:pt x="8814" y="4907"/>
                      <a:pt x="8915" y="4008"/>
                      <a:pt x="8704" y="3244"/>
                    </a:cubicBezTo>
                    <a:cubicBezTo>
                      <a:pt x="5858" y="2677"/>
                      <a:pt x="3360" y="1293"/>
                      <a:pt x="765" y="0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45"/>
              <p:cNvSpPr/>
              <p:nvPr/>
            </p:nvSpPr>
            <p:spPr>
              <a:xfrm>
                <a:off x="3810761" y="2854730"/>
                <a:ext cx="239329" cy="596599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24918" extrusionOk="0">
                    <a:moveTo>
                      <a:pt x="7666" y="0"/>
                    </a:moveTo>
                    <a:lnTo>
                      <a:pt x="7666" y="0"/>
                    </a:lnTo>
                    <a:cubicBezTo>
                      <a:pt x="6060" y="7089"/>
                      <a:pt x="3701" y="13951"/>
                      <a:pt x="1" y="20208"/>
                    </a:cubicBezTo>
                    <a:cubicBezTo>
                      <a:pt x="457" y="21668"/>
                      <a:pt x="961" y="23452"/>
                      <a:pt x="1418" y="24917"/>
                    </a:cubicBezTo>
                    <a:cubicBezTo>
                      <a:pt x="7545" y="18406"/>
                      <a:pt x="9996" y="8635"/>
                      <a:pt x="7666" y="0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45"/>
              <p:cNvSpPr/>
              <p:nvPr/>
            </p:nvSpPr>
            <p:spPr>
              <a:xfrm>
                <a:off x="3876244" y="3114530"/>
                <a:ext cx="130606" cy="98523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4115" extrusionOk="0">
                    <a:moveTo>
                      <a:pt x="5455" y="0"/>
                    </a:moveTo>
                    <a:lnTo>
                      <a:pt x="5455" y="0"/>
                    </a:lnTo>
                    <a:cubicBezTo>
                      <a:pt x="3993" y="668"/>
                      <a:pt x="2499" y="1191"/>
                      <a:pt x="1052" y="1668"/>
                    </a:cubicBezTo>
                    <a:cubicBezTo>
                      <a:pt x="715" y="2489"/>
                      <a:pt x="369" y="3307"/>
                      <a:pt x="0" y="4114"/>
                    </a:cubicBezTo>
                    <a:cubicBezTo>
                      <a:pt x="1633" y="3340"/>
                      <a:pt x="3335" y="2888"/>
                      <a:pt x="5007" y="2283"/>
                    </a:cubicBezTo>
                    <a:cubicBezTo>
                      <a:pt x="5195" y="1533"/>
                      <a:pt x="5335" y="769"/>
                      <a:pt x="5455" y="0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45"/>
              <p:cNvSpPr/>
              <p:nvPr/>
            </p:nvSpPr>
            <p:spPr>
              <a:xfrm>
                <a:off x="3542318" y="2510461"/>
                <a:ext cx="500757" cy="829608"/>
              </a:xfrm>
              <a:custGeom>
                <a:avLst/>
                <a:gdLst/>
                <a:ahLst/>
                <a:cxnLst/>
                <a:rect l="l" t="t" r="r" b="b"/>
                <a:pathLst>
                  <a:path w="20915" h="34650" extrusionOk="0">
                    <a:moveTo>
                      <a:pt x="19012" y="0"/>
                    </a:moveTo>
                    <a:lnTo>
                      <a:pt x="19012" y="0"/>
                    </a:lnTo>
                    <a:cubicBezTo>
                      <a:pt x="8343" y="6002"/>
                      <a:pt x="995" y="17436"/>
                      <a:pt x="1" y="29632"/>
                    </a:cubicBezTo>
                    <a:cubicBezTo>
                      <a:pt x="3273" y="32131"/>
                      <a:pt x="7127" y="33861"/>
                      <a:pt x="11169" y="34650"/>
                    </a:cubicBezTo>
                    <a:cubicBezTo>
                      <a:pt x="17729" y="24279"/>
                      <a:pt x="20915" y="12126"/>
                      <a:pt x="19012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45"/>
              <p:cNvSpPr/>
              <p:nvPr/>
            </p:nvSpPr>
            <p:spPr>
              <a:xfrm>
                <a:off x="3756556" y="2510461"/>
                <a:ext cx="257885" cy="302394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12630" extrusionOk="0">
                    <a:moveTo>
                      <a:pt x="10064" y="0"/>
                    </a:moveTo>
                    <a:cubicBezTo>
                      <a:pt x="6233" y="2158"/>
                      <a:pt x="2837" y="5013"/>
                      <a:pt x="1" y="8353"/>
                    </a:cubicBezTo>
                    <a:cubicBezTo>
                      <a:pt x="2879" y="10741"/>
                      <a:pt x="6484" y="11981"/>
                      <a:pt x="10266" y="12630"/>
                    </a:cubicBezTo>
                    <a:cubicBezTo>
                      <a:pt x="10771" y="8468"/>
                      <a:pt x="10727" y="4234"/>
                      <a:pt x="10064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45"/>
              <p:cNvSpPr/>
              <p:nvPr/>
            </p:nvSpPr>
            <p:spPr>
              <a:xfrm>
                <a:off x="3436923" y="2741147"/>
                <a:ext cx="294684" cy="541723"/>
              </a:xfrm>
              <a:custGeom>
                <a:avLst/>
                <a:gdLst/>
                <a:ahLst/>
                <a:cxnLst/>
                <a:rect l="l" t="t" r="r" b="b"/>
                <a:pathLst>
                  <a:path w="12308" h="22626" extrusionOk="0">
                    <a:moveTo>
                      <a:pt x="12308" y="0"/>
                    </a:moveTo>
                    <a:lnTo>
                      <a:pt x="12308" y="0"/>
                    </a:lnTo>
                    <a:cubicBezTo>
                      <a:pt x="4768" y="4816"/>
                      <a:pt x="0" y="13683"/>
                      <a:pt x="145" y="22626"/>
                    </a:cubicBezTo>
                    <a:cubicBezTo>
                      <a:pt x="1471" y="21852"/>
                      <a:pt x="3043" y="20876"/>
                      <a:pt x="4365" y="20098"/>
                    </a:cubicBezTo>
                    <a:cubicBezTo>
                      <a:pt x="5845" y="12986"/>
                      <a:pt x="8723" y="6320"/>
                      <a:pt x="12308" y="0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5"/>
              <p:cNvSpPr/>
              <p:nvPr/>
            </p:nvSpPr>
            <p:spPr>
              <a:xfrm>
                <a:off x="3464218" y="3002910"/>
                <a:ext cx="142458" cy="101971"/>
              </a:xfrm>
              <a:custGeom>
                <a:avLst/>
                <a:gdLst/>
                <a:ahLst/>
                <a:cxnLst/>
                <a:rect l="l" t="t" r="r" b="b"/>
                <a:pathLst>
                  <a:path w="5950" h="4259" extrusionOk="0">
                    <a:moveTo>
                      <a:pt x="5949" y="0"/>
                    </a:moveTo>
                    <a:lnTo>
                      <a:pt x="5949" y="0"/>
                    </a:lnTo>
                    <a:cubicBezTo>
                      <a:pt x="4383" y="288"/>
                      <a:pt x="2821" y="490"/>
                      <a:pt x="1254" y="789"/>
                    </a:cubicBezTo>
                    <a:cubicBezTo>
                      <a:pt x="759" y="1918"/>
                      <a:pt x="336" y="3076"/>
                      <a:pt x="0" y="4258"/>
                    </a:cubicBezTo>
                    <a:cubicBezTo>
                      <a:pt x="1686" y="3633"/>
                      <a:pt x="3369" y="2990"/>
                      <a:pt x="5051" y="2475"/>
                    </a:cubicBezTo>
                    <a:cubicBezTo>
                      <a:pt x="5334" y="1644"/>
                      <a:pt x="5636" y="822"/>
                      <a:pt x="5949" y="0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5"/>
              <p:cNvSpPr/>
              <p:nvPr/>
            </p:nvSpPr>
            <p:spPr>
              <a:xfrm>
                <a:off x="3739413" y="2830309"/>
                <a:ext cx="192186" cy="192186"/>
              </a:xfrm>
              <a:custGeom>
                <a:avLst/>
                <a:gdLst/>
                <a:ahLst/>
                <a:cxnLst/>
                <a:rect l="l" t="t" r="r" b="b"/>
                <a:pathLst>
                  <a:path w="8027" h="8027" extrusionOk="0">
                    <a:moveTo>
                      <a:pt x="4014" y="1"/>
                    </a:moveTo>
                    <a:cubicBezTo>
                      <a:pt x="1794" y="1"/>
                      <a:pt x="0" y="1799"/>
                      <a:pt x="0" y="4014"/>
                    </a:cubicBezTo>
                    <a:cubicBezTo>
                      <a:pt x="0" y="6229"/>
                      <a:pt x="1794" y="8027"/>
                      <a:pt x="4014" y="8027"/>
                    </a:cubicBezTo>
                    <a:cubicBezTo>
                      <a:pt x="6229" y="8027"/>
                      <a:pt x="8027" y="6229"/>
                      <a:pt x="8027" y="4014"/>
                    </a:cubicBezTo>
                    <a:cubicBezTo>
                      <a:pt x="8027" y="1799"/>
                      <a:pt x="6229" y="1"/>
                      <a:pt x="4014" y="1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5"/>
              <p:cNvSpPr/>
              <p:nvPr/>
            </p:nvSpPr>
            <p:spPr>
              <a:xfrm>
                <a:off x="3739413" y="2818577"/>
                <a:ext cx="192186" cy="192186"/>
              </a:xfrm>
              <a:custGeom>
                <a:avLst/>
                <a:gdLst/>
                <a:ahLst/>
                <a:cxnLst/>
                <a:rect l="l" t="t" r="r" b="b"/>
                <a:pathLst>
                  <a:path w="8027" h="8027" extrusionOk="0">
                    <a:moveTo>
                      <a:pt x="4014" y="0"/>
                    </a:moveTo>
                    <a:cubicBezTo>
                      <a:pt x="1794" y="0"/>
                      <a:pt x="0" y="1799"/>
                      <a:pt x="0" y="4014"/>
                    </a:cubicBezTo>
                    <a:cubicBezTo>
                      <a:pt x="0" y="6234"/>
                      <a:pt x="1794" y="8027"/>
                      <a:pt x="4014" y="8027"/>
                    </a:cubicBezTo>
                    <a:cubicBezTo>
                      <a:pt x="6229" y="8027"/>
                      <a:pt x="8027" y="6234"/>
                      <a:pt x="8027" y="4014"/>
                    </a:cubicBezTo>
                    <a:cubicBezTo>
                      <a:pt x="8027" y="1799"/>
                      <a:pt x="6229" y="0"/>
                      <a:pt x="4014" y="0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5"/>
              <p:cNvSpPr/>
              <p:nvPr/>
            </p:nvSpPr>
            <p:spPr>
              <a:xfrm>
                <a:off x="3757944" y="2837204"/>
                <a:ext cx="155028" cy="155028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6475" extrusionOk="0">
                    <a:moveTo>
                      <a:pt x="3240" y="1"/>
                    </a:moveTo>
                    <a:cubicBezTo>
                      <a:pt x="1452" y="1"/>
                      <a:pt x="0" y="1448"/>
                      <a:pt x="0" y="3236"/>
                    </a:cubicBezTo>
                    <a:cubicBezTo>
                      <a:pt x="0" y="5024"/>
                      <a:pt x="1452" y="6475"/>
                      <a:pt x="3240" y="6475"/>
                    </a:cubicBezTo>
                    <a:cubicBezTo>
                      <a:pt x="5022" y="6475"/>
                      <a:pt x="6474" y="5024"/>
                      <a:pt x="6474" y="3236"/>
                    </a:cubicBezTo>
                    <a:cubicBezTo>
                      <a:pt x="6474" y="1448"/>
                      <a:pt x="5022" y="1"/>
                      <a:pt x="3240" y="1"/>
                    </a:cubicBezTo>
                    <a:close/>
                  </a:path>
                </a:pathLst>
              </a:custGeom>
              <a:solidFill>
                <a:srgbClr val="DA93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5"/>
              <p:cNvSpPr/>
              <p:nvPr/>
            </p:nvSpPr>
            <p:spPr>
              <a:xfrm>
                <a:off x="3764145" y="2843429"/>
                <a:ext cx="142602" cy="142602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5956" extrusionOk="0">
                    <a:moveTo>
                      <a:pt x="2981" y="0"/>
                    </a:moveTo>
                    <a:cubicBezTo>
                      <a:pt x="1338" y="0"/>
                      <a:pt x="1" y="1337"/>
                      <a:pt x="1" y="2976"/>
                    </a:cubicBezTo>
                    <a:cubicBezTo>
                      <a:pt x="1" y="4620"/>
                      <a:pt x="1338" y="5955"/>
                      <a:pt x="2981" y="5955"/>
                    </a:cubicBezTo>
                    <a:cubicBezTo>
                      <a:pt x="4619" y="5955"/>
                      <a:pt x="5956" y="4620"/>
                      <a:pt x="5956" y="2976"/>
                    </a:cubicBezTo>
                    <a:cubicBezTo>
                      <a:pt x="5956" y="1337"/>
                      <a:pt x="4619" y="0"/>
                      <a:pt x="2981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5"/>
              <p:cNvSpPr/>
              <p:nvPr/>
            </p:nvSpPr>
            <p:spPr>
              <a:xfrm>
                <a:off x="3764145" y="2843429"/>
                <a:ext cx="142602" cy="142602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5956" extrusionOk="0">
                    <a:moveTo>
                      <a:pt x="2981" y="0"/>
                    </a:moveTo>
                    <a:cubicBezTo>
                      <a:pt x="1338" y="0"/>
                      <a:pt x="1" y="1337"/>
                      <a:pt x="1" y="2976"/>
                    </a:cubicBezTo>
                    <a:cubicBezTo>
                      <a:pt x="1" y="4620"/>
                      <a:pt x="1338" y="5955"/>
                      <a:pt x="2981" y="5955"/>
                    </a:cubicBezTo>
                    <a:cubicBezTo>
                      <a:pt x="4619" y="5955"/>
                      <a:pt x="5956" y="4620"/>
                      <a:pt x="5956" y="2976"/>
                    </a:cubicBezTo>
                    <a:cubicBezTo>
                      <a:pt x="5956" y="1337"/>
                      <a:pt x="4619" y="0"/>
                      <a:pt x="2981" y="0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45"/>
              <p:cNvSpPr/>
              <p:nvPr/>
            </p:nvSpPr>
            <p:spPr>
              <a:xfrm>
                <a:off x="3765414" y="2854036"/>
                <a:ext cx="139274" cy="117390"/>
              </a:xfrm>
              <a:custGeom>
                <a:avLst/>
                <a:gdLst/>
                <a:ahLst/>
                <a:cxnLst/>
                <a:rect l="l" t="t" r="r" b="b"/>
                <a:pathLst>
                  <a:path w="5817" h="4903" extrusionOk="0">
                    <a:moveTo>
                      <a:pt x="4475" y="0"/>
                    </a:moveTo>
                    <a:cubicBezTo>
                      <a:pt x="3211" y="1331"/>
                      <a:pt x="1746" y="2354"/>
                      <a:pt x="1" y="3071"/>
                    </a:cubicBezTo>
                    <a:cubicBezTo>
                      <a:pt x="136" y="3820"/>
                      <a:pt x="558" y="4465"/>
                      <a:pt x="1140" y="4902"/>
                    </a:cubicBezTo>
                    <a:cubicBezTo>
                      <a:pt x="2015" y="2975"/>
                      <a:pt x="3951" y="2168"/>
                      <a:pt x="5816" y="1855"/>
                    </a:cubicBezTo>
                    <a:cubicBezTo>
                      <a:pt x="5633" y="1072"/>
                      <a:pt x="5143" y="409"/>
                      <a:pt x="4475" y="0"/>
                    </a:cubicBezTo>
                    <a:close/>
                  </a:path>
                </a:pathLst>
              </a:custGeom>
              <a:solidFill>
                <a:srgbClr val="F5F5F5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45"/>
              <p:cNvSpPr/>
              <p:nvPr/>
            </p:nvSpPr>
            <p:spPr>
              <a:xfrm>
                <a:off x="3773818" y="2849319"/>
                <a:ext cx="98739" cy="108867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547" extrusionOk="0">
                    <a:moveTo>
                      <a:pt x="3754" y="0"/>
                    </a:moveTo>
                    <a:cubicBezTo>
                      <a:pt x="2985" y="764"/>
                      <a:pt x="2211" y="1528"/>
                      <a:pt x="1495" y="2336"/>
                    </a:cubicBezTo>
                    <a:cubicBezTo>
                      <a:pt x="2462" y="1739"/>
                      <a:pt x="3331" y="1029"/>
                      <a:pt x="4124" y="197"/>
                    </a:cubicBezTo>
                    <a:cubicBezTo>
                      <a:pt x="4008" y="125"/>
                      <a:pt x="3884" y="58"/>
                      <a:pt x="3754" y="0"/>
                    </a:cubicBezTo>
                    <a:close/>
                    <a:moveTo>
                      <a:pt x="1" y="4219"/>
                    </a:moveTo>
                    <a:lnTo>
                      <a:pt x="1" y="4219"/>
                    </a:lnTo>
                    <a:cubicBezTo>
                      <a:pt x="69" y="4334"/>
                      <a:pt x="140" y="4441"/>
                      <a:pt x="222" y="4547"/>
                    </a:cubicBezTo>
                    <a:lnTo>
                      <a:pt x="222" y="4541"/>
                    </a:lnTo>
                    <a:cubicBezTo>
                      <a:pt x="145" y="4441"/>
                      <a:pt x="69" y="4330"/>
                      <a:pt x="1" y="4219"/>
                    </a:cubicBezTo>
                    <a:close/>
                  </a:path>
                </a:pathLst>
              </a:custGeom>
              <a:solidFill>
                <a:srgbClr val="BCB2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45"/>
              <p:cNvSpPr/>
              <p:nvPr/>
            </p:nvSpPr>
            <p:spPr>
              <a:xfrm>
                <a:off x="3773818" y="2854036"/>
                <a:ext cx="104629" cy="104006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344" extrusionOk="0">
                    <a:moveTo>
                      <a:pt x="4124" y="0"/>
                    </a:moveTo>
                    <a:cubicBezTo>
                      <a:pt x="3331" y="832"/>
                      <a:pt x="2462" y="1542"/>
                      <a:pt x="1495" y="2139"/>
                    </a:cubicBezTo>
                    <a:cubicBezTo>
                      <a:pt x="962" y="2735"/>
                      <a:pt x="457" y="3359"/>
                      <a:pt x="1" y="4022"/>
                    </a:cubicBezTo>
                    <a:cubicBezTo>
                      <a:pt x="69" y="4133"/>
                      <a:pt x="145" y="4244"/>
                      <a:pt x="222" y="4344"/>
                    </a:cubicBezTo>
                    <a:cubicBezTo>
                      <a:pt x="1533" y="2884"/>
                      <a:pt x="2928" y="1500"/>
                      <a:pt x="4369" y="169"/>
                    </a:cubicBezTo>
                    <a:cubicBezTo>
                      <a:pt x="4288" y="111"/>
                      <a:pt x="4210" y="53"/>
                      <a:pt x="4124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45"/>
              <p:cNvSpPr/>
              <p:nvPr/>
            </p:nvSpPr>
            <p:spPr>
              <a:xfrm>
                <a:off x="3788567" y="2904531"/>
                <a:ext cx="89066" cy="71947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3005" extrusionOk="0">
                    <a:moveTo>
                      <a:pt x="3720" y="1"/>
                    </a:moveTo>
                    <a:cubicBezTo>
                      <a:pt x="3124" y="174"/>
                      <a:pt x="2547" y="414"/>
                      <a:pt x="2023" y="731"/>
                    </a:cubicBezTo>
                    <a:cubicBezTo>
                      <a:pt x="1547" y="1135"/>
                      <a:pt x="1086" y="1553"/>
                      <a:pt x="644" y="1990"/>
                    </a:cubicBezTo>
                    <a:cubicBezTo>
                      <a:pt x="466" y="2230"/>
                      <a:pt x="307" y="2500"/>
                      <a:pt x="173" y="2793"/>
                    </a:cubicBezTo>
                    <a:cubicBezTo>
                      <a:pt x="116" y="2749"/>
                      <a:pt x="58" y="2702"/>
                      <a:pt x="5" y="2654"/>
                    </a:cubicBezTo>
                    <a:cubicBezTo>
                      <a:pt x="5" y="2658"/>
                      <a:pt x="0" y="2658"/>
                      <a:pt x="0" y="2658"/>
                    </a:cubicBezTo>
                    <a:cubicBezTo>
                      <a:pt x="149" y="2789"/>
                      <a:pt x="318" y="2904"/>
                      <a:pt x="491" y="3004"/>
                    </a:cubicBezTo>
                    <a:cubicBezTo>
                      <a:pt x="1442" y="1866"/>
                      <a:pt x="2561" y="904"/>
                      <a:pt x="3720" y="1"/>
                    </a:cubicBezTo>
                    <a:close/>
                  </a:path>
                </a:pathLst>
              </a:custGeom>
              <a:solidFill>
                <a:srgbClr val="BCB2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45"/>
              <p:cNvSpPr/>
              <p:nvPr/>
            </p:nvSpPr>
            <p:spPr>
              <a:xfrm>
                <a:off x="3788686" y="2876135"/>
                <a:ext cx="112171" cy="95291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3980" extrusionOk="0">
                    <a:moveTo>
                      <a:pt x="4450" y="0"/>
                    </a:moveTo>
                    <a:cubicBezTo>
                      <a:pt x="3628" y="630"/>
                      <a:pt x="2806" y="1254"/>
                      <a:pt x="2018" y="1917"/>
                    </a:cubicBezTo>
                    <a:cubicBezTo>
                      <a:pt x="2542" y="1600"/>
                      <a:pt x="3119" y="1360"/>
                      <a:pt x="3715" y="1187"/>
                    </a:cubicBezTo>
                    <a:cubicBezTo>
                      <a:pt x="4037" y="937"/>
                      <a:pt x="4359" y="697"/>
                      <a:pt x="4685" y="451"/>
                    </a:cubicBezTo>
                    <a:cubicBezTo>
                      <a:pt x="4618" y="293"/>
                      <a:pt x="4541" y="144"/>
                      <a:pt x="4450" y="0"/>
                    </a:cubicBezTo>
                    <a:close/>
                    <a:moveTo>
                      <a:pt x="639" y="3176"/>
                    </a:moveTo>
                    <a:cubicBezTo>
                      <a:pt x="418" y="3392"/>
                      <a:pt x="206" y="3614"/>
                      <a:pt x="0" y="3840"/>
                    </a:cubicBezTo>
                    <a:cubicBezTo>
                      <a:pt x="53" y="3888"/>
                      <a:pt x="111" y="3935"/>
                      <a:pt x="168" y="3979"/>
                    </a:cubicBezTo>
                    <a:cubicBezTo>
                      <a:pt x="302" y="3686"/>
                      <a:pt x="461" y="3416"/>
                      <a:pt x="639" y="3176"/>
                    </a:cubicBezTo>
                    <a:close/>
                  </a:path>
                </a:pathLst>
              </a:custGeom>
              <a:solidFill>
                <a:srgbClr val="CEB9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45"/>
              <p:cNvSpPr/>
              <p:nvPr/>
            </p:nvSpPr>
            <p:spPr>
              <a:xfrm>
                <a:off x="3575933" y="3101865"/>
                <a:ext cx="103001" cy="155147"/>
              </a:xfrm>
              <a:custGeom>
                <a:avLst/>
                <a:gdLst/>
                <a:ahLst/>
                <a:cxnLst/>
                <a:rect l="l" t="t" r="r" b="b"/>
                <a:pathLst>
                  <a:path w="4302" h="6480" extrusionOk="0">
                    <a:moveTo>
                      <a:pt x="1763" y="0"/>
                    </a:moveTo>
                    <a:cubicBezTo>
                      <a:pt x="1505" y="0"/>
                      <a:pt x="1302" y="270"/>
                      <a:pt x="1177" y="515"/>
                    </a:cubicBezTo>
                    <a:cubicBezTo>
                      <a:pt x="721" y="1485"/>
                      <a:pt x="1" y="3066"/>
                      <a:pt x="312" y="4177"/>
                    </a:cubicBezTo>
                    <a:cubicBezTo>
                      <a:pt x="615" y="5249"/>
                      <a:pt x="2210" y="5768"/>
                      <a:pt x="3086" y="6272"/>
                    </a:cubicBezTo>
                    <a:cubicBezTo>
                      <a:pt x="3271" y="6381"/>
                      <a:pt x="3510" y="6479"/>
                      <a:pt x="3718" y="6479"/>
                    </a:cubicBezTo>
                    <a:cubicBezTo>
                      <a:pt x="3860" y="6479"/>
                      <a:pt x="3988" y="6434"/>
                      <a:pt x="4075" y="6315"/>
                    </a:cubicBezTo>
                    <a:cubicBezTo>
                      <a:pt x="4301" y="6017"/>
                      <a:pt x="3998" y="5619"/>
                      <a:pt x="3743" y="5344"/>
                    </a:cubicBezTo>
                    <a:cubicBezTo>
                      <a:pt x="2653" y="4186"/>
                      <a:pt x="2077" y="2557"/>
                      <a:pt x="2201" y="971"/>
                    </a:cubicBezTo>
                    <a:cubicBezTo>
                      <a:pt x="2215" y="784"/>
                      <a:pt x="2239" y="587"/>
                      <a:pt x="2192" y="404"/>
                    </a:cubicBezTo>
                    <a:cubicBezTo>
                      <a:pt x="2148" y="216"/>
                      <a:pt x="2013" y="39"/>
                      <a:pt x="1826" y="5"/>
                    </a:cubicBezTo>
                    <a:cubicBezTo>
                      <a:pt x="1805" y="2"/>
                      <a:pt x="1784" y="0"/>
                      <a:pt x="1763" y="0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45"/>
              <p:cNvSpPr/>
              <p:nvPr/>
            </p:nvSpPr>
            <p:spPr>
              <a:xfrm>
                <a:off x="3815215" y="2576949"/>
                <a:ext cx="143655" cy="149665"/>
              </a:xfrm>
              <a:custGeom>
                <a:avLst/>
                <a:gdLst/>
                <a:ahLst/>
                <a:cxnLst/>
                <a:rect l="l" t="t" r="r" b="b"/>
                <a:pathLst>
                  <a:path w="6000" h="6251" extrusionOk="0">
                    <a:moveTo>
                      <a:pt x="5999" y="1"/>
                    </a:moveTo>
                    <a:cubicBezTo>
                      <a:pt x="5768" y="366"/>
                      <a:pt x="4173" y="842"/>
                      <a:pt x="3736" y="1125"/>
                    </a:cubicBezTo>
                    <a:cubicBezTo>
                      <a:pt x="2982" y="1611"/>
                      <a:pt x="2290" y="2192"/>
                      <a:pt x="1674" y="2846"/>
                    </a:cubicBezTo>
                    <a:cubicBezTo>
                      <a:pt x="1194" y="3365"/>
                      <a:pt x="281" y="4235"/>
                      <a:pt x="141" y="4951"/>
                    </a:cubicBezTo>
                    <a:cubicBezTo>
                      <a:pt x="1" y="5653"/>
                      <a:pt x="617" y="6251"/>
                      <a:pt x="1314" y="6251"/>
                    </a:cubicBezTo>
                    <a:cubicBezTo>
                      <a:pt x="1452" y="6251"/>
                      <a:pt x="1593" y="6227"/>
                      <a:pt x="1732" y="6177"/>
                    </a:cubicBezTo>
                    <a:cubicBezTo>
                      <a:pt x="2226" y="5989"/>
                      <a:pt x="2544" y="5514"/>
                      <a:pt x="2823" y="5066"/>
                    </a:cubicBezTo>
                    <a:cubicBezTo>
                      <a:pt x="3880" y="3374"/>
                      <a:pt x="4943" y="1688"/>
                      <a:pt x="5999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45"/>
              <p:cNvSpPr/>
              <p:nvPr/>
            </p:nvSpPr>
            <p:spPr>
              <a:xfrm>
                <a:off x="3382502" y="3467658"/>
                <a:ext cx="54110" cy="51428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2148" extrusionOk="0">
                    <a:moveTo>
                      <a:pt x="1131" y="0"/>
                    </a:moveTo>
                    <a:lnTo>
                      <a:pt x="779" y="706"/>
                    </a:lnTo>
                    <a:lnTo>
                      <a:pt x="0" y="821"/>
                    </a:lnTo>
                    <a:lnTo>
                      <a:pt x="563" y="1369"/>
                    </a:lnTo>
                    <a:lnTo>
                      <a:pt x="433" y="2148"/>
                    </a:lnTo>
                    <a:lnTo>
                      <a:pt x="433" y="2148"/>
                    </a:lnTo>
                    <a:lnTo>
                      <a:pt x="1131" y="1782"/>
                    </a:lnTo>
                    <a:lnTo>
                      <a:pt x="1827" y="2148"/>
                    </a:lnTo>
                    <a:lnTo>
                      <a:pt x="1697" y="1369"/>
                    </a:lnTo>
                    <a:lnTo>
                      <a:pt x="2260" y="821"/>
                    </a:lnTo>
                    <a:lnTo>
                      <a:pt x="1481" y="706"/>
                    </a:lnTo>
                    <a:lnTo>
                      <a:pt x="1131" y="0"/>
                    </a:ln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45"/>
              <p:cNvSpPr/>
              <p:nvPr/>
            </p:nvSpPr>
            <p:spPr>
              <a:xfrm>
                <a:off x="3834345" y="3505032"/>
                <a:ext cx="34429" cy="35363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477" extrusionOk="0">
                    <a:moveTo>
                      <a:pt x="851" y="1"/>
                    </a:moveTo>
                    <a:lnTo>
                      <a:pt x="515" y="394"/>
                    </a:lnTo>
                    <a:lnTo>
                      <a:pt x="1" y="347"/>
                    </a:lnTo>
                    <a:lnTo>
                      <a:pt x="1" y="347"/>
                    </a:lnTo>
                    <a:lnTo>
                      <a:pt x="274" y="784"/>
                    </a:lnTo>
                    <a:lnTo>
                      <a:pt x="68" y="1259"/>
                    </a:lnTo>
                    <a:lnTo>
                      <a:pt x="568" y="1135"/>
                    </a:lnTo>
                    <a:lnTo>
                      <a:pt x="952" y="1476"/>
                    </a:lnTo>
                    <a:lnTo>
                      <a:pt x="990" y="962"/>
                    </a:lnTo>
                    <a:lnTo>
                      <a:pt x="1438" y="702"/>
                    </a:lnTo>
                    <a:lnTo>
                      <a:pt x="961" y="505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0" name="Google Shape;1720;p45"/>
            <p:cNvGrpSpPr/>
            <p:nvPr/>
          </p:nvGrpSpPr>
          <p:grpSpPr>
            <a:xfrm>
              <a:off x="936321" y="3550637"/>
              <a:ext cx="535235" cy="523530"/>
              <a:chOff x="488084" y="3164562"/>
              <a:chExt cx="535235" cy="523530"/>
            </a:xfrm>
          </p:grpSpPr>
          <p:grpSp>
            <p:nvGrpSpPr>
              <p:cNvPr id="1721" name="Google Shape;1721;p45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722" name="Google Shape;1722;p45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45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45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45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45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7" name="Google Shape;1727;p45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8" name="Google Shape;1728;p45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45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0" name="Google Shape;1730;p45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1" name="Google Shape;1731;p45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45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33" name="Google Shape;1733;p45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23 0.90062 L -0.48611 0.3537 C -0.4493 0.10957 -0.29184 -0.13611 -0.20191 -0.09321 L -0.00052 0 " pathEditMode="relative" rAng="17100000" ptsTypes="AAAA">
                                      <p:cBhvr>
                                        <p:cTn id="6" dur="1000" fill="hold"/>
                                        <p:tgtEl>
                                          <p:spTgt spid="1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68" y="-450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6" grpId="0"/>
      <p:bldP spid="16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9" name="Google Shape;3709;p66"/>
          <p:cNvSpPr txBox="1">
            <a:spLocks noGrp="1"/>
          </p:cNvSpPr>
          <p:nvPr>
            <p:ph type="title"/>
          </p:nvPr>
        </p:nvSpPr>
        <p:spPr>
          <a:xfrm>
            <a:off x="781041" y="220262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PHÉP CHIA SỐ THẬP PHÂN</a:t>
            </a:r>
            <a:endParaRPr dirty="0"/>
          </a:p>
        </p:txBody>
      </p:sp>
      <p:sp>
        <p:nvSpPr>
          <p:cNvPr id="3710" name="Google Shape;3710;p66"/>
          <p:cNvSpPr txBox="1">
            <a:spLocks noGrp="1"/>
          </p:cNvSpPr>
          <p:nvPr>
            <p:ph type="body" idx="4294967295"/>
          </p:nvPr>
        </p:nvSpPr>
        <p:spPr>
          <a:xfrm>
            <a:off x="1055175" y="901230"/>
            <a:ext cx="1462200" cy="1629158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852"/>
              <a:buNone/>
            </a:pPr>
            <a:r>
              <a:rPr lang="en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 số thập phân cho số tự nhiên</a:t>
            </a:r>
            <a:endParaRPr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11" name="Google Shape;3711;p66"/>
          <p:cNvGrpSpPr/>
          <p:nvPr/>
        </p:nvGrpSpPr>
        <p:grpSpPr>
          <a:xfrm>
            <a:off x="1410825" y="2569606"/>
            <a:ext cx="750900" cy="1178400"/>
            <a:chOff x="1665725" y="2914650"/>
            <a:chExt cx="750900" cy="1178400"/>
          </a:xfrm>
        </p:grpSpPr>
        <p:sp>
          <p:nvSpPr>
            <p:cNvPr id="3712" name="Google Shape;3712;p66"/>
            <p:cNvSpPr/>
            <p:nvPr/>
          </p:nvSpPr>
          <p:spPr>
            <a:xfrm>
              <a:off x="1665725" y="3342150"/>
              <a:ext cx="750900" cy="750900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Dosis SemiBold"/>
                  <a:ea typeface="Dosis SemiBold"/>
                  <a:cs typeface="Dosis SemiBold"/>
                  <a:sym typeface="Dosis SemiBold"/>
                </a:rPr>
                <a:t>01</a:t>
              </a:r>
              <a:endParaRPr/>
            </a:p>
          </p:txBody>
        </p:sp>
        <p:cxnSp>
          <p:nvCxnSpPr>
            <p:cNvPr id="3713" name="Google Shape;3713;p66"/>
            <p:cNvCxnSpPr>
              <a:stCxn id="3712" idx="0"/>
            </p:cNvCxnSpPr>
            <p:nvPr/>
          </p:nvCxnSpPr>
          <p:spPr>
            <a:xfrm rot="10800000">
              <a:off x="2041175" y="2914650"/>
              <a:ext cx="0" cy="4275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3715" name="Google Shape;3715;p66"/>
          <p:cNvGrpSpPr/>
          <p:nvPr/>
        </p:nvGrpSpPr>
        <p:grpSpPr>
          <a:xfrm>
            <a:off x="3264072" y="2569606"/>
            <a:ext cx="750900" cy="1178400"/>
            <a:chOff x="3300125" y="2914650"/>
            <a:chExt cx="750900" cy="1178400"/>
          </a:xfrm>
        </p:grpSpPr>
        <p:sp>
          <p:nvSpPr>
            <p:cNvPr id="3716" name="Google Shape;3716;p66"/>
            <p:cNvSpPr/>
            <p:nvPr/>
          </p:nvSpPr>
          <p:spPr>
            <a:xfrm>
              <a:off x="3300125" y="3342150"/>
              <a:ext cx="750900" cy="750900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Dosis SemiBold"/>
                  <a:ea typeface="Dosis SemiBold"/>
                  <a:cs typeface="Dosis SemiBold"/>
                  <a:sym typeface="Dosis SemiBold"/>
                </a:rPr>
                <a:t>02</a:t>
              </a:r>
              <a:endParaRPr dirty="0"/>
            </a:p>
          </p:txBody>
        </p:sp>
        <p:cxnSp>
          <p:nvCxnSpPr>
            <p:cNvPr id="3717" name="Google Shape;3717;p66"/>
            <p:cNvCxnSpPr>
              <a:stCxn id="3716" idx="0"/>
            </p:cNvCxnSpPr>
            <p:nvPr/>
          </p:nvCxnSpPr>
          <p:spPr>
            <a:xfrm rot="10800000">
              <a:off x="3675575" y="2914650"/>
              <a:ext cx="0" cy="4275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3719" name="Google Shape;3719;p66"/>
          <p:cNvGrpSpPr/>
          <p:nvPr/>
        </p:nvGrpSpPr>
        <p:grpSpPr>
          <a:xfrm>
            <a:off x="5117319" y="2569606"/>
            <a:ext cx="750900" cy="1178400"/>
            <a:chOff x="5007875" y="2914650"/>
            <a:chExt cx="750900" cy="1178400"/>
          </a:xfrm>
        </p:grpSpPr>
        <p:sp>
          <p:nvSpPr>
            <p:cNvPr id="3720" name="Google Shape;3720;p66"/>
            <p:cNvSpPr/>
            <p:nvPr/>
          </p:nvSpPr>
          <p:spPr>
            <a:xfrm>
              <a:off x="5007875" y="3342150"/>
              <a:ext cx="750900" cy="750900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Dosis SemiBold"/>
                  <a:ea typeface="Dosis SemiBold"/>
                  <a:cs typeface="Dosis SemiBold"/>
                  <a:sym typeface="Dosis SemiBold"/>
                </a:rPr>
                <a:t>03</a:t>
              </a:r>
              <a:endParaRPr/>
            </a:p>
          </p:txBody>
        </p:sp>
        <p:cxnSp>
          <p:nvCxnSpPr>
            <p:cNvPr id="3721" name="Google Shape;3721;p66"/>
            <p:cNvCxnSpPr>
              <a:stCxn id="3720" idx="0"/>
            </p:cNvCxnSpPr>
            <p:nvPr/>
          </p:nvCxnSpPr>
          <p:spPr>
            <a:xfrm rot="10800000">
              <a:off x="5383325" y="2914650"/>
              <a:ext cx="0" cy="4275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3723" name="Google Shape;3723;p66"/>
          <p:cNvGrpSpPr/>
          <p:nvPr/>
        </p:nvGrpSpPr>
        <p:grpSpPr>
          <a:xfrm>
            <a:off x="6970566" y="2569606"/>
            <a:ext cx="750900" cy="1178400"/>
            <a:chOff x="6970566" y="2914650"/>
            <a:chExt cx="750900" cy="1178400"/>
          </a:xfrm>
        </p:grpSpPr>
        <p:sp>
          <p:nvSpPr>
            <p:cNvPr id="3724" name="Google Shape;3724;p66"/>
            <p:cNvSpPr/>
            <p:nvPr/>
          </p:nvSpPr>
          <p:spPr>
            <a:xfrm>
              <a:off x="6970566" y="3342150"/>
              <a:ext cx="750900" cy="750900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Dosis SemiBold"/>
                  <a:ea typeface="Dosis SemiBold"/>
                  <a:cs typeface="Dosis SemiBold"/>
                  <a:sym typeface="Dosis SemiBold"/>
                </a:rPr>
                <a:t>04</a:t>
              </a:r>
              <a:endParaRPr/>
            </a:p>
          </p:txBody>
        </p:sp>
        <p:cxnSp>
          <p:nvCxnSpPr>
            <p:cNvPr id="3725" name="Google Shape;3725;p66"/>
            <p:cNvCxnSpPr>
              <a:stCxn id="3724" idx="0"/>
            </p:cNvCxnSpPr>
            <p:nvPr/>
          </p:nvCxnSpPr>
          <p:spPr>
            <a:xfrm rot="10800000">
              <a:off x="7346016" y="2914650"/>
              <a:ext cx="0" cy="4275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3726" name="Google Shape;3726;p66"/>
          <p:cNvGrpSpPr/>
          <p:nvPr/>
        </p:nvGrpSpPr>
        <p:grpSpPr>
          <a:xfrm>
            <a:off x="2417399" y="3415623"/>
            <a:ext cx="590992" cy="133792"/>
            <a:chOff x="2102399" y="4749379"/>
            <a:chExt cx="590992" cy="133792"/>
          </a:xfrm>
        </p:grpSpPr>
        <p:sp>
          <p:nvSpPr>
            <p:cNvPr id="3727" name="Google Shape;3727;p66"/>
            <p:cNvSpPr/>
            <p:nvPr/>
          </p:nvSpPr>
          <p:spPr>
            <a:xfrm>
              <a:off x="2102399" y="4749379"/>
              <a:ext cx="133792" cy="133792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66"/>
            <p:cNvSpPr/>
            <p:nvPr/>
          </p:nvSpPr>
          <p:spPr>
            <a:xfrm>
              <a:off x="2330999" y="4749379"/>
              <a:ext cx="133792" cy="133792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66"/>
            <p:cNvSpPr/>
            <p:nvPr/>
          </p:nvSpPr>
          <p:spPr>
            <a:xfrm>
              <a:off x="2559599" y="4749379"/>
              <a:ext cx="133792" cy="133792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0" name="Google Shape;3730;p66"/>
          <p:cNvGrpSpPr/>
          <p:nvPr/>
        </p:nvGrpSpPr>
        <p:grpSpPr>
          <a:xfrm>
            <a:off x="4270649" y="3415623"/>
            <a:ext cx="590992" cy="133792"/>
            <a:chOff x="2102399" y="4749379"/>
            <a:chExt cx="590992" cy="133792"/>
          </a:xfrm>
        </p:grpSpPr>
        <p:sp>
          <p:nvSpPr>
            <p:cNvPr id="3731" name="Google Shape;3731;p66"/>
            <p:cNvSpPr/>
            <p:nvPr/>
          </p:nvSpPr>
          <p:spPr>
            <a:xfrm>
              <a:off x="2102399" y="4749379"/>
              <a:ext cx="133792" cy="133792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66"/>
            <p:cNvSpPr/>
            <p:nvPr/>
          </p:nvSpPr>
          <p:spPr>
            <a:xfrm>
              <a:off x="2330999" y="4749379"/>
              <a:ext cx="133792" cy="133792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66"/>
            <p:cNvSpPr/>
            <p:nvPr/>
          </p:nvSpPr>
          <p:spPr>
            <a:xfrm>
              <a:off x="2559599" y="4749379"/>
              <a:ext cx="133792" cy="133792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4" name="Google Shape;3734;p66"/>
          <p:cNvGrpSpPr/>
          <p:nvPr/>
        </p:nvGrpSpPr>
        <p:grpSpPr>
          <a:xfrm>
            <a:off x="6123899" y="3415623"/>
            <a:ext cx="590992" cy="133792"/>
            <a:chOff x="2102399" y="4749379"/>
            <a:chExt cx="590992" cy="133792"/>
          </a:xfrm>
        </p:grpSpPr>
        <p:sp>
          <p:nvSpPr>
            <p:cNvPr id="3735" name="Google Shape;3735;p66"/>
            <p:cNvSpPr/>
            <p:nvPr/>
          </p:nvSpPr>
          <p:spPr>
            <a:xfrm>
              <a:off x="2102399" y="4749379"/>
              <a:ext cx="133792" cy="133792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66"/>
            <p:cNvSpPr/>
            <p:nvPr/>
          </p:nvSpPr>
          <p:spPr>
            <a:xfrm>
              <a:off x="2330999" y="4749379"/>
              <a:ext cx="133792" cy="133792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66"/>
            <p:cNvSpPr/>
            <p:nvPr/>
          </p:nvSpPr>
          <p:spPr>
            <a:xfrm>
              <a:off x="2559599" y="4749379"/>
              <a:ext cx="133792" cy="133792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8" name="Google Shape;3738;p66"/>
          <p:cNvGrpSpPr/>
          <p:nvPr/>
        </p:nvGrpSpPr>
        <p:grpSpPr>
          <a:xfrm flipH="1">
            <a:off x="8208758" y="594389"/>
            <a:ext cx="313701" cy="306841"/>
            <a:chOff x="488084" y="3164562"/>
            <a:chExt cx="535235" cy="523530"/>
          </a:xfrm>
        </p:grpSpPr>
        <p:grpSp>
          <p:nvGrpSpPr>
            <p:cNvPr id="3739" name="Google Shape;3739;p66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3740" name="Google Shape;3740;p66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66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66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66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66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66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66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66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66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66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66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51" name="Google Shape;3751;p66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2" name="Google Shape;3752;p66"/>
          <p:cNvGrpSpPr/>
          <p:nvPr/>
        </p:nvGrpSpPr>
        <p:grpSpPr>
          <a:xfrm rot="-1030961" flipH="1">
            <a:off x="8745595" y="640239"/>
            <a:ext cx="219950" cy="215140"/>
            <a:chOff x="488084" y="3164562"/>
            <a:chExt cx="535235" cy="523530"/>
          </a:xfrm>
        </p:grpSpPr>
        <p:grpSp>
          <p:nvGrpSpPr>
            <p:cNvPr id="3753" name="Google Shape;3753;p66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3754" name="Google Shape;3754;p66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66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66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66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66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66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66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66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66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66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66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65" name="Google Shape;3765;p66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6" name="Google Shape;3766;p66"/>
          <p:cNvGrpSpPr/>
          <p:nvPr/>
        </p:nvGrpSpPr>
        <p:grpSpPr>
          <a:xfrm rot="1786914" flipH="1">
            <a:off x="7992570" y="194611"/>
            <a:ext cx="246551" cy="241159"/>
            <a:chOff x="488084" y="3164562"/>
            <a:chExt cx="535235" cy="523530"/>
          </a:xfrm>
        </p:grpSpPr>
        <p:grpSp>
          <p:nvGrpSpPr>
            <p:cNvPr id="3767" name="Google Shape;3767;p66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3768" name="Google Shape;3768;p66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66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66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66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66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66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66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66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66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66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66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79" name="Google Shape;3779;p66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3710;p66"/>
          <p:cNvSpPr txBox="1">
            <a:spLocks/>
          </p:cNvSpPr>
          <p:nvPr/>
        </p:nvSpPr>
        <p:spPr>
          <a:xfrm>
            <a:off x="2517375" y="861000"/>
            <a:ext cx="2115666" cy="162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ap"/>
              <a:buChar char="●"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Char char="○"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■"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●"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○"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■"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●"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○"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sap"/>
              <a:buChar char="■"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0" indent="0" algn="ctr">
              <a:spcAft>
                <a:spcPts val="1600"/>
              </a:spcAft>
              <a:buSzPts val="852"/>
              <a:buFont typeface="Asap"/>
              <a:buNone/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thương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Google Shape;3710;p66"/>
          <p:cNvSpPr txBox="1">
            <a:spLocks/>
          </p:cNvSpPr>
          <p:nvPr/>
        </p:nvSpPr>
        <p:spPr>
          <a:xfrm>
            <a:off x="4710392" y="901230"/>
            <a:ext cx="1462200" cy="162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ap"/>
              <a:buChar char="●"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Char char="○"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■"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●"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○"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■"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●"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○"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sap"/>
              <a:buChar char="■"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0" indent="0" algn="ctr">
              <a:spcAft>
                <a:spcPts val="1600"/>
              </a:spcAft>
              <a:buSzPts val="852"/>
              <a:buFont typeface="Asap"/>
              <a:buNone/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Google Shape;3710;p66"/>
          <p:cNvSpPr txBox="1">
            <a:spLocks/>
          </p:cNvSpPr>
          <p:nvPr/>
        </p:nvSpPr>
        <p:spPr>
          <a:xfrm>
            <a:off x="6581099" y="904088"/>
            <a:ext cx="1462200" cy="162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ap"/>
              <a:buChar char="●"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Char char="○"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■"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●"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○"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■"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●"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○"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sap"/>
              <a:buChar char="■"/>
              <a:defRPr sz="1400" b="0" i="0" u="none" strike="noStrike" cap="none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0" indent="0" algn="ctr">
              <a:spcAft>
                <a:spcPts val="1600"/>
              </a:spcAft>
              <a:buSzPts val="852"/>
              <a:buFont typeface="Asap"/>
              <a:buNone/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4400453" y="-228448"/>
            <a:ext cx="548130" cy="8251317"/>
          </a:xfrm>
          <a:prstGeom prst="leftBrace">
            <a:avLst>
              <a:gd name="adj1" fmla="val 56155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Diagonal Corner Rectangle 3"/>
          <p:cNvSpPr/>
          <p:nvPr/>
        </p:nvSpPr>
        <p:spPr>
          <a:xfrm>
            <a:off x="106326" y="4245006"/>
            <a:ext cx="8886080" cy="8643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0" grpId="0" build="p"/>
      <p:bldP spid="77" grpId="0"/>
      <p:bldP spid="78" grpId="0"/>
      <p:bldP spid="79" grpId="0"/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Google Shape;2651;p56"/>
          <p:cNvSpPr txBox="1">
            <a:spLocks noGrp="1"/>
          </p:cNvSpPr>
          <p:nvPr>
            <p:ph type="title"/>
          </p:nvPr>
        </p:nvSpPr>
        <p:spPr>
          <a:xfrm>
            <a:off x="1283938" y="1558525"/>
            <a:ext cx="6576000" cy="15111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latin typeface="#9Slide07 SVNNexa Rust Slab Bla" panose="020B0606040200020203" pitchFamily="34" charset="0"/>
              </a:rPr>
              <a:t>CHÚC CÁC BẠN HỌC TỐT</a:t>
            </a:r>
            <a:endParaRPr sz="5400" dirty="0">
              <a:latin typeface="#9Slide07 SVNNexa Rust Slab Bla" panose="020B0606040200020203" pitchFamily="34" charset="0"/>
            </a:endParaRPr>
          </a:p>
        </p:txBody>
      </p:sp>
      <p:grpSp>
        <p:nvGrpSpPr>
          <p:cNvPr id="2653" name="Google Shape;2653;p56"/>
          <p:cNvGrpSpPr/>
          <p:nvPr/>
        </p:nvGrpSpPr>
        <p:grpSpPr>
          <a:xfrm>
            <a:off x="1534287" y="2985040"/>
            <a:ext cx="535235" cy="523530"/>
            <a:chOff x="488084" y="3164562"/>
            <a:chExt cx="535235" cy="523530"/>
          </a:xfrm>
        </p:grpSpPr>
        <p:grpSp>
          <p:nvGrpSpPr>
            <p:cNvPr id="2654" name="Google Shape;2654;p56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655" name="Google Shape;2655;p56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56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56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56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56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56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56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56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56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56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56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66" name="Google Shape;2666;p56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7" name="Google Shape;2667;p56"/>
          <p:cNvGrpSpPr/>
          <p:nvPr/>
        </p:nvGrpSpPr>
        <p:grpSpPr>
          <a:xfrm rot="-611273">
            <a:off x="996239" y="2544679"/>
            <a:ext cx="375229" cy="367022"/>
            <a:chOff x="488084" y="3164562"/>
            <a:chExt cx="535235" cy="523530"/>
          </a:xfrm>
        </p:grpSpPr>
        <p:grpSp>
          <p:nvGrpSpPr>
            <p:cNvPr id="2668" name="Google Shape;2668;p56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669" name="Google Shape;2669;p56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56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56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56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56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56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56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56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56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56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56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0" name="Google Shape;2680;p56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1" name="Google Shape;2681;p56"/>
          <p:cNvGrpSpPr/>
          <p:nvPr/>
        </p:nvGrpSpPr>
        <p:grpSpPr>
          <a:xfrm rot="1189477">
            <a:off x="1035893" y="1916184"/>
            <a:ext cx="295913" cy="289441"/>
            <a:chOff x="488084" y="3164562"/>
            <a:chExt cx="535235" cy="523530"/>
          </a:xfrm>
        </p:grpSpPr>
        <p:grpSp>
          <p:nvGrpSpPr>
            <p:cNvPr id="2682" name="Google Shape;2682;p56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683" name="Google Shape;2683;p56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56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56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56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56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56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56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56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56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56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56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94" name="Google Shape;2694;p56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5" name="Google Shape;2695;p56"/>
          <p:cNvGrpSpPr/>
          <p:nvPr/>
        </p:nvGrpSpPr>
        <p:grpSpPr>
          <a:xfrm>
            <a:off x="7924739" y="1939058"/>
            <a:ext cx="535235" cy="523530"/>
            <a:chOff x="488084" y="3164562"/>
            <a:chExt cx="535235" cy="523530"/>
          </a:xfrm>
        </p:grpSpPr>
        <p:grpSp>
          <p:nvGrpSpPr>
            <p:cNvPr id="2696" name="Google Shape;2696;p56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697" name="Google Shape;2697;p56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56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56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56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56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56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56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56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56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56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56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8" name="Google Shape;2708;p56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9" name="Google Shape;2709;p56"/>
          <p:cNvGrpSpPr/>
          <p:nvPr/>
        </p:nvGrpSpPr>
        <p:grpSpPr>
          <a:xfrm rot="-611273">
            <a:off x="7925041" y="1214284"/>
            <a:ext cx="375229" cy="367022"/>
            <a:chOff x="488084" y="3164562"/>
            <a:chExt cx="535235" cy="523530"/>
          </a:xfrm>
        </p:grpSpPr>
        <p:grpSp>
          <p:nvGrpSpPr>
            <p:cNvPr id="2710" name="Google Shape;2710;p56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711" name="Google Shape;2711;p56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56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56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56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56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56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56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56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56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56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56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22" name="Google Shape;2722;p56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3" name="Google Shape;2723;p56"/>
          <p:cNvGrpSpPr/>
          <p:nvPr/>
        </p:nvGrpSpPr>
        <p:grpSpPr>
          <a:xfrm rot="1189477">
            <a:off x="7300220" y="835127"/>
            <a:ext cx="295913" cy="289441"/>
            <a:chOff x="488084" y="3164562"/>
            <a:chExt cx="535235" cy="523530"/>
          </a:xfrm>
        </p:grpSpPr>
        <p:grpSp>
          <p:nvGrpSpPr>
            <p:cNvPr id="2724" name="Google Shape;2724;p56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725" name="Google Shape;2725;p56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56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56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56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56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56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56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56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56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56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56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36" name="Google Shape;2736;p56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5138;p76"/>
          <p:cNvGrpSpPr/>
          <p:nvPr/>
        </p:nvGrpSpPr>
        <p:grpSpPr>
          <a:xfrm>
            <a:off x="5715493" y="359807"/>
            <a:ext cx="1160383" cy="788688"/>
            <a:chOff x="7338015" y="3880029"/>
            <a:chExt cx="817517" cy="555649"/>
          </a:xfrm>
        </p:grpSpPr>
        <p:grpSp>
          <p:nvGrpSpPr>
            <p:cNvPr id="90" name="Google Shape;5139;p76"/>
            <p:cNvGrpSpPr/>
            <p:nvPr/>
          </p:nvGrpSpPr>
          <p:grpSpPr>
            <a:xfrm>
              <a:off x="7338015" y="3880029"/>
              <a:ext cx="817517" cy="555649"/>
              <a:chOff x="7261815" y="3803829"/>
              <a:chExt cx="817517" cy="555649"/>
            </a:xfrm>
          </p:grpSpPr>
          <p:sp>
            <p:nvSpPr>
              <p:cNvPr id="116" name="Google Shape;5140;p76"/>
              <p:cNvSpPr/>
              <p:nvPr/>
            </p:nvSpPr>
            <p:spPr>
              <a:xfrm>
                <a:off x="7310610" y="3987292"/>
                <a:ext cx="708913" cy="321021"/>
              </a:xfrm>
              <a:custGeom>
                <a:avLst/>
                <a:gdLst/>
                <a:ahLst/>
                <a:cxnLst/>
                <a:rect l="l" t="t" r="r" b="b"/>
                <a:pathLst>
                  <a:path w="29609" h="13408" extrusionOk="0">
                    <a:moveTo>
                      <a:pt x="27996" y="0"/>
                    </a:moveTo>
                    <a:cubicBezTo>
                      <a:pt x="21639" y="0"/>
                      <a:pt x="15242" y="1651"/>
                      <a:pt x="9487" y="4328"/>
                    </a:cubicBezTo>
                    <a:cubicBezTo>
                      <a:pt x="5661" y="6106"/>
                      <a:pt x="2345" y="8970"/>
                      <a:pt x="1" y="12473"/>
                    </a:cubicBezTo>
                    <a:cubicBezTo>
                      <a:pt x="2176" y="13105"/>
                      <a:pt x="4436" y="13407"/>
                      <a:pt x="6703" y="13407"/>
                    </a:cubicBezTo>
                    <a:cubicBezTo>
                      <a:pt x="16032" y="13407"/>
                      <a:pt x="25475" y="8291"/>
                      <a:pt x="29609" y="36"/>
                    </a:cubicBezTo>
                    <a:cubicBezTo>
                      <a:pt x="29072" y="12"/>
                      <a:pt x="28534" y="0"/>
                      <a:pt x="27996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5141;p76"/>
              <p:cNvSpPr/>
              <p:nvPr/>
            </p:nvSpPr>
            <p:spPr>
              <a:xfrm>
                <a:off x="7469516" y="3923820"/>
                <a:ext cx="359233" cy="292146"/>
              </a:xfrm>
              <a:custGeom>
                <a:avLst/>
                <a:gdLst/>
                <a:ahLst/>
                <a:cxnLst/>
                <a:rect l="l" t="t" r="r" b="b"/>
                <a:pathLst>
                  <a:path w="15004" h="12202" extrusionOk="0">
                    <a:moveTo>
                      <a:pt x="7905" y="0"/>
                    </a:moveTo>
                    <a:cubicBezTo>
                      <a:pt x="5084" y="0"/>
                      <a:pt x="2299" y="1674"/>
                      <a:pt x="1034" y="4206"/>
                    </a:cubicBezTo>
                    <a:cubicBezTo>
                      <a:pt x="144" y="5989"/>
                      <a:pt x="0" y="8026"/>
                      <a:pt x="250" y="10026"/>
                    </a:cubicBezTo>
                    <a:cubicBezTo>
                      <a:pt x="409" y="11277"/>
                      <a:pt x="1493" y="12201"/>
                      <a:pt x="2720" y="12201"/>
                    </a:cubicBezTo>
                    <a:cubicBezTo>
                      <a:pt x="2831" y="12201"/>
                      <a:pt x="2944" y="12194"/>
                      <a:pt x="3057" y="12178"/>
                    </a:cubicBezTo>
                    <a:cubicBezTo>
                      <a:pt x="7113" y="11616"/>
                      <a:pt x="11082" y="9732"/>
                      <a:pt x="14004" y="6892"/>
                    </a:cubicBezTo>
                    <a:cubicBezTo>
                      <a:pt x="14850" y="6070"/>
                      <a:pt x="15003" y="4768"/>
                      <a:pt x="14393" y="3759"/>
                    </a:cubicBezTo>
                    <a:cubicBezTo>
                      <a:pt x="13158" y="1726"/>
                      <a:pt x="10971" y="270"/>
                      <a:pt x="8597" y="34"/>
                    </a:cubicBezTo>
                    <a:cubicBezTo>
                      <a:pt x="8367" y="12"/>
                      <a:pt x="8136" y="0"/>
                      <a:pt x="7905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5142;p76"/>
              <p:cNvSpPr/>
              <p:nvPr/>
            </p:nvSpPr>
            <p:spPr>
              <a:xfrm>
                <a:off x="7299213" y="4133820"/>
                <a:ext cx="467741" cy="158188"/>
              </a:xfrm>
              <a:custGeom>
                <a:avLst/>
                <a:gdLst/>
                <a:ahLst/>
                <a:cxnLst/>
                <a:rect l="l" t="t" r="r" b="b"/>
                <a:pathLst>
                  <a:path w="19536" h="6607" extrusionOk="0">
                    <a:moveTo>
                      <a:pt x="5374" y="0"/>
                    </a:moveTo>
                    <a:cubicBezTo>
                      <a:pt x="3283" y="1577"/>
                      <a:pt x="1457" y="3504"/>
                      <a:pt x="0" y="5676"/>
                    </a:cubicBezTo>
                    <a:cubicBezTo>
                      <a:pt x="2172" y="6306"/>
                      <a:pt x="4427" y="6607"/>
                      <a:pt x="6690" y="6607"/>
                    </a:cubicBezTo>
                    <a:cubicBezTo>
                      <a:pt x="11142" y="6607"/>
                      <a:pt x="15620" y="5441"/>
                      <a:pt x="19536" y="3325"/>
                    </a:cubicBezTo>
                    <a:lnTo>
                      <a:pt x="19536" y="3325"/>
                    </a:lnTo>
                    <a:cubicBezTo>
                      <a:pt x="17133" y="4056"/>
                      <a:pt x="14658" y="4450"/>
                      <a:pt x="12187" y="4450"/>
                    </a:cubicBezTo>
                    <a:cubicBezTo>
                      <a:pt x="11504" y="4450"/>
                      <a:pt x="10821" y="4420"/>
                      <a:pt x="10141" y="4359"/>
                    </a:cubicBezTo>
                    <a:cubicBezTo>
                      <a:pt x="7666" y="4003"/>
                      <a:pt x="5709" y="2365"/>
                      <a:pt x="5374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5143;p76"/>
              <p:cNvSpPr/>
              <p:nvPr/>
            </p:nvSpPr>
            <p:spPr>
              <a:xfrm>
                <a:off x="7427856" y="3970963"/>
                <a:ext cx="580270" cy="269425"/>
              </a:xfrm>
              <a:custGeom>
                <a:avLst/>
                <a:gdLst/>
                <a:ahLst/>
                <a:cxnLst/>
                <a:rect l="l" t="t" r="r" b="b"/>
                <a:pathLst>
                  <a:path w="24236" h="11253" extrusionOk="0">
                    <a:moveTo>
                      <a:pt x="22646" y="1"/>
                    </a:moveTo>
                    <a:cubicBezTo>
                      <a:pt x="16286" y="1"/>
                      <a:pt x="9877" y="1648"/>
                      <a:pt x="4118" y="4327"/>
                    </a:cubicBezTo>
                    <a:cubicBezTo>
                      <a:pt x="2663" y="5005"/>
                      <a:pt x="1283" y="5841"/>
                      <a:pt x="1" y="6802"/>
                    </a:cubicBezTo>
                    <a:cubicBezTo>
                      <a:pt x="336" y="9167"/>
                      <a:pt x="2293" y="10805"/>
                      <a:pt x="4768" y="11161"/>
                    </a:cubicBezTo>
                    <a:cubicBezTo>
                      <a:pt x="5448" y="11222"/>
                      <a:pt x="6131" y="11252"/>
                      <a:pt x="6814" y="11252"/>
                    </a:cubicBezTo>
                    <a:cubicBezTo>
                      <a:pt x="9285" y="11252"/>
                      <a:pt x="11760" y="10858"/>
                      <a:pt x="14163" y="10127"/>
                    </a:cubicBezTo>
                    <a:cubicBezTo>
                      <a:pt x="18455" y="7811"/>
                      <a:pt x="22073" y="4356"/>
                      <a:pt x="24235" y="35"/>
                    </a:cubicBezTo>
                    <a:cubicBezTo>
                      <a:pt x="23706" y="12"/>
                      <a:pt x="23177" y="1"/>
                      <a:pt x="22646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5144;p76"/>
              <p:cNvSpPr/>
              <p:nvPr/>
            </p:nvSpPr>
            <p:spPr>
              <a:xfrm>
                <a:off x="7266867" y="3971801"/>
                <a:ext cx="808323" cy="384038"/>
              </a:xfrm>
              <a:custGeom>
                <a:avLst/>
                <a:gdLst/>
                <a:ahLst/>
                <a:cxnLst/>
                <a:rect l="l" t="t" r="r" b="b"/>
                <a:pathLst>
                  <a:path w="33761" h="16040" extrusionOk="0">
                    <a:moveTo>
                      <a:pt x="30959" y="0"/>
                    </a:moveTo>
                    <a:cubicBezTo>
                      <a:pt x="26825" y="8258"/>
                      <a:pt x="17378" y="13374"/>
                      <a:pt x="8045" y="13374"/>
                    </a:cubicBezTo>
                    <a:cubicBezTo>
                      <a:pt x="5781" y="13374"/>
                      <a:pt x="3524" y="13073"/>
                      <a:pt x="1351" y="12443"/>
                    </a:cubicBezTo>
                    <a:cubicBezTo>
                      <a:pt x="857" y="13178"/>
                      <a:pt x="404" y="13942"/>
                      <a:pt x="1" y="14730"/>
                    </a:cubicBezTo>
                    <a:cubicBezTo>
                      <a:pt x="2493" y="15582"/>
                      <a:pt x="5724" y="16039"/>
                      <a:pt x="9065" y="16039"/>
                    </a:cubicBezTo>
                    <a:cubicBezTo>
                      <a:pt x="13282" y="16039"/>
                      <a:pt x="17675" y="15310"/>
                      <a:pt x="20978" y="13725"/>
                    </a:cubicBezTo>
                    <a:cubicBezTo>
                      <a:pt x="32502" y="8200"/>
                      <a:pt x="33761" y="241"/>
                      <a:pt x="33761" y="241"/>
                    </a:cubicBezTo>
                    <a:cubicBezTo>
                      <a:pt x="32829" y="121"/>
                      <a:pt x="31897" y="44"/>
                      <a:pt x="30959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5145;p76"/>
              <p:cNvSpPr/>
              <p:nvPr/>
            </p:nvSpPr>
            <p:spPr>
              <a:xfrm>
                <a:off x="7261815" y="3968114"/>
                <a:ext cx="817517" cy="391364"/>
              </a:xfrm>
              <a:custGeom>
                <a:avLst/>
                <a:gdLst/>
                <a:ahLst/>
                <a:cxnLst/>
                <a:rect l="l" t="t" r="r" b="b"/>
                <a:pathLst>
                  <a:path w="34145" h="16346" extrusionOk="0">
                    <a:moveTo>
                      <a:pt x="31260" y="313"/>
                    </a:moveTo>
                    <a:cubicBezTo>
                      <a:pt x="32106" y="350"/>
                      <a:pt x="32949" y="419"/>
                      <a:pt x="33792" y="524"/>
                    </a:cubicBezTo>
                    <a:lnTo>
                      <a:pt x="33792" y="524"/>
                    </a:lnTo>
                    <a:cubicBezTo>
                      <a:pt x="33680" y="1036"/>
                      <a:pt x="33221" y="2786"/>
                      <a:pt x="31756" y="5013"/>
                    </a:cubicBezTo>
                    <a:cubicBezTo>
                      <a:pt x="30008" y="7666"/>
                      <a:pt x="26841" y="11006"/>
                      <a:pt x="21122" y="13746"/>
                    </a:cubicBezTo>
                    <a:cubicBezTo>
                      <a:pt x="19488" y="14529"/>
                      <a:pt x="17576" y="15105"/>
                      <a:pt x="15551" y="15485"/>
                    </a:cubicBezTo>
                    <a:cubicBezTo>
                      <a:pt x="13524" y="15860"/>
                      <a:pt x="11381" y="16042"/>
                      <a:pt x="9281" y="16042"/>
                    </a:cubicBezTo>
                    <a:cubicBezTo>
                      <a:pt x="7617" y="16042"/>
                      <a:pt x="5979" y="15927"/>
                      <a:pt x="4450" y="15711"/>
                    </a:cubicBezTo>
                    <a:cubicBezTo>
                      <a:pt x="2986" y="15499"/>
                      <a:pt x="1623" y="15192"/>
                      <a:pt x="427" y="14796"/>
                    </a:cubicBezTo>
                    <a:lnTo>
                      <a:pt x="427" y="14796"/>
                    </a:lnTo>
                    <a:cubicBezTo>
                      <a:pt x="789" y="14100"/>
                      <a:pt x="1192" y="13424"/>
                      <a:pt x="1626" y="12772"/>
                    </a:cubicBezTo>
                    <a:lnTo>
                      <a:pt x="1626" y="12772"/>
                    </a:lnTo>
                    <a:cubicBezTo>
                      <a:pt x="3785" y="13385"/>
                      <a:pt x="6021" y="13678"/>
                      <a:pt x="8262" y="13678"/>
                    </a:cubicBezTo>
                    <a:cubicBezTo>
                      <a:pt x="12952" y="13678"/>
                      <a:pt x="17671" y="12395"/>
                      <a:pt x="21737" y="10069"/>
                    </a:cubicBezTo>
                    <a:cubicBezTo>
                      <a:pt x="25778" y="7760"/>
                      <a:pt x="29175" y="4432"/>
                      <a:pt x="31260" y="313"/>
                    </a:cubicBezTo>
                    <a:close/>
                    <a:moveTo>
                      <a:pt x="31079" y="1"/>
                    </a:moveTo>
                    <a:lnTo>
                      <a:pt x="31035" y="87"/>
                    </a:lnTo>
                    <a:cubicBezTo>
                      <a:pt x="28984" y="4187"/>
                      <a:pt x="25610" y="7513"/>
                      <a:pt x="21588" y="9809"/>
                    </a:cubicBezTo>
                    <a:cubicBezTo>
                      <a:pt x="17570" y="12107"/>
                      <a:pt x="12899" y="13380"/>
                      <a:pt x="8262" y="13380"/>
                    </a:cubicBezTo>
                    <a:cubicBezTo>
                      <a:pt x="6007" y="13380"/>
                      <a:pt x="3764" y="13078"/>
                      <a:pt x="1606" y="12453"/>
                    </a:cubicBezTo>
                    <a:lnTo>
                      <a:pt x="1500" y="12419"/>
                    </a:lnTo>
                    <a:lnTo>
                      <a:pt x="1438" y="12510"/>
                    </a:lnTo>
                    <a:cubicBezTo>
                      <a:pt x="943" y="13251"/>
                      <a:pt x="486" y="14019"/>
                      <a:pt x="78" y="14812"/>
                    </a:cubicBezTo>
                    <a:lnTo>
                      <a:pt x="1" y="14970"/>
                    </a:lnTo>
                    <a:lnTo>
                      <a:pt x="164" y="15023"/>
                    </a:lnTo>
                    <a:cubicBezTo>
                      <a:pt x="1418" y="15456"/>
                      <a:pt x="2860" y="15782"/>
                      <a:pt x="4408" y="16004"/>
                    </a:cubicBezTo>
                    <a:cubicBezTo>
                      <a:pt x="5950" y="16230"/>
                      <a:pt x="7604" y="16345"/>
                      <a:pt x="9281" y="16345"/>
                    </a:cubicBezTo>
                    <a:cubicBezTo>
                      <a:pt x="11399" y="16345"/>
                      <a:pt x="13557" y="16163"/>
                      <a:pt x="15605" y="15778"/>
                    </a:cubicBezTo>
                    <a:cubicBezTo>
                      <a:pt x="17652" y="15398"/>
                      <a:pt x="19588" y="14817"/>
                      <a:pt x="21251" y="14019"/>
                    </a:cubicBezTo>
                    <a:cubicBezTo>
                      <a:pt x="27038" y="11242"/>
                      <a:pt x="30257" y="7848"/>
                      <a:pt x="32026" y="5148"/>
                    </a:cubicBezTo>
                    <a:cubicBezTo>
                      <a:pt x="33794" y="2443"/>
                      <a:pt x="34116" y="433"/>
                      <a:pt x="34116" y="414"/>
                    </a:cubicBezTo>
                    <a:lnTo>
                      <a:pt x="34145" y="265"/>
                    </a:lnTo>
                    <a:lnTo>
                      <a:pt x="33991" y="241"/>
                    </a:lnTo>
                    <a:cubicBezTo>
                      <a:pt x="33054" y="126"/>
                      <a:pt x="32117" y="49"/>
                      <a:pt x="31175" y="6"/>
                    </a:cubicBezTo>
                    <a:lnTo>
                      <a:pt x="31079" y="1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5146;p76"/>
              <p:cNvSpPr/>
              <p:nvPr/>
            </p:nvSpPr>
            <p:spPr>
              <a:xfrm>
                <a:off x="7537393" y="3865951"/>
                <a:ext cx="34310" cy="70104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2928" extrusionOk="0">
                    <a:moveTo>
                      <a:pt x="461" y="1"/>
                    </a:moveTo>
                    <a:lnTo>
                      <a:pt x="0" y="164"/>
                    </a:lnTo>
                    <a:cubicBezTo>
                      <a:pt x="322" y="1087"/>
                      <a:pt x="649" y="2005"/>
                      <a:pt x="971" y="2928"/>
                    </a:cubicBezTo>
                    <a:lnTo>
                      <a:pt x="1433" y="2769"/>
                    </a:lnTo>
                    <a:cubicBezTo>
                      <a:pt x="1111" y="1846"/>
                      <a:pt x="783" y="923"/>
                      <a:pt x="461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147;p76"/>
              <p:cNvSpPr/>
              <p:nvPr/>
            </p:nvSpPr>
            <p:spPr>
              <a:xfrm>
                <a:off x="7493482" y="3803829"/>
                <a:ext cx="79201" cy="7943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80" extrusionOk="0">
                    <a:moveTo>
                      <a:pt x="890" y="1"/>
                    </a:moveTo>
                    <a:cubicBezTo>
                      <a:pt x="400" y="1"/>
                      <a:pt x="1" y="400"/>
                      <a:pt x="1" y="890"/>
                    </a:cubicBezTo>
                    <a:cubicBezTo>
                      <a:pt x="1" y="1380"/>
                      <a:pt x="400" y="1779"/>
                      <a:pt x="890" y="1779"/>
                    </a:cubicBezTo>
                    <a:cubicBezTo>
                      <a:pt x="1380" y="1779"/>
                      <a:pt x="1775" y="1380"/>
                      <a:pt x="1775" y="890"/>
                    </a:cubicBezTo>
                    <a:cubicBezTo>
                      <a:pt x="1775" y="400"/>
                      <a:pt x="1380" y="1"/>
                      <a:pt x="890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148;p76"/>
              <p:cNvSpPr/>
              <p:nvPr/>
            </p:nvSpPr>
            <p:spPr>
              <a:xfrm>
                <a:off x="7458096" y="3968473"/>
                <a:ext cx="215770" cy="231165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655" extrusionOk="0">
                    <a:moveTo>
                      <a:pt x="2192" y="1"/>
                    </a:moveTo>
                    <a:cubicBezTo>
                      <a:pt x="1737" y="500"/>
                      <a:pt x="1342" y="1053"/>
                      <a:pt x="1034" y="1658"/>
                    </a:cubicBezTo>
                    <a:cubicBezTo>
                      <a:pt x="145" y="3446"/>
                      <a:pt x="1" y="5479"/>
                      <a:pt x="251" y="7478"/>
                    </a:cubicBezTo>
                    <a:cubicBezTo>
                      <a:pt x="410" y="8730"/>
                      <a:pt x="1494" y="9654"/>
                      <a:pt x="2722" y="9654"/>
                    </a:cubicBezTo>
                    <a:cubicBezTo>
                      <a:pt x="2833" y="9654"/>
                      <a:pt x="2945" y="9647"/>
                      <a:pt x="3057" y="9632"/>
                    </a:cubicBezTo>
                    <a:cubicBezTo>
                      <a:pt x="5104" y="9348"/>
                      <a:pt x="7133" y="8727"/>
                      <a:pt x="9012" y="7820"/>
                    </a:cubicBezTo>
                    <a:cubicBezTo>
                      <a:pt x="5133" y="7272"/>
                      <a:pt x="1726" y="3801"/>
                      <a:pt x="2192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5149;p76"/>
              <p:cNvSpPr/>
              <p:nvPr/>
            </p:nvSpPr>
            <p:spPr>
              <a:xfrm>
                <a:off x="7499421" y="3940867"/>
                <a:ext cx="230255" cy="214836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973" extrusionOk="0">
                    <a:moveTo>
                      <a:pt x="1803" y="1"/>
                    </a:moveTo>
                    <a:cubicBezTo>
                      <a:pt x="1317" y="332"/>
                      <a:pt x="865" y="721"/>
                      <a:pt x="466" y="1154"/>
                    </a:cubicBezTo>
                    <a:cubicBezTo>
                      <a:pt x="0" y="4954"/>
                      <a:pt x="3407" y="8425"/>
                      <a:pt x="7286" y="8973"/>
                    </a:cubicBezTo>
                    <a:cubicBezTo>
                      <a:pt x="8093" y="8578"/>
                      <a:pt x="8872" y="8126"/>
                      <a:pt x="9617" y="7631"/>
                    </a:cubicBezTo>
                    <a:cubicBezTo>
                      <a:pt x="8189" y="7473"/>
                      <a:pt x="6829" y="6992"/>
                      <a:pt x="5681" y="6074"/>
                    </a:cubicBezTo>
                    <a:cubicBezTo>
                      <a:pt x="3792" y="4561"/>
                      <a:pt x="2196" y="2461"/>
                      <a:pt x="1803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150;p76"/>
              <p:cNvSpPr/>
              <p:nvPr/>
            </p:nvSpPr>
            <p:spPr>
              <a:xfrm>
                <a:off x="7570195" y="3907467"/>
                <a:ext cx="230494" cy="141955"/>
              </a:xfrm>
              <a:custGeom>
                <a:avLst/>
                <a:gdLst/>
                <a:ahLst/>
                <a:cxnLst/>
                <a:rect l="l" t="t" r="r" b="b"/>
                <a:pathLst>
                  <a:path w="9627" h="5929" extrusionOk="0">
                    <a:moveTo>
                      <a:pt x="3237" y="1"/>
                    </a:moveTo>
                    <a:cubicBezTo>
                      <a:pt x="2219" y="1"/>
                      <a:pt x="1209" y="224"/>
                      <a:pt x="269" y="622"/>
                    </a:cubicBezTo>
                    <a:cubicBezTo>
                      <a:pt x="0" y="2664"/>
                      <a:pt x="1744" y="4783"/>
                      <a:pt x="3215" y="5519"/>
                    </a:cubicBezTo>
                    <a:cubicBezTo>
                      <a:pt x="3918" y="5800"/>
                      <a:pt x="4602" y="5928"/>
                      <a:pt x="5255" y="5928"/>
                    </a:cubicBezTo>
                    <a:cubicBezTo>
                      <a:pt x="6993" y="5928"/>
                      <a:pt x="8515" y="5016"/>
                      <a:pt x="9626" y="3630"/>
                    </a:cubicBezTo>
                    <a:cubicBezTo>
                      <a:pt x="8381" y="1669"/>
                      <a:pt x="6238" y="265"/>
                      <a:pt x="3917" y="35"/>
                    </a:cubicBezTo>
                    <a:cubicBezTo>
                      <a:pt x="3690" y="12"/>
                      <a:pt x="3464" y="1"/>
                      <a:pt x="3237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151;p76"/>
              <p:cNvSpPr/>
              <p:nvPr/>
            </p:nvSpPr>
            <p:spPr>
              <a:xfrm>
                <a:off x="7542565" y="3922336"/>
                <a:ext cx="274788" cy="201261"/>
              </a:xfrm>
              <a:custGeom>
                <a:avLst/>
                <a:gdLst/>
                <a:ahLst/>
                <a:cxnLst/>
                <a:rect l="l" t="t" r="r" b="b"/>
                <a:pathLst>
                  <a:path w="11477" h="8406" extrusionOk="0">
                    <a:moveTo>
                      <a:pt x="1423" y="1"/>
                    </a:moveTo>
                    <a:lnTo>
                      <a:pt x="1423" y="1"/>
                    </a:lnTo>
                    <a:cubicBezTo>
                      <a:pt x="924" y="212"/>
                      <a:pt x="447" y="467"/>
                      <a:pt x="1" y="775"/>
                    </a:cubicBezTo>
                    <a:cubicBezTo>
                      <a:pt x="394" y="3235"/>
                      <a:pt x="1990" y="5335"/>
                      <a:pt x="3879" y="6848"/>
                    </a:cubicBezTo>
                    <a:cubicBezTo>
                      <a:pt x="5027" y="7766"/>
                      <a:pt x="6387" y="8247"/>
                      <a:pt x="7815" y="8405"/>
                    </a:cubicBezTo>
                    <a:cubicBezTo>
                      <a:pt x="8766" y="7771"/>
                      <a:pt x="9665" y="7065"/>
                      <a:pt x="10477" y="6272"/>
                    </a:cubicBezTo>
                    <a:cubicBezTo>
                      <a:pt x="11322" y="5450"/>
                      <a:pt x="11477" y="4148"/>
                      <a:pt x="10867" y="3139"/>
                    </a:cubicBezTo>
                    <a:lnTo>
                      <a:pt x="10780" y="3009"/>
                    </a:lnTo>
                    <a:cubicBezTo>
                      <a:pt x="9669" y="4395"/>
                      <a:pt x="8147" y="5307"/>
                      <a:pt x="6409" y="5307"/>
                    </a:cubicBezTo>
                    <a:cubicBezTo>
                      <a:pt x="5756" y="5307"/>
                      <a:pt x="5072" y="5179"/>
                      <a:pt x="4369" y="4898"/>
                    </a:cubicBezTo>
                    <a:cubicBezTo>
                      <a:pt x="2898" y="4162"/>
                      <a:pt x="1154" y="2043"/>
                      <a:pt x="1423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5152;p76"/>
              <p:cNvSpPr/>
              <p:nvPr/>
            </p:nvSpPr>
            <p:spPr>
              <a:xfrm>
                <a:off x="7621958" y="3922048"/>
                <a:ext cx="76664" cy="74677"/>
              </a:xfrm>
              <a:custGeom>
                <a:avLst/>
                <a:gdLst/>
                <a:ahLst/>
                <a:cxnLst/>
                <a:rect l="l" t="t" r="r" b="b"/>
                <a:pathLst>
                  <a:path w="3202" h="3119" extrusionOk="0">
                    <a:moveTo>
                      <a:pt x="1603" y="0"/>
                    </a:moveTo>
                    <a:cubicBezTo>
                      <a:pt x="1577" y="0"/>
                      <a:pt x="1551" y="1"/>
                      <a:pt x="1524" y="2"/>
                    </a:cubicBezTo>
                    <a:cubicBezTo>
                      <a:pt x="664" y="42"/>
                      <a:pt x="1" y="776"/>
                      <a:pt x="43" y="1637"/>
                    </a:cubicBezTo>
                    <a:cubicBezTo>
                      <a:pt x="81" y="2470"/>
                      <a:pt x="768" y="3118"/>
                      <a:pt x="1593" y="3118"/>
                    </a:cubicBezTo>
                    <a:cubicBezTo>
                      <a:pt x="1619" y="3118"/>
                      <a:pt x="1646" y="3118"/>
                      <a:pt x="1673" y="3116"/>
                    </a:cubicBezTo>
                    <a:cubicBezTo>
                      <a:pt x="2534" y="3074"/>
                      <a:pt x="3201" y="2344"/>
                      <a:pt x="3158" y="1483"/>
                    </a:cubicBezTo>
                    <a:cubicBezTo>
                      <a:pt x="3116" y="649"/>
                      <a:pt x="2428" y="0"/>
                      <a:pt x="1603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153;p76"/>
              <p:cNvSpPr/>
              <p:nvPr/>
            </p:nvSpPr>
            <p:spPr>
              <a:xfrm>
                <a:off x="7343292" y="4302734"/>
                <a:ext cx="26720" cy="26576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110" extrusionOk="0">
                    <a:moveTo>
                      <a:pt x="557" y="0"/>
                    </a:moveTo>
                    <a:cubicBezTo>
                      <a:pt x="250" y="0"/>
                      <a:pt x="0" y="249"/>
                      <a:pt x="0" y="557"/>
                    </a:cubicBezTo>
                    <a:cubicBezTo>
                      <a:pt x="0" y="865"/>
                      <a:pt x="250" y="1110"/>
                      <a:pt x="557" y="1110"/>
                    </a:cubicBezTo>
                    <a:cubicBezTo>
                      <a:pt x="865" y="1110"/>
                      <a:pt x="1115" y="865"/>
                      <a:pt x="1115" y="557"/>
                    </a:cubicBezTo>
                    <a:cubicBezTo>
                      <a:pt x="1115" y="249"/>
                      <a:pt x="865" y="0"/>
                      <a:pt x="557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5154;p76"/>
              <p:cNvSpPr/>
              <p:nvPr/>
            </p:nvSpPr>
            <p:spPr>
              <a:xfrm>
                <a:off x="7469828" y="4310444"/>
                <a:ext cx="26744" cy="26720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116" extrusionOk="0">
                    <a:moveTo>
                      <a:pt x="559" y="0"/>
                    </a:moveTo>
                    <a:cubicBezTo>
                      <a:pt x="251" y="0"/>
                      <a:pt x="1" y="250"/>
                      <a:pt x="1" y="557"/>
                    </a:cubicBezTo>
                    <a:cubicBezTo>
                      <a:pt x="1" y="865"/>
                      <a:pt x="251" y="1115"/>
                      <a:pt x="559" y="1115"/>
                    </a:cubicBezTo>
                    <a:cubicBezTo>
                      <a:pt x="866" y="1115"/>
                      <a:pt x="1116" y="865"/>
                      <a:pt x="1116" y="557"/>
                    </a:cubicBezTo>
                    <a:cubicBezTo>
                      <a:pt x="1116" y="250"/>
                      <a:pt x="866" y="0"/>
                      <a:pt x="559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155;p76"/>
              <p:cNvSpPr/>
              <p:nvPr/>
            </p:nvSpPr>
            <p:spPr>
              <a:xfrm>
                <a:off x="7569141" y="4302734"/>
                <a:ext cx="26720" cy="26576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110" extrusionOk="0">
                    <a:moveTo>
                      <a:pt x="559" y="0"/>
                    </a:moveTo>
                    <a:cubicBezTo>
                      <a:pt x="251" y="0"/>
                      <a:pt x="0" y="249"/>
                      <a:pt x="0" y="557"/>
                    </a:cubicBezTo>
                    <a:cubicBezTo>
                      <a:pt x="0" y="865"/>
                      <a:pt x="251" y="1110"/>
                      <a:pt x="559" y="1110"/>
                    </a:cubicBezTo>
                    <a:cubicBezTo>
                      <a:pt x="865" y="1110"/>
                      <a:pt x="1116" y="865"/>
                      <a:pt x="1116" y="557"/>
                    </a:cubicBezTo>
                    <a:cubicBezTo>
                      <a:pt x="1116" y="249"/>
                      <a:pt x="865" y="0"/>
                      <a:pt x="559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5156;p76"/>
              <p:cNvSpPr/>
              <p:nvPr/>
            </p:nvSpPr>
            <p:spPr>
              <a:xfrm>
                <a:off x="7653610" y="4283843"/>
                <a:ext cx="26696" cy="26624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112" extrusionOk="0">
                    <a:moveTo>
                      <a:pt x="558" y="0"/>
                    </a:moveTo>
                    <a:cubicBezTo>
                      <a:pt x="250" y="0"/>
                      <a:pt x="1" y="251"/>
                      <a:pt x="1" y="559"/>
                    </a:cubicBezTo>
                    <a:cubicBezTo>
                      <a:pt x="1" y="865"/>
                      <a:pt x="250" y="1111"/>
                      <a:pt x="558" y="1111"/>
                    </a:cubicBezTo>
                    <a:cubicBezTo>
                      <a:pt x="866" y="1111"/>
                      <a:pt x="1115" y="865"/>
                      <a:pt x="1115" y="559"/>
                    </a:cubicBezTo>
                    <a:cubicBezTo>
                      <a:pt x="1115" y="251"/>
                      <a:pt x="866" y="0"/>
                      <a:pt x="558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5157;p76"/>
              <p:cNvSpPr/>
              <p:nvPr/>
            </p:nvSpPr>
            <p:spPr>
              <a:xfrm>
                <a:off x="7751056" y="4247834"/>
                <a:ext cx="26600" cy="26624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112" extrusionOk="0">
                    <a:moveTo>
                      <a:pt x="553" y="0"/>
                    </a:moveTo>
                    <a:cubicBezTo>
                      <a:pt x="245" y="0"/>
                      <a:pt x="1" y="251"/>
                      <a:pt x="1" y="559"/>
                    </a:cubicBezTo>
                    <a:cubicBezTo>
                      <a:pt x="1" y="865"/>
                      <a:pt x="245" y="1111"/>
                      <a:pt x="553" y="1111"/>
                    </a:cubicBezTo>
                    <a:cubicBezTo>
                      <a:pt x="861" y="1111"/>
                      <a:pt x="1110" y="865"/>
                      <a:pt x="1110" y="559"/>
                    </a:cubicBezTo>
                    <a:cubicBezTo>
                      <a:pt x="1110" y="251"/>
                      <a:pt x="861" y="0"/>
                      <a:pt x="553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5158;p76"/>
              <p:cNvSpPr/>
              <p:nvPr/>
            </p:nvSpPr>
            <p:spPr>
              <a:xfrm>
                <a:off x="7839644" y="4195256"/>
                <a:ext cx="26624" cy="26624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112" extrusionOk="0">
                    <a:moveTo>
                      <a:pt x="553" y="0"/>
                    </a:moveTo>
                    <a:cubicBezTo>
                      <a:pt x="246" y="0"/>
                      <a:pt x="1" y="251"/>
                      <a:pt x="1" y="557"/>
                    </a:cubicBezTo>
                    <a:cubicBezTo>
                      <a:pt x="1" y="865"/>
                      <a:pt x="246" y="1111"/>
                      <a:pt x="553" y="1111"/>
                    </a:cubicBezTo>
                    <a:cubicBezTo>
                      <a:pt x="861" y="1111"/>
                      <a:pt x="1111" y="865"/>
                      <a:pt x="1111" y="557"/>
                    </a:cubicBezTo>
                    <a:cubicBezTo>
                      <a:pt x="1111" y="251"/>
                      <a:pt x="861" y="0"/>
                      <a:pt x="553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5159;p76"/>
              <p:cNvSpPr/>
              <p:nvPr/>
            </p:nvSpPr>
            <p:spPr>
              <a:xfrm>
                <a:off x="7960936" y="4070085"/>
                <a:ext cx="26696" cy="2657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110" extrusionOk="0">
                    <a:moveTo>
                      <a:pt x="557" y="0"/>
                    </a:moveTo>
                    <a:cubicBezTo>
                      <a:pt x="249" y="0"/>
                      <a:pt x="0" y="249"/>
                      <a:pt x="0" y="557"/>
                    </a:cubicBezTo>
                    <a:cubicBezTo>
                      <a:pt x="0" y="865"/>
                      <a:pt x="249" y="1110"/>
                      <a:pt x="557" y="1110"/>
                    </a:cubicBezTo>
                    <a:cubicBezTo>
                      <a:pt x="865" y="1110"/>
                      <a:pt x="1114" y="865"/>
                      <a:pt x="1114" y="557"/>
                    </a:cubicBezTo>
                    <a:cubicBezTo>
                      <a:pt x="1114" y="249"/>
                      <a:pt x="865" y="0"/>
                      <a:pt x="557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5160;p76"/>
              <p:cNvSpPr/>
              <p:nvPr/>
            </p:nvSpPr>
            <p:spPr>
              <a:xfrm>
                <a:off x="7912501" y="4131521"/>
                <a:ext cx="26696" cy="2669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115" extrusionOk="0">
                    <a:moveTo>
                      <a:pt x="557" y="0"/>
                    </a:moveTo>
                    <a:cubicBezTo>
                      <a:pt x="249" y="0"/>
                      <a:pt x="0" y="250"/>
                      <a:pt x="0" y="557"/>
                    </a:cubicBezTo>
                    <a:cubicBezTo>
                      <a:pt x="0" y="865"/>
                      <a:pt x="249" y="1115"/>
                      <a:pt x="557" y="1115"/>
                    </a:cubicBezTo>
                    <a:cubicBezTo>
                      <a:pt x="865" y="1115"/>
                      <a:pt x="1114" y="865"/>
                      <a:pt x="1114" y="557"/>
                    </a:cubicBezTo>
                    <a:cubicBezTo>
                      <a:pt x="1114" y="250"/>
                      <a:pt x="865" y="0"/>
                      <a:pt x="557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5161;p76"/>
              <p:cNvSpPr/>
              <p:nvPr/>
            </p:nvSpPr>
            <p:spPr>
              <a:xfrm>
                <a:off x="8008103" y="3998616"/>
                <a:ext cx="26720" cy="2672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116" extrusionOk="0">
                    <a:moveTo>
                      <a:pt x="557" y="0"/>
                    </a:moveTo>
                    <a:cubicBezTo>
                      <a:pt x="251" y="0"/>
                      <a:pt x="0" y="251"/>
                      <a:pt x="0" y="558"/>
                    </a:cubicBezTo>
                    <a:cubicBezTo>
                      <a:pt x="0" y="865"/>
                      <a:pt x="251" y="1116"/>
                      <a:pt x="557" y="1116"/>
                    </a:cubicBezTo>
                    <a:cubicBezTo>
                      <a:pt x="865" y="1116"/>
                      <a:pt x="1116" y="865"/>
                      <a:pt x="1116" y="558"/>
                    </a:cubicBezTo>
                    <a:cubicBezTo>
                      <a:pt x="1116" y="251"/>
                      <a:pt x="865" y="0"/>
                      <a:pt x="557" y="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5162;p76"/>
              <p:cNvSpPr/>
              <p:nvPr/>
            </p:nvSpPr>
            <p:spPr>
              <a:xfrm>
                <a:off x="7542565" y="3921836"/>
                <a:ext cx="274788" cy="201261"/>
              </a:xfrm>
              <a:custGeom>
                <a:avLst/>
                <a:gdLst/>
                <a:ahLst/>
                <a:cxnLst/>
                <a:rect l="l" t="t" r="r" b="b"/>
                <a:pathLst>
                  <a:path w="11477" h="8406" extrusionOk="0">
                    <a:moveTo>
                      <a:pt x="1423" y="1"/>
                    </a:moveTo>
                    <a:lnTo>
                      <a:pt x="1423" y="1"/>
                    </a:lnTo>
                    <a:cubicBezTo>
                      <a:pt x="924" y="212"/>
                      <a:pt x="447" y="467"/>
                      <a:pt x="1" y="775"/>
                    </a:cubicBezTo>
                    <a:cubicBezTo>
                      <a:pt x="394" y="3235"/>
                      <a:pt x="1990" y="5335"/>
                      <a:pt x="3879" y="6848"/>
                    </a:cubicBezTo>
                    <a:cubicBezTo>
                      <a:pt x="5027" y="7766"/>
                      <a:pt x="6387" y="8247"/>
                      <a:pt x="7815" y="8405"/>
                    </a:cubicBezTo>
                    <a:cubicBezTo>
                      <a:pt x="8766" y="7771"/>
                      <a:pt x="9665" y="7065"/>
                      <a:pt x="10477" y="6272"/>
                    </a:cubicBezTo>
                    <a:cubicBezTo>
                      <a:pt x="11322" y="5450"/>
                      <a:pt x="11477" y="4148"/>
                      <a:pt x="10867" y="3139"/>
                    </a:cubicBezTo>
                    <a:lnTo>
                      <a:pt x="10780" y="3009"/>
                    </a:lnTo>
                    <a:cubicBezTo>
                      <a:pt x="9669" y="4395"/>
                      <a:pt x="8147" y="5307"/>
                      <a:pt x="6409" y="5307"/>
                    </a:cubicBezTo>
                    <a:cubicBezTo>
                      <a:pt x="5756" y="5307"/>
                      <a:pt x="5072" y="5179"/>
                      <a:pt x="4369" y="4898"/>
                    </a:cubicBezTo>
                    <a:cubicBezTo>
                      <a:pt x="2898" y="4162"/>
                      <a:pt x="1154" y="2043"/>
                      <a:pt x="1423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5163;p76"/>
              <p:cNvSpPr/>
              <p:nvPr/>
            </p:nvSpPr>
            <p:spPr>
              <a:xfrm>
                <a:off x="7458096" y="3969748"/>
                <a:ext cx="215770" cy="231165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655" extrusionOk="0">
                    <a:moveTo>
                      <a:pt x="2192" y="1"/>
                    </a:moveTo>
                    <a:cubicBezTo>
                      <a:pt x="1737" y="500"/>
                      <a:pt x="1342" y="1053"/>
                      <a:pt x="1034" y="1658"/>
                    </a:cubicBezTo>
                    <a:cubicBezTo>
                      <a:pt x="145" y="3446"/>
                      <a:pt x="1" y="5479"/>
                      <a:pt x="251" y="7478"/>
                    </a:cubicBezTo>
                    <a:cubicBezTo>
                      <a:pt x="410" y="8730"/>
                      <a:pt x="1494" y="9654"/>
                      <a:pt x="2722" y="9654"/>
                    </a:cubicBezTo>
                    <a:cubicBezTo>
                      <a:pt x="2833" y="9654"/>
                      <a:pt x="2945" y="9647"/>
                      <a:pt x="3057" y="9632"/>
                    </a:cubicBezTo>
                    <a:cubicBezTo>
                      <a:pt x="5104" y="9348"/>
                      <a:pt x="7133" y="8727"/>
                      <a:pt x="9012" y="7820"/>
                    </a:cubicBezTo>
                    <a:cubicBezTo>
                      <a:pt x="5133" y="7272"/>
                      <a:pt x="1726" y="3801"/>
                      <a:pt x="2192" y="1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" name="Google Shape;5164;p76"/>
            <p:cNvGrpSpPr/>
            <p:nvPr/>
          </p:nvGrpSpPr>
          <p:grpSpPr>
            <a:xfrm>
              <a:off x="7338015" y="3880029"/>
              <a:ext cx="817517" cy="555649"/>
              <a:chOff x="7261815" y="3803829"/>
              <a:chExt cx="817517" cy="555649"/>
            </a:xfrm>
          </p:grpSpPr>
          <p:sp>
            <p:nvSpPr>
              <p:cNvPr id="92" name="Google Shape;5165;p76"/>
              <p:cNvSpPr/>
              <p:nvPr/>
            </p:nvSpPr>
            <p:spPr>
              <a:xfrm>
                <a:off x="7310610" y="3987292"/>
                <a:ext cx="708913" cy="321021"/>
              </a:xfrm>
              <a:custGeom>
                <a:avLst/>
                <a:gdLst/>
                <a:ahLst/>
                <a:cxnLst/>
                <a:rect l="l" t="t" r="r" b="b"/>
                <a:pathLst>
                  <a:path w="29609" h="13408" extrusionOk="0">
                    <a:moveTo>
                      <a:pt x="27996" y="0"/>
                    </a:moveTo>
                    <a:cubicBezTo>
                      <a:pt x="21639" y="0"/>
                      <a:pt x="15242" y="1651"/>
                      <a:pt x="9487" y="4328"/>
                    </a:cubicBezTo>
                    <a:cubicBezTo>
                      <a:pt x="5661" y="6106"/>
                      <a:pt x="2345" y="8970"/>
                      <a:pt x="1" y="12473"/>
                    </a:cubicBezTo>
                    <a:cubicBezTo>
                      <a:pt x="2176" y="13105"/>
                      <a:pt x="4436" y="13407"/>
                      <a:pt x="6703" y="13407"/>
                    </a:cubicBezTo>
                    <a:cubicBezTo>
                      <a:pt x="16032" y="13407"/>
                      <a:pt x="25475" y="8291"/>
                      <a:pt x="29609" y="36"/>
                    </a:cubicBezTo>
                    <a:cubicBezTo>
                      <a:pt x="29072" y="12"/>
                      <a:pt x="28534" y="0"/>
                      <a:pt x="2799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5166;p76"/>
              <p:cNvSpPr/>
              <p:nvPr/>
            </p:nvSpPr>
            <p:spPr>
              <a:xfrm>
                <a:off x="7469516" y="3923820"/>
                <a:ext cx="359233" cy="292146"/>
              </a:xfrm>
              <a:custGeom>
                <a:avLst/>
                <a:gdLst/>
                <a:ahLst/>
                <a:cxnLst/>
                <a:rect l="l" t="t" r="r" b="b"/>
                <a:pathLst>
                  <a:path w="15004" h="12202" extrusionOk="0">
                    <a:moveTo>
                      <a:pt x="7905" y="0"/>
                    </a:moveTo>
                    <a:cubicBezTo>
                      <a:pt x="5084" y="0"/>
                      <a:pt x="2299" y="1674"/>
                      <a:pt x="1034" y="4206"/>
                    </a:cubicBezTo>
                    <a:cubicBezTo>
                      <a:pt x="144" y="5989"/>
                      <a:pt x="0" y="8026"/>
                      <a:pt x="250" y="10026"/>
                    </a:cubicBezTo>
                    <a:cubicBezTo>
                      <a:pt x="409" y="11277"/>
                      <a:pt x="1493" y="12201"/>
                      <a:pt x="2720" y="12201"/>
                    </a:cubicBezTo>
                    <a:cubicBezTo>
                      <a:pt x="2831" y="12201"/>
                      <a:pt x="2944" y="12194"/>
                      <a:pt x="3057" y="12178"/>
                    </a:cubicBezTo>
                    <a:cubicBezTo>
                      <a:pt x="7113" y="11616"/>
                      <a:pt x="11082" y="9732"/>
                      <a:pt x="14004" y="6892"/>
                    </a:cubicBezTo>
                    <a:cubicBezTo>
                      <a:pt x="14850" y="6070"/>
                      <a:pt x="15003" y="4768"/>
                      <a:pt x="14393" y="3759"/>
                    </a:cubicBezTo>
                    <a:cubicBezTo>
                      <a:pt x="13158" y="1726"/>
                      <a:pt x="10971" y="270"/>
                      <a:pt x="8597" y="34"/>
                    </a:cubicBezTo>
                    <a:cubicBezTo>
                      <a:pt x="8367" y="12"/>
                      <a:pt x="8136" y="0"/>
                      <a:pt x="7905" y="0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5167;p76"/>
              <p:cNvSpPr/>
              <p:nvPr/>
            </p:nvSpPr>
            <p:spPr>
              <a:xfrm>
                <a:off x="7299213" y="4133820"/>
                <a:ext cx="467741" cy="158188"/>
              </a:xfrm>
              <a:custGeom>
                <a:avLst/>
                <a:gdLst/>
                <a:ahLst/>
                <a:cxnLst/>
                <a:rect l="l" t="t" r="r" b="b"/>
                <a:pathLst>
                  <a:path w="19536" h="6607" extrusionOk="0">
                    <a:moveTo>
                      <a:pt x="5374" y="0"/>
                    </a:moveTo>
                    <a:cubicBezTo>
                      <a:pt x="3283" y="1577"/>
                      <a:pt x="1457" y="3504"/>
                      <a:pt x="0" y="5676"/>
                    </a:cubicBezTo>
                    <a:cubicBezTo>
                      <a:pt x="2172" y="6306"/>
                      <a:pt x="4427" y="6607"/>
                      <a:pt x="6690" y="6607"/>
                    </a:cubicBezTo>
                    <a:cubicBezTo>
                      <a:pt x="11142" y="6607"/>
                      <a:pt x="15620" y="5441"/>
                      <a:pt x="19536" y="3325"/>
                    </a:cubicBezTo>
                    <a:lnTo>
                      <a:pt x="19536" y="3325"/>
                    </a:lnTo>
                    <a:cubicBezTo>
                      <a:pt x="17133" y="4056"/>
                      <a:pt x="14658" y="4450"/>
                      <a:pt x="12187" y="4450"/>
                    </a:cubicBezTo>
                    <a:cubicBezTo>
                      <a:pt x="11504" y="4450"/>
                      <a:pt x="10821" y="4420"/>
                      <a:pt x="10141" y="4359"/>
                    </a:cubicBezTo>
                    <a:cubicBezTo>
                      <a:pt x="7666" y="4003"/>
                      <a:pt x="5709" y="2365"/>
                      <a:pt x="5374" y="0"/>
                    </a:cubicBezTo>
                    <a:close/>
                  </a:path>
                </a:pathLst>
              </a:custGeom>
              <a:solidFill>
                <a:srgbClr val="3B2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5168;p76"/>
              <p:cNvSpPr/>
              <p:nvPr/>
            </p:nvSpPr>
            <p:spPr>
              <a:xfrm>
                <a:off x="7427856" y="3970963"/>
                <a:ext cx="580270" cy="269425"/>
              </a:xfrm>
              <a:custGeom>
                <a:avLst/>
                <a:gdLst/>
                <a:ahLst/>
                <a:cxnLst/>
                <a:rect l="l" t="t" r="r" b="b"/>
                <a:pathLst>
                  <a:path w="24236" h="11253" extrusionOk="0">
                    <a:moveTo>
                      <a:pt x="22646" y="1"/>
                    </a:moveTo>
                    <a:cubicBezTo>
                      <a:pt x="16286" y="1"/>
                      <a:pt x="9877" y="1648"/>
                      <a:pt x="4118" y="4327"/>
                    </a:cubicBezTo>
                    <a:cubicBezTo>
                      <a:pt x="2663" y="5005"/>
                      <a:pt x="1283" y="5841"/>
                      <a:pt x="1" y="6802"/>
                    </a:cubicBezTo>
                    <a:cubicBezTo>
                      <a:pt x="336" y="9167"/>
                      <a:pt x="2293" y="10805"/>
                      <a:pt x="4768" y="11161"/>
                    </a:cubicBezTo>
                    <a:cubicBezTo>
                      <a:pt x="5448" y="11222"/>
                      <a:pt x="6131" y="11252"/>
                      <a:pt x="6814" y="11252"/>
                    </a:cubicBezTo>
                    <a:cubicBezTo>
                      <a:pt x="9285" y="11252"/>
                      <a:pt x="11760" y="10858"/>
                      <a:pt x="14163" y="10127"/>
                    </a:cubicBezTo>
                    <a:cubicBezTo>
                      <a:pt x="18455" y="7811"/>
                      <a:pt x="22073" y="4356"/>
                      <a:pt x="24235" y="35"/>
                    </a:cubicBezTo>
                    <a:cubicBezTo>
                      <a:pt x="23706" y="12"/>
                      <a:pt x="23177" y="1"/>
                      <a:pt x="2264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5169;p76"/>
              <p:cNvSpPr/>
              <p:nvPr/>
            </p:nvSpPr>
            <p:spPr>
              <a:xfrm>
                <a:off x="7266867" y="3971801"/>
                <a:ext cx="808323" cy="384038"/>
              </a:xfrm>
              <a:custGeom>
                <a:avLst/>
                <a:gdLst/>
                <a:ahLst/>
                <a:cxnLst/>
                <a:rect l="l" t="t" r="r" b="b"/>
                <a:pathLst>
                  <a:path w="33761" h="16040" extrusionOk="0">
                    <a:moveTo>
                      <a:pt x="30959" y="0"/>
                    </a:moveTo>
                    <a:cubicBezTo>
                      <a:pt x="26825" y="8258"/>
                      <a:pt x="17378" y="13374"/>
                      <a:pt x="8045" y="13374"/>
                    </a:cubicBezTo>
                    <a:cubicBezTo>
                      <a:pt x="5781" y="13374"/>
                      <a:pt x="3524" y="13073"/>
                      <a:pt x="1351" y="12443"/>
                    </a:cubicBezTo>
                    <a:cubicBezTo>
                      <a:pt x="857" y="13178"/>
                      <a:pt x="404" y="13942"/>
                      <a:pt x="1" y="14730"/>
                    </a:cubicBezTo>
                    <a:cubicBezTo>
                      <a:pt x="2493" y="15582"/>
                      <a:pt x="5724" y="16039"/>
                      <a:pt x="9065" y="16039"/>
                    </a:cubicBezTo>
                    <a:cubicBezTo>
                      <a:pt x="13282" y="16039"/>
                      <a:pt x="17675" y="15310"/>
                      <a:pt x="20978" y="13725"/>
                    </a:cubicBezTo>
                    <a:cubicBezTo>
                      <a:pt x="32502" y="8200"/>
                      <a:pt x="33761" y="241"/>
                      <a:pt x="33761" y="241"/>
                    </a:cubicBezTo>
                    <a:cubicBezTo>
                      <a:pt x="32829" y="121"/>
                      <a:pt x="31897" y="44"/>
                      <a:pt x="30959" y="0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5170;p76"/>
              <p:cNvSpPr/>
              <p:nvPr/>
            </p:nvSpPr>
            <p:spPr>
              <a:xfrm>
                <a:off x="7261815" y="3968114"/>
                <a:ext cx="817517" cy="391364"/>
              </a:xfrm>
              <a:custGeom>
                <a:avLst/>
                <a:gdLst/>
                <a:ahLst/>
                <a:cxnLst/>
                <a:rect l="l" t="t" r="r" b="b"/>
                <a:pathLst>
                  <a:path w="34145" h="16346" extrusionOk="0">
                    <a:moveTo>
                      <a:pt x="31260" y="313"/>
                    </a:moveTo>
                    <a:cubicBezTo>
                      <a:pt x="32106" y="350"/>
                      <a:pt x="32949" y="419"/>
                      <a:pt x="33792" y="524"/>
                    </a:cubicBezTo>
                    <a:lnTo>
                      <a:pt x="33792" y="524"/>
                    </a:lnTo>
                    <a:cubicBezTo>
                      <a:pt x="33680" y="1036"/>
                      <a:pt x="33221" y="2786"/>
                      <a:pt x="31756" y="5013"/>
                    </a:cubicBezTo>
                    <a:cubicBezTo>
                      <a:pt x="30008" y="7666"/>
                      <a:pt x="26841" y="11006"/>
                      <a:pt x="21122" y="13746"/>
                    </a:cubicBezTo>
                    <a:cubicBezTo>
                      <a:pt x="19488" y="14529"/>
                      <a:pt x="17576" y="15105"/>
                      <a:pt x="15551" y="15485"/>
                    </a:cubicBezTo>
                    <a:cubicBezTo>
                      <a:pt x="13524" y="15860"/>
                      <a:pt x="11381" y="16042"/>
                      <a:pt x="9281" y="16042"/>
                    </a:cubicBezTo>
                    <a:cubicBezTo>
                      <a:pt x="7617" y="16042"/>
                      <a:pt x="5979" y="15927"/>
                      <a:pt x="4450" y="15711"/>
                    </a:cubicBezTo>
                    <a:cubicBezTo>
                      <a:pt x="2986" y="15499"/>
                      <a:pt x="1623" y="15192"/>
                      <a:pt x="427" y="14796"/>
                    </a:cubicBezTo>
                    <a:lnTo>
                      <a:pt x="427" y="14796"/>
                    </a:lnTo>
                    <a:cubicBezTo>
                      <a:pt x="789" y="14100"/>
                      <a:pt x="1192" y="13424"/>
                      <a:pt x="1626" y="12772"/>
                    </a:cubicBezTo>
                    <a:lnTo>
                      <a:pt x="1626" y="12772"/>
                    </a:lnTo>
                    <a:cubicBezTo>
                      <a:pt x="3785" y="13385"/>
                      <a:pt x="6021" y="13678"/>
                      <a:pt x="8262" y="13678"/>
                    </a:cubicBezTo>
                    <a:cubicBezTo>
                      <a:pt x="12952" y="13678"/>
                      <a:pt x="17671" y="12395"/>
                      <a:pt x="21737" y="10069"/>
                    </a:cubicBezTo>
                    <a:cubicBezTo>
                      <a:pt x="25778" y="7760"/>
                      <a:pt x="29175" y="4432"/>
                      <a:pt x="31260" y="313"/>
                    </a:cubicBezTo>
                    <a:close/>
                    <a:moveTo>
                      <a:pt x="31079" y="1"/>
                    </a:moveTo>
                    <a:lnTo>
                      <a:pt x="31035" y="87"/>
                    </a:lnTo>
                    <a:cubicBezTo>
                      <a:pt x="28984" y="4187"/>
                      <a:pt x="25610" y="7513"/>
                      <a:pt x="21588" y="9809"/>
                    </a:cubicBezTo>
                    <a:cubicBezTo>
                      <a:pt x="17570" y="12107"/>
                      <a:pt x="12899" y="13380"/>
                      <a:pt x="8262" y="13380"/>
                    </a:cubicBezTo>
                    <a:cubicBezTo>
                      <a:pt x="6007" y="13380"/>
                      <a:pt x="3764" y="13078"/>
                      <a:pt x="1606" y="12453"/>
                    </a:cubicBezTo>
                    <a:lnTo>
                      <a:pt x="1500" y="12419"/>
                    </a:lnTo>
                    <a:lnTo>
                      <a:pt x="1438" y="12510"/>
                    </a:lnTo>
                    <a:cubicBezTo>
                      <a:pt x="943" y="13251"/>
                      <a:pt x="486" y="14019"/>
                      <a:pt x="78" y="14812"/>
                    </a:cubicBezTo>
                    <a:lnTo>
                      <a:pt x="1" y="14970"/>
                    </a:lnTo>
                    <a:lnTo>
                      <a:pt x="164" y="15023"/>
                    </a:lnTo>
                    <a:cubicBezTo>
                      <a:pt x="1418" y="15456"/>
                      <a:pt x="2860" y="15782"/>
                      <a:pt x="4408" y="16004"/>
                    </a:cubicBezTo>
                    <a:cubicBezTo>
                      <a:pt x="5950" y="16230"/>
                      <a:pt x="7604" y="16345"/>
                      <a:pt x="9281" y="16345"/>
                    </a:cubicBezTo>
                    <a:cubicBezTo>
                      <a:pt x="11399" y="16345"/>
                      <a:pt x="13557" y="16163"/>
                      <a:pt x="15605" y="15778"/>
                    </a:cubicBezTo>
                    <a:cubicBezTo>
                      <a:pt x="17652" y="15398"/>
                      <a:pt x="19588" y="14817"/>
                      <a:pt x="21251" y="14019"/>
                    </a:cubicBezTo>
                    <a:cubicBezTo>
                      <a:pt x="27038" y="11242"/>
                      <a:pt x="30257" y="7848"/>
                      <a:pt x="32026" y="5148"/>
                    </a:cubicBezTo>
                    <a:cubicBezTo>
                      <a:pt x="33794" y="2443"/>
                      <a:pt x="34116" y="433"/>
                      <a:pt x="34116" y="414"/>
                    </a:cubicBezTo>
                    <a:lnTo>
                      <a:pt x="34145" y="265"/>
                    </a:lnTo>
                    <a:lnTo>
                      <a:pt x="33991" y="241"/>
                    </a:lnTo>
                    <a:cubicBezTo>
                      <a:pt x="33054" y="126"/>
                      <a:pt x="32117" y="49"/>
                      <a:pt x="31175" y="6"/>
                    </a:cubicBezTo>
                    <a:lnTo>
                      <a:pt x="31079" y="1"/>
                    </a:lnTo>
                    <a:close/>
                  </a:path>
                </a:pathLst>
              </a:custGeom>
              <a:solidFill>
                <a:srgbClr val="00C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5171;p76"/>
              <p:cNvSpPr/>
              <p:nvPr/>
            </p:nvSpPr>
            <p:spPr>
              <a:xfrm>
                <a:off x="7537393" y="3865951"/>
                <a:ext cx="34310" cy="70104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2928" extrusionOk="0">
                    <a:moveTo>
                      <a:pt x="461" y="1"/>
                    </a:moveTo>
                    <a:lnTo>
                      <a:pt x="0" y="164"/>
                    </a:lnTo>
                    <a:cubicBezTo>
                      <a:pt x="322" y="1087"/>
                      <a:pt x="649" y="2005"/>
                      <a:pt x="971" y="2928"/>
                    </a:cubicBezTo>
                    <a:lnTo>
                      <a:pt x="1433" y="2769"/>
                    </a:lnTo>
                    <a:cubicBezTo>
                      <a:pt x="1111" y="1846"/>
                      <a:pt x="783" y="923"/>
                      <a:pt x="4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5172;p76"/>
              <p:cNvSpPr/>
              <p:nvPr/>
            </p:nvSpPr>
            <p:spPr>
              <a:xfrm>
                <a:off x="7493482" y="3803829"/>
                <a:ext cx="79201" cy="7943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80" extrusionOk="0">
                    <a:moveTo>
                      <a:pt x="890" y="1"/>
                    </a:moveTo>
                    <a:cubicBezTo>
                      <a:pt x="400" y="1"/>
                      <a:pt x="1" y="400"/>
                      <a:pt x="1" y="890"/>
                    </a:cubicBezTo>
                    <a:cubicBezTo>
                      <a:pt x="1" y="1380"/>
                      <a:pt x="400" y="1779"/>
                      <a:pt x="890" y="1779"/>
                    </a:cubicBezTo>
                    <a:cubicBezTo>
                      <a:pt x="1380" y="1779"/>
                      <a:pt x="1775" y="1380"/>
                      <a:pt x="1775" y="890"/>
                    </a:cubicBezTo>
                    <a:cubicBezTo>
                      <a:pt x="1775" y="400"/>
                      <a:pt x="1380" y="1"/>
                      <a:pt x="890" y="1"/>
                    </a:cubicBezTo>
                    <a:close/>
                  </a:path>
                </a:pathLst>
              </a:custGeom>
              <a:solidFill>
                <a:srgbClr val="00C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5173;p76"/>
              <p:cNvSpPr/>
              <p:nvPr/>
            </p:nvSpPr>
            <p:spPr>
              <a:xfrm>
                <a:off x="7458096" y="3968473"/>
                <a:ext cx="215770" cy="231165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655" extrusionOk="0">
                    <a:moveTo>
                      <a:pt x="2192" y="1"/>
                    </a:moveTo>
                    <a:cubicBezTo>
                      <a:pt x="1737" y="500"/>
                      <a:pt x="1342" y="1053"/>
                      <a:pt x="1034" y="1658"/>
                    </a:cubicBezTo>
                    <a:cubicBezTo>
                      <a:pt x="145" y="3446"/>
                      <a:pt x="1" y="5479"/>
                      <a:pt x="251" y="7478"/>
                    </a:cubicBezTo>
                    <a:cubicBezTo>
                      <a:pt x="410" y="8730"/>
                      <a:pt x="1494" y="9654"/>
                      <a:pt x="2722" y="9654"/>
                    </a:cubicBezTo>
                    <a:cubicBezTo>
                      <a:pt x="2833" y="9654"/>
                      <a:pt x="2945" y="9647"/>
                      <a:pt x="3057" y="9632"/>
                    </a:cubicBezTo>
                    <a:cubicBezTo>
                      <a:pt x="5104" y="9348"/>
                      <a:pt x="7133" y="8727"/>
                      <a:pt x="9012" y="7820"/>
                    </a:cubicBezTo>
                    <a:cubicBezTo>
                      <a:pt x="5133" y="7272"/>
                      <a:pt x="1726" y="3801"/>
                      <a:pt x="21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5174;p76"/>
              <p:cNvSpPr/>
              <p:nvPr/>
            </p:nvSpPr>
            <p:spPr>
              <a:xfrm>
                <a:off x="7499421" y="3940867"/>
                <a:ext cx="230255" cy="214836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973" extrusionOk="0">
                    <a:moveTo>
                      <a:pt x="1803" y="1"/>
                    </a:moveTo>
                    <a:cubicBezTo>
                      <a:pt x="1317" y="332"/>
                      <a:pt x="865" y="721"/>
                      <a:pt x="466" y="1154"/>
                    </a:cubicBezTo>
                    <a:cubicBezTo>
                      <a:pt x="0" y="4954"/>
                      <a:pt x="3407" y="8425"/>
                      <a:pt x="7286" y="8973"/>
                    </a:cubicBezTo>
                    <a:cubicBezTo>
                      <a:pt x="8093" y="8578"/>
                      <a:pt x="8872" y="8126"/>
                      <a:pt x="9617" y="7631"/>
                    </a:cubicBezTo>
                    <a:cubicBezTo>
                      <a:pt x="8189" y="7473"/>
                      <a:pt x="6829" y="6992"/>
                      <a:pt x="5681" y="6074"/>
                    </a:cubicBezTo>
                    <a:cubicBezTo>
                      <a:pt x="3792" y="4561"/>
                      <a:pt x="2196" y="2461"/>
                      <a:pt x="1803" y="1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5175;p76"/>
              <p:cNvSpPr/>
              <p:nvPr/>
            </p:nvSpPr>
            <p:spPr>
              <a:xfrm>
                <a:off x="7570195" y="3907467"/>
                <a:ext cx="230494" cy="141955"/>
              </a:xfrm>
              <a:custGeom>
                <a:avLst/>
                <a:gdLst/>
                <a:ahLst/>
                <a:cxnLst/>
                <a:rect l="l" t="t" r="r" b="b"/>
                <a:pathLst>
                  <a:path w="9627" h="5929" extrusionOk="0">
                    <a:moveTo>
                      <a:pt x="3237" y="1"/>
                    </a:moveTo>
                    <a:cubicBezTo>
                      <a:pt x="2219" y="1"/>
                      <a:pt x="1209" y="224"/>
                      <a:pt x="269" y="622"/>
                    </a:cubicBezTo>
                    <a:cubicBezTo>
                      <a:pt x="0" y="2664"/>
                      <a:pt x="1744" y="4783"/>
                      <a:pt x="3215" y="5519"/>
                    </a:cubicBezTo>
                    <a:cubicBezTo>
                      <a:pt x="3918" y="5800"/>
                      <a:pt x="4602" y="5928"/>
                      <a:pt x="5255" y="5928"/>
                    </a:cubicBezTo>
                    <a:cubicBezTo>
                      <a:pt x="6993" y="5928"/>
                      <a:pt x="8515" y="5016"/>
                      <a:pt x="9626" y="3630"/>
                    </a:cubicBezTo>
                    <a:cubicBezTo>
                      <a:pt x="8381" y="1669"/>
                      <a:pt x="6238" y="265"/>
                      <a:pt x="3917" y="35"/>
                    </a:cubicBezTo>
                    <a:cubicBezTo>
                      <a:pt x="3690" y="12"/>
                      <a:pt x="3464" y="1"/>
                      <a:pt x="3237" y="1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5176;p76"/>
              <p:cNvSpPr/>
              <p:nvPr/>
            </p:nvSpPr>
            <p:spPr>
              <a:xfrm>
                <a:off x="7542565" y="3922336"/>
                <a:ext cx="274788" cy="201261"/>
              </a:xfrm>
              <a:custGeom>
                <a:avLst/>
                <a:gdLst/>
                <a:ahLst/>
                <a:cxnLst/>
                <a:rect l="l" t="t" r="r" b="b"/>
                <a:pathLst>
                  <a:path w="11477" h="8406" extrusionOk="0">
                    <a:moveTo>
                      <a:pt x="1423" y="1"/>
                    </a:moveTo>
                    <a:lnTo>
                      <a:pt x="1423" y="1"/>
                    </a:lnTo>
                    <a:cubicBezTo>
                      <a:pt x="924" y="212"/>
                      <a:pt x="447" y="467"/>
                      <a:pt x="1" y="775"/>
                    </a:cubicBezTo>
                    <a:cubicBezTo>
                      <a:pt x="394" y="3235"/>
                      <a:pt x="1990" y="5335"/>
                      <a:pt x="3879" y="6848"/>
                    </a:cubicBezTo>
                    <a:cubicBezTo>
                      <a:pt x="5027" y="7766"/>
                      <a:pt x="6387" y="8247"/>
                      <a:pt x="7815" y="8405"/>
                    </a:cubicBezTo>
                    <a:cubicBezTo>
                      <a:pt x="8766" y="7771"/>
                      <a:pt x="9665" y="7065"/>
                      <a:pt x="10477" y="6272"/>
                    </a:cubicBezTo>
                    <a:cubicBezTo>
                      <a:pt x="11322" y="5450"/>
                      <a:pt x="11477" y="4148"/>
                      <a:pt x="10867" y="3139"/>
                    </a:cubicBezTo>
                    <a:lnTo>
                      <a:pt x="10780" y="3009"/>
                    </a:lnTo>
                    <a:cubicBezTo>
                      <a:pt x="9669" y="4395"/>
                      <a:pt x="8147" y="5307"/>
                      <a:pt x="6409" y="5307"/>
                    </a:cubicBezTo>
                    <a:cubicBezTo>
                      <a:pt x="5756" y="5307"/>
                      <a:pt x="5072" y="5179"/>
                      <a:pt x="4369" y="4898"/>
                    </a:cubicBezTo>
                    <a:cubicBezTo>
                      <a:pt x="2898" y="4162"/>
                      <a:pt x="1154" y="2043"/>
                      <a:pt x="14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5177;p76"/>
              <p:cNvSpPr/>
              <p:nvPr/>
            </p:nvSpPr>
            <p:spPr>
              <a:xfrm>
                <a:off x="7621958" y="3922048"/>
                <a:ext cx="76664" cy="74677"/>
              </a:xfrm>
              <a:custGeom>
                <a:avLst/>
                <a:gdLst/>
                <a:ahLst/>
                <a:cxnLst/>
                <a:rect l="l" t="t" r="r" b="b"/>
                <a:pathLst>
                  <a:path w="3202" h="3119" extrusionOk="0">
                    <a:moveTo>
                      <a:pt x="1603" y="0"/>
                    </a:moveTo>
                    <a:cubicBezTo>
                      <a:pt x="1577" y="0"/>
                      <a:pt x="1551" y="1"/>
                      <a:pt x="1524" y="2"/>
                    </a:cubicBezTo>
                    <a:cubicBezTo>
                      <a:pt x="664" y="42"/>
                      <a:pt x="1" y="776"/>
                      <a:pt x="43" y="1637"/>
                    </a:cubicBezTo>
                    <a:cubicBezTo>
                      <a:pt x="81" y="2470"/>
                      <a:pt x="768" y="3118"/>
                      <a:pt x="1593" y="3118"/>
                    </a:cubicBezTo>
                    <a:cubicBezTo>
                      <a:pt x="1619" y="3118"/>
                      <a:pt x="1646" y="3118"/>
                      <a:pt x="1673" y="3116"/>
                    </a:cubicBezTo>
                    <a:cubicBezTo>
                      <a:pt x="2534" y="3074"/>
                      <a:pt x="3201" y="2344"/>
                      <a:pt x="3158" y="1483"/>
                    </a:cubicBezTo>
                    <a:cubicBezTo>
                      <a:pt x="3116" y="649"/>
                      <a:pt x="2428" y="0"/>
                      <a:pt x="1603" y="0"/>
                    </a:cubicBezTo>
                    <a:close/>
                  </a:path>
                </a:pathLst>
              </a:custGeom>
              <a:solidFill>
                <a:srgbClr val="EEEEEE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5178;p76"/>
              <p:cNvSpPr/>
              <p:nvPr/>
            </p:nvSpPr>
            <p:spPr>
              <a:xfrm>
                <a:off x="7343292" y="4302734"/>
                <a:ext cx="26720" cy="26576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110" extrusionOk="0">
                    <a:moveTo>
                      <a:pt x="557" y="0"/>
                    </a:moveTo>
                    <a:cubicBezTo>
                      <a:pt x="250" y="0"/>
                      <a:pt x="0" y="249"/>
                      <a:pt x="0" y="557"/>
                    </a:cubicBezTo>
                    <a:cubicBezTo>
                      <a:pt x="0" y="865"/>
                      <a:pt x="250" y="1110"/>
                      <a:pt x="557" y="1110"/>
                    </a:cubicBezTo>
                    <a:cubicBezTo>
                      <a:pt x="865" y="1110"/>
                      <a:pt x="1115" y="865"/>
                      <a:pt x="1115" y="557"/>
                    </a:cubicBezTo>
                    <a:cubicBezTo>
                      <a:pt x="1115" y="249"/>
                      <a:pt x="865" y="0"/>
                      <a:pt x="557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5179;p76"/>
              <p:cNvSpPr/>
              <p:nvPr/>
            </p:nvSpPr>
            <p:spPr>
              <a:xfrm>
                <a:off x="7469828" y="4310444"/>
                <a:ext cx="26744" cy="26720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116" extrusionOk="0">
                    <a:moveTo>
                      <a:pt x="559" y="0"/>
                    </a:moveTo>
                    <a:cubicBezTo>
                      <a:pt x="251" y="0"/>
                      <a:pt x="1" y="250"/>
                      <a:pt x="1" y="557"/>
                    </a:cubicBezTo>
                    <a:cubicBezTo>
                      <a:pt x="1" y="865"/>
                      <a:pt x="251" y="1115"/>
                      <a:pt x="559" y="1115"/>
                    </a:cubicBezTo>
                    <a:cubicBezTo>
                      <a:pt x="866" y="1115"/>
                      <a:pt x="1116" y="865"/>
                      <a:pt x="1116" y="557"/>
                    </a:cubicBezTo>
                    <a:cubicBezTo>
                      <a:pt x="1116" y="250"/>
                      <a:pt x="866" y="0"/>
                      <a:pt x="559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5180;p76"/>
              <p:cNvSpPr/>
              <p:nvPr/>
            </p:nvSpPr>
            <p:spPr>
              <a:xfrm>
                <a:off x="7569141" y="4302734"/>
                <a:ext cx="26720" cy="26576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110" extrusionOk="0">
                    <a:moveTo>
                      <a:pt x="559" y="0"/>
                    </a:moveTo>
                    <a:cubicBezTo>
                      <a:pt x="251" y="0"/>
                      <a:pt x="0" y="249"/>
                      <a:pt x="0" y="557"/>
                    </a:cubicBezTo>
                    <a:cubicBezTo>
                      <a:pt x="0" y="865"/>
                      <a:pt x="251" y="1110"/>
                      <a:pt x="559" y="1110"/>
                    </a:cubicBezTo>
                    <a:cubicBezTo>
                      <a:pt x="865" y="1110"/>
                      <a:pt x="1116" y="865"/>
                      <a:pt x="1116" y="557"/>
                    </a:cubicBezTo>
                    <a:cubicBezTo>
                      <a:pt x="1116" y="249"/>
                      <a:pt x="865" y="0"/>
                      <a:pt x="559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5181;p76"/>
              <p:cNvSpPr/>
              <p:nvPr/>
            </p:nvSpPr>
            <p:spPr>
              <a:xfrm>
                <a:off x="7653610" y="4283843"/>
                <a:ext cx="26696" cy="26624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112" extrusionOk="0">
                    <a:moveTo>
                      <a:pt x="558" y="0"/>
                    </a:moveTo>
                    <a:cubicBezTo>
                      <a:pt x="250" y="0"/>
                      <a:pt x="1" y="251"/>
                      <a:pt x="1" y="559"/>
                    </a:cubicBezTo>
                    <a:cubicBezTo>
                      <a:pt x="1" y="865"/>
                      <a:pt x="250" y="1111"/>
                      <a:pt x="558" y="1111"/>
                    </a:cubicBezTo>
                    <a:cubicBezTo>
                      <a:pt x="866" y="1111"/>
                      <a:pt x="1115" y="865"/>
                      <a:pt x="1115" y="559"/>
                    </a:cubicBezTo>
                    <a:cubicBezTo>
                      <a:pt x="1115" y="251"/>
                      <a:pt x="866" y="0"/>
                      <a:pt x="558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5182;p76"/>
              <p:cNvSpPr/>
              <p:nvPr/>
            </p:nvSpPr>
            <p:spPr>
              <a:xfrm>
                <a:off x="7751056" y="4247834"/>
                <a:ext cx="26600" cy="26624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112" extrusionOk="0">
                    <a:moveTo>
                      <a:pt x="553" y="0"/>
                    </a:moveTo>
                    <a:cubicBezTo>
                      <a:pt x="245" y="0"/>
                      <a:pt x="1" y="251"/>
                      <a:pt x="1" y="559"/>
                    </a:cubicBezTo>
                    <a:cubicBezTo>
                      <a:pt x="1" y="865"/>
                      <a:pt x="245" y="1111"/>
                      <a:pt x="553" y="1111"/>
                    </a:cubicBezTo>
                    <a:cubicBezTo>
                      <a:pt x="861" y="1111"/>
                      <a:pt x="1110" y="865"/>
                      <a:pt x="1110" y="559"/>
                    </a:cubicBezTo>
                    <a:cubicBezTo>
                      <a:pt x="1110" y="251"/>
                      <a:pt x="861" y="0"/>
                      <a:pt x="553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5183;p76"/>
              <p:cNvSpPr/>
              <p:nvPr/>
            </p:nvSpPr>
            <p:spPr>
              <a:xfrm>
                <a:off x="7839644" y="4195256"/>
                <a:ext cx="26624" cy="26624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112" extrusionOk="0">
                    <a:moveTo>
                      <a:pt x="553" y="0"/>
                    </a:moveTo>
                    <a:cubicBezTo>
                      <a:pt x="246" y="0"/>
                      <a:pt x="1" y="251"/>
                      <a:pt x="1" y="557"/>
                    </a:cubicBezTo>
                    <a:cubicBezTo>
                      <a:pt x="1" y="865"/>
                      <a:pt x="246" y="1111"/>
                      <a:pt x="553" y="1111"/>
                    </a:cubicBezTo>
                    <a:cubicBezTo>
                      <a:pt x="861" y="1111"/>
                      <a:pt x="1111" y="865"/>
                      <a:pt x="1111" y="557"/>
                    </a:cubicBezTo>
                    <a:cubicBezTo>
                      <a:pt x="1111" y="251"/>
                      <a:pt x="861" y="0"/>
                      <a:pt x="553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5184;p76"/>
              <p:cNvSpPr/>
              <p:nvPr/>
            </p:nvSpPr>
            <p:spPr>
              <a:xfrm>
                <a:off x="7960936" y="4070085"/>
                <a:ext cx="26696" cy="2657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110" extrusionOk="0">
                    <a:moveTo>
                      <a:pt x="557" y="0"/>
                    </a:moveTo>
                    <a:cubicBezTo>
                      <a:pt x="249" y="0"/>
                      <a:pt x="0" y="249"/>
                      <a:pt x="0" y="557"/>
                    </a:cubicBezTo>
                    <a:cubicBezTo>
                      <a:pt x="0" y="865"/>
                      <a:pt x="249" y="1110"/>
                      <a:pt x="557" y="1110"/>
                    </a:cubicBezTo>
                    <a:cubicBezTo>
                      <a:pt x="865" y="1110"/>
                      <a:pt x="1114" y="865"/>
                      <a:pt x="1114" y="557"/>
                    </a:cubicBezTo>
                    <a:cubicBezTo>
                      <a:pt x="1114" y="249"/>
                      <a:pt x="865" y="0"/>
                      <a:pt x="557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5185;p76"/>
              <p:cNvSpPr/>
              <p:nvPr/>
            </p:nvSpPr>
            <p:spPr>
              <a:xfrm>
                <a:off x="7912501" y="4131521"/>
                <a:ext cx="26696" cy="2669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115" extrusionOk="0">
                    <a:moveTo>
                      <a:pt x="557" y="0"/>
                    </a:moveTo>
                    <a:cubicBezTo>
                      <a:pt x="249" y="0"/>
                      <a:pt x="0" y="250"/>
                      <a:pt x="0" y="557"/>
                    </a:cubicBezTo>
                    <a:cubicBezTo>
                      <a:pt x="0" y="865"/>
                      <a:pt x="249" y="1115"/>
                      <a:pt x="557" y="1115"/>
                    </a:cubicBezTo>
                    <a:cubicBezTo>
                      <a:pt x="865" y="1115"/>
                      <a:pt x="1114" y="865"/>
                      <a:pt x="1114" y="557"/>
                    </a:cubicBezTo>
                    <a:cubicBezTo>
                      <a:pt x="1114" y="250"/>
                      <a:pt x="865" y="0"/>
                      <a:pt x="557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5186;p76"/>
              <p:cNvSpPr/>
              <p:nvPr/>
            </p:nvSpPr>
            <p:spPr>
              <a:xfrm>
                <a:off x="8008103" y="3998616"/>
                <a:ext cx="26720" cy="2672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116" extrusionOk="0">
                    <a:moveTo>
                      <a:pt x="557" y="0"/>
                    </a:moveTo>
                    <a:cubicBezTo>
                      <a:pt x="251" y="0"/>
                      <a:pt x="0" y="251"/>
                      <a:pt x="0" y="558"/>
                    </a:cubicBezTo>
                    <a:cubicBezTo>
                      <a:pt x="0" y="865"/>
                      <a:pt x="251" y="1116"/>
                      <a:pt x="557" y="1116"/>
                    </a:cubicBezTo>
                    <a:cubicBezTo>
                      <a:pt x="865" y="1116"/>
                      <a:pt x="1116" y="865"/>
                      <a:pt x="1116" y="558"/>
                    </a:cubicBezTo>
                    <a:cubicBezTo>
                      <a:pt x="1116" y="251"/>
                      <a:pt x="865" y="0"/>
                      <a:pt x="557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5187;p76"/>
              <p:cNvSpPr/>
              <p:nvPr/>
            </p:nvSpPr>
            <p:spPr>
              <a:xfrm>
                <a:off x="7542565" y="3921836"/>
                <a:ext cx="274788" cy="201261"/>
              </a:xfrm>
              <a:custGeom>
                <a:avLst/>
                <a:gdLst/>
                <a:ahLst/>
                <a:cxnLst/>
                <a:rect l="l" t="t" r="r" b="b"/>
                <a:pathLst>
                  <a:path w="11477" h="8406" extrusionOk="0">
                    <a:moveTo>
                      <a:pt x="1423" y="1"/>
                    </a:moveTo>
                    <a:lnTo>
                      <a:pt x="1423" y="1"/>
                    </a:lnTo>
                    <a:cubicBezTo>
                      <a:pt x="924" y="212"/>
                      <a:pt x="447" y="467"/>
                      <a:pt x="1" y="775"/>
                    </a:cubicBezTo>
                    <a:cubicBezTo>
                      <a:pt x="394" y="3235"/>
                      <a:pt x="1990" y="5335"/>
                      <a:pt x="3879" y="6848"/>
                    </a:cubicBezTo>
                    <a:cubicBezTo>
                      <a:pt x="5027" y="7766"/>
                      <a:pt x="6387" y="8247"/>
                      <a:pt x="7815" y="8405"/>
                    </a:cubicBezTo>
                    <a:cubicBezTo>
                      <a:pt x="8766" y="7771"/>
                      <a:pt x="9665" y="7065"/>
                      <a:pt x="10477" y="6272"/>
                    </a:cubicBezTo>
                    <a:cubicBezTo>
                      <a:pt x="11322" y="5450"/>
                      <a:pt x="11477" y="4148"/>
                      <a:pt x="10867" y="3139"/>
                    </a:cubicBezTo>
                    <a:lnTo>
                      <a:pt x="10780" y="3009"/>
                    </a:lnTo>
                    <a:cubicBezTo>
                      <a:pt x="9669" y="4395"/>
                      <a:pt x="8147" y="5307"/>
                      <a:pt x="6409" y="5307"/>
                    </a:cubicBezTo>
                    <a:cubicBezTo>
                      <a:pt x="5756" y="5307"/>
                      <a:pt x="5072" y="5179"/>
                      <a:pt x="4369" y="4898"/>
                    </a:cubicBezTo>
                    <a:cubicBezTo>
                      <a:pt x="2898" y="4162"/>
                      <a:pt x="1154" y="2043"/>
                      <a:pt x="1423" y="1"/>
                    </a:cubicBezTo>
                    <a:close/>
                  </a:path>
                </a:pathLst>
              </a:custGeom>
              <a:solidFill>
                <a:srgbClr val="EEEEEE">
                  <a:alpha val="2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5188;p76"/>
              <p:cNvSpPr/>
              <p:nvPr/>
            </p:nvSpPr>
            <p:spPr>
              <a:xfrm>
                <a:off x="7458096" y="3969748"/>
                <a:ext cx="215770" cy="231165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655" extrusionOk="0">
                    <a:moveTo>
                      <a:pt x="2192" y="1"/>
                    </a:moveTo>
                    <a:cubicBezTo>
                      <a:pt x="1737" y="500"/>
                      <a:pt x="1342" y="1053"/>
                      <a:pt x="1034" y="1658"/>
                    </a:cubicBezTo>
                    <a:cubicBezTo>
                      <a:pt x="145" y="3446"/>
                      <a:pt x="1" y="5479"/>
                      <a:pt x="251" y="7478"/>
                    </a:cubicBezTo>
                    <a:cubicBezTo>
                      <a:pt x="410" y="8730"/>
                      <a:pt x="1494" y="9654"/>
                      <a:pt x="2722" y="9654"/>
                    </a:cubicBezTo>
                    <a:cubicBezTo>
                      <a:pt x="2833" y="9654"/>
                      <a:pt x="2945" y="9647"/>
                      <a:pt x="3057" y="9632"/>
                    </a:cubicBezTo>
                    <a:cubicBezTo>
                      <a:pt x="5104" y="9348"/>
                      <a:pt x="7133" y="8727"/>
                      <a:pt x="9012" y="7820"/>
                    </a:cubicBezTo>
                    <a:cubicBezTo>
                      <a:pt x="5133" y="7272"/>
                      <a:pt x="1726" y="3801"/>
                      <a:pt x="2192" y="1"/>
                    </a:cubicBezTo>
                    <a:close/>
                  </a:path>
                </a:pathLst>
              </a:custGeom>
              <a:solidFill>
                <a:srgbClr val="EEEEEE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0" name="Google Shape;1283;p41"/>
          <p:cNvGrpSpPr/>
          <p:nvPr/>
        </p:nvGrpSpPr>
        <p:grpSpPr>
          <a:xfrm rot="1462405">
            <a:off x="2089233" y="2833831"/>
            <a:ext cx="1560981" cy="2184332"/>
            <a:chOff x="5297757" y="1163135"/>
            <a:chExt cx="2364560" cy="3000683"/>
          </a:xfrm>
        </p:grpSpPr>
        <p:grpSp>
          <p:nvGrpSpPr>
            <p:cNvPr id="260" name="Google Shape;1285;p41"/>
            <p:cNvGrpSpPr/>
            <p:nvPr/>
          </p:nvGrpSpPr>
          <p:grpSpPr>
            <a:xfrm>
              <a:off x="6756858" y="1427483"/>
              <a:ext cx="313507" cy="266294"/>
              <a:chOff x="656596" y="3377908"/>
              <a:chExt cx="313507" cy="266294"/>
            </a:xfrm>
          </p:grpSpPr>
          <p:sp>
            <p:nvSpPr>
              <p:cNvPr id="263" name="Google Shape;1287;p41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1290;p41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1291;p41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1293;p41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" name="Google Shape;1299;p41"/>
            <p:cNvGrpSpPr/>
            <p:nvPr/>
          </p:nvGrpSpPr>
          <p:grpSpPr>
            <a:xfrm rot="1030886">
              <a:off x="7442521" y="1163135"/>
              <a:ext cx="219796" cy="179773"/>
              <a:chOff x="656596" y="3387782"/>
              <a:chExt cx="313507" cy="256420"/>
            </a:xfrm>
          </p:grpSpPr>
          <p:sp>
            <p:nvSpPr>
              <p:cNvPr id="250" name="Google Shape;1301;p41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1304;p41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1305;p41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1313;p41"/>
            <p:cNvGrpSpPr/>
            <p:nvPr/>
          </p:nvGrpSpPr>
          <p:grpSpPr>
            <a:xfrm rot="1189477">
              <a:off x="7563594" y="1862100"/>
              <a:ext cx="35353" cy="32776"/>
              <a:chOff x="809598" y="3373010"/>
              <a:chExt cx="63945" cy="59284"/>
            </a:xfrm>
          </p:grpSpPr>
          <p:sp>
            <p:nvSpPr>
              <p:cNvPr id="239" name="Google Shape;1317;p41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1320;p41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321;p41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4" name="Google Shape;1326;p41"/>
            <p:cNvSpPr/>
            <p:nvPr/>
          </p:nvSpPr>
          <p:spPr>
            <a:xfrm>
              <a:off x="5388052" y="2482772"/>
              <a:ext cx="869842" cy="1282998"/>
            </a:xfrm>
            <a:custGeom>
              <a:avLst/>
              <a:gdLst/>
              <a:ahLst/>
              <a:cxnLst/>
              <a:rect l="l" t="t" r="r" b="b"/>
              <a:pathLst>
                <a:path w="9112" h="13440" extrusionOk="0">
                  <a:moveTo>
                    <a:pt x="2706" y="0"/>
                  </a:moveTo>
                  <a:cubicBezTo>
                    <a:pt x="1437" y="0"/>
                    <a:pt x="341" y="1280"/>
                    <a:pt x="179" y="2587"/>
                  </a:cubicBezTo>
                  <a:cubicBezTo>
                    <a:pt x="0" y="4025"/>
                    <a:pt x="606" y="5424"/>
                    <a:pt x="1202" y="6740"/>
                  </a:cubicBezTo>
                  <a:cubicBezTo>
                    <a:pt x="1914" y="8321"/>
                    <a:pt x="2624" y="9902"/>
                    <a:pt x="3340" y="11488"/>
                  </a:cubicBezTo>
                  <a:cubicBezTo>
                    <a:pt x="3706" y="12305"/>
                    <a:pt x="4187" y="13218"/>
                    <a:pt x="5057" y="13424"/>
                  </a:cubicBezTo>
                  <a:cubicBezTo>
                    <a:pt x="5100" y="13435"/>
                    <a:pt x="5146" y="13440"/>
                    <a:pt x="5196" y="13440"/>
                  </a:cubicBezTo>
                  <a:cubicBezTo>
                    <a:pt x="6300" y="13440"/>
                    <a:pt x="8863" y="10968"/>
                    <a:pt x="9112" y="10834"/>
                  </a:cubicBezTo>
                  <a:cubicBezTo>
                    <a:pt x="8344" y="6726"/>
                    <a:pt x="5946" y="3361"/>
                    <a:pt x="3389" y="65"/>
                  </a:cubicBezTo>
                  <a:cubicBezTo>
                    <a:pt x="3408" y="44"/>
                    <a:pt x="3393" y="38"/>
                    <a:pt x="3360" y="38"/>
                  </a:cubicBezTo>
                  <a:cubicBezTo>
                    <a:pt x="3296" y="38"/>
                    <a:pt x="3165" y="64"/>
                    <a:pt x="3101" y="64"/>
                  </a:cubicBezTo>
                  <a:cubicBezTo>
                    <a:pt x="3068" y="64"/>
                    <a:pt x="3052" y="57"/>
                    <a:pt x="3072" y="36"/>
                  </a:cubicBezTo>
                  <a:cubicBezTo>
                    <a:pt x="2949" y="12"/>
                    <a:pt x="2826" y="0"/>
                    <a:pt x="2706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27;p41"/>
            <p:cNvSpPr/>
            <p:nvPr/>
          </p:nvSpPr>
          <p:spPr>
            <a:xfrm>
              <a:off x="5388052" y="2618596"/>
              <a:ext cx="658873" cy="1147252"/>
            </a:xfrm>
            <a:custGeom>
              <a:avLst/>
              <a:gdLst/>
              <a:ahLst/>
              <a:cxnLst/>
              <a:rect l="l" t="t" r="r" b="b"/>
              <a:pathLst>
                <a:path w="6902" h="12018" extrusionOk="0">
                  <a:moveTo>
                    <a:pt x="657" y="0"/>
                  </a:moveTo>
                  <a:cubicBezTo>
                    <a:pt x="629" y="0"/>
                    <a:pt x="600" y="1"/>
                    <a:pt x="572" y="2"/>
                  </a:cubicBezTo>
                  <a:cubicBezTo>
                    <a:pt x="370" y="363"/>
                    <a:pt x="226" y="761"/>
                    <a:pt x="179" y="1164"/>
                  </a:cubicBezTo>
                  <a:cubicBezTo>
                    <a:pt x="0" y="2602"/>
                    <a:pt x="606" y="4001"/>
                    <a:pt x="1202" y="5317"/>
                  </a:cubicBezTo>
                  <a:cubicBezTo>
                    <a:pt x="1914" y="6898"/>
                    <a:pt x="2624" y="8479"/>
                    <a:pt x="3340" y="10065"/>
                  </a:cubicBezTo>
                  <a:cubicBezTo>
                    <a:pt x="3706" y="10882"/>
                    <a:pt x="4187" y="11795"/>
                    <a:pt x="5057" y="12001"/>
                  </a:cubicBezTo>
                  <a:cubicBezTo>
                    <a:pt x="5100" y="12012"/>
                    <a:pt x="5146" y="12017"/>
                    <a:pt x="5196" y="12017"/>
                  </a:cubicBezTo>
                  <a:cubicBezTo>
                    <a:pt x="5438" y="12017"/>
                    <a:pt x="5751" y="11896"/>
                    <a:pt x="6095" y="11708"/>
                  </a:cubicBezTo>
                  <a:cubicBezTo>
                    <a:pt x="6902" y="8138"/>
                    <a:pt x="4350" y="4567"/>
                    <a:pt x="2404" y="1002"/>
                  </a:cubicBezTo>
                  <a:cubicBezTo>
                    <a:pt x="2076" y="345"/>
                    <a:pt x="1361" y="0"/>
                    <a:pt x="657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328;p41"/>
            <p:cNvSpPr/>
            <p:nvPr/>
          </p:nvSpPr>
          <p:spPr>
            <a:xfrm>
              <a:off x="5442649" y="2482868"/>
              <a:ext cx="815238" cy="1253500"/>
            </a:xfrm>
            <a:custGeom>
              <a:avLst/>
              <a:gdLst/>
              <a:ahLst/>
              <a:cxnLst/>
              <a:rect l="l" t="t" r="r" b="b"/>
              <a:pathLst>
                <a:path w="8540" h="13131" extrusionOk="0">
                  <a:moveTo>
                    <a:pt x="2138" y="0"/>
                  </a:moveTo>
                  <a:cubicBezTo>
                    <a:pt x="1260" y="0"/>
                    <a:pt x="466" y="612"/>
                    <a:pt x="0" y="1424"/>
                  </a:cubicBezTo>
                  <a:cubicBezTo>
                    <a:pt x="28" y="1423"/>
                    <a:pt x="57" y="1422"/>
                    <a:pt x="85" y="1422"/>
                  </a:cubicBezTo>
                  <a:cubicBezTo>
                    <a:pt x="789" y="1422"/>
                    <a:pt x="1504" y="1767"/>
                    <a:pt x="1832" y="2424"/>
                  </a:cubicBezTo>
                  <a:cubicBezTo>
                    <a:pt x="3778" y="5989"/>
                    <a:pt x="6330" y="9560"/>
                    <a:pt x="5523" y="13130"/>
                  </a:cubicBezTo>
                  <a:cubicBezTo>
                    <a:pt x="6743" y="12463"/>
                    <a:pt x="8348" y="10939"/>
                    <a:pt x="8540" y="10833"/>
                  </a:cubicBezTo>
                  <a:cubicBezTo>
                    <a:pt x="7772" y="6725"/>
                    <a:pt x="5374" y="3360"/>
                    <a:pt x="2817" y="64"/>
                  </a:cubicBezTo>
                  <a:cubicBezTo>
                    <a:pt x="2836" y="43"/>
                    <a:pt x="2821" y="37"/>
                    <a:pt x="2788" y="37"/>
                  </a:cubicBezTo>
                  <a:cubicBezTo>
                    <a:pt x="2724" y="37"/>
                    <a:pt x="2593" y="63"/>
                    <a:pt x="2529" y="63"/>
                  </a:cubicBezTo>
                  <a:cubicBezTo>
                    <a:pt x="2496" y="63"/>
                    <a:pt x="2480" y="56"/>
                    <a:pt x="2500" y="35"/>
                  </a:cubicBezTo>
                  <a:cubicBezTo>
                    <a:pt x="2378" y="12"/>
                    <a:pt x="2257" y="0"/>
                    <a:pt x="2138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329;p41"/>
            <p:cNvSpPr/>
            <p:nvPr/>
          </p:nvSpPr>
          <p:spPr>
            <a:xfrm>
              <a:off x="6263800" y="2117775"/>
              <a:ext cx="823066" cy="610092"/>
            </a:xfrm>
            <a:custGeom>
              <a:avLst/>
              <a:gdLst/>
              <a:ahLst/>
              <a:cxnLst/>
              <a:rect l="l" t="t" r="r" b="b"/>
              <a:pathLst>
                <a:path w="8622" h="6391" extrusionOk="0">
                  <a:moveTo>
                    <a:pt x="7072" y="0"/>
                  </a:moveTo>
                  <a:cubicBezTo>
                    <a:pt x="6881" y="0"/>
                    <a:pt x="6689" y="20"/>
                    <a:pt x="6502" y="59"/>
                  </a:cubicBezTo>
                  <a:cubicBezTo>
                    <a:pt x="6305" y="103"/>
                    <a:pt x="6136" y="232"/>
                    <a:pt x="6050" y="414"/>
                  </a:cubicBezTo>
                  <a:cubicBezTo>
                    <a:pt x="5612" y="1323"/>
                    <a:pt x="5040" y="2246"/>
                    <a:pt x="4637" y="3149"/>
                  </a:cubicBezTo>
                  <a:cubicBezTo>
                    <a:pt x="4216" y="2532"/>
                    <a:pt x="2309" y="1062"/>
                    <a:pt x="670" y="1062"/>
                  </a:cubicBezTo>
                  <a:cubicBezTo>
                    <a:pt x="458" y="1062"/>
                    <a:pt x="251" y="1087"/>
                    <a:pt x="52" y="1141"/>
                  </a:cubicBezTo>
                  <a:cubicBezTo>
                    <a:pt x="182" y="2231"/>
                    <a:pt x="0" y="1933"/>
                    <a:pt x="129" y="3029"/>
                  </a:cubicBezTo>
                  <a:cubicBezTo>
                    <a:pt x="1253" y="4255"/>
                    <a:pt x="3240" y="6391"/>
                    <a:pt x="4781" y="6391"/>
                  </a:cubicBezTo>
                  <a:cubicBezTo>
                    <a:pt x="5112" y="6391"/>
                    <a:pt x="5422" y="6292"/>
                    <a:pt x="5699" y="6065"/>
                  </a:cubicBezTo>
                  <a:cubicBezTo>
                    <a:pt x="7242" y="4803"/>
                    <a:pt x="8323" y="2923"/>
                    <a:pt x="8582" y="943"/>
                  </a:cubicBezTo>
                  <a:cubicBezTo>
                    <a:pt x="8622" y="660"/>
                    <a:pt x="8477" y="385"/>
                    <a:pt x="8218" y="261"/>
                  </a:cubicBezTo>
                  <a:cubicBezTo>
                    <a:pt x="7867" y="85"/>
                    <a:pt x="7471" y="0"/>
                    <a:pt x="7072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330;p41"/>
            <p:cNvSpPr/>
            <p:nvPr/>
          </p:nvSpPr>
          <p:spPr>
            <a:xfrm>
              <a:off x="6272867" y="2181535"/>
              <a:ext cx="811706" cy="546324"/>
            </a:xfrm>
            <a:custGeom>
              <a:avLst/>
              <a:gdLst/>
              <a:ahLst/>
              <a:cxnLst/>
              <a:rect l="l" t="t" r="r" b="b"/>
              <a:pathLst>
                <a:path w="8503" h="5723" extrusionOk="0">
                  <a:moveTo>
                    <a:pt x="8459" y="1"/>
                  </a:moveTo>
                  <a:cubicBezTo>
                    <a:pt x="7806" y="1760"/>
                    <a:pt x="6844" y="3270"/>
                    <a:pt x="4941" y="3840"/>
                  </a:cubicBezTo>
                  <a:cubicBezTo>
                    <a:pt x="4488" y="4034"/>
                    <a:pt x="4060" y="4120"/>
                    <a:pt x="3652" y="4120"/>
                  </a:cubicBezTo>
                  <a:cubicBezTo>
                    <a:pt x="2268" y="4120"/>
                    <a:pt x="1110" y="3136"/>
                    <a:pt x="1" y="2034"/>
                  </a:cubicBezTo>
                  <a:lnTo>
                    <a:pt x="1" y="2034"/>
                  </a:lnTo>
                  <a:cubicBezTo>
                    <a:pt x="10" y="2130"/>
                    <a:pt x="21" y="2236"/>
                    <a:pt x="34" y="2361"/>
                  </a:cubicBezTo>
                  <a:cubicBezTo>
                    <a:pt x="1158" y="3587"/>
                    <a:pt x="3145" y="5723"/>
                    <a:pt x="4686" y="5723"/>
                  </a:cubicBezTo>
                  <a:cubicBezTo>
                    <a:pt x="5017" y="5723"/>
                    <a:pt x="5327" y="5624"/>
                    <a:pt x="5604" y="5397"/>
                  </a:cubicBezTo>
                  <a:cubicBezTo>
                    <a:pt x="7147" y="4135"/>
                    <a:pt x="8228" y="2255"/>
                    <a:pt x="8487" y="275"/>
                  </a:cubicBezTo>
                  <a:cubicBezTo>
                    <a:pt x="8502" y="178"/>
                    <a:pt x="8487" y="87"/>
                    <a:pt x="8459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331;p41"/>
            <p:cNvSpPr/>
            <p:nvPr/>
          </p:nvSpPr>
          <p:spPr>
            <a:xfrm>
              <a:off x="5349013" y="2241668"/>
              <a:ext cx="276360" cy="365330"/>
            </a:xfrm>
            <a:custGeom>
              <a:avLst/>
              <a:gdLst/>
              <a:ahLst/>
              <a:cxnLst/>
              <a:rect l="l" t="t" r="r" b="b"/>
              <a:pathLst>
                <a:path w="2895" h="3827" extrusionOk="0">
                  <a:moveTo>
                    <a:pt x="1597" y="1"/>
                  </a:moveTo>
                  <a:cubicBezTo>
                    <a:pt x="380" y="788"/>
                    <a:pt x="1" y="2620"/>
                    <a:pt x="804" y="3826"/>
                  </a:cubicBezTo>
                  <a:cubicBezTo>
                    <a:pt x="1034" y="3653"/>
                    <a:pt x="1367" y="3470"/>
                    <a:pt x="1597" y="3297"/>
                  </a:cubicBezTo>
                  <a:cubicBezTo>
                    <a:pt x="1327" y="2798"/>
                    <a:pt x="1486" y="2081"/>
                    <a:pt x="1693" y="1558"/>
                  </a:cubicBezTo>
                  <a:cubicBezTo>
                    <a:pt x="1904" y="1029"/>
                    <a:pt x="2356" y="606"/>
                    <a:pt x="2895" y="429"/>
                  </a:cubicBezTo>
                  <a:cubicBezTo>
                    <a:pt x="2672" y="232"/>
                    <a:pt x="2486" y="216"/>
                    <a:pt x="2303" y="216"/>
                  </a:cubicBezTo>
                  <a:cubicBezTo>
                    <a:pt x="2267" y="216"/>
                    <a:pt x="2231" y="217"/>
                    <a:pt x="2196" y="217"/>
                  </a:cubicBezTo>
                  <a:cubicBezTo>
                    <a:pt x="2011" y="217"/>
                    <a:pt x="1823" y="200"/>
                    <a:pt x="1597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332;p41"/>
            <p:cNvSpPr/>
            <p:nvPr/>
          </p:nvSpPr>
          <p:spPr>
            <a:xfrm>
              <a:off x="5747228" y="3390207"/>
              <a:ext cx="215647" cy="220038"/>
            </a:xfrm>
            <a:custGeom>
              <a:avLst/>
              <a:gdLst/>
              <a:ahLst/>
              <a:cxnLst/>
              <a:rect l="l" t="t" r="r" b="b"/>
              <a:pathLst>
                <a:path w="2259" h="2305" extrusionOk="0">
                  <a:moveTo>
                    <a:pt x="1409" y="1"/>
                  </a:moveTo>
                  <a:cubicBezTo>
                    <a:pt x="914" y="260"/>
                    <a:pt x="495" y="606"/>
                    <a:pt x="1" y="871"/>
                  </a:cubicBezTo>
                  <a:cubicBezTo>
                    <a:pt x="298" y="1524"/>
                    <a:pt x="688" y="2255"/>
                    <a:pt x="1279" y="2303"/>
                  </a:cubicBezTo>
                  <a:cubicBezTo>
                    <a:pt x="1293" y="2304"/>
                    <a:pt x="1308" y="2304"/>
                    <a:pt x="1323" y="2304"/>
                  </a:cubicBezTo>
                  <a:cubicBezTo>
                    <a:pt x="1772" y="2304"/>
                    <a:pt x="2193" y="1813"/>
                    <a:pt x="2225" y="1231"/>
                  </a:cubicBezTo>
                  <a:cubicBezTo>
                    <a:pt x="2259" y="635"/>
                    <a:pt x="1870" y="54"/>
                    <a:pt x="1409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333;p41"/>
            <p:cNvSpPr/>
            <p:nvPr/>
          </p:nvSpPr>
          <p:spPr>
            <a:xfrm>
              <a:off x="5688527" y="2212938"/>
              <a:ext cx="976758" cy="1133506"/>
            </a:xfrm>
            <a:custGeom>
              <a:avLst/>
              <a:gdLst/>
              <a:ahLst/>
              <a:cxnLst/>
              <a:rect l="l" t="t" r="r" b="b"/>
              <a:pathLst>
                <a:path w="10232" h="11874" extrusionOk="0">
                  <a:moveTo>
                    <a:pt x="6078" y="0"/>
                  </a:moveTo>
                  <a:cubicBezTo>
                    <a:pt x="3734" y="0"/>
                    <a:pt x="1671" y="1089"/>
                    <a:pt x="1" y="2810"/>
                  </a:cubicBezTo>
                  <a:cubicBezTo>
                    <a:pt x="563" y="5973"/>
                    <a:pt x="1625" y="9043"/>
                    <a:pt x="3144" y="11873"/>
                  </a:cubicBezTo>
                  <a:cubicBezTo>
                    <a:pt x="4715" y="9486"/>
                    <a:pt x="7487" y="7698"/>
                    <a:pt x="10231" y="6905"/>
                  </a:cubicBezTo>
                  <a:cubicBezTo>
                    <a:pt x="9088" y="4660"/>
                    <a:pt x="7959" y="2498"/>
                    <a:pt x="6815" y="259"/>
                  </a:cubicBezTo>
                  <a:cubicBezTo>
                    <a:pt x="6742" y="115"/>
                    <a:pt x="6594" y="13"/>
                    <a:pt x="6431" y="9"/>
                  </a:cubicBezTo>
                  <a:cubicBezTo>
                    <a:pt x="6312" y="3"/>
                    <a:pt x="6195" y="0"/>
                    <a:pt x="6078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334;p41"/>
            <p:cNvSpPr/>
            <p:nvPr/>
          </p:nvSpPr>
          <p:spPr>
            <a:xfrm>
              <a:off x="5794475" y="2212842"/>
              <a:ext cx="870797" cy="997378"/>
            </a:xfrm>
            <a:custGeom>
              <a:avLst/>
              <a:gdLst/>
              <a:ahLst/>
              <a:cxnLst/>
              <a:rect l="l" t="t" r="r" b="b"/>
              <a:pathLst>
                <a:path w="9122" h="10448" extrusionOk="0">
                  <a:moveTo>
                    <a:pt x="4959" y="1"/>
                  </a:moveTo>
                  <a:cubicBezTo>
                    <a:pt x="3113" y="1"/>
                    <a:pt x="1444" y="684"/>
                    <a:pt x="0" y="1811"/>
                  </a:cubicBezTo>
                  <a:cubicBezTo>
                    <a:pt x="938" y="4849"/>
                    <a:pt x="1894" y="7728"/>
                    <a:pt x="3181" y="10448"/>
                  </a:cubicBezTo>
                  <a:cubicBezTo>
                    <a:pt x="4778" y="8780"/>
                    <a:pt x="6954" y="7531"/>
                    <a:pt x="9121" y="6906"/>
                  </a:cubicBezTo>
                  <a:cubicBezTo>
                    <a:pt x="7978" y="4661"/>
                    <a:pt x="6849" y="2499"/>
                    <a:pt x="5705" y="260"/>
                  </a:cubicBezTo>
                  <a:cubicBezTo>
                    <a:pt x="5632" y="116"/>
                    <a:pt x="5484" y="14"/>
                    <a:pt x="5321" y="10"/>
                  </a:cubicBezTo>
                  <a:cubicBezTo>
                    <a:pt x="5199" y="4"/>
                    <a:pt x="5079" y="1"/>
                    <a:pt x="4959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335;p41"/>
            <p:cNvSpPr/>
            <p:nvPr/>
          </p:nvSpPr>
          <p:spPr>
            <a:xfrm>
              <a:off x="5988524" y="2871918"/>
              <a:ext cx="742783" cy="698776"/>
            </a:xfrm>
            <a:custGeom>
              <a:avLst/>
              <a:gdLst/>
              <a:ahLst/>
              <a:cxnLst/>
              <a:rect l="l" t="t" r="r" b="b"/>
              <a:pathLst>
                <a:path w="7781" h="7320" extrusionOk="0">
                  <a:moveTo>
                    <a:pt x="7088" y="1"/>
                  </a:moveTo>
                  <a:cubicBezTo>
                    <a:pt x="4215" y="726"/>
                    <a:pt x="1159" y="2240"/>
                    <a:pt x="1" y="4969"/>
                  </a:cubicBezTo>
                  <a:cubicBezTo>
                    <a:pt x="414" y="5801"/>
                    <a:pt x="913" y="6590"/>
                    <a:pt x="1476" y="7320"/>
                  </a:cubicBezTo>
                  <a:cubicBezTo>
                    <a:pt x="2889" y="4446"/>
                    <a:pt x="5123" y="2394"/>
                    <a:pt x="7780" y="770"/>
                  </a:cubicBezTo>
                  <a:cubicBezTo>
                    <a:pt x="7531" y="491"/>
                    <a:pt x="7430" y="404"/>
                    <a:pt x="7088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336;p41"/>
            <p:cNvSpPr/>
            <p:nvPr/>
          </p:nvSpPr>
          <p:spPr>
            <a:xfrm>
              <a:off x="5988524" y="3178310"/>
              <a:ext cx="233498" cy="392345"/>
            </a:xfrm>
            <a:custGeom>
              <a:avLst/>
              <a:gdLst/>
              <a:ahLst/>
              <a:cxnLst/>
              <a:rect l="l" t="t" r="r" b="b"/>
              <a:pathLst>
                <a:path w="2446" h="4110" extrusionOk="0">
                  <a:moveTo>
                    <a:pt x="1135" y="0"/>
                  </a:moveTo>
                  <a:cubicBezTo>
                    <a:pt x="669" y="519"/>
                    <a:pt x="279" y="1106"/>
                    <a:pt x="1" y="1759"/>
                  </a:cubicBezTo>
                  <a:cubicBezTo>
                    <a:pt x="414" y="2591"/>
                    <a:pt x="913" y="3380"/>
                    <a:pt x="1476" y="4110"/>
                  </a:cubicBezTo>
                  <a:cubicBezTo>
                    <a:pt x="1764" y="3524"/>
                    <a:pt x="2095" y="2981"/>
                    <a:pt x="2446" y="2462"/>
                  </a:cubicBezTo>
                  <a:cubicBezTo>
                    <a:pt x="1975" y="1668"/>
                    <a:pt x="1552" y="842"/>
                    <a:pt x="1135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337;p41"/>
            <p:cNvSpPr/>
            <p:nvPr/>
          </p:nvSpPr>
          <p:spPr>
            <a:xfrm>
              <a:off x="6129312" y="2890435"/>
              <a:ext cx="1420462" cy="1271161"/>
            </a:xfrm>
            <a:custGeom>
              <a:avLst/>
              <a:gdLst/>
              <a:ahLst/>
              <a:cxnLst/>
              <a:rect l="l" t="t" r="r" b="b"/>
              <a:pathLst>
                <a:path w="14880" h="13316" extrusionOk="0">
                  <a:moveTo>
                    <a:pt x="9827" y="0"/>
                  </a:moveTo>
                  <a:cubicBezTo>
                    <a:pt x="9766" y="0"/>
                    <a:pt x="9706" y="1"/>
                    <a:pt x="9645" y="4"/>
                  </a:cubicBezTo>
                  <a:cubicBezTo>
                    <a:pt x="8565" y="52"/>
                    <a:pt x="7531" y="436"/>
                    <a:pt x="6517" y="816"/>
                  </a:cubicBezTo>
                  <a:cubicBezTo>
                    <a:pt x="6431" y="715"/>
                    <a:pt x="6369" y="643"/>
                    <a:pt x="6305" y="576"/>
                  </a:cubicBezTo>
                  <a:cubicBezTo>
                    <a:pt x="3648" y="2200"/>
                    <a:pt x="1414" y="4252"/>
                    <a:pt x="1" y="7126"/>
                  </a:cubicBezTo>
                  <a:cubicBezTo>
                    <a:pt x="2495" y="10364"/>
                    <a:pt x="6325" y="12580"/>
                    <a:pt x="10362" y="13316"/>
                  </a:cubicBezTo>
                  <a:cubicBezTo>
                    <a:pt x="10852" y="12897"/>
                    <a:pt x="11198" y="12191"/>
                    <a:pt x="11482" y="11615"/>
                  </a:cubicBezTo>
                  <a:cubicBezTo>
                    <a:pt x="11765" y="11032"/>
                    <a:pt x="11770" y="10269"/>
                    <a:pt x="11318" y="9812"/>
                  </a:cubicBezTo>
                  <a:cubicBezTo>
                    <a:pt x="11129" y="9619"/>
                    <a:pt x="10856" y="9525"/>
                    <a:pt x="10588" y="9525"/>
                  </a:cubicBezTo>
                  <a:cubicBezTo>
                    <a:pt x="10213" y="9525"/>
                    <a:pt x="9847" y="9709"/>
                    <a:pt x="9732" y="10067"/>
                  </a:cubicBezTo>
                  <a:cubicBezTo>
                    <a:pt x="8305" y="8674"/>
                    <a:pt x="6580" y="6972"/>
                    <a:pt x="5152" y="5578"/>
                  </a:cubicBezTo>
                  <a:lnTo>
                    <a:pt x="5152" y="5578"/>
                  </a:lnTo>
                  <a:cubicBezTo>
                    <a:pt x="5475" y="5667"/>
                    <a:pt x="5814" y="5708"/>
                    <a:pt x="6160" y="5708"/>
                  </a:cubicBezTo>
                  <a:cubicBezTo>
                    <a:pt x="7281" y="5708"/>
                    <a:pt x="8468" y="5281"/>
                    <a:pt x="9386" y="4708"/>
                  </a:cubicBezTo>
                  <a:cubicBezTo>
                    <a:pt x="9765" y="5866"/>
                    <a:pt x="10328" y="7303"/>
                    <a:pt x="10708" y="8461"/>
                  </a:cubicBezTo>
                  <a:cubicBezTo>
                    <a:pt x="11905" y="8390"/>
                    <a:pt x="13471" y="8231"/>
                    <a:pt x="14667" y="8155"/>
                  </a:cubicBezTo>
                  <a:cubicBezTo>
                    <a:pt x="14879" y="7649"/>
                    <a:pt x="14759" y="6900"/>
                    <a:pt x="14451" y="6448"/>
                  </a:cubicBezTo>
                  <a:cubicBezTo>
                    <a:pt x="14144" y="5999"/>
                    <a:pt x="13613" y="5717"/>
                    <a:pt x="13069" y="5717"/>
                  </a:cubicBezTo>
                  <a:cubicBezTo>
                    <a:pt x="13061" y="5717"/>
                    <a:pt x="13052" y="5717"/>
                    <a:pt x="13043" y="5718"/>
                  </a:cubicBezTo>
                  <a:cubicBezTo>
                    <a:pt x="13231" y="4968"/>
                    <a:pt x="13187" y="4118"/>
                    <a:pt x="13197" y="3344"/>
                  </a:cubicBezTo>
                  <a:cubicBezTo>
                    <a:pt x="13207" y="2570"/>
                    <a:pt x="13024" y="1767"/>
                    <a:pt x="12548" y="1162"/>
                  </a:cubicBezTo>
                  <a:cubicBezTo>
                    <a:pt x="11918" y="354"/>
                    <a:pt x="10854" y="0"/>
                    <a:pt x="9827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338;p41"/>
            <p:cNvSpPr/>
            <p:nvPr/>
          </p:nvSpPr>
          <p:spPr>
            <a:xfrm>
              <a:off x="7168277" y="3618903"/>
              <a:ext cx="349674" cy="78374"/>
            </a:xfrm>
            <a:custGeom>
              <a:avLst/>
              <a:gdLst/>
              <a:ahLst/>
              <a:cxnLst/>
              <a:rect l="l" t="t" r="r" b="b"/>
              <a:pathLst>
                <a:path w="3663" h="821" extrusionOk="0">
                  <a:moveTo>
                    <a:pt x="1771" y="0"/>
                  </a:moveTo>
                  <a:cubicBezTo>
                    <a:pt x="1075" y="0"/>
                    <a:pt x="430" y="244"/>
                    <a:pt x="0" y="820"/>
                  </a:cubicBezTo>
                  <a:cubicBezTo>
                    <a:pt x="1129" y="743"/>
                    <a:pt x="2538" y="603"/>
                    <a:pt x="3662" y="532"/>
                  </a:cubicBezTo>
                  <a:cubicBezTo>
                    <a:pt x="3070" y="199"/>
                    <a:pt x="2399" y="0"/>
                    <a:pt x="1771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39;p41"/>
            <p:cNvSpPr/>
            <p:nvPr/>
          </p:nvSpPr>
          <p:spPr>
            <a:xfrm>
              <a:off x="5540389" y="2402691"/>
              <a:ext cx="387763" cy="1082720"/>
            </a:xfrm>
            <a:custGeom>
              <a:avLst/>
              <a:gdLst/>
              <a:ahLst/>
              <a:cxnLst/>
              <a:rect l="l" t="t" r="r" b="b"/>
              <a:pathLst>
                <a:path w="4062" h="11342" extrusionOk="0">
                  <a:moveTo>
                    <a:pt x="2048" y="1"/>
                  </a:moveTo>
                  <a:cubicBezTo>
                    <a:pt x="1063" y="918"/>
                    <a:pt x="505" y="2279"/>
                    <a:pt x="347" y="3634"/>
                  </a:cubicBezTo>
                  <a:cubicBezTo>
                    <a:pt x="159" y="5243"/>
                    <a:pt x="0" y="6440"/>
                    <a:pt x="284" y="8035"/>
                  </a:cubicBezTo>
                  <a:cubicBezTo>
                    <a:pt x="451" y="8953"/>
                    <a:pt x="957" y="10237"/>
                    <a:pt x="1662" y="11020"/>
                  </a:cubicBezTo>
                  <a:cubicBezTo>
                    <a:pt x="1854" y="11231"/>
                    <a:pt x="2122" y="11342"/>
                    <a:pt x="2396" y="11342"/>
                  </a:cubicBezTo>
                  <a:cubicBezTo>
                    <a:pt x="2534" y="11342"/>
                    <a:pt x="2674" y="11314"/>
                    <a:pt x="2807" y="11255"/>
                  </a:cubicBezTo>
                  <a:cubicBezTo>
                    <a:pt x="3239" y="11058"/>
                    <a:pt x="3725" y="10832"/>
                    <a:pt x="4061" y="10703"/>
                  </a:cubicBezTo>
                  <a:cubicBezTo>
                    <a:pt x="3676" y="10078"/>
                    <a:pt x="3421" y="9366"/>
                    <a:pt x="3277" y="8617"/>
                  </a:cubicBezTo>
                  <a:cubicBezTo>
                    <a:pt x="3018" y="7267"/>
                    <a:pt x="3143" y="5806"/>
                    <a:pt x="3614" y="4551"/>
                  </a:cubicBezTo>
                  <a:cubicBezTo>
                    <a:pt x="3514" y="2836"/>
                    <a:pt x="3062" y="1192"/>
                    <a:pt x="2048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340;p41"/>
            <p:cNvSpPr/>
            <p:nvPr/>
          </p:nvSpPr>
          <p:spPr>
            <a:xfrm>
              <a:off x="6889374" y="1935563"/>
              <a:ext cx="202378" cy="240562"/>
            </a:xfrm>
            <a:custGeom>
              <a:avLst/>
              <a:gdLst/>
              <a:ahLst/>
              <a:cxnLst/>
              <a:rect l="l" t="t" r="r" b="b"/>
              <a:pathLst>
                <a:path w="2120" h="2520" extrusionOk="0">
                  <a:moveTo>
                    <a:pt x="1024" y="0"/>
                  </a:moveTo>
                  <a:cubicBezTo>
                    <a:pt x="990" y="0"/>
                    <a:pt x="957" y="3"/>
                    <a:pt x="923" y="7"/>
                  </a:cubicBezTo>
                  <a:cubicBezTo>
                    <a:pt x="520" y="65"/>
                    <a:pt x="216" y="426"/>
                    <a:pt x="101" y="814"/>
                  </a:cubicBezTo>
                  <a:cubicBezTo>
                    <a:pt x="1" y="1156"/>
                    <a:pt x="20" y="1516"/>
                    <a:pt x="54" y="1872"/>
                  </a:cubicBezTo>
                  <a:cubicBezTo>
                    <a:pt x="63" y="1983"/>
                    <a:pt x="112" y="2092"/>
                    <a:pt x="193" y="2170"/>
                  </a:cubicBezTo>
                  <a:cubicBezTo>
                    <a:pt x="318" y="2290"/>
                    <a:pt x="534" y="2438"/>
                    <a:pt x="870" y="2496"/>
                  </a:cubicBezTo>
                  <a:cubicBezTo>
                    <a:pt x="969" y="2513"/>
                    <a:pt x="1068" y="2519"/>
                    <a:pt x="1164" y="2519"/>
                  </a:cubicBezTo>
                  <a:cubicBezTo>
                    <a:pt x="1321" y="2519"/>
                    <a:pt x="1469" y="2501"/>
                    <a:pt x="1591" y="2478"/>
                  </a:cubicBezTo>
                  <a:cubicBezTo>
                    <a:pt x="1788" y="2444"/>
                    <a:pt x="1942" y="2290"/>
                    <a:pt x="1986" y="2092"/>
                  </a:cubicBezTo>
                  <a:cubicBezTo>
                    <a:pt x="2068" y="1689"/>
                    <a:pt x="2120" y="1280"/>
                    <a:pt x="2019" y="881"/>
                  </a:cubicBezTo>
                  <a:cubicBezTo>
                    <a:pt x="1898" y="424"/>
                    <a:pt x="1488" y="0"/>
                    <a:pt x="1024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341;p41"/>
            <p:cNvSpPr/>
            <p:nvPr/>
          </p:nvSpPr>
          <p:spPr>
            <a:xfrm>
              <a:off x="5735392" y="2660403"/>
              <a:ext cx="192736" cy="809415"/>
            </a:xfrm>
            <a:custGeom>
              <a:avLst/>
              <a:gdLst/>
              <a:ahLst/>
              <a:cxnLst/>
              <a:rect l="l" t="t" r="r" b="b"/>
              <a:pathLst>
                <a:path w="2019" h="8479" extrusionOk="0">
                  <a:moveTo>
                    <a:pt x="1302" y="1"/>
                  </a:moveTo>
                  <a:cubicBezTo>
                    <a:pt x="0" y="2722"/>
                    <a:pt x="34" y="5744"/>
                    <a:pt x="932" y="8478"/>
                  </a:cubicBezTo>
                  <a:cubicBezTo>
                    <a:pt x="1316" y="8301"/>
                    <a:pt x="1724" y="8118"/>
                    <a:pt x="2018" y="8003"/>
                  </a:cubicBezTo>
                  <a:cubicBezTo>
                    <a:pt x="1633" y="7378"/>
                    <a:pt x="1378" y="6666"/>
                    <a:pt x="1234" y="5917"/>
                  </a:cubicBezTo>
                  <a:cubicBezTo>
                    <a:pt x="975" y="4567"/>
                    <a:pt x="1100" y="3106"/>
                    <a:pt x="1571" y="1851"/>
                  </a:cubicBezTo>
                  <a:cubicBezTo>
                    <a:pt x="1533" y="1217"/>
                    <a:pt x="1446" y="593"/>
                    <a:pt x="1302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42;p41"/>
            <p:cNvSpPr/>
            <p:nvPr/>
          </p:nvSpPr>
          <p:spPr>
            <a:xfrm>
              <a:off x="5354549" y="1459367"/>
              <a:ext cx="1108495" cy="975040"/>
            </a:xfrm>
            <a:custGeom>
              <a:avLst/>
              <a:gdLst/>
              <a:ahLst/>
              <a:cxnLst/>
              <a:rect l="l" t="t" r="r" b="b"/>
              <a:pathLst>
                <a:path w="11612" h="10214" extrusionOk="0">
                  <a:moveTo>
                    <a:pt x="7109" y="0"/>
                  </a:moveTo>
                  <a:cubicBezTo>
                    <a:pt x="5316" y="0"/>
                    <a:pt x="2520" y="1203"/>
                    <a:pt x="1366" y="2492"/>
                  </a:cubicBezTo>
                  <a:cubicBezTo>
                    <a:pt x="178" y="3823"/>
                    <a:pt x="1" y="5155"/>
                    <a:pt x="520" y="6861"/>
                  </a:cubicBezTo>
                  <a:cubicBezTo>
                    <a:pt x="1236" y="9192"/>
                    <a:pt x="3074" y="10214"/>
                    <a:pt x="5033" y="10214"/>
                  </a:cubicBezTo>
                  <a:cubicBezTo>
                    <a:pt x="6845" y="10214"/>
                    <a:pt x="8761" y="9339"/>
                    <a:pt x="9988" y="7817"/>
                  </a:cubicBezTo>
                  <a:cubicBezTo>
                    <a:pt x="11463" y="5986"/>
                    <a:pt x="11612" y="3060"/>
                    <a:pt x="9982" y="1368"/>
                  </a:cubicBezTo>
                  <a:cubicBezTo>
                    <a:pt x="9079" y="431"/>
                    <a:pt x="8560" y="52"/>
                    <a:pt x="7262" y="3"/>
                  </a:cubicBezTo>
                  <a:cubicBezTo>
                    <a:pt x="7212" y="1"/>
                    <a:pt x="7161" y="0"/>
                    <a:pt x="7109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43;p41"/>
            <p:cNvSpPr/>
            <p:nvPr/>
          </p:nvSpPr>
          <p:spPr>
            <a:xfrm>
              <a:off x="5354549" y="1599964"/>
              <a:ext cx="544701" cy="834235"/>
            </a:xfrm>
            <a:custGeom>
              <a:avLst/>
              <a:gdLst/>
              <a:ahLst/>
              <a:cxnLst/>
              <a:rect l="l" t="t" r="r" b="b"/>
              <a:pathLst>
                <a:path w="5706" h="8739" extrusionOk="0">
                  <a:moveTo>
                    <a:pt x="2635" y="1"/>
                  </a:moveTo>
                  <a:lnTo>
                    <a:pt x="2635" y="1"/>
                  </a:lnTo>
                  <a:cubicBezTo>
                    <a:pt x="2125" y="318"/>
                    <a:pt x="1683" y="668"/>
                    <a:pt x="1366" y="1019"/>
                  </a:cubicBezTo>
                  <a:cubicBezTo>
                    <a:pt x="178" y="2350"/>
                    <a:pt x="1" y="3682"/>
                    <a:pt x="520" y="5388"/>
                  </a:cubicBezTo>
                  <a:cubicBezTo>
                    <a:pt x="1236" y="7718"/>
                    <a:pt x="3077" y="8738"/>
                    <a:pt x="5035" y="8738"/>
                  </a:cubicBezTo>
                  <a:cubicBezTo>
                    <a:pt x="5257" y="8738"/>
                    <a:pt x="5481" y="8725"/>
                    <a:pt x="5705" y="8699"/>
                  </a:cubicBezTo>
                  <a:cubicBezTo>
                    <a:pt x="4855" y="8353"/>
                    <a:pt x="4086" y="7766"/>
                    <a:pt x="3447" y="6810"/>
                  </a:cubicBezTo>
                  <a:cubicBezTo>
                    <a:pt x="2034" y="4922"/>
                    <a:pt x="1582" y="2072"/>
                    <a:pt x="2635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44;p41"/>
            <p:cNvSpPr/>
            <p:nvPr/>
          </p:nvSpPr>
          <p:spPr>
            <a:xfrm>
              <a:off x="5297757" y="1976988"/>
              <a:ext cx="267097" cy="274925"/>
            </a:xfrm>
            <a:custGeom>
              <a:avLst/>
              <a:gdLst/>
              <a:ahLst/>
              <a:cxnLst/>
              <a:rect l="l" t="t" r="r" b="b"/>
              <a:pathLst>
                <a:path w="2798" h="2880" extrusionOk="0">
                  <a:moveTo>
                    <a:pt x="1245" y="1"/>
                  </a:moveTo>
                  <a:cubicBezTo>
                    <a:pt x="995" y="159"/>
                    <a:pt x="731" y="294"/>
                    <a:pt x="480" y="453"/>
                  </a:cubicBezTo>
                  <a:cubicBezTo>
                    <a:pt x="0" y="751"/>
                    <a:pt x="52" y="1553"/>
                    <a:pt x="289" y="2062"/>
                  </a:cubicBezTo>
                  <a:cubicBezTo>
                    <a:pt x="529" y="2572"/>
                    <a:pt x="668" y="2798"/>
                    <a:pt x="1221" y="2880"/>
                  </a:cubicBezTo>
                  <a:cubicBezTo>
                    <a:pt x="1533" y="2851"/>
                    <a:pt x="2081" y="2610"/>
                    <a:pt x="2394" y="2576"/>
                  </a:cubicBezTo>
                  <a:cubicBezTo>
                    <a:pt x="2797" y="1606"/>
                    <a:pt x="2239" y="352"/>
                    <a:pt x="1245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45;p41"/>
            <p:cNvSpPr/>
            <p:nvPr/>
          </p:nvSpPr>
          <p:spPr>
            <a:xfrm>
              <a:off x="5617894" y="1613327"/>
              <a:ext cx="723977" cy="612097"/>
            </a:xfrm>
            <a:custGeom>
              <a:avLst/>
              <a:gdLst/>
              <a:ahLst/>
              <a:cxnLst/>
              <a:rect l="l" t="t" r="r" b="b"/>
              <a:pathLst>
                <a:path w="7584" h="6412" extrusionOk="0">
                  <a:moveTo>
                    <a:pt x="4433" y="0"/>
                  </a:moveTo>
                  <a:cubicBezTo>
                    <a:pt x="2936" y="0"/>
                    <a:pt x="1298" y="852"/>
                    <a:pt x="649" y="2152"/>
                  </a:cubicBezTo>
                  <a:cubicBezTo>
                    <a:pt x="0" y="3450"/>
                    <a:pt x="597" y="5186"/>
                    <a:pt x="1837" y="5940"/>
                  </a:cubicBezTo>
                  <a:cubicBezTo>
                    <a:pt x="2360" y="6260"/>
                    <a:pt x="2965" y="6411"/>
                    <a:pt x="3575" y="6411"/>
                  </a:cubicBezTo>
                  <a:cubicBezTo>
                    <a:pt x="4411" y="6411"/>
                    <a:pt x="5257" y="6129"/>
                    <a:pt x="5921" y="5612"/>
                  </a:cubicBezTo>
                  <a:cubicBezTo>
                    <a:pt x="6983" y="4782"/>
                    <a:pt x="7584" y="3325"/>
                    <a:pt x="7229" y="2023"/>
                  </a:cubicBezTo>
                  <a:cubicBezTo>
                    <a:pt x="6837" y="596"/>
                    <a:pt x="5684" y="0"/>
                    <a:pt x="4433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346;p41"/>
            <p:cNvSpPr/>
            <p:nvPr/>
          </p:nvSpPr>
          <p:spPr>
            <a:xfrm>
              <a:off x="5784358" y="1618767"/>
              <a:ext cx="303853" cy="606560"/>
            </a:xfrm>
            <a:custGeom>
              <a:avLst/>
              <a:gdLst/>
              <a:ahLst/>
              <a:cxnLst/>
              <a:rect l="l" t="t" r="r" b="b"/>
              <a:pathLst>
                <a:path w="3183" h="6354" extrusionOk="0">
                  <a:moveTo>
                    <a:pt x="1996" y="1"/>
                  </a:moveTo>
                  <a:lnTo>
                    <a:pt x="1996" y="1"/>
                  </a:lnTo>
                  <a:cubicBezTo>
                    <a:pt x="1308" y="116"/>
                    <a:pt x="621" y="394"/>
                    <a:pt x="53" y="798"/>
                  </a:cubicBezTo>
                  <a:cubicBezTo>
                    <a:pt x="0" y="1226"/>
                    <a:pt x="140" y="1678"/>
                    <a:pt x="443" y="1990"/>
                  </a:cubicBezTo>
                  <a:cubicBezTo>
                    <a:pt x="827" y="2399"/>
                    <a:pt x="1462" y="2601"/>
                    <a:pt x="1654" y="3129"/>
                  </a:cubicBezTo>
                  <a:cubicBezTo>
                    <a:pt x="1817" y="3576"/>
                    <a:pt x="1582" y="4062"/>
                    <a:pt x="1356" y="4484"/>
                  </a:cubicBezTo>
                  <a:cubicBezTo>
                    <a:pt x="1063" y="5018"/>
                    <a:pt x="774" y="5551"/>
                    <a:pt x="481" y="6085"/>
                  </a:cubicBezTo>
                  <a:cubicBezTo>
                    <a:pt x="894" y="6262"/>
                    <a:pt x="1342" y="6349"/>
                    <a:pt x="1798" y="6354"/>
                  </a:cubicBezTo>
                  <a:cubicBezTo>
                    <a:pt x="2524" y="5344"/>
                    <a:pt x="3182" y="4182"/>
                    <a:pt x="2850" y="3013"/>
                  </a:cubicBezTo>
                  <a:cubicBezTo>
                    <a:pt x="2721" y="2563"/>
                    <a:pt x="2451" y="2163"/>
                    <a:pt x="2221" y="1749"/>
                  </a:cubicBezTo>
                  <a:cubicBezTo>
                    <a:pt x="1996" y="1336"/>
                    <a:pt x="1808" y="875"/>
                    <a:pt x="1861" y="409"/>
                  </a:cubicBezTo>
                  <a:cubicBezTo>
                    <a:pt x="1880" y="265"/>
                    <a:pt x="1928" y="130"/>
                    <a:pt x="1996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347;p41"/>
            <p:cNvSpPr/>
            <p:nvPr/>
          </p:nvSpPr>
          <p:spPr>
            <a:xfrm>
              <a:off x="5955976" y="1613327"/>
              <a:ext cx="241899" cy="612001"/>
            </a:xfrm>
            <a:custGeom>
              <a:avLst/>
              <a:gdLst/>
              <a:ahLst/>
              <a:cxnLst/>
              <a:rect l="l" t="t" r="r" b="b"/>
              <a:pathLst>
                <a:path w="2534" h="6411" extrusionOk="0">
                  <a:moveTo>
                    <a:pt x="881" y="1"/>
                  </a:moveTo>
                  <a:cubicBezTo>
                    <a:pt x="655" y="1"/>
                    <a:pt x="426" y="20"/>
                    <a:pt x="198" y="58"/>
                  </a:cubicBezTo>
                  <a:cubicBezTo>
                    <a:pt x="130" y="187"/>
                    <a:pt x="82" y="322"/>
                    <a:pt x="63" y="466"/>
                  </a:cubicBezTo>
                  <a:cubicBezTo>
                    <a:pt x="10" y="932"/>
                    <a:pt x="198" y="1393"/>
                    <a:pt x="423" y="1806"/>
                  </a:cubicBezTo>
                  <a:cubicBezTo>
                    <a:pt x="653" y="2220"/>
                    <a:pt x="923" y="2620"/>
                    <a:pt x="1052" y="3070"/>
                  </a:cubicBezTo>
                  <a:cubicBezTo>
                    <a:pt x="1384" y="4239"/>
                    <a:pt x="726" y="5401"/>
                    <a:pt x="0" y="6411"/>
                  </a:cubicBezTo>
                  <a:cubicBezTo>
                    <a:pt x="307" y="6411"/>
                    <a:pt x="620" y="6377"/>
                    <a:pt x="923" y="6304"/>
                  </a:cubicBezTo>
                  <a:cubicBezTo>
                    <a:pt x="1802" y="5526"/>
                    <a:pt x="2533" y="4321"/>
                    <a:pt x="2389" y="3263"/>
                  </a:cubicBezTo>
                  <a:cubicBezTo>
                    <a:pt x="2297" y="2580"/>
                    <a:pt x="1995" y="1932"/>
                    <a:pt x="1922" y="1245"/>
                  </a:cubicBezTo>
                  <a:cubicBezTo>
                    <a:pt x="1884" y="899"/>
                    <a:pt x="1928" y="524"/>
                    <a:pt x="2061" y="202"/>
                  </a:cubicBezTo>
                  <a:cubicBezTo>
                    <a:pt x="1692" y="65"/>
                    <a:pt x="1292" y="1"/>
                    <a:pt x="881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348;p41"/>
            <p:cNvSpPr/>
            <p:nvPr/>
          </p:nvSpPr>
          <p:spPr>
            <a:xfrm>
              <a:off x="6017827" y="2397345"/>
              <a:ext cx="480456" cy="405901"/>
            </a:xfrm>
            <a:custGeom>
              <a:avLst/>
              <a:gdLst/>
              <a:ahLst/>
              <a:cxnLst/>
              <a:rect l="l" t="t" r="r" b="b"/>
              <a:pathLst>
                <a:path w="5033" h="4252" extrusionOk="0">
                  <a:moveTo>
                    <a:pt x="3465" y="0"/>
                  </a:moveTo>
                  <a:cubicBezTo>
                    <a:pt x="2152" y="0"/>
                    <a:pt x="847" y="597"/>
                    <a:pt x="1" y="1604"/>
                  </a:cubicBezTo>
                  <a:cubicBezTo>
                    <a:pt x="424" y="2411"/>
                    <a:pt x="919" y="3444"/>
                    <a:pt x="1347" y="4252"/>
                  </a:cubicBezTo>
                  <a:cubicBezTo>
                    <a:pt x="1993" y="3559"/>
                    <a:pt x="3012" y="2825"/>
                    <a:pt x="4429" y="2825"/>
                  </a:cubicBezTo>
                  <a:cubicBezTo>
                    <a:pt x="4623" y="2825"/>
                    <a:pt x="4824" y="2838"/>
                    <a:pt x="5033" y="2868"/>
                  </a:cubicBezTo>
                  <a:lnTo>
                    <a:pt x="3797" y="13"/>
                  </a:lnTo>
                  <a:cubicBezTo>
                    <a:pt x="3687" y="5"/>
                    <a:pt x="3576" y="0"/>
                    <a:pt x="3465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349;p41"/>
            <p:cNvSpPr/>
            <p:nvPr/>
          </p:nvSpPr>
          <p:spPr>
            <a:xfrm>
              <a:off x="5637557" y="1596814"/>
              <a:ext cx="696484" cy="645031"/>
            </a:xfrm>
            <a:custGeom>
              <a:avLst/>
              <a:gdLst/>
              <a:ahLst/>
              <a:cxnLst/>
              <a:rect l="l" t="t" r="r" b="b"/>
              <a:pathLst>
                <a:path w="7296" h="6757" extrusionOk="0">
                  <a:moveTo>
                    <a:pt x="4226" y="346"/>
                  </a:moveTo>
                  <a:cubicBezTo>
                    <a:pt x="4523" y="346"/>
                    <a:pt x="4816" y="384"/>
                    <a:pt x="5091" y="457"/>
                  </a:cubicBezTo>
                  <a:cubicBezTo>
                    <a:pt x="5297" y="509"/>
                    <a:pt x="5494" y="586"/>
                    <a:pt x="5672" y="688"/>
                  </a:cubicBezTo>
                  <a:cubicBezTo>
                    <a:pt x="5945" y="836"/>
                    <a:pt x="6186" y="1034"/>
                    <a:pt x="6388" y="1293"/>
                  </a:cubicBezTo>
                  <a:cubicBezTo>
                    <a:pt x="6590" y="1547"/>
                    <a:pt x="6748" y="1859"/>
                    <a:pt x="6854" y="2245"/>
                  </a:cubicBezTo>
                  <a:cubicBezTo>
                    <a:pt x="6921" y="2480"/>
                    <a:pt x="6950" y="2724"/>
                    <a:pt x="6950" y="2975"/>
                  </a:cubicBezTo>
                  <a:cubicBezTo>
                    <a:pt x="6950" y="3479"/>
                    <a:pt x="6821" y="3989"/>
                    <a:pt x="6584" y="4450"/>
                  </a:cubicBezTo>
                  <a:cubicBezTo>
                    <a:pt x="6349" y="4916"/>
                    <a:pt x="6013" y="5330"/>
                    <a:pt x="5604" y="5647"/>
                  </a:cubicBezTo>
                  <a:cubicBezTo>
                    <a:pt x="5293" y="5892"/>
                    <a:pt x="4932" y="6084"/>
                    <a:pt x="4547" y="6213"/>
                  </a:cubicBezTo>
                  <a:cubicBezTo>
                    <a:pt x="4168" y="6344"/>
                    <a:pt x="3764" y="6411"/>
                    <a:pt x="3365" y="6411"/>
                  </a:cubicBezTo>
                  <a:cubicBezTo>
                    <a:pt x="2784" y="6411"/>
                    <a:pt x="2212" y="6266"/>
                    <a:pt x="1717" y="5969"/>
                  </a:cubicBezTo>
                  <a:cubicBezTo>
                    <a:pt x="1298" y="5709"/>
                    <a:pt x="957" y="5335"/>
                    <a:pt x="722" y="4897"/>
                  </a:cubicBezTo>
                  <a:cubicBezTo>
                    <a:pt x="482" y="4465"/>
                    <a:pt x="352" y="3969"/>
                    <a:pt x="352" y="3489"/>
                  </a:cubicBezTo>
                  <a:cubicBezTo>
                    <a:pt x="352" y="3110"/>
                    <a:pt x="429" y="2739"/>
                    <a:pt x="597" y="2403"/>
                  </a:cubicBezTo>
                  <a:cubicBezTo>
                    <a:pt x="751" y="2095"/>
                    <a:pt x="962" y="1817"/>
                    <a:pt x="1217" y="1566"/>
                  </a:cubicBezTo>
                  <a:cubicBezTo>
                    <a:pt x="1602" y="1187"/>
                    <a:pt x="2086" y="884"/>
                    <a:pt x="2605" y="673"/>
                  </a:cubicBezTo>
                  <a:cubicBezTo>
                    <a:pt x="3130" y="462"/>
                    <a:pt x="3692" y="346"/>
                    <a:pt x="4226" y="346"/>
                  </a:cubicBezTo>
                  <a:close/>
                  <a:moveTo>
                    <a:pt x="4226" y="0"/>
                  </a:moveTo>
                  <a:cubicBezTo>
                    <a:pt x="3447" y="0"/>
                    <a:pt x="2634" y="221"/>
                    <a:pt x="1933" y="610"/>
                  </a:cubicBezTo>
                  <a:cubicBezTo>
                    <a:pt x="1582" y="803"/>
                    <a:pt x="1256" y="1043"/>
                    <a:pt x="977" y="1316"/>
                  </a:cubicBezTo>
                  <a:cubicBezTo>
                    <a:pt x="693" y="1591"/>
                    <a:pt x="458" y="1903"/>
                    <a:pt x="289" y="2249"/>
                  </a:cubicBezTo>
                  <a:cubicBezTo>
                    <a:pt x="92" y="2638"/>
                    <a:pt x="1" y="3061"/>
                    <a:pt x="1" y="3489"/>
                  </a:cubicBezTo>
                  <a:cubicBezTo>
                    <a:pt x="1" y="4032"/>
                    <a:pt x="150" y="4580"/>
                    <a:pt x="414" y="5065"/>
                  </a:cubicBezTo>
                  <a:cubicBezTo>
                    <a:pt x="679" y="5550"/>
                    <a:pt x="1063" y="5973"/>
                    <a:pt x="1538" y="6262"/>
                  </a:cubicBezTo>
                  <a:cubicBezTo>
                    <a:pt x="2092" y="6603"/>
                    <a:pt x="2726" y="6757"/>
                    <a:pt x="3365" y="6757"/>
                  </a:cubicBezTo>
                  <a:cubicBezTo>
                    <a:pt x="3802" y="6757"/>
                    <a:pt x="4244" y="6685"/>
                    <a:pt x="4663" y="6546"/>
                  </a:cubicBezTo>
                  <a:cubicBezTo>
                    <a:pt x="5076" y="6401"/>
                    <a:pt x="5475" y="6195"/>
                    <a:pt x="5821" y="5920"/>
                  </a:cubicBezTo>
                  <a:cubicBezTo>
                    <a:pt x="6267" y="5570"/>
                    <a:pt x="6637" y="5118"/>
                    <a:pt x="6892" y="4609"/>
                  </a:cubicBezTo>
                  <a:cubicBezTo>
                    <a:pt x="7152" y="4099"/>
                    <a:pt x="7296" y="3536"/>
                    <a:pt x="7296" y="2975"/>
                  </a:cubicBezTo>
                  <a:cubicBezTo>
                    <a:pt x="7296" y="2696"/>
                    <a:pt x="7262" y="2422"/>
                    <a:pt x="7190" y="2148"/>
                  </a:cubicBezTo>
                  <a:cubicBezTo>
                    <a:pt x="7085" y="1773"/>
                    <a:pt x="6930" y="1451"/>
                    <a:pt x="6739" y="1178"/>
                  </a:cubicBezTo>
                  <a:cubicBezTo>
                    <a:pt x="6446" y="764"/>
                    <a:pt x="6061" y="471"/>
                    <a:pt x="5628" y="278"/>
                  </a:cubicBezTo>
                  <a:cubicBezTo>
                    <a:pt x="5196" y="87"/>
                    <a:pt x="4716" y="0"/>
                    <a:pt x="4226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350;p41"/>
            <p:cNvSpPr/>
            <p:nvPr/>
          </p:nvSpPr>
          <p:spPr>
            <a:xfrm>
              <a:off x="6554920" y="3664432"/>
              <a:ext cx="250204" cy="218033"/>
            </a:xfrm>
            <a:custGeom>
              <a:avLst/>
              <a:gdLst/>
              <a:ahLst/>
              <a:cxnLst/>
              <a:rect l="l" t="t" r="r" b="b"/>
              <a:pathLst>
                <a:path w="2621" h="2284" extrusionOk="0">
                  <a:moveTo>
                    <a:pt x="1152" y="1"/>
                  </a:moveTo>
                  <a:cubicBezTo>
                    <a:pt x="739" y="1"/>
                    <a:pt x="344" y="207"/>
                    <a:pt x="140" y="694"/>
                  </a:cubicBezTo>
                  <a:cubicBezTo>
                    <a:pt x="1" y="1031"/>
                    <a:pt x="59" y="1448"/>
                    <a:pt x="309" y="1718"/>
                  </a:cubicBezTo>
                  <a:cubicBezTo>
                    <a:pt x="473" y="1900"/>
                    <a:pt x="703" y="2001"/>
                    <a:pt x="929" y="2097"/>
                  </a:cubicBezTo>
                  <a:cubicBezTo>
                    <a:pt x="1170" y="2196"/>
                    <a:pt x="1436" y="2283"/>
                    <a:pt x="1691" y="2283"/>
                  </a:cubicBezTo>
                  <a:cubicBezTo>
                    <a:pt x="1822" y="2283"/>
                    <a:pt x="1951" y="2260"/>
                    <a:pt x="2072" y="2202"/>
                  </a:cubicBezTo>
                  <a:cubicBezTo>
                    <a:pt x="2447" y="2025"/>
                    <a:pt x="2620" y="1554"/>
                    <a:pt x="2549" y="1146"/>
                  </a:cubicBezTo>
                  <a:cubicBezTo>
                    <a:pt x="2436" y="468"/>
                    <a:pt x="1773" y="1"/>
                    <a:pt x="1152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351;p41"/>
            <p:cNvSpPr/>
            <p:nvPr/>
          </p:nvSpPr>
          <p:spPr>
            <a:xfrm>
              <a:off x="5690514" y="2387858"/>
              <a:ext cx="409719" cy="960721"/>
            </a:xfrm>
            <a:custGeom>
              <a:avLst/>
              <a:gdLst/>
              <a:ahLst/>
              <a:cxnLst/>
              <a:rect l="l" t="t" r="r" b="b"/>
              <a:pathLst>
                <a:path w="4292" h="10064" extrusionOk="0">
                  <a:moveTo>
                    <a:pt x="1110" y="0"/>
                  </a:moveTo>
                  <a:cubicBezTo>
                    <a:pt x="722" y="304"/>
                    <a:pt x="352" y="635"/>
                    <a:pt x="1" y="1000"/>
                  </a:cubicBezTo>
                  <a:cubicBezTo>
                    <a:pt x="563" y="4163"/>
                    <a:pt x="1625" y="7233"/>
                    <a:pt x="3144" y="10063"/>
                  </a:cubicBezTo>
                  <a:cubicBezTo>
                    <a:pt x="3475" y="9559"/>
                    <a:pt x="3865" y="9083"/>
                    <a:pt x="4291" y="8637"/>
                  </a:cubicBezTo>
                  <a:cubicBezTo>
                    <a:pt x="3004" y="5917"/>
                    <a:pt x="2048" y="3038"/>
                    <a:pt x="1110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352;p41"/>
            <p:cNvSpPr/>
            <p:nvPr/>
          </p:nvSpPr>
          <p:spPr>
            <a:xfrm>
              <a:off x="6580975" y="3280133"/>
              <a:ext cx="579545" cy="420315"/>
            </a:xfrm>
            <a:custGeom>
              <a:avLst/>
              <a:gdLst/>
              <a:ahLst/>
              <a:cxnLst/>
              <a:rect l="l" t="t" r="r" b="b"/>
              <a:pathLst>
                <a:path w="6071" h="4403" extrusionOk="0">
                  <a:moveTo>
                    <a:pt x="3708" y="0"/>
                  </a:moveTo>
                  <a:cubicBezTo>
                    <a:pt x="2624" y="0"/>
                    <a:pt x="1224" y="1039"/>
                    <a:pt x="0" y="1039"/>
                  </a:cubicBezTo>
                  <a:lnTo>
                    <a:pt x="490" y="1529"/>
                  </a:lnTo>
                  <a:cubicBezTo>
                    <a:pt x="799" y="1611"/>
                    <a:pt x="1123" y="1649"/>
                    <a:pt x="1453" y="1649"/>
                  </a:cubicBezTo>
                  <a:cubicBezTo>
                    <a:pt x="2570" y="1649"/>
                    <a:pt x="3756" y="1221"/>
                    <a:pt x="4676" y="649"/>
                  </a:cubicBezTo>
                  <a:cubicBezTo>
                    <a:pt x="5055" y="1807"/>
                    <a:pt x="5618" y="3244"/>
                    <a:pt x="5998" y="4402"/>
                  </a:cubicBezTo>
                  <a:lnTo>
                    <a:pt x="6031" y="4402"/>
                  </a:lnTo>
                  <a:cubicBezTo>
                    <a:pt x="6070" y="2971"/>
                    <a:pt x="5680" y="1510"/>
                    <a:pt x="4864" y="693"/>
                  </a:cubicBezTo>
                  <a:cubicBezTo>
                    <a:pt x="4557" y="181"/>
                    <a:pt x="4160" y="0"/>
                    <a:pt x="3708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353;p41"/>
            <p:cNvSpPr/>
            <p:nvPr/>
          </p:nvSpPr>
          <p:spPr>
            <a:xfrm>
              <a:off x="6131353" y="3445377"/>
              <a:ext cx="1018570" cy="718441"/>
            </a:xfrm>
            <a:custGeom>
              <a:avLst/>
              <a:gdLst/>
              <a:ahLst/>
              <a:cxnLst/>
              <a:rect l="l" t="t" r="r" b="b"/>
              <a:pathLst>
                <a:path w="10670" h="7526" extrusionOk="0">
                  <a:moveTo>
                    <a:pt x="769" y="0"/>
                  </a:moveTo>
                  <a:cubicBezTo>
                    <a:pt x="496" y="427"/>
                    <a:pt x="232" y="865"/>
                    <a:pt x="1" y="1336"/>
                  </a:cubicBezTo>
                  <a:cubicBezTo>
                    <a:pt x="2495" y="4574"/>
                    <a:pt x="6325" y="6790"/>
                    <a:pt x="10362" y="7526"/>
                  </a:cubicBezTo>
                  <a:cubicBezTo>
                    <a:pt x="10472" y="7434"/>
                    <a:pt x="10573" y="7324"/>
                    <a:pt x="10670" y="7209"/>
                  </a:cubicBezTo>
                  <a:cubicBezTo>
                    <a:pt x="6651" y="6694"/>
                    <a:pt x="3095" y="3479"/>
                    <a:pt x="769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354;p41"/>
            <p:cNvSpPr/>
            <p:nvPr/>
          </p:nvSpPr>
          <p:spPr>
            <a:xfrm>
              <a:off x="7078232" y="2960720"/>
              <a:ext cx="225002" cy="186149"/>
            </a:xfrm>
            <a:custGeom>
              <a:avLst/>
              <a:gdLst/>
              <a:ahLst/>
              <a:cxnLst/>
              <a:rect l="l" t="t" r="r" b="b"/>
              <a:pathLst>
                <a:path w="2357" h="1950" extrusionOk="0">
                  <a:moveTo>
                    <a:pt x="886" y="0"/>
                  </a:moveTo>
                  <a:cubicBezTo>
                    <a:pt x="845" y="0"/>
                    <a:pt x="804" y="2"/>
                    <a:pt x="764" y="7"/>
                  </a:cubicBezTo>
                  <a:cubicBezTo>
                    <a:pt x="433" y="50"/>
                    <a:pt x="116" y="295"/>
                    <a:pt x="63" y="626"/>
                  </a:cubicBezTo>
                  <a:cubicBezTo>
                    <a:pt x="1" y="987"/>
                    <a:pt x="245" y="1329"/>
                    <a:pt x="520" y="1569"/>
                  </a:cubicBezTo>
                  <a:cubicBezTo>
                    <a:pt x="767" y="1777"/>
                    <a:pt x="1069" y="1950"/>
                    <a:pt x="1387" y="1950"/>
                  </a:cubicBezTo>
                  <a:cubicBezTo>
                    <a:pt x="1421" y="1950"/>
                    <a:pt x="1456" y="1948"/>
                    <a:pt x="1490" y="1944"/>
                  </a:cubicBezTo>
                  <a:cubicBezTo>
                    <a:pt x="1836" y="1900"/>
                    <a:pt x="2139" y="1622"/>
                    <a:pt x="2211" y="1280"/>
                  </a:cubicBezTo>
                  <a:cubicBezTo>
                    <a:pt x="2356" y="561"/>
                    <a:pt x="1539" y="0"/>
                    <a:pt x="886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355;p41"/>
            <p:cNvSpPr/>
            <p:nvPr/>
          </p:nvSpPr>
          <p:spPr>
            <a:xfrm>
              <a:off x="6218748" y="2933292"/>
              <a:ext cx="534487" cy="472628"/>
            </a:xfrm>
            <a:custGeom>
              <a:avLst/>
              <a:gdLst/>
              <a:ahLst/>
              <a:cxnLst/>
              <a:rect l="l" t="t" r="r" b="b"/>
              <a:pathLst>
                <a:path w="5599" h="4951" extrusionOk="0">
                  <a:moveTo>
                    <a:pt x="5406" y="1"/>
                  </a:moveTo>
                  <a:cubicBezTo>
                    <a:pt x="5382" y="1"/>
                    <a:pt x="5358" y="6"/>
                    <a:pt x="5335" y="16"/>
                  </a:cubicBezTo>
                  <a:cubicBezTo>
                    <a:pt x="3235" y="1035"/>
                    <a:pt x="1389" y="2664"/>
                    <a:pt x="49" y="4687"/>
                  </a:cubicBezTo>
                  <a:cubicBezTo>
                    <a:pt x="1" y="4769"/>
                    <a:pt x="20" y="4870"/>
                    <a:pt x="97" y="4923"/>
                  </a:cubicBezTo>
                  <a:cubicBezTo>
                    <a:pt x="125" y="4942"/>
                    <a:pt x="157" y="4951"/>
                    <a:pt x="188" y="4951"/>
                  </a:cubicBezTo>
                  <a:cubicBezTo>
                    <a:pt x="244" y="4951"/>
                    <a:pt x="299" y="4923"/>
                    <a:pt x="333" y="4874"/>
                  </a:cubicBezTo>
                  <a:cubicBezTo>
                    <a:pt x="1639" y="2900"/>
                    <a:pt x="3436" y="1309"/>
                    <a:pt x="5479" y="318"/>
                  </a:cubicBezTo>
                  <a:cubicBezTo>
                    <a:pt x="5565" y="280"/>
                    <a:pt x="5599" y="180"/>
                    <a:pt x="5561" y="93"/>
                  </a:cubicBezTo>
                  <a:cubicBezTo>
                    <a:pt x="5530" y="34"/>
                    <a:pt x="5469" y="1"/>
                    <a:pt x="5406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356;p41"/>
            <p:cNvSpPr/>
            <p:nvPr/>
          </p:nvSpPr>
          <p:spPr>
            <a:xfrm>
              <a:off x="6963252" y="3854280"/>
              <a:ext cx="94984" cy="148156"/>
            </a:xfrm>
            <a:custGeom>
              <a:avLst/>
              <a:gdLst/>
              <a:ahLst/>
              <a:cxnLst/>
              <a:rect l="l" t="t" r="r" b="b"/>
              <a:pathLst>
                <a:path w="995" h="1552" extrusionOk="0">
                  <a:moveTo>
                    <a:pt x="807" y="1"/>
                  </a:moveTo>
                  <a:cubicBezTo>
                    <a:pt x="745" y="1"/>
                    <a:pt x="685" y="35"/>
                    <a:pt x="653" y="93"/>
                  </a:cubicBezTo>
                  <a:cubicBezTo>
                    <a:pt x="452" y="497"/>
                    <a:pt x="245" y="901"/>
                    <a:pt x="43" y="1309"/>
                  </a:cubicBezTo>
                  <a:cubicBezTo>
                    <a:pt x="1" y="1391"/>
                    <a:pt x="34" y="1493"/>
                    <a:pt x="121" y="1535"/>
                  </a:cubicBezTo>
                  <a:cubicBezTo>
                    <a:pt x="144" y="1546"/>
                    <a:pt x="168" y="1551"/>
                    <a:pt x="192" y="1551"/>
                  </a:cubicBezTo>
                  <a:cubicBezTo>
                    <a:pt x="254" y="1551"/>
                    <a:pt x="315" y="1517"/>
                    <a:pt x="347" y="1459"/>
                  </a:cubicBezTo>
                  <a:cubicBezTo>
                    <a:pt x="549" y="1055"/>
                    <a:pt x="750" y="652"/>
                    <a:pt x="957" y="242"/>
                  </a:cubicBezTo>
                  <a:cubicBezTo>
                    <a:pt x="995" y="162"/>
                    <a:pt x="961" y="60"/>
                    <a:pt x="880" y="17"/>
                  </a:cubicBezTo>
                  <a:cubicBezTo>
                    <a:pt x="856" y="6"/>
                    <a:pt x="832" y="1"/>
                    <a:pt x="807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357;p41"/>
            <p:cNvSpPr/>
            <p:nvPr/>
          </p:nvSpPr>
          <p:spPr>
            <a:xfrm>
              <a:off x="5335746" y="2017744"/>
              <a:ext cx="112931" cy="226243"/>
            </a:xfrm>
            <a:custGeom>
              <a:avLst/>
              <a:gdLst/>
              <a:ahLst/>
              <a:cxnLst/>
              <a:rect l="l" t="t" r="r" b="b"/>
              <a:pathLst>
                <a:path w="1183" h="2370" extrusionOk="0">
                  <a:moveTo>
                    <a:pt x="180" y="1"/>
                  </a:moveTo>
                  <a:cubicBezTo>
                    <a:pt x="124" y="1"/>
                    <a:pt x="70" y="31"/>
                    <a:pt x="44" y="84"/>
                  </a:cubicBezTo>
                  <a:cubicBezTo>
                    <a:pt x="0" y="160"/>
                    <a:pt x="35" y="257"/>
                    <a:pt x="107" y="295"/>
                  </a:cubicBezTo>
                  <a:cubicBezTo>
                    <a:pt x="226" y="357"/>
                    <a:pt x="333" y="434"/>
                    <a:pt x="424" y="530"/>
                  </a:cubicBezTo>
                  <a:cubicBezTo>
                    <a:pt x="568" y="670"/>
                    <a:pt x="679" y="843"/>
                    <a:pt x="756" y="1029"/>
                  </a:cubicBezTo>
                  <a:cubicBezTo>
                    <a:pt x="832" y="1217"/>
                    <a:pt x="871" y="1419"/>
                    <a:pt x="871" y="1621"/>
                  </a:cubicBezTo>
                  <a:cubicBezTo>
                    <a:pt x="871" y="1803"/>
                    <a:pt x="837" y="1987"/>
                    <a:pt x="765" y="2154"/>
                  </a:cubicBezTo>
                  <a:cubicBezTo>
                    <a:pt x="732" y="2231"/>
                    <a:pt x="770" y="2322"/>
                    <a:pt x="847" y="2356"/>
                  </a:cubicBezTo>
                  <a:cubicBezTo>
                    <a:pt x="868" y="2365"/>
                    <a:pt x="890" y="2369"/>
                    <a:pt x="912" y="2369"/>
                  </a:cubicBezTo>
                  <a:cubicBezTo>
                    <a:pt x="973" y="2369"/>
                    <a:pt x="1029" y="2335"/>
                    <a:pt x="1053" y="2275"/>
                  </a:cubicBezTo>
                  <a:cubicBezTo>
                    <a:pt x="1145" y="2067"/>
                    <a:pt x="1183" y="1843"/>
                    <a:pt x="1183" y="1621"/>
                  </a:cubicBezTo>
                  <a:cubicBezTo>
                    <a:pt x="1183" y="1299"/>
                    <a:pt x="1096" y="978"/>
                    <a:pt x="938" y="694"/>
                  </a:cubicBezTo>
                  <a:cubicBezTo>
                    <a:pt x="856" y="554"/>
                    <a:pt x="760" y="424"/>
                    <a:pt x="645" y="309"/>
                  </a:cubicBezTo>
                  <a:cubicBezTo>
                    <a:pt x="530" y="193"/>
                    <a:pt x="399" y="98"/>
                    <a:pt x="255" y="20"/>
                  </a:cubicBezTo>
                  <a:cubicBezTo>
                    <a:pt x="231" y="7"/>
                    <a:pt x="205" y="1"/>
                    <a:pt x="180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358;p41"/>
            <p:cNvSpPr/>
            <p:nvPr/>
          </p:nvSpPr>
          <p:spPr>
            <a:xfrm>
              <a:off x="6826951" y="2177049"/>
              <a:ext cx="224047" cy="104148"/>
            </a:xfrm>
            <a:custGeom>
              <a:avLst/>
              <a:gdLst/>
              <a:ahLst/>
              <a:cxnLst/>
              <a:rect l="l" t="t" r="r" b="b"/>
              <a:pathLst>
                <a:path w="2347" h="1091" extrusionOk="0">
                  <a:moveTo>
                    <a:pt x="174" y="1"/>
                  </a:moveTo>
                  <a:cubicBezTo>
                    <a:pt x="138" y="1"/>
                    <a:pt x="103" y="13"/>
                    <a:pt x="73" y="39"/>
                  </a:cubicBezTo>
                  <a:cubicBezTo>
                    <a:pt x="11" y="96"/>
                    <a:pt x="1" y="192"/>
                    <a:pt x="58" y="260"/>
                  </a:cubicBezTo>
                  <a:cubicBezTo>
                    <a:pt x="285" y="524"/>
                    <a:pt x="568" y="731"/>
                    <a:pt x="885" y="870"/>
                  </a:cubicBezTo>
                  <a:cubicBezTo>
                    <a:pt x="1198" y="1014"/>
                    <a:pt x="1544" y="1091"/>
                    <a:pt x="1885" y="1091"/>
                  </a:cubicBezTo>
                  <a:cubicBezTo>
                    <a:pt x="1990" y="1091"/>
                    <a:pt x="2096" y="1081"/>
                    <a:pt x="2203" y="1067"/>
                  </a:cubicBezTo>
                  <a:cubicBezTo>
                    <a:pt x="2283" y="1057"/>
                    <a:pt x="2347" y="981"/>
                    <a:pt x="2332" y="894"/>
                  </a:cubicBezTo>
                  <a:cubicBezTo>
                    <a:pt x="2323" y="814"/>
                    <a:pt x="2252" y="759"/>
                    <a:pt x="2176" y="759"/>
                  </a:cubicBezTo>
                  <a:cubicBezTo>
                    <a:pt x="2170" y="759"/>
                    <a:pt x="2165" y="759"/>
                    <a:pt x="2159" y="759"/>
                  </a:cubicBezTo>
                  <a:cubicBezTo>
                    <a:pt x="2068" y="773"/>
                    <a:pt x="1977" y="779"/>
                    <a:pt x="1885" y="779"/>
                  </a:cubicBezTo>
                  <a:cubicBezTo>
                    <a:pt x="1587" y="779"/>
                    <a:pt x="1289" y="711"/>
                    <a:pt x="1010" y="586"/>
                  </a:cubicBezTo>
                  <a:cubicBezTo>
                    <a:pt x="737" y="462"/>
                    <a:pt x="491" y="283"/>
                    <a:pt x="294" y="58"/>
                  </a:cubicBezTo>
                  <a:cubicBezTo>
                    <a:pt x="262" y="20"/>
                    <a:pt x="218" y="1"/>
                    <a:pt x="174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359;p41"/>
            <p:cNvSpPr/>
            <p:nvPr/>
          </p:nvSpPr>
          <p:spPr>
            <a:xfrm>
              <a:off x="6772926" y="2306001"/>
              <a:ext cx="239607" cy="98611"/>
            </a:xfrm>
            <a:custGeom>
              <a:avLst/>
              <a:gdLst/>
              <a:ahLst/>
              <a:cxnLst/>
              <a:rect l="l" t="t" r="r" b="b"/>
              <a:pathLst>
                <a:path w="2510" h="1033" extrusionOk="0">
                  <a:moveTo>
                    <a:pt x="173" y="0"/>
                  </a:moveTo>
                  <a:cubicBezTo>
                    <a:pt x="129" y="0"/>
                    <a:pt x="84" y="20"/>
                    <a:pt x="52" y="57"/>
                  </a:cubicBezTo>
                  <a:cubicBezTo>
                    <a:pt x="1" y="125"/>
                    <a:pt x="10" y="220"/>
                    <a:pt x="77" y="278"/>
                  </a:cubicBezTo>
                  <a:cubicBezTo>
                    <a:pt x="365" y="518"/>
                    <a:pt x="702" y="711"/>
                    <a:pt x="1057" y="835"/>
                  </a:cubicBezTo>
                  <a:cubicBezTo>
                    <a:pt x="1418" y="966"/>
                    <a:pt x="1793" y="1032"/>
                    <a:pt x="2177" y="1032"/>
                  </a:cubicBezTo>
                  <a:cubicBezTo>
                    <a:pt x="2235" y="1032"/>
                    <a:pt x="2297" y="1032"/>
                    <a:pt x="2359" y="1028"/>
                  </a:cubicBezTo>
                  <a:cubicBezTo>
                    <a:pt x="2446" y="1023"/>
                    <a:pt x="2509" y="951"/>
                    <a:pt x="2503" y="864"/>
                  </a:cubicBezTo>
                  <a:cubicBezTo>
                    <a:pt x="2499" y="780"/>
                    <a:pt x="2432" y="715"/>
                    <a:pt x="2349" y="715"/>
                  </a:cubicBezTo>
                  <a:cubicBezTo>
                    <a:pt x="2346" y="715"/>
                    <a:pt x="2344" y="715"/>
                    <a:pt x="2341" y="715"/>
                  </a:cubicBezTo>
                  <a:cubicBezTo>
                    <a:pt x="2288" y="720"/>
                    <a:pt x="2230" y="720"/>
                    <a:pt x="2177" y="720"/>
                  </a:cubicBezTo>
                  <a:cubicBezTo>
                    <a:pt x="1831" y="720"/>
                    <a:pt x="1490" y="658"/>
                    <a:pt x="1163" y="542"/>
                  </a:cubicBezTo>
                  <a:cubicBezTo>
                    <a:pt x="841" y="427"/>
                    <a:pt x="538" y="254"/>
                    <a:pt x="274" y="38"/>
                  </a:cubicBezTo>
                  <a:cubicBezTo>
                    <a:pt x="244" y="13"/>
                    <a:pt x="208" y="0"/>
                    <a:pt x="173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360;p41"/>
            <p:cNvSpPr/>
            <p:nvPr/>
          </p:nvSpPr>
          <p:spPr>
            <a:xfrm>
              <a:off x="6740378" y="2408990"/>
              <a:ext cx="227484" cy="139182"/>
            </a:xfrm>
            <a:custGeom>
              <a:avLst/>
              <a:gdLst/>
              <a:ahLst/>
              <a:cxnLst/>
              <a:rect l="l" t="t" r="r" b="b"/>
              <a:pathLst>
                <a:path w="2383" h="1458" extrusionOk="0">
                  <a:moveTo>
                    <a:pt x="168" y="0"/>
                  </a:moveTo>
                  <a:cubicBezTo>
                    <a:pt x="130" y="0"/>
                    <a:pt x="92" y="15"/>
                    <a:pt x="62" y="45"/>
                  </a:cubicBezTo>
                  <a:cubicBezTo>
                    <a:pt x="0" y="102"/>
                    <a:pt x="0" y="204"/>
                    <a:pt x="58" y="266"/>
                  </a:cubicBezTo>
                  <a:cubicBezTo>
                    <a:pt x="197" y="410"/>
                    <a:pt x="342" y="559"/>
                    <a:pt x="495" y="703"/>
                  </a:cubicBezTo>
                  <a:cubicBezTo>
                    <a:pt x="644" y="843"/>
                    <a:pt x="807" y="978"/>
                    <a:pt x="990" y="1098"/>
                  </a:cubicBezTo>
                  <a:cubicBezTo>
                    <a:pt x="1149" y="1198"/>
                    <a:pt x="1322" y="1290"/>
                    <a:pt x="1509" y="1352"/>
                  </a:cubicBezTo>
                  <a:cubicBezTo>
                    <a:pt x="1691" y="1419"/>
                    <a:pt x="1884" y="1457"/>
                    <a:pt x="2085" y="1457"/>
                  </a:cubicBezTo>
                  <a:cubicBezTo>
                    <a:pt x="2134" y="1457"/>
                    <a:pt x="2187" y="1453"/>
                    <a:pt x="2234" y="1448"/>
                  </a:cubicBezTo>
                  <a:cubicBezTo>
                    <a:pt x="2321" y="1439"/>
                    <a:pt x="2383" y="1362"/>
                    <a:pt x="2374" y="1275"/>
                  </a:cubicBezTo>
                  <a:cubicBezTo>
                    <a:pt x="2365" y="1196"/>
                    <a:pt x="2293" y="1135"/>
                    <a:pt x="2214" y="1135"/>
                  </a:cubicBezTo>
                  <a:cubicBezTo>
                    <a:pt x="2211" y="1135"/>
                    <a:pt x="2208" y="1135"/>
                    <a:pt x="2205" y="1136"/>
                  </a:cubicBezTo>
                  <a:cubicBezTo>
                    <a:pt x="2163" y="1140"/>
                    <a:pt x="2123" y="1146"/>
                    <a:pt x="2085" y="1146"/>
                  </a:cubicBezTo>
                  <a:cubicBezTo>
                    <a:pt x="1927" y="1146"/>
                    <a:pt x="1764" y="1111"/>
                    <a:pt x="1610" y="1060"/>
                  </a:cubicBezTo>
                  <a:cubicBezTo>
                    <a:pt x="1451" y="1006"/>
                    <a:pt x="1302" y="929"/>
                    <a:pt x="1158" y="833"/>
                  </a:cubicBezTo>
                  <a:cubicBezTo>
                    <a:pt x="999" y="732"/>
                    <a:pt x="850" y="607"/>
                    <a:pt x="706" y="472"/>
                  </a:cubicBezTo>
                  <a:cubicBezTo>
                    <a:pt x="562" y="339"/>
                    <a:pt x="422" y="194"/>
                    <a:pt x="284" y="50"/>
                  </a:cubicBezTo>
                  <a:cubicBezTo>
                    <a:pt x="251" y="17"/>
                    <a:pt x="209" y="0"/>
                    <a:pt x="168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361;p41"/>
            <p:cNvSpPr/>
            <p:nvPr/>
          </p:nvSpPr>
          <p:spPr>
            <a:xfrm>
              <a:off x="6661823" y="2450702"/>
              <a:ext cx="53840" cy="265764"/>
            </a:xfrm>
            <a:custGeom>
              <a:avLst/>
              <a:gdLst/>
              <a:ahLst/>
              <a:cxnLst/>
              <a:rect l="l" t="t" r="r" b="b"/>
              <a:pathLst>
                <a:path w="564" h="2784" extrusionOk="0">
                  <a:moveTo>
                    <a:pt x="314" y="0"/>
                  </a:moveTo>
                  <a:cubicBezTo>
                    <a:pt x="247" y="0"/>
                    <a:pt x="185" y="45"/>
                    <a:pt x="165" y="113"/>
                  </a:cubicBezTo>
                  <a:cubicBezTo>
                    <a:pt x="54" y="492"/>
                    <a:pt x="1" y="887"/>
                    <a:pt x="1" y="1275"/>
                  </a:cubicBezTo>
                  <a:cubicBezTo>
                    <a:pt x="1" y="1756"/>
                    <a:pt x="83" y="2231"/>
                    <a:pt x="242" y="2679"/>
                  </a:cubicBezTo>
                  <a:cubicBezTo>
                    <a:pt x="265" y="2743"/>
                    <a:pt x="323" y="2784"/>
                    <a:pt x="386" y="2784"/>
                  </a:cubicBezTo>
                  <a:cubicBezTo>
                    <a:pt x="403" y="2784"/>
                    <a:pt x="421" y="2781"/>
                    <a:pt x="438" y="2775"/>
                  </a:cubicBezTo>
                  <a:cubicBezTo>
                    <a:pt x="520" y="2746"/>
                    <a:pt x="564" y="2659"/>
                    <a:pt x="535" y="2577"/>
                  </a:cubicBezTo>
                  <a:cubicBezTo>
                    <a:pt x="386" y="2160"/>
                    <a:pt x="313" y="1718"/>
                    <a:pt x="313" y="1275"/>
                  </a:cubicBezTo>
                  <a:cubicBezTo>
                    <a:pt x="313" y="915"/>
                    <a:pt x="362" y="550"/>
                    <a:pt x="462" y="199"/>
                  </a:cubicBezTo>
                  <a:cubicBezTo>
                    <a:pt x="486" y="117"/>
                    <a:pt x="438" y="31"/>
                    <a:pt x="357" y="7"/>
                  </a:cubicBezTo>
                  <a:cubicBezTo>
                    <a:pt x="343" y="2"/>
                    <a:pt x="328" y="0"/>
                    <a:pt x="314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362;p41"/>
            <p:cNvSpPr/>
            <p:nvPr/>
          </p:nvSpPr>
          <p:spPr>
            <a:xfrm>
              <a:off x="6530771" y="2395246"/>
              <a:ext cx="125245" cy="213737"/>
            </a:xfrm>
            <a:custGeom>
              <a:avLst/>
              <a:gdLst/>
              <a:ahLst/>
              <a:cxnLst/>
              <a:rect l="l" t="t" r="r" b="b"/>
              <a:pathLst>
                <a:path w="1312" h="2239" extrusionOk="0">
                  <a:moveTo>
                    <a:pt x="1143" y="0"/>
                  </a:moveTo>
                  <a:cubicBezTo>
                    <a:pt x="1102" y="0"/>
                    <a:pt x="1060" y="17"/>
                    <a:pt x="1028" y="50"/>
                  </a:cubicBezTo>
                  <a:cubicBezTo>
                    <a:pt x="495" y="592"/>
                    <a:pt x="139" y="1304"/>
                    <a:pt x="14" y="2058"/>
                  </a:cubicBezTo>
                  <a:cubicBezTo>
                    <a:pt x="0" y="2145"/>
                    <a:pt x="58" y="2222"/>
                    <a:pt x="144" y="2236"/>
                  </a:cubicBezTo>
                  <a:cubicBezTo>
                    <a:pt x="154" y="2237"/>
                    <a:pt x="163" y="2238"/>
                    <a:pt x="172" y="2238"/>
                  </a:cubicBezTo>
                  <a:cubicBezTo>
                    <a:pt x="246" y="2238"/>
                    <a:pt x="309" y="2184"/>
                    <a:pt x="322" y="2107"/>
                  </a:cubicBezTo>
                  <a:cubicBezTo>
                    <a:pt x="433" y="1419"/>
                    <a:pt x="764" y="765"/>
                    <a:pt x="1254" y="266"/>
                  </a:cubicBezTo>
                  <a:cubicBezTo>
                    <a:pt x="1312" y="204"/>
                    <a:pt x="1312" y="102"/>
                    <a:pt x="1249" y="44"/>
                  </a:cubicBezTo>
                  <a:cubicBezTo>
                    <a:pt x="1219" y="15"/>
                    <a:pt x="1182" y="0"/>
                    <a:pt x="1143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363;p41"/>
            <p:cNvSpPr/>
            <p:nvPr/>
          </p:nvSpPr>
          <p:spPr>
            <a:xfrm>
              <a:off x="6439904" y="2300751"/>
              <a:ext cx="106057" cy="158943"/>
            </a:xfrm>
            <a:custGeom>
              <a:avLst/>
              <a:gdLst/>
              <a:ahLst/>
              <a:cxnLst/>
              <a:rect l="l" t="t" r="r" b="b"/>
              <a:pathLst>
                <a:path w="1111" h="1665" extrusionOk="0">
                  <a:moveTo>
                    <a:pt x="932" y="1"/>
                  </a:moveTo>
                  <a:cubicBezTo>
                    <a:pt x="904" y="1"/>
                    <a:pt x="876" y="9"/>
                    <a:pt x="851" y="25"/>
                  </a:cubicBezTo>
                  <a:cubicBezTo>
                    <a:pt x="596" y="180"/>
                    <a:pt x="385" y="400"/>
                    <a:pt x="241" y="655"/>
                  </a:cubicBezTo>
                  <a:cubicBezTo>
                    <a:pt x="92" y="914"/>
                    <a:pt x="5" y="1207"/>
                    <a:pt x="1" y="1506"/>
                  </a:cubicBezTo>
                  <a:cubicBezTo>
                    <a:pt x="1" y="1593"/>
                    <a:pt x="68" y="1659"/>
                    <a:pt x="154" y="1664"/>
                  </a:cubicBezTo>
                  <a:cubicBezTo>
                    <a:pt x="241" y="1664"/>
                    <a:pt x="307" y="1597"/>
                    <a:pt x="312" y="1511"/>
                  </a:cubicBezTo>
                  <a:cubicBezTo>
                    <a:pt x="318" y="1271"/>
                    <a:pt x="389" y="1025"/>
                    <a:pt x="509" y="814"/>
                  </a:cubicBezTo>
                  <a:cubicBezTo>
                    <a:pt x="629" y="602"/>
                    <a:pt x="808" y="415"/>
                    <a:pt x="1014" y="290"/>
                  </a:cubicBezTo>
                  <a:cubicBezTo>
                    <a:pt x="1086" y="247"/>
                    <a:pt x="1110" y="151"/>
                    <a:pt x="1067" y="78"/>
                  </a:cubicBezTo>
                  <a:cubicBezTo>
                    <a:pt x="1036" y="29"/>
                    <a:pt x="984" y="1"/>
                    <a:pt x="932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364;p41"/>
            <p:cNvSpPr/>
            <p:nvPr/>
          </p:nvSpPr>
          <p:spPr>
            <a:xfrm>
              <a:off x="5620662" y="2582803"/>
              <a:ext cx="252877" cy="237507"/>
            </a:xfrm>
            <a:custGeom>
              <a:avLst/>
              <a:gdLst/>
              <a:ahLst/>
              <a:cxnLst/>
              <a:rect l="l" t="t" r="r" b="b"/>
              <a:pathLst>
                <a:path w="2649" h="2488" extrusionOk="0">
                  <a:moveTo>
                    <a:pt x="182" y="1"/>
                  </a:moveTo>
                  <a:cubicBezTo>
                    <a:pt x="125" y="1"/>
                    <a:pt x="71" y="33"/>
                    <a:pt x="43" y="89"/>
                  </a:cubicBezTo>
                  <a:cubicBezTo>
                    <a:pt x="0" y="161"/>
                    <a:pt x="34" y="257"/>
                    <a:pt x="111" y="295"/>
                  </a:cubicBezTo>
                  <a:cubicBezTo>
                    <a:pt x="351" y="421"/>
                    <a:pt x="591" y="545"/>
                    <a:pt x="821" y="680"/>
                  </a:cubicBezTo>
                  <a:cubicBezTo>
                    <a:pt x="1052" y="814"/>
                    <a:pt x="1274" y="958"/>
                    <a:pt x="1475" y="1127"/>
                  </a:cubicBezTo>
                  <a:cubicBezTo>
                    <a:pt x="1677" y="1290"/>
                    <a:pt x="1860" y="1482"/>
                    <a:pt x="2009" y="1689"/>
                  </a:cubicBezTo>
                  <a:cubicBezTo>
                    <a:pt x="2154" y="1900"/>
                    <a:pt x="2263" y="2127"/>
                    <a:pt x="2327" y="2371"/>
                  </a:cubicBezTo>
                  <a:cubicBezTo>
                    <a:pt x="2342" y="2439"/>
                    <a:pt x="2405" y="2488"/>
                    <a:pt x="2473" y="2488"/>
                  </a:cubicBezTo>
                  <a:cubicBezTo>
                    <a:pt x="2486" y="2488"/>
                    <a:pt x="2500" y="2486"/>
                    <a:pt x="2513" y="2482"/>
                  </a:cubicBezTo>
                  <a:cubicBezTo>
                    <a:pt x="2595" y="2462"/>
                    <a:pt x="2648" y="2381"/>
                    <a:pt x="2629" y="2295"/>
                  </a:cubicBezTo>
                  <a:cubicBezTo>
                    <a:pt x="2557" y="2011"/>
                    <a:pt x="2427" y="1747"/>
                    <a:pt x="2263" y="1511"/>
                  </a:cubicBezTo>
                  <a:cubicBezTo>
                    <a:pt x="2096" y="1275"/>
                    <a:pt x="1894" y="1064"/>
                    <a:pt x="1673" y="882"/>
                  </a:cubicBezTo>
                  <a:cubicBezTo>
                    <a:pt x="1456" y="703"/>
                    <a:pt x="1221" y="550"/>
                    <a:pt x="981" y="410"/>
                  </a:cubicBezTo>
                  <a:cubicBezTo>
                    <a:pt x="741" y="271"/>
                    <a:pt x="495" y="142"/>
                    <a:pt x="251" y="17"/>
                  </a:cubicBezTo>
                  <a:cubicBezTo>
                    <a:pt x="228" y="6"/>
                    <a:pt x="205" y="1"/>
                    <a:pt x="182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365;p41"/>
            <p:cNvSpPr/>
            <p:nvPr/>
          </p:nvSpPr>
          <p:spPr>
            <a:xfrm>
              <a:off x="5593554" y="2787923"/>
              <a:ext cx="262518" cy="168203"/>
            </a:xfrm>
            <a:custGeom>
              <a:avLst/>
              <a:gdLst/>
              <a:ahLst/>
              <a:cxnLst/>
              <a:rect l="l" t="t" r="r" b="b"/>
              <a:pathLst>
                <a:path w="2750" h="1762" extrusionOk="0">
                  <a:moveTo>
                    <a:pt x="164" y="1"/>
                  </a:moveTo>
                  <a:cubicBezTo>
                    <a:pt x="90" y="1"/>
                    <a:pt x="19" y="56"/>
                    <a:pt x="10" y="136"/>
                  </a:cubicBezTo>
                  <a:cubicBezTo>
                    <a:pt x="1" y="222"/>
                    <a:pt x="63" y="299"/>
                    <a:pt x="149" y="309"/>
                  </a:cubicBezTo>
                  <a:cubicBezTo>
                    <a:pt x="606" y="366"/>
                    <a:pt x="1048" y="521"/>
                    <a:pt x="1442" y="761"/>
                  </a:cubicBezTo>
                  <a:cubicBezTo>
                    <a:pt x="1837" y="996"/>
                    <a:pt x="2183" y="1318"/>
                    <a:pt x="2447" y="1693"/>
                  </a:cubicBezTo>
                  <a:cubicBezTo>
                    <a:pt x="2477" y="1737"/>
                    <a:pt x="2524" y="1761"/>
                    <a:pt x="2573" y="1761"/>
                  </a:cubicBezTo>
                  <a:cubicBezTo>
                    <a:pt x="2604" y="1761"/>
                    <a:pt x="2635" y="1752"/>
                    <a:pt x="2663" y="1732"/>
                  </a:cubicBezTo>
                  <a:cubicBezTo>
                    <a:pt x="2735" y="1683"/>
                    <a:pt x="2749" y="1588"/>
                    <a:pt x="2702" y="1515"/>
                  </a:cubicBezTo>
                  <a:cubicBezTo>
                    <a:pt x="2413" y="1102"/>
                    <a:pt x="2034" y="751"/>
                    <a:pt x="1606" y="492"/>
                  </a:cubicBezTo>
                  <a:cubicBezTo>
                    <a:pt x="1174" y="232"/>
                    <a:pt x="688" y="59"/>
                    <a:pt x="183" y="2"/>
                  </a:cubicBezTo>
                  <a:cubicBezTo>
                    <a:pt x="176" y="1"/>
                    <a:pt x="170" y="1"/>
                    <a:pt x="164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366;p41"/>
            <p:cNvSpPr/>
            <p:nvPr/>
          </p:nvSpPr>
          <p:spPr>
            <a:xfrm>
              <a:off x="5571983" y="2991134"/>
              <a:ext cx="248772" cy="92025"/>
            </a:xfrm>
            <a:custGeom>
              <a:avLst/>
              <a:gdLst/>
              <a:ahLst/>
              <a:cxnLst/>
              <a:rect l="l" t="t" r="r" b="b"/>
              <a:pathLst>
                <a:path w="2606" h="964" extrusionOk="0">
                  <a:moveTo>
                    <a:pt x="697" y="1"/>
                  </a:moveTo>
                  <a:cubicBezTo>
                    <a:pt x="510" y="1"/>
                    <a:pt x="322" y="20"/>
                    <a:pt x="140" y="58"/>
                  </a:cubicBezTo>
                  <a:cubicBezTo>
                    <a:pt x="58" y="78"/>
                    <a:pt x="1" y="160"/>
                    <a:pt x="20" y="242"/>
                  </a:cubicBezTo>
                  <a:cubicBezTo>
                    <a:pt x="37" y="316"/>
                    <a:pt x="99" y="366"/>
                    <a:pt x="171" y="366"/>
                  </a:cubicBezTo>
                  <a:cubicBezTo>
                    <a:pt x="183" y="366"/>
                    <a:pt x="195" y="364"/>
                    <a:pt x="207" y="362"/>
                  </a:cubicBezTo>
                  <a:cubicBezTo>
                    <a:pt x="366" y="328"/>
                    <a:pt x="535" y="313"/>
                    <a:pt x="697" y="313"/>
                  </a:cubicBezTo>
                  <a:cubicBezTo>
                    <a:pt x="708" y="313"/>
                    <a:pt x="719" y="313"/>
                    <a:pt x="731" y="313"/>
                  </a:cubicBezTo>
                  <a:cubicBezTo>
                    <a:pt x="1018" y="313"/>
                    <a:pt x="1304" y="370"/>
                    <a:pt x="1573" y="468"/>
                  </a:cubicBezTo>
                  <a:cubicBezTo>
                    <a:pt x="1846" y="573"/>
                    <a:pt x="2105" y="727"/>
                    <a:pt x="2327" y="923"/>
                  </a:cubicBezTo>
                  <a:cubicBezTo>
                    <a:pt x="2356" y="950"/>
                    <a:pt x="2393" y="963"/>
                    <a:pt x="2430" y="963"/>
                  </a:cubicBezTo>
                  <a:cubicBezTo>
                    <a:pt x="2474" y="963"/>
                    <a:pt x="2517" y="945"/>
                    <a:pt x="2548" y="910"/>
                  </a:cubicBezTo>
                  <a:cubicBezTo>
                    <a:pt x="2606" y="847"/>
                    <a:pt x="2600" y="746"/>
                    <a:pt x="2533" y="688"/>
                  </a:cubicBezTo>
                  <a:cubicBezTo>
                    <a:pt x="2283" y="468"/>
                    <a:pt x="1990" y="295"/>
                    <a:pt x="1677" y="179"/>
                  </a:cubicBezTo>
                  <a:cubicBezTo>
                    <a:pt x="1366" y="58"/>
                    <a:pt x="1034" y="1"/>
                    <a:pt x="697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367;p41"/>
            <p:cNvSpPr/>
            <p:nvPr/>
          </p:nvSpPr>
          <p:spPr>
            <a:xfrm>
              <a:off x="5586205" y="3118750"/>
              <a:ext cx="219370" cy="51835"/>
            </a:xfrm>
            <a:custGeom>
              <a:avLst/>
              <a:gdLst/>
              <a:ahLst/>
              <a:cxnLst/>
              <a:rect l="l" t="t" r="r" b="b"/>
              <a:pathLst>
                <a:path w="2298" h="543" extrusionOk="0">
                  <a:moveTo>
                    <a:pt x="1500" y="0"/>
                  </a:moveTo>
                  <a:cubicBezTo>
                    <a:pt x="1034" y="0"/>
                    <a:pt x="563" y="77"/>
                    <a:pt x="121" y="240"/>
                  </a:cubicBezTo>
                  <a:cubicBezTo>
                    <a:pt x="40" y="269"/>
                    <a:pt x="0" y="356"/>
                    <a:pt x="29" y="438"/>
                  </a:cubicBezTo>
                  <a:cubicBezTo>
                    <a:pt x="52" y="502"/>
                    <a:pt x="110" y="542"/>
                    <a:pt x="174" y="542"/>
                  </a:cubicBezTo>
                  <a:cubicBezTo>
                    <a:pt x="191" y="542"/>
                    <a:pt x="209" y="539"/>
                    <a:pt x="226" y="533"/>
                  </a:cubicBezTo>
                  <a:cubicBezTo>
                    <a:pt x="635" y="385"/>
                    <a:pt x="1067" y="313"/>
                    <a:pt x="1500" y="313"/>
                  </a:cubicBezTo>
                  <a:cubicBezTo>
                    <a:pt x="1701" y="313"/>
                    <a:pt x="1903" y="327"/>
                    <a:pt x="2105" y="360"/>
                  </a:cubicBezTo>
                  <a:cubicBezTo>
                    <a:pt x="2114" y="362"/>
                    <a:pt x="2124" y="363"/>
                    <a:pt x="2132" y="363"/>
                  </a:cubicBezTo>
                  <a:cubicBezTo>
                    <a:pt x="2207" y="363"/>
                    <a:pt x="2271" y="308"/>
                    <a:pt x="2284" y="231"/>
                  </a:cubicBezTo>
                  <a:cubicBezTo>
                    <a:pt x="2298" y="145"/>
                    <a:pt x="2240" y="67"/>
                    <a:pt x="2158" y="53"/>
                  </a:cubicBezTo>
                  <a:cubicBezTo>
                    <a:pt x="1938" y="14"/>
                    <a:pt x="1721" y="0"/>
                    <a:pt x="1500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368;p41"/>
            <p:cNvSpPr/>
            <p:nvPr/>
          </p:nvSpPr>
          <p:spPr>
            <a:xfrm>
              <a:off x="5622476" y="3220594"/>
              <a:ext cx="201518" cy="80856"/>
            </a:xfrm>
            <a:custGeom>
              <a:avLst/>
              <a:gdLst/>
              <a:ahLst/>
              <a:cxnLst/>
              <a:rect l="l" t="t" r="r" b="b"/>
              <a:pathLst>
                <a:path w="2111" h="847" extrusionOk="0">
                  <a:moveTo>
                    <a:pt x="1942" y="0"/>
                  </a:moveTo>
                  <a:cubicBezTo>
                    <a:pt x="1288" y="0"/>
                    <a:pt x="640" y="198"/>
                    <a:pt x="92" y="562"/>
                  </a:cubicBezTo>
                  <a:cubicBezTo>
                    <a:pt x="19" y="606"/>
                    <a:pt x="1" y="706"/>
                    <a:pt x="48" y="779"/>
                  </a:cubicBezTo>
                  <a:cubicBezTo>
                    <a:pt x="79" y="822"/>
                    <a:pt x="130" y="847"/>
                    <a:pt x="181" y="847"/>
                  </a:cubicBezTo>
                  <a:cubicBezTo>
                    <a:pt x="210" y="847"/>
                    <a:pt x="239" y="839"/>
                    <a:pt x="265" y="821"/>
                  </a:cubicBezTo>
                  <a:cubicBezTo>
                    <a:pt x="760" y="490"/>
                    <a:pt x="1350" y="313"/>
                    <a:pt x="1942" y="313"/>
                  </a:cubicBezTo>
                  <a:lnTo>
                    <a:pt x="1951" y="313"/>
                  </a:lnTo>
                  <a:cubicBezTo>
                    <a:pt x="2038" y="313"/>
                    <a:pt x="2110" y="245"/>
                    <a:pt x="2110" y="158"/>
                  </a:cubicBezTo>
                  <a:cubicBezTo>
                    <a:pt x="2110" y="72"/>
                    <a:pt x="2042" y="0"/>
                    <a:pt x="1956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369;p41"/>
            <p:cNvSpPr/>
            <p:nvPr/>
          </p:nvSpPr>
          <p:spPr>
            <a:xfrm>
              <a:off x="5704085" y="3351455"/>
              <a:ext cx="174503" cy="77992"/>
            </a:xfrm>
            <a:custGeom>
              <a:avLst/>
              <a:gdLst/>
              <a:ahLst/>
              <a:cxnLst/>
              <a:rect l="l" t="t" r="r" b="b"/>
              <a:pathLst>
                <a:path w="1828" h="817" extrusionOk="0">
                  <a:moveTo>
                    <a:pt x="1579" y="0"/>
                  </a:moveTo>
                  <a:cubicBezTo>
                    <a:pt x="1570" y="0"/>
                    <a:pt x="1562" y="1"/>
                    <a:pt x="1553" y="3"/>
                  </a:cubicBezTo>
                  <a:cubicBezTo>
                    <a:pt x="1039" y="76"/>
                    <a:pt x="539" y="253"/>
                    <a:pt x="97" y="528"/>
                  </a:cubicBezTo>
                  <a:cubicBezTo>
                    <a:pt x="20" y="570"/>
                    <a:pt x="1" y="666"/>
                    <a:pt x="44" y="743"/>
                  </a:cubicBezTo>
                  <a:cubicBezTo>
                    <a:pt x="75" y="790"/>
                    <a:pt x="126" y="817"/>
                    <a:pt x="178" y="817"/>
                  </a:cubicBezTo>
                  <a:cubicBezTo>
                    <a:pt x="206" y="817"/>
                    <a:pt x="235" y="809"/>
                    <a:pt x="260" y="792"/>
                  </a:cubicBezTo>
                  <a:cubicBezTo>
                    <a:pt x="644" y="554"/>
                    <a:pt x="1079" y="394"/>
                    <a:pt x="1526" y="322"/>
                  </a:cubicBezTo>
                  <a:lnTo>
                    <a:pt x="1526" y="322"/>
                  </a:lnTo>
                  <a:cubicBezTo>
                    <a:pt x="1535" y="329"/>
                    <a:pt x="1544" y="337"/>
                    <a:pt x="1553" y="344"/>
                  </a:cubicBezTo>
                  <a:cubicBezTo>
                    <a:pt x="1581" y="368"/>
                    <a:pt x="1617" y="381"/>
                    <a:pt x="1654" y="381"/>
                  </a:cubicBezTo>
                  <a:cubicBezTo>
                    <a:pt x="1698" y="381"/>
                    <a:pt x="1743" y="363"/>
                    <a:pt x="1774" y="326"/>
                  </a:cubicBezTo>
                  <a:cubicBezTo>
                    <a:pt x="1827" y="262"/>
                    <a:pt x="1822" y="162"/>
                    <a:pt x="1755" y="104"/>
                  </a:cubicBezTo>
                  <a:cubicBezTo>
                    <a:pt x="1726" y="85"/>
                    <a:pt x="1702" y="61"/>
                    <a:pt x="1673" y="38"/>
                  </a:cubicBezTo>
                  <a:cubicBezTo>
                    <a:pt x="1646" y="14"/>
                    <a:pt x="1613" y="0"/>
                    <a:pt x="1579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370;p41"/>
            <p:cNvSpPr/>
            <p:nvPr/>
          </p:nvSpPr>
          <p:spPr>
            <a:xfrm>
              <a:off x="7212757" y="3430582"/>
              <a:ext cx="148728" cy="72073"/>
            </a:xfrm>
            <a:custGeom>
              <a:avLst/>
              <a:gdLst/>
              <a:ahLst/>
              <a:cxnLst/>
              <a:rect l="l" t="t" r="r" b="b"/>
              <a:pathLst>
                <a:path w="1558" h="755" extrusionOk="0">
                  <a:moveTo>
                    <a:pt x="1375" y="1"/>
                  </a:moveTo>
                  <a:cubicBezTo>
                    <a:pt x="1144" y="1"/>
                    <a:pt x="909" y="39"/>
                    <a:pt x="692" y="121"/>
                  </a:cubicBezTo>
                  <a:cubicBezTo>
                    <a:pt x="472" y="198"/>
                    <a:pt x="265" y="309"/>
                    <a:pt x="82" y="458"/>
                  </a:cubicBezTo>
                  <a:cubicBezTo>
                    <a:pt x="11" y="515"/>
                    <a:pt x="0" y="621"/>
                    <a:pt x="58" y="693"/>
                  </a:cubicBezTo>
                  <a:cubicBezTo>
                    <a:pt x="90" y="734"/>
                    <a:pt x="138" y="755"/>
                    <a:pt x="187" y="755"/>
                  </a:cubicBezTo>
                  <a:cubicBezTo>
                    <a:pt x="225" y="755"/>
                    <a:pt x="263" y="742"/>
                    <a:pt x="294" y="717"/>
                  </a:cubicBezTo>
                  <a:cubicBezTo>
                    <a:pt x="448" y="597"/>
                    <a:pt x="621" y="500"/>
                    <a:pt x="803" y="438"/>
                  </a:cubicBezTo>
                  <a:cubicBezTo>
                    <a:pt x="986" y="371"/>
                    <a:pt x="1182" y="338"/>
                    <a:pt x="1375" y="338"/>
                  </a:cubicBezTo>
                  <a:lnTo>
                    <a:pt x="1390" y="338"/>
                  </a:lnTo>
                  <a:cubicBezTo>
                    <a:pt x="1481" y="338"/>
                    <a:pt x="1557" y="265"/>
                    <a:pt x="1557" y="169"/>
                  </a:cubicBezTo>
                  <a:cubicBezTo>
                    <a:pt x="1557" y="78"/>
                    <a:pt x="1486" y="1"/>
                    <a:pt x="1390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371;p41"/>
            <p:cNvSpPr/>
            <p:nvPr/>
          </p:nvSpPr>
          <p:spPr>
            <a:xfrm>
              <a:off x="5388052" y="2482772"/>
              <a:ext cx="869842" cy="1282998"/>
            </a:xfrm>
            <a:custGeom>
              <a:avLst/>
              <a:gdLst/>
              <a:ahLst/>
              <a:cxnLst/>
              <a:rect l="l" t="t" r="r" b="b"/>
              <a:pathLst>
                <a:path w="9112" h="13440" extrusionOk="0">
                  <a:moveTo>
                    <a:pt x="2706" y="0"/>
                  </a:moveTo>
                  <a:cubicBezTo>
                    <a:pt x="1437" y="0"/>
                    <a:pt x="341" y="1280"/>
                    <a:pt x="179" y="2587"/>
                  </a:cubicBezTo>
                  <a:cubicBezTo>
                    <a:pt x="0" y="4025"/>
                    <a:pt x="606" y="5424"/>
                    <a:pt x="1202" y="6740"/>
                  </a:cubicBezTo>
                  <a:cubicBezTo>
                    <a:pt x="1914" y="8321"/>
                    <a:pt x="2624" y="9902"/>
                    <a:pt x="3340" y="11488"/>
                  </a:cubicBezTo>
                  <a:cubicBezTo>
                    <a:pt x="3706" y="12305"/>
                    <a:pt x="4187" y="13218"/>
                    <a:pt x="5057" y="13424"/>
                  </a:cubicBezTo>
                  <a:cubicBezTo>
                    <a:pt x="5100" y="13435"/>
                    <a:pt x="5146" y="13440"/>
                    <a:pt x="5196" y="13440"/>
                  </a:cubicBezTo>
                  <a:cubicBezTo>
                    <a:pt x="6300" y="13440"/>
                    <a:pt x="8863" y="10968"/>
                    <a:pt x="9112" y="10834"/>
                  </a:cubicBezTo>
                  <a:cubicBezTo>
                    <a:pt x="8344" y="6726"/>
                    <a:pt x="5946" y="3361"/>
                    <a:pt x="3389" y="65"/>
                  </a:cubicBezTo>
                  <a:cubicBezTo>
                    <a:pt x="3408" y="44"/>
                    <a:pt x="3393" y="38"/>
                    <a:pt x="3360" y="38"/>
                  </a:cubicBezTo>
                  <a:cubicBezTo>
                    <a:pt x="3296" y="38"/>
                    <a:pt x="3165" y="64"/>
                    <a:pt x="3101" y="64"/>
                  </a:cubicBezTo>
                  <a:cubicBezTo>
                    <a:pt x="3068" y="64"/>
                    <a:pt x="3052" y="57"/>
                    <a:pt x="3072" y="36"/>
                  </a:cubicBezTo>
                  <a:cubicBezTo>
                    <a:pt x="2949" y="12"/>
                    <a:pt x="2826" y="0"/>
                    <a:pt x="2706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372;p41"/>
            <p:cNvSpPr/>
            <p:nvPr/>
          </p:nvSpPr>
          <p:spPr>
            <a:xfrm>
              <a:off x="5388052" y="2618596"/>
              <a:ext cx="658865" cy="1147238"/>
            </a:xfrm>
            <a:custGeom>
              <a:avLst/>
              <a:gdLst/>
              <a:ahLst/>
              <a:cxnLst/>
              <a:rect l="l" t="t" r="r" b="b"/>
              <a:pathLst>
                <a:path w="6902" h="12018" extrusionOk="0">
                  <a:moveTo>
                    <a:pt x="657" y="0"/>
                  </a:moveTo>
                  <a:cubicBezTo>
                    <a:pt x="629" y="0"/>
                    <a:pt x="600" y="1"/>
                    <a:pt x="572" y="2"/>
                  </a:cubicBezTo>
                  <a:cubicBezTo>
                    <a:pt x="370" y="363"/>
                    <a:pt x="226" y="761"/>
                    <a:pt x="179" y="1164"/>
                  </a:cubicBezTo>
                  <a:cubicBezTo>
                    <a:pt x="0" y="2602"/>
                    <a:pt x="606" y="4001"/>
                    <a:pt x="1202" y="5317"/>
                  </a:cubicBezTo>
                  <a:cubicBezTo>
                    <a:pt x="1914" y="6898"/>
                    <a:pt x="2624" y="8479"/>
                    <a:pt x="3340" y="10065"/>
                  </a:cubicBezTo>
                  <a:cubicBezTo>
                    <a:pt x="3706" y="10882"/>
                    <a:pt x="4187" y="11795"/>
                    <a:pt x="5057" y="12001"/>
                  </a:cubicBezTo>
                  <a:cubicBezTo>
                    <a:pt x="5100" y="12012"/>
                    <a:pt x="5146" y="12017"/>
                    <a:pt x="5196" y="12017"/>
                  </a:cubicBezTo>
                  <a:cubicBezTo>
                    <a:pt x="5438" y="12017"/>
                    <a:pt x="5751" y="11896"/>
                    <a:pt x="6095" y="11708"/>
                  </a:cubicBezTo>
                  <a:cubicBezTo>
                    <a:pt x="6902" y="8138"/>
                    <a:pt x="4350" y="4567"/>
                    <a:pt x="2404" y="1002"/>
                  </a:cubicBezTo>
                  <a:cubicBezTo>
                    <a:pt x="2076" y="345"/>
                    <a:pt x="1361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373;p41"/>
            <p:cNvSpPr/>
            <p:nvPr/>
          </p:nvSpPr>
          <p:spPr>
            <a:xfrm>
              <a:off x="5442649" y="2482868"/>
              <a:ext cx="815238" cy="1253500"/>
            </a:xfrm>
            <a:custGeom>
              <a:avLst/>
              <a:gdLst/>
              <a:ahLst/>
              <a:cxnLst/>
              <a:rect l="l" t="t" r="r" b="b"/>
              <a:pathLst>
                <a:path w="8540" h="13131" extrusionOk="0">
                  <a:moveTo>
                    <a:pt x="2138" y="0"/>
                  </a:moveTo>
                  <a:cubicBezTo>
                    <a:pt x="1260" y="0"/>
                    <a:pt x="466" y="612"/>
                    <a:pt x="0" y="1424"/>
                  </a:cubicBezTo>
                  <a:cubicBezTo>
                    <a:pt x="28" y="1423"/>
                    <a:pt x="57" y="1422"/>
                    <a:pt x="85" y="1422"/>
                  </a:cubicBezTo>
                  <a:cubicBezTo>
                    <a:pt x="789" y="1422"/>
                    <a:pt x="1504" y="1767"/>
                    <a:pt x="1832" y="2424"/>
                  </a:cubicBezTo>
                  <a:cubicBezTo>
                    <a:pt x="3778" y="5989"/>
                    <a:pt x="6330" y="9560"/>
                    <a:pt x="5523" y="13130"/>
                  </a:cubicBezTo>
                  <a:cubicBezTo>
                    <a:pt x="6743" y="12463"/>
                    <a:pt x="8348" y="10939"/>
                    <a:pt x="8540" y="10833"/>
                  </a:cubicBezTo>
                  <a:cubicBezTo>
                    <a:pt x="7772" y="6725"/>
                    <a:pt x="5374" y="3360"/>
                    <a:pt x="2817" y="64"/>
                  </a:cubicBezTo>
                  <a:cubicBezTo>
                    <a:pt x="2836" y="43"/>
                    <a:pt x="2821" y="37"/>
                    <a:pt x="2788" y="37"/>
                  </a:cubicBezTo>
                  <a:cubicBezTo>
                    <a:pt x="2724" y="37"/>
                    <a:pt x="2593" y="63"/>
                    <a:pt x="2529" y="63"/>
                  </a:cubicBezTo>
                  <a:cubicBezTo>
                    <a:pt x="2496" y="63"/>
                    <a:pt x="2480" y="56"/>
                    <a:pt x="2500" y="35"/>
                  </a:cubicBezTo>
                  <a:cubicBezTo>
                    <a:pt x="2378" y="12"/>
                    <a:pt x="2257" y="0"/>
                    <a:pt x="2138" y="0"/>
                  </a:cubicBezTo>
                  <a:close/>
                </a:path>
              </a:pathLst>
            </a:custGeom>
            <a:solidFill>
              <a:srgbClr val="513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374;p41"/>
            <p:cNvSpPr/>
            <p:nvPr/>
          </p:nvSpPr>
          <p:spPr>
            <a:xfrm>
              <a:off x="6263800" y="2117775"/>
              <a:ext cx="823066" cy="610092"/>
            </a:xfrm>
            <a:custGeom>
              <a:avLst/>
              <a:gdLst/>
              <a:ahLst/>
              <a:cxnLst/>
              <a:rect l="l" t="t" r="r" b="b"/>
              <a:pathLst>
                <a:path w="8622" h="6391" extrusionOk="0">
                  <a:moveTo>
                    <a:pt x="7072" y="0"/>
                  </a:moveTo>
                  <a:cubicBezTo>
                    <a:pt x="6881" y="0"/>
                    <a:pt x="6689" y="20"/>
                    <a:pt x="6502" y="59"/>
                  </a:cubicBezTo>
                  <a:cubicBezTo>
                    <a:pt x="6305" y="103"/>
                    <a:pt x="6136" y="232"/>
                    <a:pt x="6050" y="414"/>
                  </a:cubicBezTo>
                  <a:cubicBezTo>
                    <a:pt x="5612" y="1323"/>
                    <a:pt x="5040" y="2246"/>
                    <a:pt x="4637" y="3149"/>
                  </a:cubicBezTo>
                  <a:cubicBezTo>
                    <a:pt x="4216" y="2532"/>
                    <a:pt x="2309" y="1062"/>
                    <a:pt x="670" y="1062"/>
                  </a:cubicBezTo>
                  <a:cubicBezTo>
                    <a:pt x="458" y="1062"/>
                    <a:pt x="251" y="1087"/>
                    <a:pt x="52" y="1141"/>
                  </a:cubicBezTo>
                  <a:cubicBezTo>
                    <a:pt x="182" y="2231"/>
                    <a:pt x="0" y="1933"/>
                    <a:pt x="129" y="3029"/>
                  </a:cubicBezTo>
                  <a:cubicBezTo>
                    <a:pt x="1253" y="4255"/>
                    <a:pt x="3240" y="6391"/>
                    <a:pt x="4781" y="6391"/>
                  </a:cubicBezTo>
                  <a:cubicBezTo>
                    <a:pt x="5112" y="6391"/>
                    <a:pt x="5422" y="6292"/>
                    <a:pt x="5699" y="6065"/>
                  </a:cubicBezTo>
                  <a:cubicBezTo>
                    <a:pt x="7242" y="4803"/>
                    <a:pt x="8323" y="2923"/>
                    <a:pt x="8582" y="943"/>
                  </a:cubicBezTo>
                  <a:cubicBezTo>
                    <a:pt x="8622" y="660"/>
                    <a:pt x="8477" y="385"/>
                    <a:pt x="8218" y="261"/>
                  </a:cubicBezTo>
                  <a:cubicBezTo>
                    <a:pt x="7867" y="85"/>
                    <a:pt x="7471" y="0"/>
                    <a:pt x="7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375;p41"/>
            <p:cNvSpPr/>
            <p:nvPr/>
          </p:nvSpPr>
          <p:spPr>
            <a:xfrm>
              <a:off x="6272867" y="2181535"/>
              <a:ext cx="811706" cy="546324"/>
            </a:xfrm>
            <a:custGeom>
              <a:avLst/>
              <a:gdLst/>
              <a:ahLst/>
              <a:cxnLst/>
              <a:rect l="l" t="t" r="r" b="b"/>
              <a:pathLst>
                <a:path w="8503" h="5723" extrusionOk="0">
                  <a:moveTo>
                    <a:pt x="8459" y="1"/>
                  </a:moveTo>
                  <a:cubicBezTo>
                    <a:pt x="7806" y="1760"/>
                    <a:pt x="6844" y="3270"/>
                    <a:pt x="4941" y="3840"/>
                  </a:cubicBezTo>
                  <a:cubicBezTo>
                    <a:pt x="4488" y="4034"/>
                    <a:pt x="4060" y="4120"/>
                    <a:pt x="3652" y="4120"/>
                  </a:cubicBezTo>
                  <a:cubicBezTo>
                    <a:pt x="2268" y="4120"/>
                    <a:pt x="1110" y="3136"/>
                    <a:pt x="1" y="2034"/>
                  </a:cubicBezTo>
                  <a:lnTo>
                    <a:pt x="1" y="2034"/>
                  </a:lnTo>
                  <a:cubicBezTo>
                    <a:pt x="10" y="2130"/>
                    <a:pt x="21" y="2236"/>
                    <a:pt x="34" y="2361"/>
                  </a:cubicBezTo>
                  <a:cubicBezTo>
                    <a:pt x="1158" y="3587"/>
                    <a:pt x="3145" y="5723"/>
                    <a:pt x="4686" y="5723"/>
                  </a:cubicBezTo>
                  <a:cubicBezTo>
                    <a:pt x="5017" y="5723"/>
                    <a:pt x="5327" y="5624"/>
                    <a:pt x="5604" y="5397"/>
                  </a:cubicBezTo>
                  <a:cubicBezTo>
                    <a:pt x="7147" y="4135"/>
                    <a:pt x="8228" y="2255"/>
                    <a:pt x="8487" y="275"/>
                  </a:cubicBezTo>
                  <a:cubicBezTo>
                    <a:pt x="8502" y="178"/>
                    <a:pt x="8487" y="87"/>
                    <a:pt x="8459" y="1"/>
                  </a:cubicBezTo>
                  <a:close/>
                </a:path>
              </a:pathLst>
            </a:custGeom>
            <a:solidFill>
              <a:srgbClr val="1F2E56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376;p41"/>
            <p:cNvSpPr/>
            <p:nvPr/>
          </p:nvSpPr>
          <p:spPr>
            <a:xfrm>
              <a:off x="5349013" y="2241668"/>
              <a:ext cx="276360" cy="365330"/>
            </a:xfrm>
            <a:custGeom>
              <a:avLst/>
              <a:gdLst/>
              <a:ahLst/>
              <a:cxnLst/>
              <a:rect l="l" t="t" r="r" b="b"/>
              <a:pathLst>
                <a:path w="2895" h="3827" extrusionOk="0">
                  <a:moveTo>
                    <a:pt x="1597" y="1"/>
                  </a:moveTo>
                  <a:cubicBezTo>
                    <a:pt x="380" y="788"/>
                    <a:pt x="1" y="2620"/>
                    <a:pt x="804" y="3826"/>
                  </a:cubicBezTo>
                  <a:cubicBezTo>
                    <a:pt x="1034" y="3653"/>
                    <a:pt x="1367" y="3470"/>
                    <a:pt x="1597" y="3297"/>
                  </a:cubicBezTo>
                  <a:cubicBezTo>
                    <a:pt x="1327" y="2798"/>
                    <a:pt x="1486" y="2081"/>
                    <a:pt x="1693" y="1558"/>
                  </a:cubicBezTo>
                  <a:cubicBezTo>
                    <a:pt x="1904" y="1029"/>
                    <a:pt x="2356" y="606"/>
                    <a:pt x="2895" y="429"/>
                  </a:cubicBezTo>
                  <a:cubicBezTo>
                    <a:pt x="2672" y="232"/>
                    <a:pt x="2486" y="216"/>
                    <a:pt x="2303" y="216"/>
                  </a:cubicBezTo>
                  <a:cubicBezTo>
                    <a:pt x="2267" y="216"/>
                    <a:pt x="2231" y="217"/>
                    <a:pt x="2196" y="217"/>
                  </a:cubicBezTo>
                  <a:cubicBezTo>
                    <a:pt x="2011" y="217"/>
                    <a:pt x="1823" y="200"/>
                    <a:pt x="1597" y="1"/>
                  </a:cubicBezTo>
                  <a:close/>
                </a:path>
              </a:pathLst>
            </a:custGeom>
            <a:solidFill>
              <a:srgbClr val="513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377;p41"/>
            <p:cNvSpPr/>
            <p:nvPr/>
          </p:nvSpPr>
          <p:spPr>
            <a:xfrm>
              <a:off x="5747228" y="3390207"/>
              <a:ext cx="215647" cy="220038"/>
            </a:xfrm>
            <a:custGeom>
              <a:avLst/>
              <a:gdLst/>
              <a:ahLst/>
              <a:cxnLst/>
              <a:rect l="l" t="t" r="r" b="b"/>
              <a:pathLst>
                <a:path w="2259" h="2305" extrusionOk="0">
                  <a:moveTo>
                    <a:pt x="1409" y="1"/>
                  </a:moveTo>
                  <a:cubicBezTo>
                    <a:pt x="914" y="260"/>
                    <a:pt x="495" y="606"/>
                    <a:pt x="1" y="871"/>
                  </a:cubicBezTo>
                  <a:cubicBezTo>
                    <a:pt x="298" y="1524"/>
                    <a:pt x="688" y="2255"/>
                    <a:pt x="1279" y="2303"/>
                  </a:cubicBezTo>
                  <a:cubicBezTo>
                    <a:pt x="1293" y="2304"/>
                    <a:pt x="1308" y="2304"/>
                    <a:pt x="1323" y="2304"/>
                  </a:cubicBezTo>
                  <a:cubicBezTo>
                    <a:pt x="1772" y="2304"/>
                    <a:pt x="2193" y="1813"/>
                    <a:pt x="2225" y="1231"/>
                  </a:cubicBezTo>
                  <a:cubicBezTo>
                    <a:pt x="2259" y="635"/>
                    <a:pt x="1870" y="54"/>
                    <a:pt x="1409" y="1"/>
                  </a:cubicBezTo>
                  <a:close/>
                </a:path>
              </a:pathLst>
            </a:custGeom>
            <a:solidFill>
              <a:srgbClr val="00C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378;p41"/>
            <p:cNvSpPr/>
            <p:nvPr/>
          </p:nvSpPr>
          <p:spPr>
            <a:xfrm>
              <a:off x="5688527" y="2212938"/>
              <a:ext cx="976758" cy="1133506"/>
            </a:xfrm>
            <a:custGeom>
              <a:avLst/>
              <a:gdLst/>
              <a:ahLst/>
              <a:cxnLst/>
              <a:rect l="l" t="t" r="r" b="b"/>
              <a:pathLst>
                <a:path w="10232" h="11874" extrusionOk="0">
                  <a:moveTo>
                    <a:pt x="6078" y="0"/>
                  </a:moveTo>
                  <a:cubicBezTo>
                    <a:pt x="3734" y="0"/>
                    <a:pt x="1671" y="1089"/>
                    <a:pt x="1" y="2810"/>
                  </a:cubicBezTo>
                  <a:cubicBezTo>
                    <a:pt x="563" y="5973"/>
                    <a:pt x="1625" y="9043"/>
                    <a:pt x="3144" y="11873"/>
                  </a:cubicBezTo>
                  <a:cubicBezTo>
                    <a:pt x="4715" y="9486"/>
                    <a:pt x="7487" y="7698"/>
                    <a:pt x="10231" y="6905"/>
                  </a:cubicBezTo>
                  <a:cubicBezTo>
                    <a:pt x="9088" y="4660"/>
                    <a:pt x="7959" y="2498"/>
                    <a:pt x="6815" y="259"/>
                  </a:cubicBezTo>
                  <a:cubicBezTo>
                    <a:pt x="6742" y="115"/>
                    <a:pt x="6594" y="13"/>
                    <a:pt x="6431" y="9"/>
                  </a:cubicBezTo>
                  <a:cubicBezTo>
                    <a:pt x="6312" y="3"/>
                    <a:pt x="6195" y="0"/>
                    <a:pt x="607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379;p41"/>
            <p:cNvSpPr/>
            <p:nvPr/>
          </p:nvSpPr>
          <p:spPr>
            <a:xfrm>
              <a:off x="5794475" y="2212842"/>
              <a:ext cx="870797" cy="997378"/>
            </a:xfrm>
            <a:custGeom>
              <a:avLst/>
              <a:gdLst/>
              <a:ahLst/>
              <a:cxnLst/>
              <a:rect l="l" t="t" r="r" b="b"/>
              <a:pathLst>
                <a:path w="9122" h="10448" extrusionOk="0">
                  <a:moveTo>
                    <a:pt x="4959" y="1"/>
                  </a:moveTo>
                  <a:cubicBezTo>
                    <a:pt x="3113" y="1"/>
                    <a:pt x="1444" y="684"/>
                    <a:pt x="0" y="1811"/>
                  </a:cubicBezTo>
                  <a:cubicBezTo>
                    <a:pt x="938" y="4849"/>
                    <a:pt x="1894" y="7728"/>
                    <a:pt x="3181" y="10448"/>
                  </a:cubicBezTo>
                  <a:cubicBezTo>
                    <a:pt x="4778" y="8780"/>
                    <a:pt x="6954" y="7531"/>
                    <a:pt x="9121" y="6906"/>
                  </a:cubicBezTo>
                  <a:cubicBezTo>
                    <a:pt x="7978" y="4661"/>
                    <a:pt x="6849" y="2499"/>
                    <a:pt x="5705" y="260"/>
                  </a:cubicBezTo>
                  <a:cubicBezTo>
                    <a:pt x="5632" y="116"/>
                    <a:pt x="5484" y="14"/>
                    <a:pt x="5321" y="10"/>
                  </a:cubicBezTo>
                  <a:cubicBezTo>
                    <a:pt x="5199" y="4"/>
                    <a:pt x="5079" y="1"/>
                    <a:pt x="49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380;p41"/>
            <p:cNvSpPr/>
            <p:nvPr/>
          </p:nvSpPr>
          <p:spPr>
            <a:xfrm>
              <a:off x="5988524" y="2871918"/>
              <a:ext cx="742783" cy="698776"/>
            </a:xfrm>
            <a:custGeom>
              <a:avLst/>
              <a:gdLst/>
              <a:ahLst/>
              <a:cxnLst/>
              <a:rect l="l" t="t" r="r" b="b"/>
              <a:pathLst>
                <a:path w="7781" h="7320" extrusionOk="0">
                  <a:moveTo>
                    <a:pt x="7088" y="1"/>
                  </a:moveTo>
                  <a:cubicBezTo>
                    <a:pt x="4215" y="726"/>
                    <a:pt x="1159" y="2240"/>
                    <a:pt x="1" y="4969"/>
                  </a:cubicBezTo>
                  <a:cubicBezTo>
                    <a:pt x="414" y="5801"/>
                    <a:pt x="913" y="6590"/>
                    <a:pt x="1476" y="7320"/>
                  </a:cubicBezTo>
                  <a:cubicBezTo>
                    <a:pt x="2889" y="4446"/>
                    <a:pt x="5123" y="2394"/>
                    <a:pt x="7780" y="770"/>
                  </a:cubicBezTo>
                  <a:cubicBezTo>
                    <a:pt x="7531" y="491"/>
                    <a:pt x="7430" y="404"/>
                    <a:pt x="7088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381;p41"/>
            <p:cNvSpPr/>
            <p:nvPr/>
          </p:nvSpPr>
          <p:spPr>
            <a:xfrm>
              <a:off x="5988524" y="3178310"/>
              <a:ext cx="233498" cy="392345"/>
            </a:xfrm>
            <a:custGeom>
              <a:avLst/>
              <a:gdLst/>
              <a:ahLst/>
              <a:cxnLst/>
              <a:rect l="l" t="t" r="r" b="b"/>
              <a:pathLst>
                <a:path w="2446" h="4110" extrusionOk="0">
                  <a:moveTo>
                    <a:pt x="1135" y="0"/>
                  </a:moveTo>
                  <a:cubicBezTo>
                    <a:pt x="669" y="519"/>
                    <a:pt x="279" y="1106"/>
                    <a:pt x="1" y="1759"/>
                  </a:cubicBezTo>
                  <a:cubicBezTo>
                    <a:pt x="414" y="2591"/>
                    <a:pt x="913" y="3380"/>
                    <a:pt x="1476" y="4110"/>
                  </a:cubicBezTo>
                  <a:cubicBezTo>
                    <a:pt x="1764" y="3524"/>
                    <a:pt x="2095" y="2981"/>
                    <a:pt x="2446" y="2462"/>
                  </a:cubicBezTo>
                  <a:cubicBezTo>
                    <a:pt x="1975" y="1668"/>
                    <a:pt x="1552" y="842"/>
                    <a:pt x="1135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382;p41"/>
            <p:cNvSpPr/>
            <p:nvPr/>
          </p:nvSpPr>
          <p:spPr>
            <a:xfrm>
              <a:off x="6129312" y="2890435"/>
              <a:ext cx="1420445" cy="1271145"/>
            </a:xfrm>
            <a:custGeom>
              <a:avLst/>
              <a:gdLst/>
              <a:ahLst/>
              <a:cxnLst/>
              <a:rect l="l" t="t" r="r" b="b"/>
              <a:pathLst>
                <a:path w="14880" h="13316" extrusionOk="0">
                  <a:moveTo>
                    <a:pt x="9827" y="0"/>
                  </a:moveTo>
                  <a:cubicBezTo>
                    <a:pt x="9766" y="0"/>
                    <a:pt x="9706" y="1"/>
                    <a:pt x="9645" y="4"/>
                  </a:cubicBezTo>
                  <a:cubicBezTo>
                    <a:pt x="8565" y="52"/>
                    <a:pt x="7531" y="436"/>
                    <a:pt x="6517" y="816"/>
                  </a:cubicBezTo>
                  <a:cubicBezTo>
                    <a:pt x="6431" y="715"/>
                    <a:pt x="6369" y="643"/>
                    <a:pt x="6305" y="576"/>
                  </a:cubicBezTo>
                  <a:cubicBezTo>
                    <a:pt x="3648" y="2200"/>
                    <a:pt x="1414" y="4252"/>
                    <a:pt x="1" y="7126"/>
                  </a:cubicBezTo>
                  <a:cubicBezTo>
                    <a:pt x="2495" y="10364"/>
                    <a:pt x="6325" y="12580"/>
                    <a:pt x="10362" y="13316"/>
                  </a:cubicBezTo>
                  <a:cubicBezTo>
                    <a:pt x="10852" y="12897"/>
                    <a:pt x="11198" y="12191"/>
                    <a:pt x="11482" y="11615"/>
                  </a:cubicBezTo>
                  <a:cubicBezTo>
                    <a:pt x="11765" y="11032"/>
                    <a:pt x="11770" y="10269"/>
                    <a:pt x="11318" y="9812"/>
                  </a:cubicBezTo>
                  <a:cubicBezTo>
                    <a:pt x="11129" y="9619"/>
                    <a:pt x="10856" y="9525"/>
                    <a:pt x="10588" y="9525"/>
                  </a:cubicBezTo>
                  <a:cubicBezTo>
                    <a:pt x="10213" y="9525"/>
                    <a:pt x="9847" y="9709"/>
                    <a:pt x="9732" y="10067"/>
                  </a:cubicBezTo>
                  <a:cubicBezTo>
                    <a:pt x="8305" y="8674"/>
                    <a:pt x="6580" y="6972"/>
                    <a:pt x="5152" y="5578"/>
                  </a:cubicBezTo>
                  <a:lnTo>
                    <a:pt x="5152" y="5578"/>
                  </a:lnTo>
                  <a:cubicBezTo>
                    <a:pt x="5475" y="5667"/>
                    <a:pt x="5814" y="5708"/>
                    <a:pt x="6160" y="5708"/>
                  </a:cubicBezTo>
                  <a:cubicBezTo>
                    <a:pt x="7281" y="5708"/>
                    <a:pt x="8468" y="5281"/>
                    <a:pt x="9386" y="4708"/>
                  </a:cubicBezTo>
                  <a:cubicBezTo>
                    <a:pt x="9765" y="5866"/>
                    <a:pt x="10328" y="7303"/>
                    <a:pt x="10708" y="8461"/>
                  </a:cubicBezTo>
                  <a:cubicBezTo>
                    <a:pt x="11905" y="8390"/>
                    <a:pt x="13471" y="8231"/>
                    <a:pt x="14667" y="8155"/>
                  </a:cubicBezTo>
                  <a:cubicBezTo>
                    <a:pt x="14879" y="7649"/>
                    <a:pt x="14759" y="6900"/>
                    <a:pt x="14451" y="6448"/>
                  </a:cubicBezTo>
                  <a:cubicBezTo>
                    <a:pt x="14144" y="5999"/>
                    <a:pt x="13613" y="5717"/>
                    <a:pt x="13069" y="5717"/>
                  </a:cubicBezTo>
                  <a:cubicBezTo>
                    <a:pt x="13061" y="5717"/>
                    <a:pt x="13052" y="5717"/>
                    <a:pt x="13043" y="5718"/>
                  </a:cubicBezTo>
                  <a:cubicBezTo>
                    <a:pt x="13231" y="4968"/>
                    <a:pt x="13187" y="4118"/>
                    <a:pt x="13197" y="3344"/>
                  </a:cubicBezTo>
                  <a:cubicBezTo>
                    <a:pt x="13207" y="2570"/>
                    <a:pt x="13024" y="1767"/>
                    <a:pt x="12548" y="1162"/>
                  </a:cubicBezTo>
                  <a:cubicBezTo>
                    <a:pt x="11918" y="354"/>
                    <a:pt x="10854" y="0"/>
                    <a:pt x="9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383;p41"/>
            <p:cNvSpPr/>
            <p:nvPr/>
          </p:nvSpPr>
          <p:spPr>
            <a:xfrm>
              <a:off x="7168277" y="3618903"/>
              <a:ext cx="349674" cy="78374"/>
            </a:xfrm>
            <a:custGeom>
              <a:avLst/>
              <a:gdLst/>
              <a:ahLst/>
              <a:cxnLst/>
              <a:rect l="l" t="t" r="r" b="b"/>
              <a:pathLst>
                <a:path w="3663" h="821" extrusionOk="0">
                  <a:moveTo>
                    <a:pt x="1771" y="0"/>
                  </a:moveTo>
                  <a:cubicBezTo>
                    <a:pt x="1075" y="0"/>
                    <a:pt x="430" y="244"/>
                    <a:pt x="0" y="820"/>
                  </a:cubicBezTo>
                  <a:cubicBezTo>
                    <a:pt x="1129" y="743"/>
                    <a:pt x="2538" y="603"/>
                    <a:pt x="3662" y="532"/>
                  </a:cubicBezTo>
                  <a:cubicBezTo>
                    <a:pt x="3070" y="199"/>
                    <a:pt x="2399" y="0"/>
                    <a:pt x="1771" y="0"/>
                  </a:cubicBezTo>
                  <a:close/>
                </a:path>
              </a:pathLst>
            </a:custGeom>
            <a:solidFill>
              <a:srgbClr val="1F2E56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384;p41"/>
            <p:cNvSpPr/>
            <p:nvPr/>
          </p:nvSpPr>
          <p:spPr>
            <a:xfrm>
              <a:off x="5540389" y="2402691"/>
              <a:ext cx="387763" cy="1082720"/>
            </a:xfrm>
            <a:custGeom>
              <a:avLst/>
              <a:gdLst/>
              <a:ahLst/>
              <a:cxnLst/>
              <a:rect l="l" t="t" r="r" b="b"/>
              <a:pathLst>
                <a:path w="4062" h="11342" extrusionOk="0">
                  <a:moveTo>
                    <a:pt x="2048" y="1"/>
                  </a:moveTo>
                  <a:cubicBezTo>
                    <a:pt x="1063" y="918"/>
                    <a:pt x="505" y="2279"/>
                    <a:pt x="347" y="3634"/>
                  </a:cubicBezTo>
                  <a:cubicBezTo>
                    <a:pt x="159" y="5243"/>
                    <a:pt x="0" y="6440"/>
                    <a:pt x="284" y="8035"/>
                  </a:cubicBezTo>
                  <a:cubicBezTo>
                    <a:pt x="451" y="8953"/>
                    <a:pt x="957" y="10237"/>
                    <a:pt x="1662" y="11020"/>
                  </a:cubicBezTo>
                  <a:cubicBezTo>
                    <a:pt x="1854" y="11231"/>
                    <a:pt x="2122" y="11342"/>
                    <a:pt x="2396" y="11342"/>
                  </a:cubicBezTo>
                  <a:cubicBezTo>
                    <a:pt x="2534" y="11342"/>
                    <a:pt x="2674" y="11314"/>
                    <a:pt x="2807" y="11255"/>
                  </a:cubicBezTo>
                  <a:cubicBezTo>
                    <a:pt x="3239" y="11058"/>
                    <a:pt x="3725" y="10832"/>
                    <a:pt x="4061" y="10703"/>
                  </a:cubicBezTo>
                  <a:cubicBezTo>
                    <a:pt x="3676" y="10078"/>
                    <a:pt x="3421" y="9366"/>
                    <a:pt x="3277" y="8617"/>
                  </a:cubicBezTo>
                  <a:cubicBezTo>
                    <a:pt x="3018" y="7267"/>
                    <a:pt x="3143" y="5806"/>
                    <a:pt x="3614" y="4551"/>
                  </a:cubicBezTo>
                  <a:cubicBezTo>
                    <a:pt x="3514" y="2836"/>
                    <a:pt x="3062" y="1192"/>
                    <a:pt x="20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385;p41"/>
            <p:cNvSpPr/>
            <p:nvPr/>
          </p:nvSpPr>
          <p:spPr>
            <a:xfrm>
              <a:off x="6889374" y="1935563"/>
              <a:ext cx="202378" cy="240562"/>
            </a:xfrm>
            <a:custGeom>
              <a:avLst/>
              <a:gdLst/>
              <a:ahLst/>
              <a:cxnLst/>
              <a:rect l="l" t="t" r="r" b="b"/>
              <a:pathLst>
                <a:path w="2120" h="2520" extrusionOk="0">
                  <a:moveTo>
                    <a:pt x="1024" y="0"/>
                  </a:moveTo>
                  <a:cubicBezTo>
                    <a:pt x="990" y="0"/>
                    <a:pt x="957" y="3"/>
                    <a:pt x="923" y="7"/>
                  </a:cubicBezTo>
                  <a:cubicBezTo>
                    <a:pt x="520" y="65"/>
                    <a:pt x="216" y="426"/>
                    <a:pt x="101" y="814"/>
                  </a:cubicBezTo>
                  <a:cubicBezTo>
                    <a:pt x="1" y="1156"/>
                    <a:pt x="20" y="1516"/>
                    <a:pt x="54" y="1872"/>
                  </a:cubicBezTo>
                  <a:cubicBezTo>
                    <a:pt x="63" y="1983"/>
                    <a:pt x="112" y="2092"/>
                    <a:pt x="193" y="2170"/>
                  </a:cubicBezTo>
                  <a:cubicBezTo>
                    <a:pt x="318" y="2290"/>
                    <a:pt x="534" y="2438"/>
                    <a:pt x="870" y="2496"/>
                  </a:cubicBezTo>
                  <a:cubicBezTo>
                    <a:pt x="969" y="2513"/>
                    <a:pt x="1068" y="2519"/>
                    <a:pt x="1164" y="2519"/>
                  </a:cubicBezTo>
                  <a:cubicBezTo>
                    <a:pt x="1321" y="2519"/>
                    <a:pt x="1469" y="2501"/>
                    <a:pt x="1591" y="2478"/>
                  </a:cubicBezTo>
                  <a:cubicBezTo>
                    <a:pt x="1788" y="2444"/>
                    <a:pt x="1942" y="2290"/>
                    <a:pt x="1986" y="2092"/>
                  </a:cubicBezTo>
                  <a:cubicBezTo>
                    <a:pt x="2068" y="1689"/>
                    <a:pt x="2120" y="1280"/>
                    <a:pt x="2019" y="881"/>
                  </a:cubicBezTo>
                  <a:cubicBezTo>
                    <a:pt x="1898" y="424"/>
                    <a:pt x="1488" y="0"/>
                    <a:pt x="1024" y="0"/>
                  </a:cubicBezTo>
                  <a:close/>
                </a:path>
              </a:pathLst>
            </a:custGeom>
            <a:solidFill>
              <a:srgbClr val="00C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386;p41"/>
            <p:cNvSpPr/>
            <p:nvPr/>
          </p:nvSpPr>
          <p:spPr>
            <a:xfrm>
              <a:off x="5735392" y="2660403"/>
              <a:ext cx="192736" cy="809415"/>
            </a:xfrm>
            <a:custGeom>
              <a:avLst/>
              <a:gdLst/>
              <a:ahLst/>
              <a:cxnLst/>
              <a:rect l="l" t="t" r="r" b="b"/>
              <a:pathLst>
                <a:path w="2019" h="8479" extrusionOk="0">
                  <a:moveTo>
                    <a:pt x="1302" y="1"/>
                  </a:moveTo>
                  <a:cubicBezTo>
                    <a:pt x="0" y="2722"/>
                    <a:pt x="34" y="5744"/>
                    <a:pt x="932" y="8478"/>
                  </a:cubicBezTo>
                  <a:cubicBezTo>
                    <a:pt x="1316" y="8301"/>
                    <a:pt x="1724" y="8118"/>
                    <a:pt x="2018" y="8003"/>
                  </a:cubicBezTo>
                  <a:cubicBezTo>
                    <a:pt x="1633" y="7378"/>
                    <a:pt x="1378" y="6666"/>
                    <a:pt x="1234" y="5917"/>
                  </a:cubicBezTo>
                  <a:cubicBezTo>
                    <a:pt x="975" y="4567"/>
                    <a:pt x="1100" y="3106"/>
                    <a:pt x="1571" y="1851"/>
                  </a:cubicBezTo>
                  <a:cubicBezTo>
                    <a:pt x="1533" y="1217"/>
                    <a:pt x="1446" y="593"/>
                    <a:pt x="1302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387;p41"/>
            <p:cNvSpPr/>
            <p:nvPr/>
          </p:nvSpPr>
          <p:spPr>
            <a:xfrm>
              <a:off x="5354549" y="1459367"/>
              <a:ext cx="1108482" cy="975028"/>
            </a:xfrm>
            <a:custGeom>
              <a:avLst/>
              <a:gdLst/>
              <a:ahLst/>
              <a:cxnLst/>
              <a:rect l="l" t="t" r="r" b="b"/>
              <a:pathLst>
                <a:path w="11612" h="10214" extrusionOk="0">
                  <a:moveTo>
                    <a:pt x="7109" y="0"/>
                  </a:moveTo>
                  <a:cubicBezTo>
                    <a:pt x="5316" y="0"/>
                    <a:pt x="2520" y="1203"/>
                    <a:pt x="1366" y="2492"/>
                  </a:cubicBezTo>
                  <a:cubicBezTo>
                    <a:pt x="178" y="3823"/>
                    <a:pt x="1" y="5155"/>
                    <a:pt x="520" y="6861"/>
                  </a:cubicBezTo>
                  <a:cubicBezTo>
                    <a:pt x="1236" y="9192"/>
                    <a:pt x="3074" y="10214"/>
                    <a:pt x="5033" y="10214"/>
                  </a:cubicBezTo>
                  <a:cubicBezTo>
                    <a:pt x="6845" y="10214"/>
                    <a:pt x="8761" y="9339"/>
                    <a:pt x="9988" y="7817"/>
                  </a:cubicBezTo>
                  <a:cubicBezTo>
                    <a:pt x="11463" y="5986"/>
                    <a:pt x="11612" y="3060"/>
                    <a:pt x="9982" y="1368"/>
                  </a:cubicBezTo>
                  <a:cubicBezTo>
                    <a:pt x="9079" y="431"/>
                    <a:pt x="8560" y="52"/>
                    <a:pt x="7262" y="3"/>
                  </a:cubicBezTo>
                  <a:cubicBezTo>
                    <a:pt x="7212" y="1"/>
                    <a:pt x="7161" y="0"/>
                    <a:pt x="7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388;p41"/>
            <p:cNvSpPr/>
            <p:nvPr/>
          </p:nvSpPr>
          <p:spPr>
            <a:xfrm>
              <a:off x="5354549" y="1599964"/>
              <a:ext cx="544695" cy="834225"/>
            </a:xfrm>
            <a:custGeom>
              <a:avLst/>
              <a:gdLst/>
              <a:ahLst/>
              <a:cxnLst/>
              <a:rect l="l" t="t" r="r" b="b"/>
              <a:pathLst>
                <a:path w="5706" h="8739" extrusionOk="0">
                  <a:moveTo>
                    <a:pt x="2635" y="1"/>
                  </a:moveTo>
                  <a:lnTo>
                    <a:pt x="2635" y="1"/>
                  </a:lnTo>
                  <a:cubicBezTo>
                    <a:pt x="2125" y="318"/>
                    <a:pt x="1683" y="668"/>
                    <a:pt x="1366" y="1019"/>
                  </a:cubicBezTo>
                  <a:cubicBezTo>
                    <a:pt x="178" y="2350"/>
                    <a:pt x="1" y="3682"/>
                    <a:pt x="520" y="5388"/>
                  </a:cubicBezTo>
                  <a:cubicBezTo>
                    <a:pt x="1236" y="7718"/>
                    <a:pt x="3077" y="8738"/>
                    <a:pt x="5035" y="8738"/>
                  </a:cubicBezTo>
                  <a:cubicBezTo>
                    <a:pt x="5257" y="8738"/>
                    <a:pt x="5481" y="8725"/>
                    <a:pt x="5705" y="8699"/>
                  </a:cubicBezTo>
                  <a:cubicBezTo>
                    <a:pt x="4855" y="8353"/>
                    <a:pt x="4086" y="7766"/>
                    <a:pt x="3447" y="6810"/>
                  </a:cubicBezTo>
                  <a:cubicBezTo>
                    <a:pt x="2034" y="4922"/>
                    <a:pt x="1582" y="2072"/>
                    <a:pt x="2635" y="1"/>
                  </a:cubicBezTo>
                  <a:close/>
                </a:path>
              </a:pathLst>
            </a:custGeom>
            <a:solidFill>
              <a:srgbClr val="1F2E56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389;p41"/>
            <p:cNvSpPr/>
            <p:nvPr/>
          </p:nvSpPr>
          <p:spPr>
            <a:xfrm>
              <a:off x="5297757" y="1976988"/>
              <a:ext cx="267097" cy="274925"/>
            </a:xfrm>
            <a:custGeom>
              <a:avLst/>
              <a:gdLst/>
              <a:ahLst/>
              <a:cxnLst/>
              <a:rect l="l" t="t" r="r" b="b"/>
              <a:pathLst>
                <a:path w="2798" h="2880" extrusionOk="0">
                  <a:moveTo>
                    <a:pt x="1245" y="1"/>
                  </a:moveTo>
                  <a:cubicBezTo>
                    <a:pt x="995" y="159"/>
                    <a:pt x="731" y="294"/>
                    <a:pt x="480" y="453"/>
                  </a:cubicBezTo>
                  <a:cubicBezTo>
                    <a:pt x="0" y="751"/>
                    <a:pt x="52" y="1553"/>
                    <a:pt x="289" y="2062"/>
                  </a:cubicBezTo>
                  <a:cubicBezTo>
                    <a:pt x="529" y="2572"/>
                    <a:pt x="668" y="2798"/>
                    <a:pt x="1221" y="2880"/>
                  </a:cubicBezTo>
                  <a:cubicBezTo>
                    <a:pt x="1533" y="2851"/>
                    <a:pt x="2081" y="2610"/>
                    <a:pt x="2394" y="2576"/>
                  </a:cubicBezTo>
                  <a:cubicBezTo>
                    <a:pt x="2797" y="1606"/>
                    <a:pt x="2239" y="352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390;p41"/>
            <p:cNvSpPr/>
            <p:nvPr/>
          </p:nvSpPr>
          <p:spPr>
            <a:xfrm>
              <a:off x="5617894" y="1613327"/>
              <a:ext cx="723977" cy="612097"/>
            </a:xfrm>
            <a:custGeom>
              <a:avLst/>
              <a:gdLst/>
              <a:ahLst/>
              <a:cxnLst/>
              <a:rect l="l" t="t" r="r" b="b"/>
              <a:pathLst>
                <a:path w="7584" h="6412" extrusionOk="0">
                  <a:moveTo>
                    <a:pt x="4433" y="0"/>
                  </a:moveTo>
                  <a:cubicBezTo>
                    <a:pt x="2936" y="0"/>
                    <a:pt x="1298" y="852"/>
                    <a:pt x="649" y="2152"/>
                  </a:cubicBezTo>
                  <a:cubicBezTo>
                    <a:pt x="0" y="3450"/>
                    <a:pt x="597" y="5186"/>
                    <a:pt x="1837" y="5940"/>
                  </a:cubicBezTo>
                  <a:cubicBezTo>
                    <a:pt x="2360" y="6260"/>
                    <a:pt x="2965" y="6411"/>
                    <a:pt x="3575" y="6411"/>
                  </a:cubicBezTo>
                  <a:cubicBezTo>
                    <a:pt x="4411" y="6411"/>
                    <a:pt x="5257" y="6129"/>
                    <a:pt x="5921" y="5612"/>
                  </a:cubicBezTo>
                  <a:cubicBezTo>
                    <a:pt x="6983" y="4782"/>
                    <a:pt x="7584" y="3325"/>
                    <a:pt x="7229" y="2023"/>
                  </a:cubicBezTo>
                  <a:cubicBezTo>
                    <a:pt x="6837" y="596"/>
                    <a:pt x="5684" y="0"/>
                    <a:pt x="4433" y="0"/>
                  </a:cubicBezTo>
                  <a:close/>
                </a:path>
              </a:pathLst>
            </a:custGeom>
            <a:solidFill>
              <a:srgbClr val="513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391;p41"/>
            <p:cNvSpPr/>
            <p:nvPr/>
          </p:nvSpPr>
          <p:spPr>
            <a:xfrm>
              <a:off x="5784358" y="1618767"/>
              <a:ext cx="303853" cy="606560"/>
            </a:xfrm>
            <a:custGeom>
              <a:avLst/>
              <a:gdLst/>
              <a:ahLst/>
              <a:cxnLst/>
              <a:rect l="l" t="t" r="r" b="b"/>
              <a:pathLst>
                <a:path w="3183" h="6354" extrusionOk="0">
                  <a:moveTo>
                    <a:pt x="1996" y="1"/>
                  </a:moveTo>
                  <a:lnTo>
                    <a:pt x="1996" y="1"/>
                  </a:lnTo>
                  <a:cubicBezTo>
                    <a:pt x="1308" y="116"/>
                    <a:pt x="621" y="394"/>
                    <a:pt x="53" y="798"/>
                  </a:cubicBezTo>
                  <a:cubicBezTo>
                    <a:pt x="0" y="1226"/>
                    <a:pt x="140" y="1678"/>
                    <a:pt x="443" y="1990"/>
                  </a:cubicBezTo>
                  <a:cubicBezTo>
                    <a:pt x="827" y="2399"/>
                    <a:pt x="1462" y="2601"/>
                    <a:pt x="1654" y="3129"/>
                  </a:cubicBezTo>
                  <a:cubicBezTo>
                    <a:pt x="1817" y="3576"/>
                    <a:pt x="1582" y="4062"/>
                    <a:pt x="1356" y="4484"/>
                  </a:cubicBezTo>
                  <a:cubicBezTo>
                    <a:pt x="1063" y="5018"/>
                    <a:pt x="774" y="5551"/>
                    <a:pt x="481" y="6085"/>
                  </a:cubicBezTo>
                  <a:cubicBezTo>
                    <a:pt x="894" y="6262"/>
                    <a:pt x="1342" y="6349"/>
                    <a:pt x="1798" y="6354"/>
                  </a:cubicBezTo>
                  <a:cubicBezTo>
                    <a:pt x="2524" y="5344"/>
                    <a:pt x="3182" y="4182"/>
                    <a:pt x="2850" y="3013"/>
                  </a:cubicBezTo>
                  <a:cubicBezTo>
                    <a:pt x="2721" y="2563"/>
                    <a:pt x="2451" y="2163"/>
                    <a:pt x="2221" y="1749"/>
                  </a:cubicBezTo>
                  <a:cubicBezTo>
                    <a:pt x="1996" y="1336"/>
                    <a:pt x="1808" y="875"/>
                    <a:pt x="1861" y="409"/>
                  </a:cubicBezTo>
                  <a:cubicBezTo>
                    <a:pt x="1880" y="265"/>
                    <a:pt x="1928" y="130"/>
                    <a:pt x="1996" y="1"/>
                  </a:cubicBezTo>
                  <a:close/>
                </a:path>
              </a:pathLst>
            </a:custGeom>
            <a:solidFill>
              <a:srgbClr val="00C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392;p41"/>
            <p:cNvSpPr/>
            <p:nvPr/>
          </p:nvSpPr>
          <p:spPr>
            <a:xfrm>
              <a:off x="5955976" y="1613327"/>
              <a:ext cx="241899" cy="612001"/>
            </a:xfrm>
            <a:custGeom>
              <a:avLst/>
              <a:gdLst/>
              <a:ahLst/>
              <a:cxnLst/>
              <a:rect l="l" t="t" r="r" b="b"/>
              <a:pathLst>
                <a:path w="2534" h="6411" extrusionOk="0">
                  <a:moveTo>
                    <a:pt x="881" y="1"/>
                  </a:moveTo>
                  <a:cubicBezTo>
                    <a:pt x="655" y="1"/>
                    <a:pt x="426" y="20"/>
                    <a:pt x="198" y="58"/>
                  </a:cubicBezTo>
                  <a:cubicBezTo>
                    <a:pt x="130" y="187"/>
                    <a:pt x="82" y="322"/>
                    <a:pt x="63" y="466"/>
                  </a:cubicBezTo>
                  <a:cubicBezTo>
                    <a:pt x="10" y="932"/>
                    <a:pt x="198" y="1393"/>
                    <a:pt x="423" y="1806"/>
                  </a:cubicBezTo>
                  <a:cubicBezTo>
                    <a:pt x="653" y="2220"/>
                    <a:pt x="923" y="2620"/>
                    <a:pt x="1052" y="3070"/>
                  </a:cubicBezTo>
                  <a:cubicBezTo>
                    <a:pt x="1384" y="4239"/>
                    <a:pt x="726" y="5401"/>
                    <a:pt x="0" y="6411"/>
                  </a:cubicBezTo>
                  <a:cubicBezTo>
                    <a:pt x="307" y="6411"/>
                    <a:pt x="620" y="6377"/>
                    <a:pt x="923" y="6304"/>
                  </a:cubicBezTo>
                  <a:cubicBezTo>
                    <a:pt x="1802" y="5526"/>
                    <a:pt x="2533" y="4321"/>
                    <a:pt x="2389" y="3263"/>
                  </a:cubicBezTo>
                  <a:cubicBezTo>
                    <a:pt x="2297" y="2580"/>
                    <a:pt x="1995" y="1932"/>
                    <a:pt x="1922" y="1245"/>
                  </a:cubicBezTo>
                  <a:cubicBezTo>
                    <a:pt x="1884" y="899"/>
                    <a:pt x="1928" y="524"/>
                    <a:pt x="2061" y="202"/>
                  </a:cubicBezTo>
                  <a:cubicBezTo>
                    <a:pt x="1692" y="65"/>
                    <a:pt x="1292" y="1"/>
                    <a:pt x="881" y="1"/>
                  </a:cubicBezTo>
                  <a:close/>
                </a:path>
              </a:pathLst>
            </a:custGeom>
            <a:solidFill>
              <a:srgbClr val="FEB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393;p41"/>
            <p:cNvSpPr/>
            <p:nvPr/>
          </p:nvSpPr>
          <p:spPr>
            <a:xfrm>
              <a:off x="6017827" y="2397345"/>
              <a:ext cx="480456" cy="405901"/>
            </a:xfrm>
            <a:custGeom>
              <a:avLst/>
              <a:gdLst/>
              <a:ahLst/>
              <a:cxnLst/>
              <a:rect l="l" t="t" r="r" b="b"/>
              <a:pathLst>
                <a:path w="5033" h="4252" extrusionOk="0">
                  <a:moveTo>
                    <a:pt x="3465" y="0"/>
                  </a:moveTo>
                  <a:cubicBezTo>
                    <a:pt x="2152" y="0"/>
                    <a:pt x="847" y="597"/>
                    <a:pt x="1" y="1604"/>
                  </a:cubicBezTo>
                  <a:cubicBezTo>
                    <a:pt x="424" y="2411"/>
                    <a:pt x="919" y="3444"/>
                    <a:pt x="1347" y="4252"/>
                  </a:cubicBezTo>
                  <a:cubicBezTo>
                    <a:pt x="1993" y="3559"/>
                    <a:pt x="3012" y="2825"/>
                    <a:pt x="4429" y="2825"/>
                  </a:cubicBezTo>
                  <a:cubicBezTo>
                    <a:pt x="4623" y="2825"/>
                    <a:pt x="4824" y="2838"/>
                    <a:pt x="5033" y="2868"/>
                  </a:cubicBezTo>
                  <a:lnTo>
                    <a:pt x="3797" y="13"/>
                  </a:lnTo>
                  <a:cubicBezTo>
                    <a:pt x="3687" y="5"/>
                    <a:pt x="3576" y="0"/>
                    <a:pt x="3465" y="0"/>
                  </a:cubicBezTo>
                  <a:close/>
                </a:path>
              </a:pathLst>
            </a:custGeom>
            <a:solidFill>
              <a:srgbClr val="513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394;p41"/>
            <p:cNvSpPr/>
            <p:nvPr/>
          </p:nvSpPr>
          <p:spPr>
            <a:xfrm>
              <a:off x="5637557" y="1596814"/>
              <a:ext cx="696484" cy="645031"/>
            </a:xfrm>
            <a:custGeom>
              <a:avLst/>
              <a:gdLst/>
              <a:ahLst/>
              <a:cxnLst/>
              <a:rect l="l" t="t" r="r" b="b"/>
              <a:pathLst>
                <a:path w="7296" h="6757" extrusionOk="0">
                  <a:moveTo>
                    <a:pt x="4226" y="346"/>
                  </a:moveTo>
                  <a:cubicBezTo>
                    <a:pt x="4523" y="346"/>
                    <a:pt x="4816" y="384"/>
                    <a:pt x="5091" y="457"/>
                  </a:cubicBezTo>
                  <a:cubicBezTo>
                    <a:pt x="5297" y="509"/>
                    <a:pt x="5494" y="586"/>
                    <a:pt x="5672" y="688"/>
                  </a:cubicBezTo>
                  <a:cubicBezTo>
                    <a:pt x="5945" y="836"/>
                    <a:pt x="6186" y="1034"/>
                    <a:pt x="6388" y="1293"/>
                  </a:cubicBezTo>
                  <a:cubicBezTo>
                    <a:pt x="6590" y="1547"/>
                    <a:pt x="6748" y="1859"/>
                    <a:pt x="6854" y="2245"/>
                  </a:cubicBezTo>
                  <a:cubicBezTo>
                    <a:pt x="6921" y="2480"/>
                    <a:pt x="6950" y="2724"/>
                    <a:pt x="6950" y="2975"/>
                  </a:cubicBezTo>
                  <a:cubicBezTo>
                    <a:pt x="6950" y="3479"/>
                    <a:pt x="6821" y="3989"/>
                    <a:pt x="6584" y="4450"/>
                  </a:cubicBezTo>
                  <a:cubicBezTo>
                    <a:pt x="6349" y="4916"/>
                    <a:pt x="6013" y="5330"/>
                    <a:pt x="5604" y="5647"/>
                  </a:cubicBezTo>
                  <a:cubicBezTo>
                    <a:pt x="5293" y="5892"/>
                    <a:pt x="4932" y="6084"/>
                    <a:pt x="4547" y="6213"/>
                  </a:cubicBezTo>
                  <a:cubicBezTo>
                    <a:pt x="4168" y="6344"/>
                    <a:pt x="3764" y="6411"/>
                    <a:pt x="3365" y="6411"/>
                  </a:cubicBezTo>
                  <a:cubicBezTo>
                    <a:pt x="2784" y="6411"/>
                    <a:pt x="2212" y="6266"/>
                    <a:pt x="1717" y="5969"/>
                  </a:cubicBezTo>
                  <a:cubicBezTo>
                    <a:pt x="1298" y="5709"/>
                    <a:pt x="957" y="5335"/>
                    <a:pt x="722" y="4897"/>
                  </a:cubicBezTo>
                  <a:cubicBezTo>
                    <a:pt x="482" y="4465"/>
                    <a:pt x="352" y="3969"/>
                    <a:pt x="352" y="3489"/>
                  </a:cubicBezTo>
                  <a:cubicBezTo>
                    <a:pt x="352" y="3110"/>
                    <a:pt x="429" y="2739"/>
                    <a:pt x="597" y="2403"/>
                  </a:cubicBezTo>
                  <a:cubicBezTo>
                    <a:pt x="751" y="2095"/>
                    <a:pt x="962" y="1817"/>
                    <a:pt x="1217" y="1566"/>
                  </a:cubicBezTo>
                  <a:cubicBezTo>
                    <a:pt x="1602" y="1187"/>
                    <a:pt x="2086" y="884"/>
                    <a:pt x="2605" y="673"/>
                  </a:cubicBezTo>
                  <a:cubicBezTo>
                    <a:pt x="3130" y="462"/>
                    <a:pt x="3692" y="346"/>
                    <a:pt x="4226" y="346"/>
                  </a:cubicBezTo>
                  <a:close/>
                  <a:moveTo>
                    <a:pt x="4226" y="0"/>
                  </a:moveTo>
                  <a:cubicBezTo>
                    <a:pt x="3447" y="0"/>
                    <a:pt x="2634" y="221"/>
                    <a:pt x="1933" y="610"/>
                  </a:cubicBezTo>
                  <a:cubicBezTo>
                    <a:pt x="1582" y="803"/>
                    <a:pt x="1256" y="1043"/>
                    <a:pt x="977" y="1316"/>
                  </a:cubicBezTo>
                  <a:cubicBezTo>
                    <a:pt x="693" y="1591"/>
                    <a:pt x="458" y="1903"/>
                    <a:pt x="289" y="2249"/>
                  </a:cubicBezTo>
                  <a:cubicBezTo>
                    <a:pt x="92" y="2638"/>
                    <a:pt x="1" y="3061"/>
                    <a:pt x="1" y="3489"/>
                  </a:cubicBezTo>
                  <a:cubicBezTo>
                    <a:pt x="1" y="4032"/>
                    <a:pt x="150" y="4580"/>
                    <a:pt x="414" y="5065"/>
                  </a:cubicBezTo>
                  <a:cubicBezTo>
                    <a:pt x="679" y="5550"/>
                    <a:pt x="1063" y="5973"/>
                    <a:pt x="1538" y="6262"/>
                  </a:cubicBezTo>
                  <a:cubicBezTo>
                    <a:pt x="2092" y="6603"/>
                    <a:pt x="2726" y="6757"/>
                    <a:pt x="3365" y="6757"/>
                  </a:cubicBezTo>
                  <a:cubicBezTo>
                    <a:pt x="3802" y="6757"/>
                    <a:pt x="4244" y="6685"/>
                    <a:pt x="4663" y="6546"/>
                  </a:cubicBezTo>
                  <a:cubicBezTo>
                    <a:pt x="5076" y="6401"/>
                    <a:pt x="5475" y="6195"/>
                    <a:pt x="5821" y="5920"/>
                  </a:cubicBezTo>
                  <a:cubicBezTo>
                    <a:pt x="6267" y="5570"/>
                    <a:pt x="6637" y="5118"/>
                    <a:pt x="6892" y="4609"/>
                  </a:cubicBezTo>
                  <a:cubicBezTo>
                    <a:pt x="7152" y="4099"/>
                    <a:pt x="7296" y="3536"/>
                    <a:pt x="7296" y="2975"/>
                  </a:cubicBezTo>
                  <a:cubicBezTo>
                    <a:pt x="7296" y="2696"/>
                    <a:pt x="7262" y="2422"/>
                    <a:pt x="7190" y="2148"/>
                  </a:cubicBezTo>
                  <a:cubicBezTo>
                    <a:pt x="7085" y="1773"/>
                    <a:pt x="6930" y="1451"/>
                    <a:pt x="6739" y="1178"/>
                  </a:cubicBezTo>
                  <a:cubicBezTo>
                    <a:pt x="6446" y="764"/>
                    <a:pt x="6061" y="471"/>
                    <a:pt x="5628" y="278"/>
                  </a:cubicBezTo>
                  <a:cubicBezTo>
                    <a:pt x="5196" y="87"/>
                    <a:pt x="4716" y="0"/>
                    <a:pt x="4226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395;p41"/>
            <p:cNvSpPr/>
            <p:nvPr/>
          </p:nvSpPr>
          <p:spPr>
            <a:xfrm>
              <a:off x="6554920" y="3664432"/>
              <a:ext cx="250204" cy="218033"/>
            </a:xfrm>
            <a:custGeom>
              <a:avLst/>
              <a:gdLst/>
              <a:ahLst/>
              <a:cxnLst/>
              <a:rect l="l" t="t" r="r" b="b"/>
              <a:pathLst>
                <a:path w="2621" h="2284" extrusionOk="0">
                  <a:moveTo>
                    <a:pt x="1152" y="1"/>
                  </a:moveTo>
                  <a:cubicBezTo>
                    <a:pt x="739" y="1"/>
                    <a:pt x="344" y="207"/>
                    <a:pt x="140" y="694"/>
                  </a:cubicBezTo>
                  <a:cubicBezTo>
                    <a:pt x="1" y="1031"/>
                    <a:pt x="59" y="1448"/>
                    <a:pt x="309" y="1718"/>
                  </a:cubicBezTo>
                  <a:cubicBezTo>
                    <a:pt x="473" y="1900"/>
                    <a:pt x="703" y="2001"/>
                    <a:pt x="929" y="2097"/>
                  </a:cubicBezTo>
                  <a:cubicBezTo>
                    <a:pt x="1170" y="2196"/>
                    <a:pt x="1436" y="2283"/>
                    <a:pt x="1691" y="2283"/>
                  </a:cubicBezTo>
                  <a:cubicBezTo>
                    <a:pt x="1822" y="2283"/>
                    <a:pt x="1951" y="2260"/>
                    <a:pt x="2072" y="2202"/>
                  </a:cubicBezTo>
                  <a:cubicBezTo>
                    <a:pt x="2447" y="2025"/>
                    <a:pt x="2620" y="1554"/>
                    <a:pt x="2549" y="1146"/>
                  </a:cubicBezTo>
                  <a:cubicBezTo>
                    <a:pt x="2436" y="468"/>
                    <a:pt x="1773" y="1"/>
                    <a:pt x="1152" y="1"/>
                  </a:cubicBezTo>
                  <a:close/>
                </a:path>
              </a:pathLst>
            </a:custGeom>
            <a:solidFill>
              <a:srgbClr val="1F2E56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396;p41"/>
            <p:cNvSpPr/>
            <p:nvPr/>
          </p:nvSpPr>
          <p:spPr>
            <a:xfrm>
              <a:off x="5690514" y="2387858"/>
              <a:ext cx="409719" cy="960721"/>
            </a:xfrm>
            <a:custGeom>
              <a:avLst/>
              <a:gdLst/>
              <a:ahLst/>
              <a:cxnLst/>
              <a:rect l="l" t="t" r="r" b="b"/>
              <a:pathLst>
                <a:path w="4292" h="10064" extrusionOk="0">
                  <a:moveTo>
                    <a:pt x="1110" y="0"/>
                  </a:moveTo>
                  <a:cubicBezTo>
                    <a:pt x="722" y="304"/>
                    <a:pt x="352" y="635"/>
                    <a:pt x="1" y="1000"/>
                  </a:cubicBezTo>
                  <a:cubicBezTo>
                    <a:pt x="563" y="4163"/>
                    <a:pt x="1625" y="7233"/>
                    <a:pt x="3144" y="10063"/>
                  </a:cubicBezTo>
                  <a:cubicBezTo>
                    <a:pt x="3475" y="9559"/>
                    <a:pt x="3865" y="9083"/>
                    <a:pt x="4291" y="8637"/>
                  </a:cubicBezTo>
                  <a:cubicBezTo>
                    <a:pt x="3004" y="5917"/>
                    <a:pt x="2048" y="3038"/>
                    <a:pt x="1110" y="0"/>
                  </a:cubicBezTo>
                  <a:close/>
                </a:path>
              </a:pathLst>
            </a:custGeom>
            <a:solidFill>
              <a:srgbClr val="1F2E56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397;p41"/>
            <p:cNvSpPr/>
            <p:nvPr/>
          </p:nvSpPr>
          <p:spPr>
            <a:xfrm>
              <a:off x="6580975" y="3280133"/>
              <a:ext cx="579538" cy="420310"/>
            </a:xfrm>
            <a:custGeom>
              <a:avLst/>
              <a:gdLst/>
              <a:ahLst/>
              <a:cxnLst/>
              <a:rect l="l" t="t" r="r" b="b"/>
              <a:pathLst>
                <a:path w="6071" h="4403" extrusionOk="0">
                  <a:moveTo>
                    <a:pt x="3708" y="0"/>
                  </a:moveTo>
                  <a:cubicBezTo>
                    <a:pt x="2624" y="0"/>
                    <a:pt x="1224" y="1039"/>
                    <a:pt x="0" y="1039"/>
                  </a:cubicBezTo>
                  <a:lnTo>
                    <a:pt x="490" y="1529"/>
                  </a:lnTo>
                  <a:cubicBezTo>
                    <a:pt x="799" y="1611"/>
                    <a:pt x="1123" y="1649"/>
                    <a:pt x="1453" y="1649"/>
                  </a:cubicBezTo>
                  <a:cubicBezTo>
                    <a:pt x="2570" y="1649"/>
                    <a:pt x="3756" y="1221"/>
                    <a:pt x="4676" y="649"/>
                  </a:cubicBezTo>
                  <a:cubicBezTo>
                    <a:pt x="5055" y="1807"/>
                    <a:pt x="5618" y="3244"/>
                    <a:pt x="5998" y="4402"/>
                  </a:cubicBezTo>
                  <a:lnTo>
                    <a:pt x="6031" y="4402"/>
                  </a:lnTo>
                  <a:cubicBezTo>
                    <a:pt x="6070" y="2971"/>
                    <a:pt x="5680" y="1510"/>
                    <a:pt x="4864" y="693"/>
                  </a:cubicBezTo>
                  <a:cubicBezTo>
                    <a:pt x="4557" y="181"/>
                    <a:pt x="4160" y="0"/>
                    <a:pt x="3708" y="0"/>
                  </a:cubicBezTo>
                  <a:close/>
                </a:path>
              </a:pathLst>
            </a:custGeom>
            <a:solidFill>
              <a:srgbClr val="1F2E56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398;p41"/>
            <p:cNvSpPr/>
            <p:nvPr/>
          </p:nvSpPr>
          <p:spPr>
            <a:xfrm>
              <a:off x="6131353" y="3445377"/>
              <a:ext cx="1018570" cy="718441"/>
            </a:xfrm>
            <a:custGeom>
              <a:avLst/>
              <a:gdLst/>
              <a:ahLst/>
              <a:cxnLst/>
              <a:rect l="l" t="t" r="r" b="b"/>
              <a:pathLst>
                <a:path w="10670" h="7526" extrusionOk="0">
                  <a:moveTo>
                    <a:pt x="769" y="0"/>
                  </a:moveTo>
                  <a:cubicBezTo>
                    <a:pt x="496" y="427"/>
                    <a:pt x="232" y="865"/>
                    <a:pt x="1" y="1336"/>
                  </a:cubicBezTo>
                  <a:cubicBezTo>
                    <a:pt x="2495" y="4574"/>
                    <a:pt x="6325" y="6790"/>
                    <a:pt x="10362" y="7526"/>
                  </a:cubicBezTo>
                  <a:cubicBezTo>
                    <a:pt x="10472" y="7434"/>
                    <a:pt x="10573" y="7324"/>
                    <a:pt x="10670" y="7209"/>
                  </a:cubicBezTo>
                  <a:cubicBezTo>
                    <a:pt x="6651" y="6694"/>
                    <a:pt x="3095" y="3479"/>
                    <a:pt x="769" y="0"/>
                  </a:cubicBezTo>
                  <a:close/>
                </a:path>
              </a:pathLst>
            </a:custGeom>
            <a:solidFill>
              <a:srgbClr val="1F2E56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399;p41"/>
            <p:cNvSpPr/>
            <p:nvPr/>
          </p:nvSpPr>
          <p:spPr>
            <a:xfrm>
              <a:off x="7078232" y="2960720"/>
              <a:ext cx="225002" cy="186149"/>
            </a:xfrm>
            <a:custGeom>
              <a:avLst/>
              <a:gdLst/>
              <a:ahLst/>
              <a:cxnLst/>
              <a:rect l="l" t="t" r="r" b="b"/>
              <a:pathLst>
                <a:path w="2357" h="1950" extrusionOk="0">
                  <a:moveTo>
                    <a:pt x="886" y="0"/>
                  </a:moveTo>
                  <a:cubicBezTo>
                    <a:pt x="845" y="0"/>
                    <a:pt x="804" y="2"/>
                    <a:pt x="764" y="7"/>
                  </a:cubicBezTo>
                  <a:cubicBezTo>
                    <a:pt x="433" y="50"/>
                    <a:pt x="116" y="295"/>
                    <a:pt x="63" y="626"/>
                  </a:cubicBezTo>
                  <a:cubicBezTo>
                    <a:pt x="1" y="987"/>
                    <a:pt x="245" y="1329"/>
                    <a:pt x="520" y="1569"/>
                  </a:cubicBezTo>
                  <a:cubicBezTo>
                    <a:pt x="767" y="1777"/>
                    <a:pt x="1069" y="1950"/>
                    <a:pt x="1387" y="1950"/>
                  </a:cubicBezTo>
                  <a:cubicBezTo>
                    <a:pt x="1421" y="1950"/>
                    <a:pt x="1456" y="1948"/>
                    <a:pt x="1490" y="1944"/>
                  </a:cubicBezTo>
                  <a:cubicBezTo>
                    <a:pt x="1836" y="1900"/>
                    <a:pt x="2139" y="1622"/>
                    <a:pt x="2211" y="1280"/>
                  </a:cubicBezTo>
                  <a:cubicBezTo>
                    <a:pt x="2356" y="561"/>
                    <a:pt x="1539" y="0"/>
                    <a:pt x="886" y="0"/>
                  </a:cubicBezTo>
                  <a:close/>
                </a:path>
              </a:pathLst>
            </a:custGeom>
            <a:solidFill>
              <a:srgbClr val="1F2E56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400;p41"/>
            <p:cNvSpPr/>
            <p:nvPr/>
          </p:nvSpPr>
          <p:spPr>
            <a:xfrm>
              <a:off x="6218748" y="2933292"/>
              <a:ext cx="534487" cy="472628"/>
            </a:xfrm>
            <a:custGeom>
              <a:avLst/>
              <a:gdLst/>
              <a:ahLst/>
              <a:cxnLst/>
              <a:rect l="l" t="t" r="r" b="b"/>
              <a:pathLst>
                <a:path w="5599" h="4951" extrusionOk="0">
                  <a:moveTo>
                    <a:pt x="5406" y="1"/>
                  </a:moveTo>
                  <a:cubicBezTo>
                    <a:pt x="5382" y="1"/>
                    <a:pt x="5358" y="6"/>
                    <a:pt x="5335" y="16"/>
                  </a:cubicBezTo>
                  <a:cubicBezTo>
                    <a:pt x="3235" y="1035"/>
                    <a:pt x="1389" y="2664"/>
                    <a:pt x="49" y="4687"/>
                  </a:cubicBezTo>
                  <a:cubicBezTo>
                    <a:pt x="1" y="4769"/>
                    <a:pt x="20" y="4870"/>
                    <a:pt x="97" y="4923"/>
                  </a:cubicBezTo>
                  <a:cubicBezTo>
                    <a:pt x="125" y="4942"/>
                    <a:pt x="157" y="4951"/>
                    <a:pt x="188" y="4951"/>
                  </a:cubicBezTo>
                  <a:cubicBezTo>
                    <a:pt x="244" y="4951"/>
                    <a:pt x="299" y="4923"/>
                    <a:pt x="333" y="4874"/>
                  </a:cubicBezTo>
                  <a:cubicBezTo>
                    <a:pt x="1639" y="2900"/>
                    <a:pt x="3436" y="1309"/>
                    <a:pt x="5479" y="318"/>
                  </a:cubicBezTo>
                  <a:cubicBezTo>
                    <a:pt x="5565" y="280"/>
                    <a:pt x="5599" y="180"/>
                    <a:pt x="5561" y="93"/>
                  </a:cubicBezTo>
                  <a:cubicBezTo>
                    <a:pt x="5530" y="34"/>
                    <a:pt x="5469" y="1"/>
                    <a:pt x="5406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401;p41"/>
            <p:cNvSpPr/>
            <p:nvPr/>
          </p:nvSpPr>
          <p:spPr>
            <a:xfrm>
              <a:off x="6963252" y="3854280"/>
              <a:ext cx="94984" cy="148156"/>
            </a:xfrm>
            <a:custGeom>
              <a:avLst/>
              <a:gdLst/>
              <a:ahLst/>
              <a:cxnLst/>
              <a:rect l="l" t="t" r="r" b="b"/>
              <a:pathLst>
                <a:path w="995" h="1552" extrusionOk="0">
                  <a:moveTo>
                    <a:pt x="807" y="1"/>
                  </a:moveTo>
                  <a:cubicBezTo>
                    <a:pt x="745" y="1"/>
                    <a:pt x="685" y="35"/>
                    <a:pt x="653" y="93"/>
                  </a:cubicBezTo>
                  <a:cubicBezTo>
                    <a:pt x="452" y="497"/>
                    <a:pt x="245" y="901"/>
                    <a:pt x="43" y="1309"/>
                  </a:cubicBezTo>
                  <a:cubicBezTo>
                    <a:pt x="1" y="1391"/>
                    <a:pt x="34" y="1493"/>
                    <a:pt x="121" y="1535"/>
                  </a:cubicBezTo>
                  <a:cubicBezTo>
                    <a:pt x="144" y="1546"/>
                    <a:pt x="168" y="1551"/>
                    <a:pt x="192" y="1551"/>
                  </a:cubicBezTo>
                  <a:cubicBezTo>
                    <a:pt x="254" y="1551"/>
                    <a:pt x="315" y="1517"/>
                    <a:pt x="347" y="1459"/>
                  </a:cubicBezTo>
                  <a:cubicBezTo>
                    <a:pt x="549" y="1055"/>
                    <a:pt x="750" y="652"/>
                    <a:pt x="957" y="242"/>
                  </a:cubicBezTo>
                  <a:cubicBezTo>
                    <a:pt x="995" y="162"/>
                    <a:pt x="961" y="60"/>
                    <a:pt x="880" y="17"/>
                  </a:cubicBezTo>
                  <a:cubicBezTo>
                    <a:pt x="856" y="6"/>
                    <a:pt x="832" y="1"/>
                    <a:pt x="807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402;p41"/>
            <p:cNvSpPr/>
            <p:nvPr/>
          </p:nvSpPr>
          <p:spPr>
            <a:xfrm>
              <a:off x="5335746" y="2017744"/>
              <a:ext cx="112931" cy="226243"/>
            </a:xfrm>
            <a:custGeom>
              <a:avLst/>
              <a:gdLst/>
              <a:ahLst/>
              <a:cxnLst/>
              <a:rect l="l" t="t" r="r" b="b"/>
              <a:pathLst>
                <a:path w="1183" h="2370" extrusionOk="0">
                  <a:moveTo>
                    <a:pt x="180" y="1"/>
                  </a:moveTo>
                  <a:cubicBezTo>
                    <a:pt x="124" y="1"/>
                    <a:pt x="70" y="31"/>
                    <a:pt x="44" y="84"/>
                  </a:cubicBezTo>
                  <a:cubicBezTo>
                    <a:pt x="0" y="160"/>
                    <a:pt x="35" y="257"/>
                    <a:pt x="107" y="295"/>
                  </a:cubicBezTo>
                  <a:cubicBezTo>
                    <a:pt x="226" y="357"/>
                    <a:pt x="333" y="434"/>
                    <a:pt x="424" y="530"/>
                  </a:cubicBezTo>
                  <a:cubicBezTo>
                    <a:pt x="568" y="670"/>
                    <a:pt x="679" y="843"/>
                    <a:pt x="756" y="1029"/>
                  </a:cubicBezTo>
                  <a:cubicBezTo>
                    <a:pt x="832" y="1217"/>
                    <a:pt x="871" y="1419"/>
                    <a:pt x="871" y="1621"/>
                  </a:cubicBezTo>
                  <a:cubicBezTo>
                    <a:pt x="871" y="1803"/>
                    <a:pt x="837" y="1987"/>
                    <a:pt x="765" y="2154"/>
                  </a:cubicBezTo>
                  <a:cubicBezTo>
                    <a:pt x="732" y="2231"/>
                    <a:pt x="770" y="2322"/>
                    <a:pt x="847" y="2356"/>
                  </a:cubicBezTo>
                  <a:cubicBezTo>
                    <a:pt x="868" y="2365"/>
                    <a:pt x="890" y="2369"/>
                    <a:pt x="912" y="2369"/>
                  </a:cubicBezTo>
                  <a:cubicBezTo>
                    <a:pt x="973" y="2369"/>
                    <a:pt x="1029" y="2335"/>
                    <a:pt x="1053" y="2275"/>
                  </a:cubicBezTo>
                  <a:cubicBezTo>
                    <a:pt x="1145" y="2067"/>
                    <a:pt x="1183" y="1843"/>
                    <a:pt x="1183" y="1621"/>
                  </a:cubicBezTo>
                  <a:cubicBezTo>
                    <a:pt x="1183" y="1299"/>
                    <a:pt x="1096" y="978"/>
                    <a:pt x="938" y="694"/>
                  </a:cubicBezTo>
                  <a:cubicBezTo>
                    <a:pt x="856" y="554"/>
                    <a:pt x="760" y="424"/>
                    <a:pt x="645" y="309"/>
                  </a:cubicBezTo>
                  <a:cubicBezTo>
                    <a:pt x="530" y="193"/>
                    <a:pt x="399" y="98"/>
                    <a:pt x="255" y="20"/>
                  </a:cubicBezTo>
                  <a:cubicBezTo>
                    <a:pt x="231" y="7"/>
                    <a:pt x="205" y="1"/>
                    <a:pt x="180" y="1"/>
                  </a:cubicBezTo>
                  <a:close/>
                </a:path>
              </a:pathLst>
            </a:custGeom>
            <a:solidFill>
              <a:srgbClr val="FEB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403;p41"/>
            <p:cNvSpPr/>
            <p:nvPr/>
          </p:nvSpPr>
          <p:spPr>
            <a:xfrm>
              <a:off x="6826951" y="2177049"/>
              <a:ext cx="224047" cy="104148"/>
            </a:xfrm>
            <a:custGeom>
              <a:avLst/>
              <a:gdLst/>
              <a:ahLst/>
              <a:cxnLst/>
              <a:rect l="l" t="t" r="r" b="b"/>
              <a:pathLst>
                <a:path w="2347" h="1091" extrusionOk="0">
                  <a:moveTo>
                    <a:pt x="174" y="1"/>
                  </a:moveTo>
                  <a:cubicBezTo>
                    <a:pt x="138" y="1"/>
                    <a:pt x="103" y="13"/>
                    <a:pt x="73" y="39"/>
                  </a:cubicBezTo>
                  <a:cubicBezTo>
                    <a:pt x="11" y="96"/>
                    <a:pt x="1" y="192"/>
                    <a:pt x="58" y="260"/>
                  </a:cubicBezTo>
                  <a:cubicBezTo>
                    <a:pt x="285" y="524"/>
                    <a:pt x="568" y="731"/>
                    <a:pt x="885" y="870"/>
                  </a:cubicBezTo>
                  <a:cubicBezTo>
                    <a:pt x="1198" y="1014"/>
                    <a:pt x="1544" y="1091"/>
                    <a:pt x="1885" y="1091"/>
                  </a:cubicBezTo>
                  <a:cubicBezTo>
                    <a:pt x="1990" y="1091"/>
                    <a:pt x="2096" y="1081"/>
                    <a:pt x="2203" y="1067"/>
                  </a:cubicBezTo>
                  <a:cubicBezTo>
                    <a:pt x="2283" y="1057"/>
                    <a:pt x="2347" y="981"/>
                    <a:pt x="2332" y="894"/>
                  </a:cubicBezTo>
                  <a:cubicBezTo>
                    <a:pt x="2323" y="814"/>
                    <a:pt x="2252" y="759"/>
                    <a:pt x="2176" y="759"/>
                  </a:cubicBezTo>
                  <a:cubicBezTo>
                    <a:pt x="2170" y="759"/>
                    <a:pt x="2165" y="759"/>
                    <a:pt x="2159" y="759"/>
                  </a:cubicBezTo>
                  <a:cubicBezTo>
                    <a:pt x="2068" y="773"/>
                    <a:pt x="1977" y="779"/>
                    <a:pt x="1885" y="779"/>
                  </a:cubicBezTo>
                  <a:cubicBezTo>
                    <a:pt x="1587" y="779"/>
                    <a:pt x="1289" y="711"/>
                    <a:pt x="1010" y="586"/>
                  </a:cubicBezTo>
                  <a:cubicBezTo>
                    <a:pt x="737" y="462"/>
                    <a:pt x="491" y="283"/>
                    <a:pt x="294" y="58"/>
                  </a:cubicBezTo>
                  <a:cubicBezTo>
                    <a:pt x="262" y="20"/>
                    <a:pt x="218" y="1"/>
                    <a:pt x="174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404;p41"/>
            <p:cNvSpPr/>
            <p:nvPr/>
          </p:nvSpPr>
          <p:spPr>
            <a:xfrm>
              <a:off x="6772926" y="2306001"/>
              <a:ext cx="239607" cy="98611"/>
            </a:xfrm>
            <a:custGeom>
              <a:avLst/>
              <a:gdLst/>
              <a:ahLst/>
              <a:cxnLst/>
              <a:rect l="l" t="t" r="r" b="b"/>
              <a:pathLst>
                <a:path w="2510" h="1033" extrusionOk="0">
                  <a:moveTo>
                    <a:pt x="173" y="0"/>
                  </a:moveTo>
                  <a:cubicBezTo>
                    <a:pt x="129" y="0"/>
                    <a:pt x="84" y="20"/>
                    <a:pt x="52" y="57"/>
                  </a:cubicBezTo>
                  <a:cubicBezTo>
                    <a:pt x="1" y="125"/>
                    <a:pt x="10" y="220"/>
                    <a:pt x="77" y="278"/>
                  </a:cubicBezTo>
                  <a:cubicBezTo>
                    <a:pt x="365" y="518"/>
                    <a:pt x="702" y="711"/>
                    <a:pt x="1057" y="835"/>
                  </a:cubicBezTo>
                  <a:cubicBezTo>
                    <a:pt x="1418" y="966"/>
                    <a:pt x="1793" y="1032"/>
                    <a:pt x="2177" y="1032"/>
                  </a:cubicBezTo>
                  <a:cubicBezTo>
                    <a:pt x="2235" y="1032"/>
                    <a:pt x="2297" y="1032"/>
                    <a:pt x="2359" y="1028"/>
                  </a:cubicBezTo>
                  <a:cubicBezTo>
                    <a:pt x="2446" y="1023"/>
                    <a:pt x="2509" y="951"/>
                    <a:pt x="2503" y="864"/>
                  </a:cubicBezTo>
                  <a:cubicBezTo>
                    <a:pt x="2499" y="780"/>
                    <a:pt x="2432" y="715"/>
                    <a:pt x="2349" y="715"/>
                  </a:cubicBezTo>
                  <a:cubicBezTo>
                    <a:pt x="2346" y="715"/>
                    <a:pt x="2344" y="715"/>
                    <a:pt x="2341" y="715"/>
                  </a:cubicBezTo>
                  <a:cubicBezTo>
                    <a:pt x="2288" y="720"/>
                    <a:pt x="2230" y="720"/>
                    <a:pt x="2177" y="720"/>
                  </a:cubicBezTo>
                  <a:cubicBezTo>
                    <a:pt x="1831" y="720"/>
                    <a:pt x="1490" y="658"/>
                    <a:pt x="1163" y="542"/>
                  </a:cubicBezTo>
                  <a:cubicBezTo>
                    <a:pt x="841" y="427"/>
                    <a:pt x="538" y="254"/>
                    <a:pt x="274" y="38"/>
                  </a:cubicBezTo>
                  <a:cubicBezTo>
                    <a:pt x="244" y="13"/>
                    <a:pt x="208" y="0"/>
                    <a:pt x="173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405;p41"/>
            <p:cNvSpPr/>
            <p:nvPr/>
          </p:nvSpPr>
          <p:spPr>
            <a:xfrm>
              <a:off x="6740378" y="2408990"/>
              <a:ext cx="227484" cy="139182"/>
            </a:xfrm>
            <a:custGeom>
              <a:avLst/>
              <a:gdLst/>
              <a:ahLst/>
              <a:cxnLst/>
              <a:rect l="l" t="t" r="r" b="b"/>
              <a:pathLst>
                <a:path w="2383" h="1458" extrusionOk="0">
                  <a:moveTo>
                    <a:pt x="168" y="0"/>
                  </a:moveTo>
                  <a:cubicBezTo>
                    <a:pt x="130" y="0"/>
                    <a:pt x="92" y="15"/>
                    <a:pt x="62" y="45"/>
                  </a:cubicBezTo>
                  <a:cubicBezTo>
                    <a:pt x="0" y="102"/>
                    <a:pt x="0" y="204"/>
                    <a:pt x="58" y="266"/>
                  </a:cubicBezTo>
                  <a:cubicBezTo>
                    <a:pt x="197" y="410"/>
                    <a:pt x="342" y="559"/>
                    <a:pt x="495" y="703"/>
                  </a:cubicBezTo>
                  <a:cubicBezTo>
                    <a:pt x="644" y="843"/>
                    <a:pt x="807" y="978"/>
                    <a:pt x="990" y="1098"/>
                  </a:cubicBezTo>
                  <a:cubicBezTo>
                    <a:pt x="1149" y="1198"/>
                    <a:pt x="1322" y="1290"/>
                    <a:pt x="1509" y="1352"/>
                  </a:cubicBezTo>
                  <a:cubicBezTo>
                    <a:pt x="1691" y="1419"/>
                    <a:pt x="1884" y="1457"/>
                    <a:pt x="2085" y="1457"/>
                  </a:cubicBezTo>
                  <a:cubicBezTo>
                    <a:pt x="2134" y="1457"/>
                    <a:pt x="2187" y="1453"/>
                    <a:pt x="2234" y="1448"/>
                  </a:cubicBezTo>
                  <a:cubicBezTo>
                    <a:pt x="2321" y="1439"/>
                    <a:pt x="2383" y="1362"/>
                    <a:pt x="2374" y="1275"/>
                  </a:cubicBezTo>
                  <a:cubicBezTo>
                    <a:pt x="2365" y="1196"/>
                    <a:pt x="2293" y="1135"/>
                    <a:pt x="2214" y="1135"/>
                  </a:cubicBezTo>
                  <a:cubicBezTo>
                    <a:pt x="2211" y="1135"/>
                    <a:pt x="2208" y="1135"/>
                    <a:pt x="2205" y="1136"/>
                  </a:cubicBezTo>
                  <a:cubicBezTo>
                    <a:pt x="2163" y="1140"/>
                    <a:pt x="2123" y="1146"/>
                    <a:pt x="2085" y="1146"/>
                  </a:cubicBezTo>
                  <a:cubicBezTo>
                    <a:pt x="1927" y="1146"/>
                    <a:pt x="1764" y="1111"/>
                    <a:pt x="1610" y="1060"/>
                  </a:cubicBezTo>
                  <a:cubicBezTo>
                    <a:pt x="1451" y="1006"/>
                    <a:pt x="1302" y="929"/>
                    <a:pt x="1158" y="833"/>
                  </a:cubicBezTo>
                  <a:cubicBezTo>
                    <a:pt x="999" y="732"/>
                    <a:pt x="850" y="607"/>
                    <a:pt x="706" y="472"/>
                  </a:cubicBezTo>
                  <a:cubicBezTo>
                    <a:pt x="562" y="339"/>
                    <a:pt x="422" y="194"/>
                    <a:pt x="284" y="50"/>
                  </a:cubicBezTo>
                  <a:cubicBezTo>
                    <a:pt x="251" y="17"/>
                    <a:pt x="209" y="0"/>
                    <a:pt x="168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406;p41"/>
            <p:cNvSpPr/>
            <p:nvPr/>
          </p:nvSpPr>
          <p:spPr>
            <a:xfrm>
              <a:off x="6661823" y="2450702"/>
              <a:ext cx="53840" cy="265764"/>
            </a:xfrm>
            <a:custGeom>
              <a:avLst/>
              <a:gdLst/>
              <a:ahLst/>
              <a:cxnLst/>
              <a:rect l="l" t="t" r="r" b="b"/>
              <a:pathLst>
                <a:path w="564" h="2784" extrusionOk="0">
                  <a:moveTo>
                    <a:pt x="314" y="0"/>
                  </a:moveTo>
                  <a:cubicBezTo>
                    <a:pt x="247" y="0"/>
                    <a:pt x="185" y="45"/>
                    <a:pt x="165" y="113"/>
                  </a:cubicBezTo>
                  <a:cubicBezTo>
                    <a:pt x="54" y="492"/>
                    <a:pt x="1" y="887"/>
                    <a:pt x="1" y="1275"/>
                  </a:cubicBezTo>
                  <a:cubicBezTo>
                    <a:pt x="1" y="1756"/>
                    <a:pt x="83" y="2231"/>
                    <a:pt x="242" y="2679"/>
                  </a:cubicBezTo>
                  <a:cubicBezTo>
                    <a:pt x="265" y="2743"/>
                    <a:pt x="323" y="2784"/>
                    <a:pt x="386" y="2784"/>
                  </a:cubicBezTo>
                  <a:cubicBezTo>
                    <a:pt x="403" y="2784"/>
                    <a:pt x="421" y="2781"/>
                    <a:pt x="438" y="2775"/>
                  </a:cubicBezTo>
                  <a:cubicBezTo>
                    <a:pt x="520" y="2746"/>
                    <a:pt x="564" y="2659"/>
                    <a:pt x="535" y="2577"/>
                  </a:cubicBezTo>
                  <a:cubicBezTo>
                    <a:pt x="386" y="2160"/>
                    <a:pt x="313" y="1718"/>
                    <a:pt x="313" y="1275"/>
                  </a:cubicBezTo>
                  <a:cubicBezTo>
                    <a:pt x="313" y="915"/>
                    <a:pt x="362" y="550"/>
                    <a:pt x="462" y="199"/>
                  </a:cubicBezTo>
                  <a:cubicBezTo>
                    <a:pt x="486" y="117"/>
                    <a:pt x="438" y="31"/>
                    <a:pt x="357" y="7"/>
                  </a:cubicBezTo>
                  <a:cubicBezTo>
                    <a:pt x="343" y="2"/>
                    <a:pt x="328" y="0"/>
                    <a:pt x="314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407;p41"/>
            <p:cNvSpPr/>
            <p:nvPr/>
          </p:nvSpPr>
          <p:spPr>
            <a:xfrm>
              <a:off x="6530771" y="2395246"/>
              <a:ext cx="125245" cy="213737"/>
            </a:xfrm>
            <a:custGeom>
              <a:avLst/>
              <a:gdLst/>
              <a:ahLst/>
              <a:cxnLst/>
              <a:rect l="l" t="t" r="r" b="b"/>
              <a:pathLst>
                <a:path w="1312" h="2239" extrusionOk="0">
                  <a:moveTo>
                    <a:pt x="1143" y="0"/>
                  </a:moveTo>
                  <a:cubicBezTo>
                    <a:pt x="1102" y="0"/>
                    <a:pt x="1060" y="17"/>
                    <a:pt x="1028" y="50"/>
                  </a:cubicBezTo>
                  <a:cubicBezTo>
                    <a:pt x="495" y="592"/>
                    <a:pt x="139" y="1304"/>
                    <a:pt x="14" y="2058"/>
                  </a:cubicBezTo>
                  <a:cubicBezTo>
                    <a:pt x="0" y="2145"/>
                    <a:pt x="58" y="2222"/>
                    <a:pt x="144" y="2236"/>
                  </a:cubicBezTo>
                  <a:cubicBezTo>
                    <a:pt x="154" y="2237"/>
                    <a:pt x="163" y="2238"/>
                    <a:pt x="172" y="2238"/>
                  </a:cubicBezTo>
                  <a:cubicBezTo>
                    <a:pt x="246" y="2238"/>
                    <a:pt x="309" y="2184"/>
                    <a:pt x="322" y="2107"/>
                  </a:cubicBezTo>
                  <a:cubicBezTo>
                    <a:pt x="433" y="1419"/>
                    <a:pt x="764" y="765"/>
                    <a:pt x="1254" y="266"/>
                  </a:cubicBezTo>
                  <a:cubicBezTo>
                    <a:pt x="1312" y="204"/>
                    <a:pt x="1312" y="102"/>
                    <a:pt x="1249" y="44"/>
                  </a:cubicBezTo>
                  <a:cubicBezTo>
                    <a:pt x="1219" y="15"/>
                    <a:pt x="1182" y="0"/>
                    <a:pt x="1143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408;p41"/>
            <p:cNvSpPr/>
            <p:nvPr/>
          </p:nvSpPr>
          <p:spPr>
            <a:xfrm>
              <a:off x="6439904" y="2300751"/>
              <a:ext cx="106057" cy="158943"/>
            </a:xfrm>
            <a:custGeom>
              <a:avLst/>
              <a:gdLst/>
              <a:ahLst/>
              <a:cxnLst/>
              <a:rect l="l" t="t" r="r" b="b"/>
              <a:pathLst>
                <a:path w="1111" h="1665" extrusionOk="0">
                  <a:moveTo>
                    <a:pt x="932" y="1"/>
                  </a:moveTo>
                  <a:cubicBezTo>
                    <a:pt x="904" y="1"/>
                    <a:pt x="876" y="9"/>
                    <a:pt x="851" y="25"/>
                  </a:cubicBezTo>
                  <a:cubicBezTo>
                    <a:pt x="596" y="180"/>
                    <a:pt x="385" y="400"/>
                    <a:pt x="241" y="655"/>
                  </a:cubicBezTo>
                  <a:cubicBezTo>
                    <a:pt x="92" y="914"/>
                    <a:pt x="5" y="1207"/>
                    <a:pt x="1" y="1506"/>
                  </a:cubicBezTo>
                  <a:cubicBezTo>
                    <a:pt x="1" y="1593"/>
                    <a:pt x="68" y="1659"/>
                    <a:pt x="154" y="1664"/>
                  </a:cubicBezTo>
                  <a:cubicBezTo>
                    <a:pt x="241" y="1664"/>
                    <a:pt x="307" y="1597"/>
                    <a:pt x="312" y="1511"/>
                  </a:cubicBezTo>
                  <a:cubicBezTo>
                    <a:pt x="318" y="1271"/>
                    <a:pt x="389" y="1025"/>
                    <a:pt x="509" y="814"/>
                  </a:cubicBezTo>
                  <a:cubicBezTo>
                    <a:pt x="629" y="602"/>
                    <a:pt x="808" y="415"/>
                    <a:pt x="1014" y="290"/>
                  </a:cubicBezTo>
                  <a:cubicBezTo>
                    <a:pt x="1086" y="247"/>
                    <a:pt x="1110" y="151"/>
                    <a:pt x="1067" y="78"/>
                  </a:cubicBezTo>
                  <a:cubicBezTo>
                    <a:pt x="1036" y="29"/>
                    <a:pt x="984" y="1"/>
                    <a:pt x="932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409;p41"/>
            <p:cNvSpPr/>
            <p:nvPr/>
          </p:nvSpPr>
          <p:spPr>
            <a:xfrm>
              <a:off x="5620662" y="2582803"/>
              <a:ext cx="252877" cy="237507"/>
            </a:xfrm>
            <a:custGeom>
              <a:avLst/>
              <a:gdLst/>
              <a:ahLst/>
              <a:cxnLst/>
              <a:rect l="l" t="t" r="r" b="b"/>
              <a:pathLst>
                <a:path w="2649" h="2488" extrusionOk="0">
                  <a:moveTo>
                    <a:pt x="182" y="1"/>
                  </a:moveTo>
                  <a:cubicBezTo>
                    <a:pt x="125" y="1"/>
                    <a:pt x="71" y="33"/>
                    <a:pt x="43" y="89"/>
                  </a:cubicBezTo>
                  <a:cubicBezTo>
                    <a:pt x="0" y="161"/>
                    <a:pt x="34" y="257"/>
                    <a:pt x="111" y="295"/>
                  </a:cubicBezTo>
                  <a:cubicBezTo>
                    <a:pt x="351" y="421"/>
                    <a:pt x="591" y="545"/>
                    <a:pt x="821" y="680"/>
                  </a:cubicBezTo>
                  <a:cubicBezTo>
                    <a:pt x="1052" y="814"/>
                    <a:pt x="1274" y="958"/>
                    <a:pt x="1475" y="1127"/>
                  </a:cubicBezTo>
                  <a:cubicBezTo>
                    <a:pt x="1677" y="1290"/>
                    <a:pt x="1860" y="1482"/>
                    <a:pt x="2009" y="1689"/>
                  </a:cubicBezTo>
                  <a:cubicBezTo>
                    <a:pt x="2154" y="1900"/>
                    <a:pt x="2263" y="2127"/>
                    <a:pt x="2327" y="2371"/>
                  </a:cubicBezTo>
                  <a:cubicBezTo>
                    <a:pt x="2342" y="2439"/>
                    <a:pt x="2405" y="2488"/>
                    <a:pt x="2473" y="2488"/>
                  </a:cubicBezTo>
                  <a:cubicBezTo>
                    <a:pt x="2486" y="2488"/>
                    <a:pt x="2500" y="2486"/>
                    <a:pt x="2513" y="2482"/>
                  </a:cubicBezTo>
                  <a:cubicBezTo>
                    <a:pt x="2595" y="2462"/>
                    <a:pt x="2648" y="2381"/>
                    <a:pt x="2629" y="2295"/>
                  </a:cubicBezTo>
                  <a:cubicBezTo>
                    <a:pt x="2557" y="2011"/>
                    <a:pt x="2427" y="1747"/>
                    <a:pt x="2263" y="1511"/>
                  </a:cubicBezTo>
                  <a:cubicBezTo>
                    <a:pt x="2096" y="1275"/>
                    <a:pt x="1894" y="1064"/>
                    <a:pt x="1673" y="882"/>
                  </a:cubicBezTo>
                  <a:cubicBezTo>
                    <a:pt x="1456" y="703"/>
                    <a:pt x="1221" y="550"/>
                    <a:pt x="981" y="410"/>
                  </a:cubicBezTo>
                  <a:cubicBezTo>
                    <a:pt x="741" y="271"/>
                    <a:pt x="495" y="142"/>
                    <a:pt x="251" y="17"/>
                  </a:cubicBezTo>
                  <a:cubicBezTo>
                    <a:pt x="228" y="6"/>
                    <a:pt x="205" y="1"/>
                    <a:pt x="182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410;p41"/>
            <p:cNvSpPr/>
            <p:nvPr/>
          </p:nvSpPr>
          <p:spPr>
            <a:xfrm>
              <a:off x="5593554" y="2787923"/>
              <a:ext cx="262518" cy="168203"/>
            </a:xfrm>
            <a:custGeom>
              <a:avLst/>
              <a:gdLst/>
              <a:ahLst/>
              <a:cxnLst/>
              <a:rect l="l" t="t" r="r" b="b"/>
              <a:pathLst>
                <a:path w="2750" h="1762" extrusionOk="0">
                  <a:moveTo>
                    <a:pt x="164" y="1"/>
                  </a:moveTo>
                  <a:cubicBezTo>
                    <a:pt x="90" y="1"/>
                    <a:pt x="19" y="56"/>
                    <a:pt x="10" y="136"/>
                  </a:cubicBezTo>
                  <a:cubicBezTo>
                    <a:pt x="1" y="222"/>
                    <a:pt x="63" y="299"/>
                    <a:pt x="149" y="309"/>
                  </a:cubicBezTo>
                  <a:cubicBezTo>
                    <a:pt x="606" y="366"/>
                    <a:pt x="1048" y="521"/>
                    <a:pt x="1442" y="761"/>
                  </a:cubicBezTo>
                  <a:cubicBezTo>
                    <a:pt x="1837" y="996"/>
                    <a:pt x="2183" y="1318"/>
                    <a:pt x="2447" y="1693"/>
                  </a:cubicBezTo>
                  <a:cubicBezTo>
                    <a:pt x="2477" y="1737"/>
                    <a:pt x="2524" y="1761"/>
                    <a:pt x="2573" y="1761"/>
                  </a:cubicBezTo>
                  <a:cubicBezTo>
                    <a:pt x="2604" y="1761"/>
                    <a:pt x="2635" y="1752"/>
                    <a:pt x="2663" y="1732"/>
                  </a:cubicBezTo>
                  <a:cubicBezTo>
                    <a:pt x="2735" y="1683"/>
                    <a:pt x="2749" y="1588"/>
                    <a:pt x="2702" y="1515"/>
                  </a:cubicBezTo>
                  <a:cubicBezTo>
                    <a:pt x="2413" y="1102"/>
                    <a:pt x="2034" y="751"/>
                    <a:pt x="1606" y="492"/>
                  </a:cubicBezTo>
                  <a:cubicBezTo>
                    <a:pt x="1174" y="232"/>
                    <a:pt x="688" y="59"/>
                    <a:pt x="183" y="2"/>
                  </a:cubicBezTo>
                  <a:cubicBezTo>
                    <a:pt x="176" y="1"/>
                    <a:pt x="170" y="1"/>
                    <a:pt x="164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411;p41"/>
            <p:cNvSpPr/>
            <p:nvPr/>
          </p:nvSpPr>
          <p:spPr>
            <a:xfrm>
              <a:off x="5571983" y="2991134"/>
              <a:ext cx="248772" cy="92025"/>
            </a:xfrm>
            <a:custGeom>
              <a:avLst/>
              <a:gdLst/>
              <a:ahLst/>
              <a:cxnLst/>
              <a:rect l="l" t="t" r="r" b="b"/>
              <a:pathLst>
                <a:path w="2606" h="964" extrusionOk="0">
                  <a:moveTo>
                    <a:pt x="697" y="1"/>
                  </a:moveTo>
                  <a:cubicBezTo>
                    <a:pt x="510" y="1"/>
                    <a:pt x="322" y="20"/>
                    <a:pt x="140" y="58"/>
                  </a:cubicBezTo>
                  <a:cubicBezTo>
                    <a:pt x="58" y="78"/>
                    <a:pt x="1" y="160"/>
                    <a:pt x="20" y="242"/>
                  </a:cubicBezTo>
                  <a:cubicBezTo>
                    <a:pt x="37" y="316"/>
                    <a:pt x="99" y="366"/>
                    <a:pt x="171" y="366"/>
                  </a:cubicBezTo>
                  <a:cubicBezTo>
                    <a:pt x="183" y="366"/>
                    <a:pt x="195" y="364"/>
                    <a:pt x="207" y="362"/>
                  </a:cubicBezTo>
                  <a:cubicBezTo>
                    <a:pt x="366" y="328"/>
                    <a:pt x="535" y="313"/>
                    <a:pt x="697" y="313"/>
                  </a:cubicBezTo>
                  <a:cubicBezTo>
                    <a:pt x="708" y="313"/>
                    <a:pt x="719" y="313"/>
                    <a:pt x="731" y="313"/>
                  </a:cubicBezTo>
                  <a:cubicBezTo>
                    <a:pt x="1018" y="313"/>
                    <a:pt x="1304" y="370"/>
                    <a:pt x="1573" y="468"/>
                  </a:cubicBezTo>
                  <a:cubicBezTo>
                    <a:pt x="1846" y="573"/>
                    <a:pt x="2105" y="727"/>
                    <a:pt x="2327" y="923"/>
                  </a:cubicBezTo>
                  <a:cubicBezTo>
                    <a:pt x="2356" y="950"/>
                    <a:pt x="2393" y="963"/>
                    <a:pt x="2430" y="963"/>
                  </a:cubicBezTo>
                  <a:cubicBezTo>
                    <a:pt x="2474" y="963"/>
                    <a:pt x="2517" y="945"/>
                    <a:pt x="2548" y="910"/>
                  </a:cubicBezTo>
                  <a:cubicBezTo>
                    <a:pt x="2606" y="847"/>
                    <a:pt x="2600" y="746"/>
                    <a:pt x="2533" y="688"/>
                  </a:cubicBezTo>
                  <a:cubicBezTo>
                    <a:pt x="2283" y="468"/>
                    <a:pt x="1990" y="295"/>
                    <a:pt x="1677" y="179"/>
                  </a:cubicBezTo>
                  <a:cubicBezTo>
                    <a:pt x="1366" y="58"/>
                    <a:pt x="1034" y="1"/>
                    <a:pt x="697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412;p41"/>
            <p:cNvSpPr/>
            <p:nvPr/>
          </p:nvSpPr>
          <p:spPr>
            <a:xfrm>
              <a:off x="5586205" y="3118750"/>
              <a:ext cx="219370" cy="51835"/>
            </a:xfrm>
            <a:custGeom>
              <a:avLst/>
              <a:gdLst/>
              <a:ahLst/>
              <a:cxnLst/>
              <a:rect l="l" t="t" r="r" b="b"/>
              <a:pathLst>
                <a:path w="2298" h="543" extrusionOk="0">
                  <a:moveTo>
                    <a:pt x="1500" y="0"/>
                  </a:moveTo>
                  <a:cubicBezTo>
                    <a:pt x="1034" y="0"/>
                    <a:pt x="563" y="77"/>
                    <a:pt x="121" y="240"/>
                  </a:cubicBezTo>
                  <a:cubicBezTo>
                    <a:pt x="40" y="269"/>
                    <a:pt x="0" y="356"/>
                    <a:pt x="29" y="438"/>
                  </a:cubicBezTo>
                  <a:cubicBezTo>
                    <a:pt x="52" y="502"/>
                    <a:pt x="110" y="542"/>
                    <a:pt x="174" y="542"/>
                  </a:cubicBezTo>
                  <a:cubicBezTo>
                    <a:pt x="191" y="542"/>
                    <a:pt x="209" y="539"/>
                    <a:pt x="226" y="533"/>
                  </a:cubicBezTo>
                  <a:cubicBezTo>
                    <a:pt x="635" y="385"/>
                    <a:pt x="1067" y="313"/>
                    <a:pt x="1500" y="313"/>
                  </a:cubicBezTo>
                  <a:cubicBezTo>
                    <a:pt x="1701" y="313"/>
                    <a:pt x="1903" y="327"/>
                    <a:pt x="2105" y="360"/>
                  </a:cubicBezTo>
                  <a:cubicBezTo>
                    <a:pt x="2114" y="362"/>
                    <a:pt x="2124" y="363"/>
                    <a:pt x="2132" y="363"/>
                  </a:cubicBezTo>
                  <a:cubicBezTo>
                    <a:pt x="2207" y="363"/>
                    <a:pt x="2271" y="308"/>
                    <a:pt x="2284" y="231"/>
                  </a:cubicBezTo>
                  <a:cubicBezTo>
                    <a:pt x="2298" y="145"/>
                    <a:pt x="2240" y="67"/>
                    <a:pt x="2158" y="53"/>
                  </a:cubicBezTo>
                  <a:cubicBezTo>
                    <a:pt x="1938" y="14"/>
                    <a:pt x="1721" y="0"/>
                    <a:pt x="1500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413;p41"/>
            <p:cNvSpPr/>
            <p:nvPr/>
          </p:nvSpPr>
          <p:spPr>
            <a:xfrm>
              <a:off x="5622476" y="3220594"/>
              <a:ext cx="201518" cy="80856"/>
            </a:xfrm>
            <a:custGeom>
              <a:avLst/>
              <a:gdLst/>
              <a:ahLst/>
              <a:cxnLst/>
              <a:rect l="l" t="t" r="r" b="b"/>
              <a:pathLst>
                <a:path w="2111" h="847" extrusionOk="0">
                  <a:moveTo>
                    <a:pt x="1942" y="0"/>
                  </a:moveTo>
                  <a:cubicBezTo>
                    <a:pt x="1288" y="0"/>
                    <a:pt x="640" y="198"/>
                    <a:pt x="92" y="562"/>
                  </a:cubicBezTo>
                  <a:cubicBezTo>
                    <a:pt x="19" y="606"/>
                    <a:pt x="1" y="706"/>
                    <a:pt x="48" y="779"/>
                  </a:cubicBezTo>
                  <a:cubicBezTo>
                    <a:pt x="79" y="822"/>
                    <a:pt x="130" y="847"/>
                    <a:pt x="181" y="847"/>
                  </a:cubicBezTo>
                  <a:cubicBezTo>
                    <a:pt x="210" y="847"/>
                    <a:pt x="239" y="839"/>
                    <a:pt x="265" y="821"/>
                  </a:cubicBezTo>
                  <a:cubicBezTo>
                    <a:pt x="760" y="490"/>
                    <a:pt x="1350" y="313"/>
                    <a:pt x="1942" y="313"/>
                  </a:cubicBezTo>
                  <a:lnTo>
                    <a:pt x="1951" y="313"/>
                  </a:lnTo>
                  <a:cubicBezTo>
                    <a:pt x="2038" y="313"/>
                    <a:pt x="2110" y="245"/>
                    <a:pt x="2110" y="158"/>
                  </a:cubicBezTo>
                  <a:cubicBezTo>
                    <a:pt x="2110" y="72"/>
                    <a:pt x="2042" y="0"/>
                    <a:pt x="1956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414;p41"/>
            <p:cNvSpPr/>
            <p:nvPr/>
          </p:nvSpPr>
          <p:spPr>
            <a:xfrm>
              <a:off x="5704085" y="3351455"/>
              <a:ext cx="174503" cy="77992"/>
            </a:xfrm>
            <a:custGeom>
              <a:avLst/>
              <a:gdLst/>
              <a:ahLst/>
              <a:cxnLst/>
              <a:rect l="l" t="t" r="r" b="b"/>
              <a:pathLst>
                <a:path w="1828" h="817" extrusionOk="0">
                  <a:moveTo>
                    <a:pt x="1579" y="0"/>
                  </a:moveTo>
                  <a:cubicBezTo>
                    <a:pt x="1570" y="0"/>
                    <a:pt x="1562" y="1"/>
                    <a:pt x="1553" y="3"/>
                  </a:cubicBezTo>
                  <a:cubicBezTo>
                    <a:pt x="1039" y="76"/>
                    <a:pt x="539" y="253"/>
                    <a:pt x="97" y="528"/>
                  </a:cubicBezTo>
                  <a:cubicBezTo>
                    <a:pt x="20" y="570"/>
                    <a:pt x="1" y="666"/>
                    <a:pt x="44" y="743"/>
                  </a:cubicBezTo>
                  <a:cubicBezTo>
                    <a:pt x="75" y="790"/>
                    <a:pt x="126" y="817"/>
                    <a:pt x="178" y="817"/>
                  </a:cubicBezTo>
                  <a:cubicBezTo>
                    <a:pt x="206" y="817"/>
                    <a:pt x="235" y="809"/>
                    <a:pt x="260" y="792"/>
                  </a:cubicBezTo>
                  <a:cubicBezTo>
                    <a:pt x="644" y="554"/>
                    <a:pt x="1079" y="394"/>
                    <a:pt x="1526" y="322"/>
                  </a:cubicBezTo>
                  <a:lnTo>
                    <a:pt x="1526" y="322"/>
                  </a:lnTo>
                  <a:cubicBezTo>
                    <a:pt x="1535" y="329"/>
                    <a:pt x="1544" y="337"/>
                    <a:pt x="1553" y="344"/>
                  </a:cubicBezTo>
                  <a:cubicBezTo>
                    <a:pt x="1581" y="368"/>
                    <a:pt x="1617" y="381"/>
                    <a:pt x="1654" y="381"/>
                  </a:cubicBezTo>
                  <a:cubicBezTo>
                    <a:pt x="1698" y="381"/>
                    <a:pt x="1743" y="363"/>
                    <a:pt x="1774" y="326"/>
                  </a:cubicBezTo>
                  <a:cubicBezTo>
                    <a:pt x="1827" y="262"/>
                    <a:pt x="1822" y="162"/>
                    <a:pt x="1755" y="104"/>
                  </a:cubicBezTo>
                  <a:cubicBezTo>
                    <a:pt x="1726" y="85"/>
                    <a:pt x="1702" y="61"/>
                    <a:pt x="1673" y="38"/>
                  </a:cubicBezTo>
                  <a:cubicBezTo>
                    <a:pt x="1646" y="14"/>
                    <a:pt x="1613" y="0"/>
                    <a:pt x="1579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415;p41"/>
            <p:cNvSpPr/>
            <p:nvPr/>
          </p:nvSpPr>
          <p:spPr>
            <a:xfrm>
              <a:off x="7212757" y="3430582"/>
              <a:ext cx="148728" cy="72073"/>
            </a:xfrm>
            <a:custGeom>
              <a:avLst/>
              <a:gdLst/>
              <a:ahLst/>
              <a:cxnLst/>
              <a:rect l="l" t="t" r="r" b="b"/>
              <a:pathLst>
                <a:path w="1558" h="755" extrusionOk="0">
                  <a:moveTo>
                    <a:pt x="1375" y="1"/>
                  </a:moveTo>
                  <a:cubicBezTo>
                    <a:pt x="1144" y="1"/>
                    <a:pt x="909" y="39"/>
                    <a:pt x="692" y="121"/>
                  </a:cubicBezTo>
                  <a:cubicBezTo>
                    <a:pt x="472" y="198"/>
                    <a:pt x="265" y="309"/>
                    <a:pt x="82" y="458"/>
                  </a:cubicBezTo>
                  <a:cubicBezTo>
                    <a:pt x="11" y="515"/>
                    <a:pt x="0" y="621"/>
                    <a:pt x="58" y="693"/>
                  </a:cubicBezTo>
                  <a:cubicBezTo>
                    <a:pt x="90" y="734"/>
                    <a:pt x="138" y="755"/>
                    <a:pt x="187" y="755"/>
                  </a:cubicBezTo>
                  <a:cubicBezTo>
                    <a:pt x="225" y="755"/>
                    <a:pt x="263" y="742"/>
                    <a:pt x="294" y="717"/>
                  </a:cubicBezTo>
                  <a:cubicBezTo>
                    <a:pt x="448" y="597"/>
                    <a:pt x="621" y="500"/>
                    <a:pt x="803" y="438"/>
                  </a:cubicBezTo>
                  <a:cubicBezTo>
                    <a:pt x="986" y="371"/>
                    <a:pt x="1182" y="338"/>
                    <a:pt x="1375" y="338"/>
                  </a:cubicBezTo>
                  <a:lnTo>
                    <a:pt x="1390" y="338"/>
                  </a:lnTo>
                  <a:cubicBezTo>
                    <a:pt x="1481" y="338"/>
                    <a:pt x="1557" y="265"/>
                    <a:pt x="1557" y="169"/>
                  </a:cubicBezTo>
                  <a:cubicBezTo>
                    <a:pt x="1557" y="78"/>
                    <a:pt x="1486" y="1"/>
                    <a:pt x="1390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3">
            <a:extLst>
              <a:ext uri="{FF2B5EF4-FFF2-40B4-BE49-F238E27FC236}">
                <a16:creationId xmlns:a16="http://schemas.microsoft.com/office/drawing/2014/main" id="{0BEB7791-20AB-4543-B399-7279E390E3E2}"/>
              </a:ext>
            </a:extLst>
          </p:cNvPr>
          <p:cNvSpPr/>
          <p:nvPr/>
        </p:nvSpPr>
        <p:spPr>
          <a:xfrm>
            <a:off x="1417937" y="163654"/>
            <a:ext cx="7488461" cy="1297460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endParaRPr lang="vi-VN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0936A0-B094-4C58-AB3F-1DA17E023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36" y="167389"/>
            <a:ext cx="1385196" cy="13851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C484AF-79E3-41AE-A433-F54C3A7BC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6" y="1488273"/>
            <a:ext cx="637122" cy="35298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01F5575-422E-4FC8-BD3B-78F09E8437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5" y="1487268"/>
            <a:ext cx="637485" cy="3531870"/>
          </a:xfrm>
          <a:prstGeom prst="rect">
            <a:avLst/>
          </a:prstGeom>
        </p:spPr>
      </p:pic>
      <p:pic>
        <p:nvPicPr>
          <p:cNvPr id="13" name="Content Placeholder 12">
            <a:hlinkClick r:id="rId7" action="ppaction://hlinksldjump"/>
            <a:extLst>
              <a:ext uri="{FF2B5EF4-FFF2-40B4-BE49-F238E27FC236}">
                <a16:creationId xmlns:a16="http://schemas.microsoft.com/office/drawing/2014/main" id="{ED80E900-1749-4BC8-9668-6BC593C91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946" y="4330249"/>
            <a:ext cx="1350845" cy="967625"/>
          </a:xfrm>
        </p:spPr>
      </p:pic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id="{6176446E-A115-45F0-AB68-C5D364CE22F9}"/>
              </a:ext>
            </a:extLst>
          </p:cNvPr>
          <p:cNvSpPr/>
          <p:nvPr/>
        </p:nvSpPr>
        <p:spPr>
          <a:xfrm>
            <a:off x="1427831" y="1648683"/>
            <a:ext cx="7505007" cy="3369450"/>
          </a:xfrm>
          <a:prstGeom prst="roundRect">
            <a:avLst>
              <a:gd name="adj" fmla="val 24456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sz="2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2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2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lvl="0" indent="-342900" algn="just">
              <a:buFontTx/>
              <a:buChar char="-"/>
              <a:defRPr/>
            </a:pPr>
            <a:r>
              <a:rPr lang="en-US" sz="22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 </a:t>
            </a:r>
            <a:r>
              <a:rPr lang="en-US" sz="22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22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22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</a:t>
            </a:r>
            <a:r>
              <a:rPr lang="en-US" sz="2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lvl="0" indent="-342900" algn="just">
              <a:buFontTx/>
              <a:buChar char="-"/>
              <a:defRPr/>
            </a:pP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thương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choa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</a:t>
            </a:r>
            <a:r>
              <a:rPr lang="en-US" sz="2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lvl="0" indent="-342900" algn="just">
              <a:buFontTx/>
              <a:buChar char="-"/>
              <a:defRPr/>
            </a:pPr>
            <a:r>
              <a:rPr lang="en-US" sz="2200" b="1" dirty="0" err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22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n-US" sz="22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2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200" b="1" dirty="0" err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22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22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2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chia.</a:t>
            </a:r>
            <a:endParaRPr lang="vi-VN" sz="2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1.875E-6 -0.60139 " pathEditMode="relative" rAng="0" ptsTypes="AA">
                                      <p:cBhvr>
                                        <p:cTn id="26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06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3">
            <a:extLst>
              <a:ext uri="{FF2B5EF4-FFF2-40B4-BE49-F238E27FC236}">
                <a16:creationId xmlns:a16="http://schemas.microsoft.com/office/drawing/2014/main" id="{0BEB7791-20AB-4543-B399-7279E390E3E2}"/>
              </a:ext>
            </a:extLst>
          </p:cNvPr>
          <p:cNvSpPr/>
          <p:nvPr/>
        </p:nvSpPr>
        <p:spPr>
          <a:xfrm>
            <a:off x="1417937" y="163654"/>
            <a:ext cx="7488461" cy="1297460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235,6 : 62 </a:t>
            </a:r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</a:t>
            </a:r>
            <a:endParaRPr lang="vi-VN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0936A0-B094-4C58-AB3F-1DA17E023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36" y="167389"/>
            <a:ext cx="1385196" cy="13851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C484AF-79E3-41AE-A433-F54C3A7BC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6" y="1488273"/>
            <a:ext cx="637122" cy="35298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01F5575-422E-4FC8-BD3B-78F09E8437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5" y="1487268"/>
            <a:ext cx="637485" cy="3531870"/>
          </a:xfrm>
          <a:prstGeom prst="rect">
            <a:avLst/>
          </a:prstGeom>
        </p:spPr>
      </p:pic>
      <p:pic>
        <p:nvPicPr>
          <p:cNvPr id="13" name="Content Placeholder 12">
            <a:hlinkClick r:id="rId7" action="ppaction://hlinksldjump"/>
            <a:extLst>
              <a:ext uri="{FF2B5EF4-FFF2-40B4-BE49-F238E27FC236}">
                <a16:creationId xmlns:a16="http://schemas.microsoft.com/office/drawing/2014/main" id="{ED80E900-1749-4BC8-9668-6BC593C91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946" y="4330249"/>
            <a:ext cx="1350845" cy="967625"/>
          </a:xfrm>
        </p:spPr>
      </p:pic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id="{6176446E-A115-45F0-AB68-C5D364CE22F9}"/>
              </a:ext>
            </a:extLst>
          </p:cNvPr>
          <p:cNvSpPr/>
          <p:nvPr/>
        </p:nvSpPr>
        <p:spPr>
          <a:xfrm>
            <a:off x="1427831" y="1648683"/>
            <a:ext cx="7505007" cy="3369450"/>
          </a:xfrm>
          <a:prstGeom prst="roundRect">
            <a:avLst>
              <a:gd name="adj" fmla="val 17603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endParaRPr lang="vi-VN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9273" y="2530765"/>
            <a:ext cx="154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235,6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21746" y="2530765"/>
            <a:ext cx="154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90836" y="2530765"/>
            <a:ext cx="0" cy="92363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20" idx="2"/>
          </p:cNvCxnSpPr>
          <p:nvPr/>
        </p:nvCxnSpPr>
        <p:spPr>
          <a:xfrm>
            <a:off x="5190836" y="2992430"/>
            <a:ext cx="100214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27776" y="2992430"/>
            <a:ext cx="54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78745" y="2949166"/>
            <a:ext cx="54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74642" y="2949165"/>
            <a:ext cx="54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48122" y="3024612"/>
            <a:ext cx="54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67985" y="2949164"/>
            <a:ext cx="54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91909" y="2992430"/>
            <a:ext cx="54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67985" y="3354880"/>
            <a:ext cx="54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80151" y="3354879"/>
            <a:ext cx="54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oogle Shape;1444;p43"/>
          <p:cNvGrpSpPr/>
          <p:nvPr/>
        </p:nvGrpSpPr>
        <p:grpSpPr>
          <a:xfrm rot="20686144">
            <a:off x="6591398" y="4001931"/>
            <a:ext cx="2921712" cy="878685"/>
            <a:chOff x="1598596" y="1019476"/>
            <a:chExt cx="5813880" cy="1748485"/>
          </a:xfrm>
        </p:grpSpPr>
        <p:grpSp>
          <p:nvGrpSpPr>
            <p:cNvPr id="37" name="Google Shape;1445;p43"/>
            <p:cNvGrpSpPr/>
            <p:nvPr/>
          </p:nvGrpSpPr>
          <p:grpSpPr>
            <a:xfrm>
              <a:off x="1598596" y="1928962"/>
              <a:ext cx="535235" cy="523530"/>
              <a:chOff x="488084" y="3164562"/>
              <a:chExt cx="535235" cy="523530"/>
            </a:xfrm>
          </p:grpSpPr>
          <p:grpSp>
            <p:nvGrpSpPr>
              <p:cNvPr id="146" name="Google Shape;1446;p4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48" name="Google Shape;1447;p4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48;p4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449;p4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450;p4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451;p4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452;p4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453;p4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454;p4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455;p4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456;p4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457;p4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" name="Google Shape;1458;p4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" name="Google Shape;1459;p43"/>
            <p:cNvGrpSpPr/>
            <p:nvPr/>
          </p:nvGrpSpPr>
          <p:grpSpPr>
            <a:xfrm rot="-427683">
              <a:off x="2374598" y="1251834"/>
              <a:ext cx="375264" cy="367056"/>
              <a:chOff x="488084" y="3164562"/>
              <a:chExt cx="535235" cy="523530"/>
            </a:xfrm>
          </p:grpSpPr>
          <p:grpSp>
            <p:nvGrpSpPr>
              <p:cNvPr id="133" name="Google Shape;1460;p4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35" name="Google Shape;1461;p4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462;p4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463;p4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464;p4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465;p4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66;p4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67;p4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68;p4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69;p4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70;p4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71;p4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4" name="Google Shape;1472;p4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1473;p43"/>
            <p:cNvGrpSpPr/>
            <p:nvPr/>
          </p:nvGrpSpPr>
          <p:grpSpPr>
            <a:xfrm rot="1189477">
              <a:off x="2642915" y="2436918"/>
              <a:ext cx="295913" cy="289441"/>
              <a:chOff x="488084" y="3164562"/>
              <a:chExt cx="535235" cy="523530"/>
            </a:xfrm>
          </p:grpSpPr>
          <p:grpSp>
            <p:nvGrpSpPr>
              <p:cNvPr id="120" name="Google Shape;1474;p4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22" name="Google Shape;1475;p4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476;p4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477;p4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478;p4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479;p4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480;p4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481;p4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482;p4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483;p4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484;p4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485;p4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1" name="Google Shape;1486;p4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" name="Google Shape;1487;p43"/>
            <p:cNvGrpSpPr/>
            <p:nvPr/>
          </p:nvGrpSpPr>
          <p:grpSpPr>
            <a:xfrm rot="862196">
              <a:off x="6402597" y="1225202"/>
              <a:ext cx="325435" cy="318318"/>
              <a:chOff x="488084" y="3164562"/>
              <a:chExt cx="535235" cy="523530"/>
            </a:xfrm>
          </p:grpSpPr>
          <p:grpSp>
            <p:nvGrpSpPr>
              <p:cNvPr id="107" name="Google Shape;1488;p4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09" name="Google Shape;1489;p4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490;p4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491;p4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492;p4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493;p4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494;p4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495;p4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496;p4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497;p4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498;p4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499;p4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8" name="Google Shape;1500;p4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1501;p43"/>
            <p:cNvGrpSpPr/>
            <p:nvPr/>
          </p:nvGrpSpPr>
          <p:grpSpPr>
            <a:xfrm rot="-644048">
              <a:off x="6892427" y="1955743"/>
              <a:ext cx="480485" cy="469977"/>
              <a:chOff x="488084" y="3164562"/>
              <a:chExt cx="535235" cy="523530"/>
            </a:xfrm>
          </p:grpSpPr>
          <p:grpSp>
            <p:nvGrpSpPr>
              <p:cNvPr id="94" name="Google Shape;1502;p4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96" name="Google Shape;1503;p4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1504;p4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1505;p4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1506;p4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507;p4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508;p4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509;p4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510;p4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511;p4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512;p4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513;p4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5" name="Google Shape;1514;p4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" name="Google Shape;1515;p43"/>
            <p:cNvGrpSpPr/>
            <p:nvPr/>
          </p:nvGrpSpPr>
          <p:grpSpPr>
            <a:xfrm>
              <a:off x="3028394" y="1019476"/>
              <a:ext cx="3087211" cy="1525540"/>
              <a:chOff x="841866" y="2830633"/>
              <a:chExt cx="1188578" cy="587333"/>
            </a:xfrm>
          </p:grpSpPr>
          <p:sp>
            <p:nvSpPr>
              <p:cNvPr id="69" name="Google Shape;1516;p43"/>
              <p:cNvSpPr/>
              <p:nvPr/>
            </p:nvSpPr>
            <p:spPr>
              <a:xfrm>
                <a:off x="841866" y="2830633"/>
                <a:ext cx="605123" cy="550199"/>
              </a:xfrm>
              <a:custGeom>
                <a:avLst/>
                <a:gdLst/>
                <a:ahLst/>
                <a:cxnLst/>
                <a:rect l="l" t="t" r="r" b="b"/>
                <a:pathLst>
                  <a:path w="25274" h="22980" extrusionOk="0">
                    <a:moveTo>
                      <a:pt x="12651" y="1"/>
                    </a:moveTo>
                    <a:cubicBezTo>
                      <a:pt x="11779" y="1"/>
                      <a:pt x="10892" y="101"/>
                      <a:pt x="10006" y="310"/>
                    </a:cubicBezTo>
                    <a:cubicBezTo>
                      <a:pt x="3831" y="1761"/>
                      <a:pt x="1" y="7946"/>
                      <a:pt x="1456" y="14121"/>
                    </a:cubicBezTo>
                    <a:cubicBezTo>
                      <a:pt x="2700" y="19410"/>
                      <a:pt x="7415" y="22979"/>
                      <a:pt x="12623" y="22979"/>
                    </a:cubicBezTo>
                    <a:cubicBezTo>
                      <a:pt x="13495" y="22979"/>
                      <a:pt x="14382" y="22879"/>
                      <a:pt x="15268" y="22670"/>
                    </a:cubicBezTo>
                    <a:cubicBezTo>
                      <a:pt x="21443" y="21219"/>
                      <a:pt x="25273" y="15034"/>
                      <a:pt x="23818" y="8858"/>
                    </a:cubicBezTo>
                    <a:cubicBezTo>
                      <a:pt x="22574" y="3569"/>
                      <a:pt x="17859" y="1"/>
                      <a:pt x="12651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517;p43"/>
              <p:cNvSpPr/>
              <p:nvPr/>
            </p:nvSpPr>
            <p:spPr>
              <a:xfrm>
                <a:off x="973263" y="3218166"/>
                <a:ext cx="422202" cy="162617"/>
              </a:xfrm>
              <a:custGeom>
                <a:avLst/>
                <a:gdLst/>
                <a:ahLst/>
                <a:cxnLst/>
                <a:rect l="l" t="t" r="r" b="b"/>
                <a:pathLst>
                  <a:path w="17634" h="6792" extrusionOk="0">
                    <a:moveTo>
                      <a:pt x="17633" y="1"/>
                    </a:moveTo>
                    <a:lnTo>
                      <a:pt x="17633" y="1"/>
                    </a:lnTo>
                    <a:cubicBezTo>
                      <a:pt x="16214" y="3154"/>
                      <a:pt x="13404" y="5634"/>
                      <a:pt x="9780" y="6484"/>
                    </a:cubicBezTo>
                    <a:cubicBezTo>
                      <a:pt x="13404" y="5634"/>
                      <a:pt x="16220" y="3154"/>
                      <a:pt x="17633" y="1"/>
                    </a:cubicBezTo>
                    <a:close/>
                    <a:moveTo>
                      <a:pt x="0" y="4293"/>
                    </a:moveTo>
                    <a:lnTo>
                      <a:pt x="0" y="4293"/>
                    </a:lnTo>
                    <a:cubicBezTo>
                      <a:pt x="1672" y="5626"/>
                      <a:pt x="3705" y="6480"/>
                      <a:pt x="5872" y="6721"/>
                    </a:cubicBezTo>
                    <a:lnTo>
                      <a:pt x="5872" y="6721"/>
                    </a:lnTo>
                    <a:cubicBezTo>
                      <a:pt x="3706" y="6479"/>
                      <a:pt x="1673" y="5622"/>
                      <a:pt x="0" y="4293"/>
                    </a:cubicBezTo>
                    <a:close/>
                    <a:moveTo>
                      <a:pt x="9758" y="6489"/>
                    </a:moveTo>
                    <a:cubicBezTo>
                      <a:pt x="8883" y="6698"/>
                      <a:pt x="8006" y="6792"/>
                      <a:pt x="7140" y="6792"/>
                    </a:cubicBezTo>
                    <a:lnTo>
                      <a:pt x="7140" y="6792"/>
                    </a:lnTo>
                    <a:cubicBezTo>
                      <a:pt x="6713" y="6792"/>
                      <a:pt x="6290" y="6768"/>
                      <a:pt x="5872" y="6721"/>
                    </a:cubicBezTo>
                    <a:lnTo>
                      <a:pt x="5872" y="6721"/>
                    </a:lnTo>
                    <a:cubicBezTo>
                      <a:pt x="6290" y="6768"/>
                      <a:pt x="6712" y="6792"/>
                      <a:pt x="7137" y="6792"/>
                    </a:cubicBezTo>
                    <a:cubicBezTo>
                      <a:pt x="7138" y="6792"/>
                      <a:pt x="7139" y="6792"/>
                      <a:pt x="7140" y="6792"/>
                    </a:cubicBezTo>
                    <a:lnTo>
                      <a:pt x="7140" y="6792"/>
                    </a:lnTo>
                    <a:cubicBezTo>
                      <a:pt x="7141" y="6792"/>
                      <a:pt x="7141" y="6792"/>
                      <a:pt x="7142" y="6792"/>
                    </a:cubicBezTo>
                    <a:cubicBezTo>
                      <a:pt x="8005" y="6792"/>
                      <a:pt x="8882" y="6698"/>
                      <a:pt x="9758" y="6489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518;p43"/>
              <p:cNvSpPr/>
              <p:nvPr/>
            </p:nvSpPr>
            <p:spPr>
              <a:xfrm>
                <a:off x="959807" y="3205884"/>
                <a:ext cx="440805" cy="174900"/>
              </a:xfrm>
              <a:custGeom>
                <a:avLst/>
                <a:gdLst/>
                <a:ahLst/>
                <a:cxnLst/>
                <a:rect l="l" t="t" r="r" b="b"/>
                <a:pathLst>
                  <a:path w="18411" h="7305" extrusionOk="0">
                    <a:moveTo>
                      <a:pt x="18411" y="1"/>
                    </a:moveTo>
                    <a:cubicBezTo>
                      <a:pt x="17392" y="1125"/>
                      <a:pt x="16215" y="2119"/>
                      <a:pt x="14898" y="2942"/>
                    </a:cubicBezTo>
                    <a:cubicBezTo>
                      <a:pt x="14994" y="3643"/>
                      <a:pt x="14633" y="4435"/>
                      <a:pt x="13846" y="4652"/>
                    </a:cubicBezTo>
                    <a:cubicBezTo>
                      <a:pt x="13730" y="4686"/>
                      <a:pt x="13610" y="4701"/>
                      <a:pt x="13485" y="4701"/>
                    </a:cubicBezTo>
                    <a:cubicBezTo>
                      <a:pt x="13076" y="4701"/>
                      <a:pt x="12668" y="4522"/>
                      <a:pt x="12375" y="4233"/>
                    </a:cubicBezTo>
                    <a:cubicBezTo>
                      <a:pt x="11577" y="4556"/>
                      <a:pt x="10746" y="4825"/>
                      <a:pt x="9880" y="5027"/>
                    </a:cubicBezTo>
                    <a:cubicBezTo>
                      <a:pt x="8593" y="5329"/>
                      <a:pt x="7310" y="5473"/>
                      <a:pt x="6041" y="5473"/>
                    </a:cubicBezTo>
                    <a:cubicBezTo>
                      <a:pt x="3941" y="5473"/>
                      <a:pt x="1898" y="5075"/>
                      <a:pt x="1" y="4335"/>
                    </a:cubicBezTo>
                    <a:lnTo>
                      <a:pt x="1" y="4335"/>
                    </a:lnTo>
                    <a:cubicBezTo>
                      <a:pt x="183" y="4499"/>
                      <a:pt x="370" y="4657"/>
                      <a:pt x="562" y="4806"/>
                    </a:cubicBezTo>
                    <a:cubicBezTo>
                      <a:pt x="2557" y="6391"/>
                      <a:pt x="5065" y="7305"/>
                      <a:pt x="7699" y="7305"/>
                    </a:cubicBezTo>
                    <a:cubicBezTo>
                      <a:pt x="8574" y="7305"/>
                      <a:pt x="9458" y="7209"/>
                      <a:pt x="10342" y="6997"/>
                    </a:cubicBezTo>
                    <a:cubicBezTo>
                      <a:pt x="13966" y="6147"/>
                      <a:pt x="16776" y="3667"/>
                      <a:pt x="18195" y="514"/>
                    </a:cubicBezTo>
                    <a:cubicBezTo>
                      <a:pt x="18271" y="347"/>
                      <a:pt x="18344" y="174"/>
                      <a:pt x="18411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519;p43"/>
              <p:cNvSpPr/>
              <p:nvPr/>
            </p:nvSpPr>
            <p:spPr>
              <a:xfrm>
                <a:off x="924348" y="2996124"/>
                <a:ext cx="73910" cy="74126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3096" extrusionOk="0">
                    <a:moveTo>
                      <a:pt x="1832" y="1"/>
                    </a:moveTo>
                    <a:cubicBezTo>
                      <a:pt x="1515" y="1"/>
                      <a:pt x="1217" y="134"/>
                      <a:pt x="1087" y="429"/>
                    </a:cubicBezTo>
                    <a:cubicBezTo>
                      <a:pt x="1241" y="832"/>
                      <a:pt x="1092" y="1159"/>
                      <a:pt x="751" y="1427"/>
                    </a:cubicBezTo>
                    <a:cubicBezTo>
                      <a:pt x="289" y="1471"/>
                      <a:pt x="1" y="2053"/>
                      <a:pt x="178" y="2485"/>
                    </a:cubicBezTo>
                    <a:cubicBezTo>
                      <a:pt x="338" y="2869"/>
                      <a:pt x="761" y="3095"/>
                      <a:pt x="1178" y="3095"/>
                    </a:cubicBezTo>
                    <a:cubicBezTo>
                      <a:pt x="1232" y="3095"/>
                      <a:pt x="1280" y="3091"/>
                      <a:pt x="1332" y="3081"/>
                    </a:cubicBezTo>
                    <a:cubicBezTo>
                      <a:pt x="1793" y="3018"/>
                      <a:pt x="2192" y="2716"/>
                      <a:pt x="2481" y="2350"/>
                    </a:cubicBezTo>
                    <a:cubicBezTo>
                      <a:pt x="2889" y="1817"/>
                      <a:pt x="3086" y="1039"/>
                      <a:pt x="2735" y="467"/>
                    </a:cubicBezTo>
                    <a:cubicBezTo>
                      <a:pt x="2549" y="163"/>
                      <a:pt x="2183" y="1"/>
                      <a:pt x="1832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520;p43"/>
              <p:cNvSpPr/>
              <p:nvPr/>
            </p:nvSpPr>
            <p:spPr>
              <a:xfrm>
                <a:off x="907780" y="3087943"/>
                <a:ext cx="115570" cy="115307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4816" extrusionOk="0">
                    <a:moveTo>
                      <a:pt x="2947" y="1"/>
                    </a:moveTo>
                    <a:cubicBezTo>
                      <a:pt x="2183" y="1"/>
                      <a:pt x="1424" y="587"/>
                      <a:pt x="1366" y="1351"/>
                    </a:cubicBezTo>
                    <a:cubicBezTo>
                      <a:pt x="1342" y="1697"/>
                      <a:pt x="1453" y="1749"/>
                      <a:pt x="1116" y="1831"/>
                    </a:cubicBezTo>
                    <a:cubicBezTo>
                      <a:pt x="415" y="2014"/>
                      <a:pt x="1" y="2855"/>
                      <a:pt x="193" y="3552"/>
                    </a:cubicBezTo>
                    <a:cubicBezTo>
                      <a:pt x="391" y="4248"/>
                      <a:pt x="1083" y="4743"/>
                      <a:pt x="1804" y="4806"/>
                    </a:cubicBezTo>
                    <a:cubicBezTo>
                      <a:pt x="1870" y="4811"/>
                      <a:pt x="1933" y="4816"/>
                      <a:pt x="1995" y="4816"/>
                    </a:cubicBezTo>
                    <a:cubicBezTo>
                      <a:pt x="2654" y="4816"/>
                      <a:pt x="3293" y="4517"/>
                      <a:pt x="3783" y="4075"/>
                    </a:cubicBezTo>
                    <a:cubicBezTo>
                      <a:pt x="4412" y="3503"/>
                      <a:pt x="4827" y="2658"/>
                      <a:pt x="4745" y="1813"/>
                    </a:cubicBezTo>
                    <a:cubicBezTo>
                      <a:pt x="4667" y="971"/>
                      <a:pt x="4028" y="169"/>
                      <a:pt x="3192" y="19"/>
                    </a:cubicBezTo>
                    <a:cubicBezTo>
                      <a:pt x="3110" y="5"/>
                      <a:pt x="3028" y="1"/>
                      <a:pt x="2947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521;p43"/>
              <p:cNvSpPr/>
              <p:nvPr/>
            </p:nvSpPr>
            <p:spPr>
              <a:xfrm>
                <a:off x="1299336" y="3118326"/>
                <a:ext cx="104270" cy="107478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4489" extrusionOk="0">
                    <a:moveTo>
                      <a:pt x="2817" y="0"/>
                    </a:moveTo>
                    <a:cubicBezTo>
                      <a:pt x="2682" y="0"/>
                      <a:pt x="2544" y="14"/>
                      <a:pt x="2399" y="48"/>
                    </a:cubicBezTo>
                    <a:cubicBezTo>
                      <a:pt x="2231" y="87"/>
                      <a:pt x="2048" y="145"/>
                      <a:pt x="1865" y="231"/>
                    </a:cubicBezTo>
                    <a:cubicBezTo>
                      <a:pt x="808" y="717"/>
                      <a:pt x="275" y="1812"/>
                      <a:pt x="87" y="2860"/>
                    </a:cubicBezTo>
                    <a:cubicBezTo>
                      <a:pt x="0" y="3354"/>
                      <a:pt x="20" y="3940"/>
                      <a:pt x="404" y="4272"/>
                    </a:cubicBezTo>
                    <a:cubicBezTo>
                      <a:pt x="583" y="4421"/>
                      <a:pt x="785" y="4488"/>
                      <a:pt x="996" y="4488"/>
                    </a:cubicBezTo>
                    <a:cubicBezTo>
                      <a:pt x="1529" y="4488"/>
                      <a:pt x="2129" y="4090"/>
                      <a:pt x="2548" y="3686"/>
                    </a:cubicBezTo>
                    <a:cubicBezTo>
                      <a:pt x="3028" y="3230"/>
                      <a:pt x="3504" y="2744"/>
                      <a:pt x="3778" y="2139"/>
                    </a:cubicBezTo>
                    <a:cubicBezTo>
                      <a:pt x="4354" y="879"/>
                      <a:pt x="3806" y="0"/>
                      <a:pt x="2817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522;p43"/>
              <p:cNvSpPr/>
              <p:nvPr/>
            </p:nvSpPr>
            <p:spPr>
              <a:xfrm>
                <a:off x="1241586" y="3247640"/>
                <a:ext cx="74916" cy="59617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490" extrusionOk="0">
                    <a:moveTo>
                      <a:pt x="1764" y="1"/>
                    </a:moveTo>
                    <a:cubicBezTo>
                      <a:pt x="1702" y="1"/>
                      <a:pt x="1634" y="5"/>
                      <a:pt x="1572" y="10"/>
                    </a:cubicBezTo>
                    <a:cubicBezTo>
                      <a:pt x="668" y="125"/>
                      <a:pt x="1" y="996"/>
                      <a:pt x="216" y="1837"/>
                    </a:cubicBezTo>
                    <a:cubicBezTo>
                      <a:pt x="284" y="2086"/>
                      <a:pt x="423" y="2307"/>
                      <a:pt x="606" y="2489"/>
                    </a:cubicBezTo>
                    <a:cubicBezTo>
                      <a:pt x="1490" y="2125"/>
                      <a:pt x="2336" y="1693"/>
                      <a:pt x="3129" y="1198"/>
                    </a:cubicBezTo>
                    <a:cubicBezTo>
                      <a:pt x="3052" y="626"/>
                      <a:pt x="2678" y="111"/>
                      <a:pt x="1986" y="16"/>
                    </a:cubicBezTo>
                    <a:cubicBezTo>
                      <a:pt x="1913" y="5"/>
                      <a:pt x="1836" y="1"/>
                      <a:pt x="1764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523;p43"/>
              <p:cNvSpPr/>
              <p:nvPr/>
            </p:nvSpPr>
            <p:spPr>
              <a:xfrm>
                <a:off x="1256096" y="3276299"/>
                <a:ext cx="62729" cy="42139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760" extrusionOk="0">
                    <a:moveTo>
                      <a:pt x="2523" y="1"/>
                    </a:moveTo>
                    <a:lnTo>
                      <a:pt x="2523" y="1"/>
                    </a:lnTo>
                    <a:cubicBezTo>
                      <a:pt x="1730" y="496"/>
                      <a:pt x="884" y="928"/>
                      <a:pt x="0" y="1292"/>
                    </a:cubicBezTo>
                    <a:cubicBezTo>
                      <a:pt x="293" y="1581"/>
                      <a:pt x="701" y="1760"/>
                      <a:pt x="1110" y="1760"/>
                    </a:cubicBezTo>
                    <a:cubicBezTo>
                      <a:pt x="1235" y="1760"/>
                      <a:pt x="1355" y="1745"/>
                      <a:pt x="1471" y="1711"/>
                    </a:cubicBezTo>
                    <a:cubicBezTo>
                      <a:pt x="2258" y="1494"/>
                      <a:pt x="2619" y="702"/>
                      <a:pt x="2523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524;p43"/>
              <p:cNvSpPr/>
              <p:nvPr/>
            </p:nvSpPr>
            <p:spPr>
              <a:xfrm>
                <a:off x="1105018" y="3064551"/>
                <a:ext cx="58803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1536" extrusionOk="0">
                    <a:moveTo>
                      <a:pt x="1469" y="1"/>
                    </a:moveTo>
                    <a:cubicBezTo>
                      <a:pt x="1337" y="1"/>
                      <a:pt x="1199" y="17"/>
                      <a:pt x="1058" y="50"/>
                    </a:cubicBezTo>
                    <a:cubicBezTo>
                      <a:pt x="433" y="199"/>
                      <a:pt x="0" y="641"/>
                      <a:pt x="91" y="1035"/>
                    </a:cubicBezTo>
                    <a:cubicBezTo>
                      <a:pt x="166" y="1345"/>
                      <a:pt x="533" y="1536"/>
                      <a:pt x="987" y="1536"/>
                    </a:cubicBezTo>
                    <a:cubicBezTo>
                      <a:pt x="1119" y="1536"/>
                      <a:pt x="1257" y="1520"/>
                      <a:pt x="1398" y="1486"/>
                    </a:cubicBezTo>
                    <a:cubicBezTo>
                      <a:pt x="2023" y="1342"/>
                      <a:pt x="2456" y="900"/>
                      <a:pt x="2365" y="501"/>
                    </a:cubicBezTo>
                    <a:cubicBezTo>
                      <a:pt x="2290" y="192"/>
                      <a:pt x="1923" y="1"/>
                      <a:pt x="1469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525;p43"/>
              <p:cNvSpPr/>
              <p:nvPr/>
            </p:nvSpPr>
            <p:spPr>
              <a:xfrm>
                <a:off x="1253653" y="3029595"/>
                <a:ext cx="58946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536" extrusionOk="0">
                    <a:moveTo>
                      <a:pt x="1470" y="0"/>
                    </a:moveTo>
                    <a:cubicBezTo>
                      <a:pt x="1340" y="0"/>
                      <a:pt x="1202" y="16"/>
                      <a:pt x="1063" y="49"/>
                    </a:cubicBezTo>
                    <a:cubicBezTo>
                      <a:pt x="433" y="198"/>
                      <a:pt x="1" y="640"/>
                      <a:pt x="98" y="1034"/>
                    </a:cubicBezTo>
                    <a:cubicBezTo>
                      <a:pt x="168" y="1344"/>
                      <a:pt x="538" y="1535"/>
                      <a:pt x="992" y="1535"/>
                    </a:cubicBezTo>
                    <a:cubicBezTo>
                      <a:pt x="1123" y="1535"/>
                      <a:pt x="1260" y="1519"/>
                      <a:pt x="1400" y="1486"/>
                    </a:cubicBezTo>
                    <a:cubicBezTo>
                      <a:pt x="2029" y="1337"/>
                      <a:pt x="2462" y="894"/>
                      <a:pt x="2365" y="501"/>
                    </a:cubicBezTo>
                    <a:cubicBezTo>
                      <a:pt x="2294" y="191"/>
                      <a:pt x="1925" y="0"/>
                      <a:pt x="1470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526;p43"/>
              <p:cNvSpPr/>
              <p:nvPr/>
            </p:nvSpPr>
            <p:spPr>
              <a:xfrm>
                <a:off x="1115146" y="3043123"/>
                <a:ext cx="2796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489" extrusionOk="0">
                    <a:moveTo>
                      <a:pt x="430" y="1"/>
                    </a:moveTo>
                    <a:cubicBezTo>
                      <a:pt x="409" y="1"/>
                      <a:pt x="389" y="3"/>
                      <a:pt x="370" y="8"/>
                    </a:cubicBezTo>
                    <a:cubicBezTo>
                      <a:pt x="145" y="65"/>
                      <a:pt x="0" y="421"/>
                      <a:pt x="48" y="835"/>
                    </a:cubicBezTo>
                    <a:cubicBezTo>
                      <a:pt x="91" y="1206"/>
                      <a:pt x="340" y="1489"/>
                      <a:pt x="621" y="1489"/>
                    </a:cubicBezTo>
                    <a:cubicBezTo>
                      <a:pt x="652" y="1489"/>
                      <a:pt x="684" y="1485"/>
                      <a:pt x="716" y="1478"/>
                    </a:cubicBezTo>
                    <a:cubicBezTo>
                      <a:pt x="1033" y="1401"/>
                      <a:pt x="1168" y="997"/>
                      <a:pt x="1028" y="604"/>
                    </a:cubicBezTo>
                    <a:cubicBezTo>
                      <a:pt x="901" y="248"/>
                      <a:pt x="645" y="1"/>
                      <a:pt x="430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527;p43"/>
              <p:cNvSpPr/>
              <p:nvPr/>
            </p:nvSpPr>
            <p:spPr>
              <a:xfrm>
                <a:off x="1124795" y="3047337"/>
                <a:ext cx="8045" cy="5842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44" extrusionOk="0">
                    <a:moveTo>
                      <a:pt x="172" y="1"/>
                    </a:moveTo>
                    <a:cubicBezTo>
                      <a:pt x="162" y="1"/>
                      <a:pt x="151" y="2"/>
                      <a:pt x="140" y="5"/>
                    </a:cubicBezTo>
                    <a:cubicBezTo>
                      <a:pt x="1" y="36"/>
                      <a:pt x="38" y="243"/>
                      <a:pt x="168" y="243"/>
                    </a:cubicBezTo>
                    <a:cubicBezTo>
                      <a:pt x="177" y="243"/>
                      <a:pt x="187" y="242"/>
                      <a:pt x="197" y="240"/>
                    </a:cubicBezTo>
                    <a:cubicBezTo>
                      <a:pt x="336" y="205"/>
                      <a:pt x="301" y="1"/>
                      <a:pt x="172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528;p43"/>
              <p:cNvSpPr/>
              <p:nvPr/>
            </p:nvSpPr>
            <p:spPr>
              <a:xfrm>
                <a:off x="1265864" y="3012644"/>
                <a:ext cx="28108" cy="35579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6" extrusionOk="0">
                    <a:moveTo>
                      <a:pt x="437" y="0"/>
                    </a:moveTo>
                    <a:cubicBezTo>
                      <a:pt x="416" y="0"/>
                      <a:pt x="395" y="3"/>
                      <a:pt x="375" y="7"/>
                    </a:cubicBezTo>
                    <a:cubicBezTo>
                      <a:pt x="149" y="60"/>
                      <a:pt x="0" y="420"/>
                      <a:pt x="54" y="834"/>
                    </a:cubicBezTo>
                    <a:cubicBezTo>
                      <a:pt x="96" y="1204"/>
                      <a:pt x="344" y="1485"/>
                      <a:pt x="623" y="1485"/>
                    </a:cubicBezTo>
                    <a:cubicBezTo>
                      <a:pt x="655" y="1485"/>
                      <a:pt x="688" y="1481"/>
                      <a:pt x="721" y="1473"/>
                    </a:cubicBezTo>
                    <a:cubicBezTo>
                      <a:pt x="1039" y="1401"/>
                      <a:pt x="1173" y="992"/>
                      <a:pt x="1034" y="604"/>
                    </a:cubicBezTo>
                    <a:cubicBezTo>
                      <a:pt x="907" y="244"/>
                      <a:pt x="652" y="0"/>
                      <a:pt x="437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529;p43"/>
              <p:cNvSpPr/>
              <p:nvPr/>
            </p:nvSpPr>
            <p:spPr>
              <a:xfrm>
                <a:off x="1275681" y="3016762"/>
                <a:ext cx="8021" cy="5842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44" extrusionOk="0">
                    <a:moveTo>
                      <a:pt x="167" y="0"/>
                    </a:moveTo>
                    <a:cubicBezTo>
                      <a:pt x="158" y="0"/>
                      <a:pt x="148" y="2"/>
                      <a:pt x="138" y="4"/>
                    </a:cubicBezTo>
                    <a:cubicBezTo>
                      <a:pt x="1" y="39"/>
                      <a:pt x="36" y="243"/>
                      <a:pt x="163" y="243"/>
                    </a:cubicBezTo>
                    <a:cubicBezTo>
                      <a:pt x="174" y="243"/>
                      <a:pt x="185" y="242"/>
                      <a:pt x="196" y="239"/>
                    </a:cubicBezTo>
                    <a:cubicBezTo>
                      <a:pt x="335" y="208"/>
                      <a:pt x="298" y="0"/>
                      <a:pt x="167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530;p43"/>
              <p:cNvSpPr/>
              <p:nvPr/>
            </p:nvSpPr>
            <p:spPr>
              <a:xfrm>
                <a:off x="946806" y="2905118"/>
                <a:ext cx="92873" cy="84469"/>
              </a:xfrm>
              <a:custGeom>
                <a:avLst/>
                <a:gdLst/>
                <a:ahLst/>
                <a:cxnLst/>
                <a:rect l="l" t="t" r="r" b="b"/>
                <a:pathLst>
                  <a:path w="3879" h="3528" extrusionOk="0">
                    <a:moveTo>
                      <a:pt x="1942" y="0"/>
                    </a:moveTo>
                    <a:cubicBezTo>
                      <a:pt x="1807" y="0"/>
                      <a:pt x="1668" y="14"/>
                      <a:pt x="1533" y="49"/>
                    </a:cubicBezTo>
                    <a:cubicBezTo>
                      <a:pt x="586" y="274"/>
                      <a:pt x="1" y="1220"/>
                      <a:pt x="221" y="2167"/>
                    </a:cubicBezTo>
                    <a:cubicBezTo>
                      <a:pt x="413" y="2979"/>
                      <a:pt x="1139" y="3527"/>
                      <a:pt x="1937" y="3527"/>
                    </a:cubicBezTo>
                    <a:cubicBezTo>
                      <a:pt x="2072" y="3527"/>
                      <a:pt x="2206" y="3513"/>
                      <a:pt x="2341" y="3480"/>
                    </a:cubicBezTo>
                    <a:cubicBezTo>
                      <a:pt x="3288" y="3258"/>
                      <a:pt x="3878" y="2307"/>
                      <a:pt x="3652" y="1360"/>
                    </a:cubicBezTo>
                    <a:cubicBezTo>
                      <a:pt x="3461" y="548"/>
                      <a:pt x="2740" y="0"/>
                      <a:pt x="1942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531;p43"/>
              <p:cNvSpPr/>
              <p:nvPr/>
            </p:nvSpPr>
            <p:spPr>
              <a:xfrm>
                <a:off x="1151850" y="3053634"/>
                <a:ext cx="123543" cy="60910"/>
              </a:xfrm>
              <a:custGeom>
                <a:avLst/>
                <a:gdLst/>
                <a:ahLst/>
                <a:cxnLst/>
                <a:rect l="l" t="t" r="r" b="b"/>
                <a:pathLst>
                  <a:path w="5160" h="2544" extrusionOk="0">
                    <a:moveTo>
                      <a:pt x="4520" y="0"/>
                    </a:moveTo>
                    <a:cubicBezTo>
                      <a:pt x="4505" y="0"/>
                      <a:pt x="4490" y="2"/>
                      <a:pt x="4474" y="6"/>
                    </a:cubicBezTo>
                    <a:cubicBezTo>
                      <a:pt x="4463" y="5"/>
                      <a:pt x="4451" y="5"/>
                      <a:pt x="4439" y="5"/>
                    </a:cubicBezTo>
                    <a:cubicBezTo>
                      <a:pt x="3974" y="5"/>
                      <a:pt x="3372" y="644"/>
                      <a:pt x="2547" y="784"/>
                    </a:cubicBezTo>
                    <a:cubicBezTo>
                      <a:pt x="2288" y="862"/>
                      <a:pt x="2026" y="883"/>
                      <a:pt x="1777" y="883"/>
                    </a:cubicBezTo>
                    <a:cubicBezTo>
                      <a:pt x="1481" y="883"/>
                      <a:pt x="1202" y="853"/>
                      <a:pt x="964" y="853"/>
                    </a:cubicBezTo>
                    <a:cubicBezTo>
                      <a:pt x="767" y="853"/>
                      <a:pt x="598" y="874"/>
                      <a:pt x="471" y="948"/>
                    </a:cubicBezTo>
                    <a:cubicBezTo>
                      <a:pt x="1" y="1060"/>
                      <a:pt x="483" y="2543"/>
                      <a:pt x="2279" y="2543"/>
                    </a:cubicBezTo>
                    <a:cubicBezTo>
                      <a:pt x="2484" y="2543"/>
                      <a:pt x="2706" y="2524"/>
                      <a:pt x="2946" y="2481"/>
                    </a:cubicBezTo>
                    <a:cubicBezTo>
                      <a:pt x="5160" y="1833"/>
                      <a:pt x="5009" y="0"/>
                      <a:pt x="4520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532;p43"/>
              <p:cNvSpPr/>
              <p:nvPr/>
            </p:nvSpPr>
            <p:spPr>
              <a:xfrm>
                <a:off x="1444547" y="2836116"/>
                <a:ext cx="585897" cy="581851"/>
              </a:xfrm>
              <a:custGeom>
                <a:avLst/>
                <a:gdLst/>
                <a:ahLst/>
                <a:cxnLst/>
                <a:rect l="l" t="t" r="r" b="b"/>
                <a:pathLst>
                  <a:path w="24471" h="24302" extrusionOk="0">
                    <a:moveTo>
                      <a:pt x="11487" y="1"/>
                    </a:moveTo>
                    <a:cubicBezTo>
                      <a:pt x="11382" y="1"/>
                      <a:pt x="11276" y="67"/>
                      <a:pt x="11251" y="196"/>
                    </a:cubicBezTo>
                    <a:lnTo>
                      <a:pt x="11102" y="1008"/>
                    </a:lnTo>
                    <a:cubicBezTo>
                      <a:pt x="10919" y="1028"/>
                      <a:pt x="10741" y="1046"/>
                      <a:pt x="10559" y="1075"/>
                    </a:cubicBezTo>
                    <a:lnTo>
                      <a:pt x="10213" y="325"/>
                    </a:lnTo>
                    <a:cubicBezTo>
                      <a:pt x="10170" y="230"/>
                      <a:pt x="10086" y="187"/>
                      <a:pt x="10002" y="187"/>
                    </a:cubicBezTo>
                    <a:cubicBezTo>
                      <a:pt x="9886" y="187"/>
                      <a:pt x="9769" y="270"/>
                      <a:pt x="9761" y="412"/>
                    </a:cubicBezTo>
                    <a:lnTo>
                      <a:pt x="9718" y="1239"/>
                    </a:lnTo>
                    <a:cubicBezTo>
                      <a:pt x="9540" y="1277"/>
                      <a:pt x="9362" y="1325"/>
                      <a:pt x="9184" y="1374"/>
                    </a:cubicBezTo>
                    <a:lnTo>
                      <a:pt x="8747" y="671"/>
                    </a:lnTo>
                    <a:cubicBezTo>
                      <a:pt x="8699" y="593"/>
                      <a:pt x="8625" y="558"/>
                      <a:pt x="8551" y="558"/>
                    </a:cubicBezTo>
                    <a:cubicBezTo>
                      <a:pt x="8425" y="558"/>
                      <a:pt x="8300" y="659"/>
                      <a:pt x="8310" y="815"/>
                    </a:cubicBezTo>
                    <a:lnTo>
                      <a:pt x="8367" y="1638"/>
                    </a:lnTo>
                    <a:cubicBezTo>
                      <a:pt x="8194" y="1700"/>
                      <a:pt x="8026" y="1767"/>
                      <a:pt x="7858" y="1840"/>
                    </a:cubicBezTo>
                    <a:lnTo>
                      <a:pt x="7339" y="1201"/>
                    </a:lnTo>
                    <a:cubicBezTo>
                      <a:pt x="7288" y="1139"/>
                      <a:pt x="7221" y="1111"/>
                      <a:pt x="7156" y="1111"/>
                    </a:cubicBezTo>
                    <a:cubicBezTo>
                      <a:pt x="7019" y="1111"/>
                      <a:pt x="6888" y="1231"/>
                      <a:pt x="6921" y="1397"/>
                    </a:cubicBezTo>
                    <a:lnTo>
                      <a:pt x="7079" y="2210"/>
                    </a:lnTo>
                    <a:cubicBezTo>
                      <a:pt x="6921" y="2291"/>
                      <a:pt x="6757" y="2377"/>
                      <a:pt x="6604" y="2469"/>
                    </a:cubicBezTo>
                    <a:lnTo>
                      <a:pt x="6003" y="1902"/>
                    </a:lnTo>
                    <a:cubicBezTo>
                      <a:pt x="5954" y="1854"/>
                      <a:pt x="5897" y="1833"/>
                      <a:pt x="5841" y="1833"/>
                    </a:cubicBezTo>
                    <a:cubicBezTo>
                      <a:pt x="5694" y="1833"/>
                      <a:pt x="5558" y="1976"/>
                      <a:pt x="5613" y="2146"/>
                    </a:cubicBezTo>
                    <a:lnTo>
                      <a:pt x="5873" y="2931"/>
                    </a:lnTo>
                    <a:cubicBezTo>
                      <a:pt x="5724" y="3036"/>
                      <a:pt x="5580" y="3142"/>
                      <a:pt x="5436" y="3252"/>
                    </a:cubicBezTo>
                    <a:lnTo>
                      <a:pt x="4768" y="2762"/>
                    </a:lnTo>
                    <a:cubicBezTo>
                      <a:pt x="4722" y="2728"/>
                      <a:pt x="4673" y="2714"/>
                      <a:pt x="4626" y="2714"/>
                    </a:cubicBezTo>
                    <a:cubicBezTo>
                      <a:pt x="4467" y="2714"/>
                      <a:pt x="4331" y="2884"/>
                      <a:pt x="4413" y="3055"/>
                    </a:cubicBezTo>
                    <a:lnTo>
                      <a:pt x="4772" y="3800"/>
                    </a:lnTo>
                    <a:cubicBezTo>
                      <a:pt x="4633" y="3925"/>
                      <a:pt x="4504" y="4049"/>
                      <a:pt x="4373" y="4175"/>
                    </a:cubicBezTo>
                    <a:lnTo>
                      <a:pt x="3648" y="3771"/>
                    </a:lnTo>
                    <a:cubicBezTo>
                      <a:pt x="3609" y="3750"/>
                      <a:pt x="3569" y="3740"/>
                      <a:pt x="3532" y="3740"/>
                    </a:cubicBezTo>
                    <a:cubicBezTo>
                      <a:pt x="3361" y="3740"/>
                      <a:pt x="3226" y="3938"/>
                      <a:pt x="3335" y="4107"/>
                    </a:cubicBezTo>
                    <a:lnTo>
                      <a:pt x="3783" y="4805"/>
                    </a:lnTo>
                    <a:cubicBezTo>
                      <a:pt x="3663" y="4943"/>
                      <a:pt x="3547" y="5083"/>
                      <a:pt x="3437" y="5227"/>
                    </a:cubicBezTo>
                    <a:lnTo>
                      <a:pt x="2667" y="4914"/>
                    </a:lnTo>
                    <a:cubicBezTo>
                      <a:pt x="2636" y="4902"/>
                      <a:pt x="2605" y="4896"/>
                      <a:pt x="2576" y="4896"/>
                    </a:cubicBezTo>
                    <a:cubicBezTo>
                      <a:pt x="2389" y="4896"/>
                      <a:pt x="2257" y="5123"/>
                      <a:pt x="2394" y="5285"/>
                    </a:cubicBezTo>
                    <a:lnTo>
                      <a:pt x="2927" y="5919"/>
                    </a:lnTo>
                    <a:cubicBezTo>
                      <a:pt x="2827" y="6074"/>
                      <a:pt x="2730" y="6227"/>
                      <a:pt x="2634" y="6380"/>
                    </a:cubicBezTo>
                    <a:lnTo>
                      <a:pt x="1836" y="6169"/>
                    </a:lnTo>
                    <a:cubicBezTo>
                      <a:pt x="1814" y="6164"/>
                      <a:pt x="1792" y="6161"/>
                      <a:pt x="1772" y="6161"/>
                    </a:cubicBezTo>
                    <a:cubicBezTo>
                      <a:pt x="1569" y="6161"/>
                      <a:pt x="1449" y="6420"/>
                      <a:pt x="1616" y="6573"/>
                    </a:cubicBezTo>
                    <a:lnTo>
                      <a:pt x="2221" y="7135"/>
                    </a:lnTo>
                    <a:cubicBezTo>
                      <a:pt x="2139" y="7298"/>
                      <a:pt x="2062" y="7462"/>
                      <a:pt x="1986" y="7631"/>
                    </a:cubicBezTo>
                    <a:lnTo>
                      <a:pt x="1168" y="7520"/>
                    </a:lnTo>
                    <a:cubicBezTo>
                      <a:pt x="1157" y="7519"/>
                      <a:pt x="1147" y="7518"/>
                      <a:pt x="1137" y="7518"/>
                    </a:cubicBezTo>
                    <a:cubicBezTo>
                      <a:pt x="913" y="7518"/>
                      <a:pt x="807" y="7810"/>
                      <a:pt x="1000" y="7948"/>
                    </a:cubicBezTo>
                    <a:lnTo>
                      <a:pt x="1669" y="8428"/>
                    </a:lnTo>
                    <a:cubicBezTo>
                      <a:pt x="1611" y="8601"/>
                      <a:pt x="1553" y="8774"/>
                      <a:pt x="1500" y="8951"/>
                    </a:cubicBezTo>
                    <a:lnTo>
                      <a:pt x="673" y="8947"/>
                    </a:lnTo>
                    <a:cubicBezTo>
                      <a:pt x="672" y="8947"/>
                      <a:pt x="670" y="8947"/>
                      <a:pt x="668" y="8947"/>
                    </a:cubicBezTo>
                    <a:cubicBezTo>
                      <a:pt x="428" y="8947"/>
                      <a:pt x="344" y="9275"/>
                      <a:pt x="558" y="9389"/>
                    </a:cubicBezTo>
                    <a:lnTo>
                      <a:pt x="1288" y="9783"/>
                    </a:lnTo>
                    <a:cubicBezTo>
                      <a:pt x="1250" y="9960"/>
                      <a:pt x="1217" y="10139"/>
                      <a:pt x="1188" y="10321"/>
                    </a:cubicBezTo>
                    <a:lnTo>
                      <a:pt x="365" y="10417"/>
                    </a:lnTo>
                    <a:cubicBezTo>
                      <a:pt x="121" y="10451"/>
                      <a:pt x="77" y="10787"/>
                      <a:pt x="308" y="10874"/>
                    </a:cubicBezTo>
                    <a:lnTo>
                      <a:pt x="1077" y="11177"/>
                    </a:lnTo>
                    <a:cubicBezTo>
                      <a:pt x="1063" y="11355"/>
                      <a:pt x="1053" y="11537"/>
                      <a:pt x="1044" y="11719"/>
                    </a:cubicBezTo>
                    <a:lnTo>
                      <a:pt x="241" y="11921"/>
                    </a:lnTo>
                    <a:cubicBezTo>
                      <a:pt x="1" y="11979"/>
                      <a:pt x="1" y="12320"/>
                      <a:pt x="241" y="12382"/>
                    </a:cubicBezTo>
                    <a:lnTo>
                      <a:pt x="1044" y="12580"/>
                    </a:lnTo>
                    <a:cubicBezTo>
                      <a:pt x="1053" y="12763"/>
                      <a:pt x="1063" y="12945"/>
                      <a:pt x="1077" y="13128"/>
                    </a:cubicBezTo>
                    <a:lnTo>
                      <a:pt x="308" y="13426"/>
                    </a:lnTo>
                    <a:cubicBezTo>
                      <a:pt x="77" y="13517"/>
                      <a:pt x="121" y="13853"/>
                      <a:pt x="365" y="13882"/>
                    </a:cubicBezTo>
                    <a:lnTo>
                      <a:pt x="1188" y="13979"/>
                    </a:lnTo>
                    <a:cubicBezTo>
                      <a:pt x="1217" y="14161"/>
                      <a:pt x="1250" y="14339"/>
                      <a:pt x="1288" y="14516"/>
                    </a:cubicBezTo>
                    <a:lnTo>
                      <a:pt x="558" y="14911"/>
                    </a:lnTo>
                    <a:cubicBezTo>
                      <a:pt x="342" y="15031"/>
                      <a:pt x="429" y="15358"/>
                      <a:pt x="673" y="15358"/>
                    </a:cubicBezTo>
                    <a:lnTo>
                      <a:pt x="1500" y="15352"/>
                    </a:lnTo>
                    <a:cubicBezTo>
                      <a:pt x="1553" y="15525"/>
                      <a:pt x="1611" y="15698"/>
                      <a:pt x="1669" y="15871"/>
                    </a:cubicBezTo>
                    <a:lnTo>
                      <a:pt x="1000" y="16352"/>
                    </a:lnTo>
                    <a:cubicBezTo>
                      <a:pt x="808" y="16489"/>
                      <a:pt x="912" y="16783"/>
                      <a:pt x="1133" y="16783"/>
                    </a:cubicBezTo>
                    <a:cubicBezTo>
                      <a:pt x="1144" y="16783"/>
                      <a:pt x="1156" y="16782"/>
                      <a:pt x="1168" y="16780"/>
                    </a:cubicBezTo>
                    <a:lnTo>
                      <a:pt x="1986" y="16670"/>
                    </a:lnTo>
                    <a:cubicBezTo>
                      <a:pt x="2062" y="16838"/>
                      <a:pt x="2139" y="17006"/>
                      <a:pt x="2221" y="17164"/>
                    </a:cubicBezTo>
                    <a:lnTo>
                      <a:pt x="1616" y="17727"/>
                    </a:lnTo>
                    <a:cubicBezTo>
                      <a:pt x="1449" y="17880"/>
                      <a:pt x="1569" y="18139"/>
                      <a:pt x="1772" y="18139"/>
                    </a:cubicBezTo>
                    <a:cubicBezTo>
                      <a:pt x="1792" y="18139"/>
                      <a:pt x="1814" y="18137"/>
                      <a:pt x="1836" y="18131"/>
                    </a:cubicBezTo>
                    <a:lnTo>
                      <a:pt x="2634" y="17919"/>
                    </a:lnTo>
                    <a:cubicBezTo>
                      <a:pt x="2730" y="18078"/>
                      <a:pt x="2827" y="18231"/>
                      <a:pt x="2927" y="18386"/>
                    </a:cubicBezTo>
                    <a:lnTo>
                      <a:pt x="2394" y="19014"/>
                    </a:lnTo>
                    <a:cubicBezTo>
                      <a:pt x="2257" y="19180"/>
                      <a:pt x="2388" y="19408"/>
                      <a:pt x="2575" y="19408"/>
                    </a:cubicBezTo>
                    <a:cubicBezTo>
                      <a:pt x="2605" y="19408"/>
                      <a:pt x="2636" y="19402"/>
                      <a:pt x="2667" y="19389"/>
                    </a:cubicBezTo>
                    <a:lnTo>
                      <a:pt x="3437" y="19078"/>
                    </a:lnTo>
                    <a:cubicBezTo>
                      <a:pt x="3547" y="19222"/>
                      <a:pt x="3663" y="19360"/>
                      <a:pt x="3783" y="19495"/>
                    </a:cubicBezTo>
                    <a:lnTo>
                      <a:pt x="3335" y="20196"/>
                    </a:lnTo>
                    <a:cubicBezTo>
                      <a:pt x="3226" y="20366"/>
                      <a:pt x="3360" y="20560"/>
                      <a:pt x="3530" y="20560"/>
                    </a:cubicBezTo>
                    <a:cubicBezTo>
                      <a:pt x="3568" y="20560"/>
                      <a:pt x="3608" y="20551"/>
                      <a:pt x="3648" y="20529"/>
                    </a:cubicBezTo>
                    <a:lnTo>
                      <a:pt x="4373" y="20125"/>
                    </a:lnTo>
                    <a:cubicBezTo>
                      <a:pt x="4504" y="20254"/>
                      <a:pt x="4633" y="20380"/>
                      <a:pt x="4772" y="20500"/>
                    </a:cubicBezTo>
                    <a:lnTo>
                      <a:pt x="4413" y="21250"/>
                    </a:lnTo>
                    <a:cubicBezTo>
                      <a:pt x="4330" y="21421"/>
                      <a:pt x="4468" y="21589"/>
                      <a:pt x="4627" y="21589"/>
                    </a:cubicBezTo>
                    <a:cubicBezTo>
                      <a:pt x="4674" y="21589"/>
                      <a:pt x="4722" y="21575"/>
                      <a:pt x="4768" y="21542"/>
                    </a:cubicBezTo>
                    <a:lnTo>
                      <a:pt x="5436" y="21048"/>
                    </a:lnTo>
                    <a:cubicBezTo>
                      <a:pt x="5580" y="21158"/>
                      <a:pt x="5724" y="21269"/>
                      <a:pt x="5873" y="21369"/>
                    </a:cubicBezTo>
                    <a:lnTo>
                      <a:pt x="5613" y="22157"/>
                    </a:lnTo>
                    <a:cubicBezTo>
                      <a:pt x="5558" y="22325"/>
                      <a:pt x="5696" y="22468"/>
                      <a:pt x="5844" y="22468"/>
                    </a:cubicBezTo>
                    <a:cubicBezTo>
                      <a:pt x="5899" y="22468"/>
                      <a:pt x="5955" y="22449"/>
                      <a:pt x="6003" y="22403"/>
                    </a:cubicBezTo>
                    <a:lnTo>
                      <a:pt x="6604" y="21831"/>
                    </a:lnTo>
                    <a:cubicBezTo>
                      <a:pt x="6757" y="21922"/>
                      <a:pt x="6921" y="22008"/>
                      <a:pt x="7079" y="22095"/>
                    </a:cubicBezTo>
                    <a:lnTo>
                      <a:pt x="6921" y="22907"/>
                    </a:lnTo>
                    <a:cubicBezTo>
                      <a:pt x="6888" y="23071"/>
                      <a:pt x="7020" y="23192"/>
                      <a:pt x="7158" y="23192"/>
                    </a:cubicBezTo>
                    <a:cubicBezTo>
                      <a:pt x="7222" y="23192"/>
                      <a:pt x="7288" y="23166"/>
                      <a:pt x="7339" y="23104"/>
                    </a:cubicBezTo>
                    <a:lnTo>
                      <a:pt x="7858" y="22465"/>
                    </a:lnTo>
                    <a:cubicBezTo>
                      <a:pt x="8026" y="22538"/>
                      <a:pt x="8194" y="22605"/>
                      <a:pt x="8367" y="22667"/>
                    </a:cubicBezTo>
                    <a:lnTo>
                      <a:pt x="8310" y="23489"/>
                    </a:lnTo>
                    <a:cubicBezTo>
                      <a:pt x="8300" y="23643"/>
                      <a:pt x="8424" y="23742"/>
                      <a:pt x="8549" y="23742"/>
                    </a:cubicBezTo>
                    <a:cubicBezTo>
                      <a:pt x="8624" y="23742"/>
                      <a:pt x="8699" y="23707"/>
                      <a:pt x="8747" y="23628"/>
                    </a:cubicBezTo>
                    <a:lnTo>
                      <a:pt x="9184" y="22927"/>
                    </a:lnTo>
                    <a:cubicBezTo>
                      <a:pt x="9362" y="22980"/>
                      <a:pt x="9540" y="23022"/>
                      <a:pt x="9718" y="23066"/>
                    </a:cubicBezTo>
                    <a:lnTo>
                      <a:pt x="9761" y="23893"/>
                    </a:lnTo>
                    <a:cubicBezTo>
                      <a:pt x="9769" y="24035"/>
                      <a:pt x="9885" y="24115"/>
                      <a:pt x="10001" y="24115"/>
                    </a:cubicBezTo>
                    <a:cubicBezTo>
                      <a:pt x="10086" y="24115"/>
                      <a:pt x="10170" y="24072"/>
                      <a:pt x="10213" y="23980"/>
                    </a:cubicBezTo>
                    <a:lnTo>
                      <a:pt x="10559" y="23230"/>
                    </a:lnTo>
                    <a:cubicBezTo>
                      <a:pt x="10741" y="23253"/>
                      <a:pt x="10919" y="23277"/>
                      <a:pt x="11102" y="23297"/>
                    </a:cubicBezTo>
                    <a:lnTo>
                      <a:pt x="11251" y="24109"/>
                    </a:lnTo>
                    <a:cubicBezTo>
                      <a:pt x="11276" y="24235"/>
                      <a:pt x="11383" y="24302"/>
                      <a:pt x="11489" y="24302"/>
                    </a:cubicBezTo>
                    <a:cubicBezTo>
                      <a:pt x="11584" y="24302"/>
                      <a:pt x="11678" y="24249"/>
                      <a:pt x="11712" y="24138"/>
                    </a:cubicBezTo>
                    <a:lnTo>
                      <a:pt x="11962" y="23345"/>
                    </a:lnTo>
                    <a:cubicBezTo>
                      <a:pt x="12054" y="23350"/>
                      <a:pt x="12145" y="23354"/>
                      <a:pt x="12236" y="23354"/>
                    </a:cubicBezTo>
                    <a:cubicBezTo>
                      <a:pt x="12327" y="23354"/>
                      <a:pt x="12418" y="23350"/>
                      <a:pt x="12510" y="23345"/>
                    </a:cubicBezTo>
                    <a:lnTo>
                      <a:pt x="12759" y="24138"/>
                    </a:lnTo>
                    <a:cubicBezTo>
                      <a:pt x="12794" y="24249"/>
                      <a:pt x="12888" y="24302"/>
                      <a:pt x="12982" y="24302"/>
                    </a:cubicBezTo>
                    <a:cubicBezTo>
                      <a:pt x="13088" y="24302"/>
                      <a:pt x="13194" y="24235"/>
                      <a:pt x="13216" y="24109"/>
                    </a:cubicBezTo>
                    <a:lnTo>
                      <a:pt x="13370" y="23297"/>
                    </a:lnTo>
                    <a:cubicBezTo>
                      <a:pt x="13553" y="23277"/>
                      <a:pt x="13731" y="23253"/>
                      <a:pt x="13913" y="23230"/>
                    </a:cubicBezTo>
                    <a:lnTo>
                      <a:pt x="14259" y="23980"/>
                    </a:lnTo>
                    <a:cubicBezTo>
                      <a:pt x="14302" y="24072"/>
                      <a:pt x="14386" y="24115"/>
                      <a:pt x="14470" y="24115"/>
                    </a:cubicBezTo>
                    <a:cubicBezTo>
                      <a:pt x="14586" y="24115"/>
                      <a:pt x="14702" y="24035"/>
                      <a:pt x="14711" y="23893"/>
                    </a:cubicBezTo>
                    <a:lnTo>
                      <a:pt x="14754" y="23066"/>
                    </a:lnTo>
                    <a:cubicBezTo>
                      <a:pt x="14932" y="23022"/>
                      <a:pt x="15110" y="22980"/>
                      <a:pt x="15288" y="22927"/>
                    </a:cubicBezTo>
                    <a:lnTo>
                      <a:pt x="15725" y="23628"/>
                    </a:lnTo>
                    <a:cubicBezTo>
                      <a:pt x="15773" y="23707"/>
                      <a:pt x="15848" y="23742"/>
                      <a:pt x="15923" y="23742"/>
                    </a:cubicBezTo>
                    <a:cubicBezTo>
                      <a:pt x="16048" y="23742"/>
                      <a:pt x="16171" y="23643"/>
                      <a:pt x="16162" y="23489"/>
                    </a:cubicBezTo>
                    <a:lnTo>
                      <a:pt x="16104" y="22667"/>
                    </a:lnTo>
                    <a:cubicBezTo>
                      <a:pt x="16277" y="22605"/>
                      <a:pt x="16446" y="22538"/>
                      <a:pt x="16614" y="22465"/>
                    </a:cubicBezTo>
                    <a:lnTo>
                      <a:pt x="17133" y="23104"/>
                    </a:lnTo>
                    <a:cubicBezTo>
                      <a:pt x="17183" y="23166"/>
                      <a:pt x="17249" y="23192"/>
                      <a:pt x="17314" y="23192"/>
                    </a:cubicBezTo>
                    <a:cubicBezTo>
                      <a:pt x="17451" y="23192"/>
                      <a:pt x="17583" y="23071"/>
                      <a:pt x="17550" y="22907"/>
                    </a:cubicBezTo>
                    <a:lnTo>
                      <a:pt x="17392" y="22095"/>
                    </a:lnTo>
                    <a:cubicBezTo>
                      <a:pt x="17550" y="22008"/>
                      <a:pt x="17714" y="21922"/>
                      <a:pt x="17868" y="21831"/>
                    </a:cubicBezTo>
                    <a:lnTo>
                      <a:pt x="18469" y="22403"/>
                    </a:lnTo>
                    <a:cubicBezTo>
                      <a:pt x="18517" y="22449"/>
                      <a:pt x="18573" y="22468"/>
                      <a:pt x="18628" y="22468"/>
                    </a:cubicBezTo>
                    <a:cubicBezTo>
                      <a:pt x="18776" y="22468"/>
                      <a:pt x="18914" y="22325"/>
                      <a:pt x="18858" y="22157"/>
                    </a:cubicBezTo>
                    <a:lnTo>
                      <a:pt x="18594" y="21369"/>
                    </a:lnTo>
                    <a:cubicBezTo>
                      <a:pt x="18748" y="21269"/>
                      <a:pt x="18892" y="21158"/>
                      <a:pt x="19036" y="21048"/>
                    </a:cubicBezTo>
                    <a:lnTo>
                      <a:pt x="19704" y="21542"/>
                    </a:lnTo>
                    <a:cubicBezTo>
                      <a:pt x="19749" y="21575"/>
                      <a:pt x="19798" y="21589"/>
                      <a:pt x="19844" y="21589"/>
                    </a:cubicBezTo>
                    <a:cubicBezTo>
                      <a:pt x="20004" y="21589"/>
                      <a:pt x="20141" y="21421"/>
                      <a:pt x="20059" y="21250"/>
                    </a:cubicBezTo>
                    <a:lnTo>
                      <a:pt x="19699" y="20500"/>
                    </a:lnTo>
                    <a:cubicBezTo>
                      <a:pt x="19839" y="20380"/>
                      <a:pt x="19968" y="20254"/>
                      <a:pt x="20098" y="20125"/>
                    </a:cubicBezTo>
                    <a:lnTo>
                      <a:pt x="20824" y="20529"/>
                    </a:lnTo>
                    <a:cubicBezTo>
                      <a:pt x="20863" y="20551"/>
                      <a:pt x="20903" y="20560"/>
                      <a:pt x="20941" y="20560"/>
                    </a:cubicBezTo>
                    <a:cubicBezTo>
                      <a:pt x="21112" y="20560"/>
                      <a:pt x="21246" y="20366"/>
                      <a:pt x="21136" y="20196"/>
                    </a:cubicBezTo>
                    <a:lnTo>
                      <a:pt x="20689" y="19495"/>
                    </a:lnTo>
                    <a:cubicBezTo>
                      <a:pt x="20809" y="19360"/>
                      <a:pt x="20924" y="19222"/>
                      <a:pt x="21035" y="19078"/>
                    </a:cubicBezTo>
                    <a:lnTo>
                      <a:pt x="21804" y="19389"/>
                    </a:lnTo>
                    <a:cubicBezTo>
                      <a:pt x="21836" y="19402"/>
                      <a:pt x="21867" y="19408"/>
                      <a:pt x="21897" y="19408"/>
                    </a:cubicBezTo>
                    <a:cubicBezTo>
                      <a:pt x="22083" y="19408"/>
                      <a:pt x="22215" y="19180"/>
                      <a:pt x="22077" y="19014"/>
                    </a:cubicBezTo>
                    <a:lnTo>
                      <a:pt x="21545" y="18386"/>
                    </a:lnTo>
                    <a:cubicBezTo>
                      <a:pt x="21645" y="18231"/>
                      <a:pt x="21742" y="18078"/>
                      <a:pt x="21837" y="17919"/>
                    </a:cubicBezTo>
                    <a:lnTo>
                      <a:pt x="22636" y="18131"/>
                    </a:lnTo>
                    <a:cubicBezTo>
                      <a:pt x="22658" y="18137"/>
                      <a:pt x="22679" y="18139"/>
                      <a:pt x="22700" y="18139"/>
                    </a:cubicBezTo>
                    <a:cubicBezTo>
                      <a:pt x="22903" y="18139"/>
                      <a:pt x="23022" y="17880"/>
                      <a:pt x="22856" y="17727"/>
                    </a:cubicBezTo>
                    <a:lnTo>
                      <a:pt x="22250" y="17164"/>
                    </a:lnTo>
                    <a:cubicBezTo>
                      <a:pt x="22332" y="17006"/>
                      <a:pt x="22410" y="16838"/>
                      <a:pt x="22487" y="16670"/>
                    </a:cubicBezTo>
                    <a:lnTo>
                      <a:pt x="23303" y="16780"/>
                    </a:lnTo>
                    <a:cubicBezTo>
                      <a:pt x="23316" y="16782"/>
                      <a:pt x="23327" y="16783"/>
                      <a:pt x="23339" y="16783"/>
                    </a:cubicBezTo>
                    <a:cubicBezTo>
                      <a:pt x="23560" y="16783"/>
                      <a:pt x="23664" y="16489"/>
                      <a:pt x="23472" y="16352"/>
                    </a:cubicBezTo>
                    <a:lnTo>
                      <a:pt x="22804" y="15871"/>
                    </a:lnTo>
                    <a:cubicBezTo>
                      <a:pt x="22862" y="15698"/>
                      <a:pt x="22919" y="15525"/>
                      <a:pt x="22971" y="15352"/>
                    </a:cubicBezTo>
                    <a:lnTo>
                      <a:pt x="23798" y="15358"/>
                    </a:lnTo>
                    <a:cubicBezTo>
                      <a:pt x="24044" y="15358"/>
                      <a:pt x="24130" y="15031"/>
                      <a:pt x="23914" y="14911"/>
                    </a:cubicBezTo>
                    <a:lnTo>
                      <a:pt x="23183" y="14516"/>
                    </a:lnTo>
                    <a:cubicBezTo>
                      <a:pt x="23222" y="14339"/>
                      <a:pt x="23255" y="14161"/>
                      <a:pt x="23284" y="13979"/>
                    </a:cubicBezTo>
                    <a:lnTo>
                      <a:pt x="24106" y="13882"/>
                    </a:lnTo>
                    <a:cubicBezTo>
                      <a:pt x="24351" y="13853"/>
                      <a:pt x="24394" y="13517"/>
                      <a:pt x="24164" y="13426"/>
                    </a:cubicBezTo>
                    <a:lnTo>
                      <a:pt x="23395" y="13128"/>
                    </a:lnTo>
                    <a:cubicBezTo>
                      <a:pt x="23410" y="12945"/>
                      <a:pt x="23419" y="12763"/>
                      <a:pt x="23428" y="12580"/>
                    </a:cubicBezTo>
                    <a:lnTo>
                      <a:pt x="24231" y="12382"/>
                    </a:lnTo>
                    <a:cubicBezTo>
                      <a:pt x="24471" y="12320"/>
                      <a:pt x="24471" y="11979"/>
                      <a:pt x="24231" y="11921"/>
                    </a:cubicBezTo>
                    <a:lnTo>
                      <a:pt x="23428" y="11719"/>
                    </a:lnTo>
                    <a:cubicBezTo>
                      <a:pt x="23419" y="11537"/>
                      <a:pt x="23410" y="11355"/>
                      <a:pt x="23395" y="11177"/>
                    </a:cubicBezTo>
                    <a:lnTo>
                      <a:pt x="24164" y="10874"/>
                    </a:lnTo>
                    <a:cubicBezTo>
                      <a:pt x="24394" y="10787"/>
                      <a:pt x="24351" y="10451"/>
                      <a:pt x="24106" y="10417"/>
                    </a:cubicBezTo>
                    <a:lnTo>
                      <a:pt x="23284" y="10321"/>
                    </a:lnTo>
                    <a:cubicBezTo>
                      <a:pt x="23255" y="10139"/>
                      <a:pt x="23222" y="9960"/>
                      <a:pt x="23183" y="9783"/>
                    </a:cubicBezTo>
                    <a:lnTo>
                      <a:pt x="23914" y="9389"/>
                    </a:lnTo>
                    <a:cubicBezTo>
                      <a:pt x="24129" y="9275"/>
                      <a:pt x="24045" y="8947"/>
                      <a:pt x="23803" y="8947"/>
                    </a:cubicBezTo>
                    <a:cubicBezTo>
                      <a:pt x="23802" y="8947"/>
                      <a:pt x="23800" y="8947"/>
                      <a:pt x="23798" y="8947"/>
                    </a:cubicBezTo>
                    <a:lnTo>
                      <a:pt x="22971" y="8951"/>
                    </a:lnTo>
                    <a:cubicBezTo>
                      <a:pt x="22919" y="8774"/>
                      <a:pt x="22862" y="8601"/>
                      <a:pt x="22804" y="8428"/>
                    </a:cubicBezTo>
                    <a:lnTo>
                      <a:pt x="23472" y="7948"/>
                    </a:lnTo>
                    <a:cubicBezTo>
                      <a:pt x="23665" y="7810"/>
                      <a:pt x="23558" y="7518"/>
                      <a:pt x="23335" y="7518"/>
                    </a:cubicBezTo>
                    <a:cubicBezTo>
                      <a:pt x="23325" y="7518"/>
                      <a:pt x="23314" y="7519"/>
                      <a:pt x="23303" y="7520"/>
                    </a:cubicBezTo>
                    <a:lnTo>
                      <a:pt x="22487" y="7631"/>
                    </a:lnTo>
                    <a:cubicBezTo>
                      <a:pt x="22410" y="7462"/>
                      <a:pt x="22332" y="7298"/>
                      <a:pt x="22250" y="7135"/>
                    </a:cubicBezTo>
                    <a:lnTo>
                      <a:pt x="22856" y="6573"/>
                    </a:lnTo>
                    <a:cubicBezTo>
                      <a:pt x="23022" y="6420"/>
                      <a:pt x="22903" y="6161"/>
                      <a:pt x="22700" y="6161"/>
                    </a:cubicBezTo>
                    <a:cubicBezTo>
                      <a:pt x="22679" y="6161"/>
                      <a:pt x="22658" y="6164"/>
                      <a:pt x="22636" y="6169"/>
                    </a:cubicBezTo>
                    <a:lnTo>
                      <a:pt x="21837" y="6380"/>
                    </a:lnTo>
                    <a:cubicBezTo>
                      <a:pt x="21742" y="6227"/>
                      <a:pt x="21645" y="6074"/>
                      <a:pt x="21545" y="5919"/>
                    </a:cubicBezTo>
                    <a:lnTo>
                      <a:pt x="22077" y="5285"/>
                    </a:lnTo>
                    <a:cubicBezTo>
                      <a:pt x="22215" y="5123"/>
                      <a:pt x="22083" y="4896"/>
                      <a:pt x="21896" y="4896"/>
                    </a:cubicBezTo>
                    <a:cubicBezTo>
                      <a:pt x="21866" y="4896"/>
                      <a:pt x="21835" y="4902"/>
                      <a:pt x="21804" y="4914"/>
                    </a:cubicBezTo>
                    <a:lnTo>
                      <a:pt x="21035" y="5227"/>
                    </a:lnTo>
                    <a:cubicBezTo>
                      <a:pt x="20924" y="5083"/>
                      <a:pt x="20809" y="4943"/>
                      <a:pt x="20689" y="4805"/>
                    </a:cubicBezTo>
                    <a:lnTo>
                      <a:pt x="21136" y="4107"/>
                    </a:lnTo>
                    <a:cubicBezTo>
                      <a:pt x="21246" y="3938"/>
                      <a:pt x="21111" y="3740"/>
                      <a:pt x="20940" y="3740"/>
                    </a:cubicBezTo>
                    <a:cubicBezTo>
                      <a:pt x="20902" y="3740"/>
                      <a:pt x="20863" y="3750"/>
                      <a:pt x="20824" y="3771"/>
                    </a:cubicBezTo>
                    <a:lnTo>
                      <a:pt x="20098" y="4175"/>
                    </a:lnTo>
                    <a:cubicBezTo>
                      <a:pt x="19968" y="4049"/>
                      <a:pt x="19839" y="3925"/>
                      <a:pt x="19699" y="3800"/>
                    </a:cubicBezTo>
                    <a:lnTo>
                      <a:pt x="20059" y="3055"/>
                    </a:lnTo>
                    <a:cubicBezTo>
                      <a:pt x="20141" y="2884"/>
                      <a:pt x="20005" y="2714"/>
                      <a:pt x="19845" y="2714"/>
                    </a:cubicBezTo>
                    <a:cubicBezTo>
                      <a:pt x="19799" y="2714"/>
                      <a:pt x="19750" y="2728"/>
                      <a:pt x="19704" y="2762"/>
                    </a:cubicBezTo>
                    <a:lnTo>
                      <a:pt x="19036" y="3252"/>
                    </a:lnTo>
                    <a:cubicBezTo>
                      <a:pt x="18892" y="3142"/>
                      <a:pt x="18748" y="3036"/>
                      <a:pt x="18594" y="2931"/>
                    </a:cubicBezTo>
                    <a:lnTo>
                      <a:pt x="18858" y="2146"/>
                    </a:lnTo>
                    <a:cubicBezTo>
                      <a:pt x="18913" y="1976"/>
                      <a:pt x="18777" y="1833"/>
                      <a:pt x="18631" y="1833"/>
                    </a:cubicBezTo>
                    <a:cubicBezTo>
                      <a:pt x="18575" y="1833"/>
                      <a:pt x="18518" y="1854"/>
                      <a:pt x="18469" y="1902"/>
                    </a:cubicBezTo>
                    <a:lnTo>
                      <a:pt x="17868" y="2469"/>
                    </a:lnTo>
                    <a:cubicBezTo>
                      <a:pt x="17714" y="2377"/>
                      <a:pt x="17550" y="2291"/>
                      <a:pt x="17392" y="2210"/>
                    </a:cubicBezTo>
                    <a:lnTo>
                      <a:pt x="17550" y="1397"/>
                    </a:lnTo>
                    <a:cubicBezTo>
                      <a:pt x="17583" y="1231"/>
                      <a:pt x="17452" y="1111"/>
                      <a:pt x="17316" y="1111"/>
                    </a:cubicBezTo>
                    <a:cubicBezTo>
                      <a:pt x="17250" y="1111"/>
                      <a:pt x="17184" y="1139"/>
                      <a:pt x="17133" y="1201"/>
                    </a:cubicBezTo>
                    <a:lnTo>
                      <a:pt x="16614" y="1840"/>
                    </a:lnTo>
                    <a:cubicBezTo>
                      <a:pt x="16446" y="1767"/>
                      <a:pt x="16277" y="1700"/>
                      <a:pt x="16104" y="1638"/>
                    </a:cubicBezTo>
                    <a:lnTo>
                      <a:pt x="16162" y="815"/>
                    </a:lnTo>
                    <a:cubicBezTo>
                      <a:pt x="16171" y="659"/>
                      <a:pt x="16047" y="558"/>
                      <a:pt x="15921" y="558"/>
                    </a:cubicBezTo>
                    <a:cubicBezTo>
                      <a:pt x="15847" y="558"/>
                      <a:pt x="15773" y="593"/>
                      <a:pt x="15725" y="671"/>
                    </a:cubicBezTo>
                    <a:lnTo>
                      <a:pt x="15288" y="1374"/>
                    </a:lnTo>
                    <a:cubicBezTo>
                      <a:pt x="15110" y="1325"/>
                      <a:pt x="14932" y="1277"/>
                      <a:pt x="14754" y="1239"/>
                    </a:cubicBezTo>
                    <a:lnTo>
                      <a:pt x="14711" y="412"/>
                    </a:lnTo>
                    <a:cubicBezTo>
                      <a:pt x="14702" y="270"/>
                      <a:pt x="14585" y="187"/>
                      <a:pt x="14469" y="187"/>
                    </a:cubicBezTo>
                    <a:cubicBezTo>
                      <a:pt x="14385" y="187"/>
                      <a:pt x="14301" y="230"/>
                      <a:pt x="14259" y="325"/>
                    </a:cubicBezTo>
                    <a:lnTo>
                      <a:pt x="13913" y="1075"/>
                    </a:lnTo>
                    <a:cubicBezTo>
                      <a:pt x="13731" y="1046"/>
                      <a:pt x="13553" y="1028"/>
                      <a:pt x="13370" y="1008"/>
                    </a:cubicBezTo>
                    <a:lnTo>
                      <a:pt x="13216" y="196"/>
                    </a:lnTo>
                    <a:cubicBezTo>
                      <a:pt x="13194" y="67"/>
                      <a:pt x="13089" y="1"/>
                      <a:pt x="12984" y="1"/>
                    </a:cubicBezTo>
                    <a:cubicBezTo>
                      <a:pt x="12889" y="1"/>
                      <a:pt x="12794" y="55"/>
                      <a:pt x="12759" y="167"/>
                    </a:cubicBezTo>
                    <a:lnTo>
                      <a:pt x="12510" y="955"/>
                    </a:lnTo>
                    <a:cubicBezTo>
                      <a:pt x="12418" y="955"/>
                      <a:pt x="12327" y="950"/>
                      <a:pt x="12236" y="950"/>
                    </a:cubicBezTo>
                    <a:cubicBezTo>
                      <a:pt x="12145" y="950"/>
                      <a:pt x="12054" y="955"/>
                      <a:pt x="11962" y="955"/>
                    </a:cubicBezTo>
                    <a:lnTo>
                      <a:pt x="11712" y="167"/>
                    </a:lnTo>
                    <a:cubicBezTo>
                      <a:pt x="11678" y="55"/>
                      <a:pt x="11583" y="1"/>
                      <a:pt x="11487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533;p43"/>
              <p:cNvSpPr/>
              <p:nvPr/>
            </p:nvSpPr>
            <p:spPr>
              <a:xfrm>
                <a:off x="1523366" y="3302300"/>
                <a:ext cx="428259" cy="115666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4831" extrusionOk="0">
                    <a:moveTo>
                      <a:pt x="471" y="0"/>
                    </a:moveTo>
                    <a:lnTo>
                      <a:pt x="471" y="0"/>
                    </a:lnTo>
                    <a:cubicBezTo>
                      <a:pt x="476" y="10"/>
                      <a:pt x="486" y="20"/>
                      <a:pt x="491" y="24"/>
                    </a:cubicBezTo>
                    <a:lnTo>
                      <a:pt x="43" y="725"/>
                    </a:lnTo>
                    <a:cubicBezTo>
                      <a:pt x="14" y="765"/>
                      <a:pt x="1" y="812"/>
                      <a:pt x="1" y="851"/>
                    </a:cubicBezTo>
                    <a:cubicBezTo>
                      <a:pt x="1" y="980"/>
                      <a:pt x="111" y="1091"/>
                      <a:pt x="240" y="1091"/>
                    </a:cubicBezTo>
                    <a:cubicBezTo>
                      <a:pt x="280" y="1091"/>
                      <a:pt x="318" y="1082"/>
                      <a:pt x="356" y="1058"/>
                    </a:cubicBezTo>
                    <a:lnTo>
                      <a:pt x="1081" y="654"/>
                    </a:lnTo>
                    <a:cubicBezTo>
                      <a:pt x="1212" y="783"/>
                      <a:pt x="1341" y="909"/>
                      <a:pt x="1480" y="1029"/>
                    </a:cubicBezTo>
                    <a:lnTo>
                      <a:pt x="1121" y="1779"/>
                    </a:lnTo>
                    <a:cubicBezTo>
                      <a:pt x="1101" y="1812"/>
                      <a:pt x="1096" y="1845"/>
                      <a:pt x="1096" y="1879"/>
                    </a:cubicBezTo>
                    <a:cubicBezTo>
                      <a:pt x="1096" y="2009"/>
                      <a:pt x="1207" y="2120"/>
                      <a:pt x="1336" y="2120"/>
                    </a:cubicBezTo>
                    <a:cubicBezTo>
                      <a:pt x="1380" y="2120"/>
                      <a:pt x="1427" y="2100"/>
                      <a:pt x="1476" y="2071"/>
                    </a:cubicBezTo>
                    <a:lnTo>
                      <a:pt x="2144" y="1577"/>
                    </a:lnTo>
                    <a:cubicBezTo>
                      <a:pt x="2288" y="1687"/>
                      <a:pt x="2432" y="1798"/>
                      <a:pt x="2581" y="1898"/>
                    </a:cubicBezTo>
                    <a:lnTo>
                      <a:pt x="2321" y="2686"/>
                    </a:lnTo>
                    <a:cubicBezTo>
                      <a:pt x="2312" y="2710"/>
                      <a:pt x="2307" y="2739"/>
                      <a:pt x="2307" y="2763"/>
                    </a:cubicBezTo>
                    <a:cubicBezTo>
                      <a:pt x="2307" y="2898"/>
                      <a:pt x="2427" y="2999"/>
                      <a:pt x="2547" y="2999"/>
                    </a:cubicBezTo>
                    <a:cubicBezTo>
                      <a:pt x="2605" y="2999"/>
                      <a:pt x="2663" y="2980"/>
                      <a:pt x="2711" y="2932"/>
                    </a:cubicBezTo>
                    <a:lnTo>
                      <a:pt x="3312" y="2360"/>
                    </a:lnTo>
                    <a:cubicBezTo>
                      <a:pt x="3465" y="2451"/>
                      <a:pt x="3629" y="2537"/>
                      <a:pt x="3787" y="2624"/>
                    </a:cubicBezTo>
                    <a:lnTo>
                      <a:pt x="3629" y="3436"/>
                    </a:lnTo>
                    <a:cubicBezTo>
                      <a:pt x="3624" y="3456"/>
                      <a:pt x="3624" y="3470"/>
                      <a:pt x="3624" y="3484"/>
                    </a:cubicBezTo>
                    <a:cubicBezTo>
                      <a:pt x="3624" y="3624"/>
                      <a:pt x="3740" y="3720"/>
                      <a:pt x="3864" y="3720"/>
                    </a:cubicBezTo>
                    <a:cubicBezTo>
                      <a:pt x="3927" y="3720"/>
                      <a:pt x="3994" y="3691"/>
                      <a:pt x="4047" y="3633"/>
                    </a:cubicBezTo>
                    <a:lnTo>
                      <a:pt x="4566" y="2994"/>
                    </a:lnTo>
                    <a:cubicBezTo>
                      <a:pt x="4734" y="3067"/>
                      <a:pt x="4902" y="3134"/>
                      <a:pt x="5075" y="3196"/>
                    </a:cubicBezTo>
                    <a:lnTo>
                      <a:pt x="5018" y="4018"/>
                    </a:lnTo>
                    <a:lnTo>
                      <a:pt x="5018" y="4037"/>
                    </a:lnTo>
                    <a:cubicBezTo>
                      <a:pt x="5018" y="4181"/>
                      <a:pt x="5138" y="4272"/>
                      <a:pt x="5258" y="4272"/>
                    </a:cubicBezTo>
                    <a:cubicBezTo>
                      <a:pt x="5330" y="4272"/>
                      <a:pt x="5406" y="4239"/>
                      <a:pt x="5455" y="4157"/>
                    </a:cubicBezTo>
                    <a:lnTo>
                      <a:pt x="5892" y="3456"/>
                    </a:lnTo>
                    <a:cubicBezTo>
                      <a:pt x="6070" y="3509"/>
                      <a:pt x="6248" y="3551"/>
                      <a:pt x="6426" y="3595"/>
                    </a:cubicBezTo>
                    <a:lnTo>
                      <a:pt x="6469" y="4422"/>
                    </a:lnTo>
                    <a:cubicBezTo>
                      <a:pt x="6479" y="4560"/>
                      <a:pt x="6594" y="4642"/>
                      <a:pt x="6710" y="4642"/>
                    </a:cubicBezTo>
                    <a:cubicBezTo>
                      <a:pt x="6796" y="4642"/>
                      <a:pt x="6877" y="4600"/>
                      <a:pt x="6921" y="4509"/>
                    </a:cubicBezTo>
                    <a:lnTo>
                      <a:pt x="7267" y="3759"/>
                    </a:lnTo>
                    <a:cubicBezTo>
                      <a:pt x="7449" y="3782"/>
                      <a:pt x="7627" y="3806"/>
                      <a:pt x="7810" y="3826"/>
                    </a:cubicBezTo>
                    <a:lnTo>
                      <a:pt x="7959" y="4638"/>
                    </a:lnTo>
                    <a:cubicBezTo>
                      <a:pt x="7983" y="4768"/>
                      <a:pt x="8088" y="4830"/>
                      <a:pt x="8194" y="4830"/>
                    </a:cubicBezTo>
                    <a:cubicBezTo>
                      <a:pt x="8290" y="4830"/>
                      <a:pt x="8387" y="4777"/>
                      <a:pt x="8420" y="4667"/>
                    </a:cubicBezTo>
                    <a:lnTo>
                      <a:pt x="8670" y="3874"/>
                    </a:lnTo>
                    <a:cubicBezTo>
                      <a:pt x="8762" y="3879"/>
                      <a:pt x="8853" y="3883"/>
                      <a:pt x="8944" y="3883"/>
                    </a:cubicBezTo>
                    <a:cubicBezTo>
                      <a:pt x="9035" y="3883"/>
                      <a:pt x="9126" y="3879"/>
                      <a:pt x="9218" y="3874"/>
                    </a:cubicBezTo>
                    <a:lnTo>
                      <a:pt x="9467" y="4667"/>
                    </a:lnTo>
                    <a:cubicBezTo>
                      <a:pt x="9501" y="4777"/>
                      <a:pt x="9598" y="4830"/>
                      <a:pt x="9693" y="4830"/>
                    </a:cubicBezTo>
                    <a:cubicBezTo>
                      <a:pt x="9800" y="4830"/>
                      <a:pt x="9905" y="4768"/>
                      <a:pt x="9924" y="4638"/>
                    </a:cubicBezTo>
                    <a:lnTo>
                      <a:pt x="10078" y="3826"/>
                    </a:lnTo>
                    <a:cubicBezTo>
                      <a:pt x="10261" y="3806"/>
                      <a:pt x="10439" y="3782"/>
                      <a:pt x="10621" y="3759"/>
                    </a:cubicBezTo>
                    <a:lnTo>
                      <a:pt x="10967" y="4509"/>
                    </a:lnTo>
                    <a:cubicBezTo>
                      <a:pt x="11011" y="4600"/>
                      <a:pt x="11092" y="4642"/>
                      <a:pt x="11179" y="4642"/>
                    </a:cubicBezTo>
                    <a:cubicBezTo>
                      <a:pt x="11294" y="4642"/>
                      <a:pt x="11410" y="4560"/>
                      <a:pt x="11419" y="4422"/>
                    </a:cubicBezTo>
                    <a:lnTo>
                      <a:pt x="11462" y="3595"/>
                    </a:lnTo>
                    <a:cubicBezTo>
                      <a:pt x="11640" y="3551"/>
                      <a:pt x="11818" y="3509"/>
                      <a:pt x="11996" y="3456"/>
                    </a:cubicBezTo>
                    <a:lnTo>
                      <a:pt x="12433" y="4157"/>
                    </a:lnTo>
                    <a:cubicBezTo>
                      <a:pt x="12481" y="4239"/>
                      <a:pt x="12557" y="4272"/>
                      <a:pt x="12630" y="4272"/>
                    </a:cubicBezTo>
                    <a:cubicBezTo>
                      <a:pt x="12750" y="4272"/>
                      <a:pt x="12870" y="4181"/>
                      <a:pt x="12870" y="4037"/>
                    </a:cubicBezTo>
                    <a:lnTo>
                      <a:pt x="12870" y="4018"/>
                    </a:lnTo>
                    <a:lnTo>
                      <a:pt x="12812" y="3196"/>
                    </a:lnTo>
                    <a:cubicBezTo>
                      <a:pt x="12985" y="3134"/>
                      <a:pt x="13154" y="3067"/>
                      <a:pt x="13322" y="2994"/>
                    </a:cubicBezTo>
                    <a:lnTo>
                      <a:pt x="13841" y="3633"/>
                    </a:lnTo>
                    <a:cubicBezTo>
                      <a:pt x="13894" y="3691"/>
                      <a:pt x="13961" y="3720"/>
                      <a:pt x="14023" y="3720"/>
                    </a:cubicBezTo>
                    <a:cubicBezTo>
                      <a:pt x="14143" y="3720"/>
                      <a:pt x="14264" y="3624"/>
                      <a:pt x="14264" y="3484"/>
                    </a:cubicBezTo>
                    <a:cubicBezTo>
                      <a:pt x="14264" y="3470"/>
                      <a:pt x="14264" y="3456"/>
                      <a:pt x="14258" y="3436"/>
                    </a:cubicBezTo>
                    <a:lnTo>
                      <a:pt x="14100" y="2624"/>
                    </a:lnTo>
                    <a:cubicBezTo>
                      <a:pt x="14258" y="2537"/>
                      <a:pt x="14422" y="2451"/>
                      <a:pt x="14576" y="2360"/>
                    </a:cubicBezTo>
                    <a:lnTo>
                      <a:pt x="15177" y="2932"/>
                    </a:lnTo>
                    <a:cubicBezTo>
                      <a:pt x="15225" y="2980"/>
                      <a:pt x="15283" y="2999"/>
                      <a:pt x="15340" y="2999"/>
                    </a:cubicBezTo>
                    <a:cubicBezTo>
                      <a:pt x="15460" y="2999"/>
                      <a:pt x="15580" y="2898"/>
                      <a:pt x="15580" y="2763"/>
                    </a:cubicBezTo>
                    <a:cubicBezTo>
                      <a:pt x="15580" y="2739"/>
                      <a:pt x="15576" y="2710"/>
                      <a:pt x="15566" y="2686"/>
                    </a:cubicBezTo>
                    <a:lnTo>
                      <a:pt x="15302" y="1898"/>
                    </a:lnTo>
                    <a:cubicBezTo>
                      <a:pt x="15456" y="1798"/>
                      <a:pt x="15600" y="1687"/>
                      <a:pt x="15744" y="1577"/>
                    </a:cubicBezTo>
                    <a:lnTo>
                      <a:pt x="16412" y="2071"/>
                    </a:lnTo>
                    <a:cubicBezTo>
                      <a:pt x="16460" y="2100"/>
                      <a:pt x="16508" y="2120"/>
                      <a:pt x="16551" y="2120"/>
                    </a:cubicBezTo>
                    <a:cubicBezTo>
                      <a:pt x="16681" y="2120"/>
                      <a:pt x="16791" y="2009"/>
                      <a:pt x="16791" y="1879"/>
                    </a:cubicBezTo>
                    <a:cubicBezTo>
                      <a:pt x="16791" y="1845"/>
                      <a:pt x="16787" y="1812"/>
                      <a:pt x="16767" y="1779"/>
                    </a:cubicBezTo>
                    <a:lnTo>
                      <a:pt x="16407" y="1029"/>
                    </a:lnTo>
                    <a:cubicBezTo>
                      <a:pt x="16547" y="909"/>
                      <a:pt x="16676" y="783"/>
                      <a:pt x="16806" y="654"/>
                    </a:cubicBezTo>
                    <a:lnTo>
                      <a:pt x="17532" y="1058"/>
                    </a:lnTo>
                    <a:cubicBezTo>
                      <a:pt x="17570" y="1082"/>
                      <a:pt x="17609" y="1091"/>
                      <a:pt x="17647" y="1091"/>
                    </a:cubicBezTo>
                    <a:cubicBezTo>
                      <a:pt x="17776" y="1091"/>
                      <a:pt x="17882" y="980"/>
                      <a:pt x="17887" y="851"/>
                    </a:cubicBezTo>
                    <a:cubicBezTo>
                      <a:pt x="17887" y="812"/>
                      <a:pt x="17873" y="765"/>
                      <a:pt x="17844" y="725"/>
                    </a:cubicBezTo>
                    <a:lnTo>
                      <a:pt x="17397" y="24"/>
                    </a:lnTo>
                    <a:cubicBezTo>
                      <a:pt x="17401" y="20"/>
                      <a:pt x="17412" y="10"/>
                      <a:pt x="17416" y="0"/>
                    </a:cubicBezTo>
                    <a:lnTo>
                      <a:pt x="17416" y="0"/>
                    </a:lnTo>
                    <a:cubicBezTo>
                      <a:pt x="14879" y="1322"/>
                      <a:pt x="12000" y="2071"/>
                      <a:pt x="8944" y="2071"/>
                    </a:cubicBezTo>
                    <a:cubicBezTo>
                      <a:pt x="5887" y="2071"/>
                      <a:pt x="3009" y="1322"/>
                      <a:pt x="471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534;p43"/>
              <p:cNvSpPr/>
              <p:nvPr/>
            </p:nvSpPr>
            <p:spPr>
              <a:xfrm>
                <a:off x="1592512" y="3051934"/>
                <a:ext cx="62969" cy="36488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1524" extrusionOk="0">
                    <a:moveTo>
                      <a:pt x="131" y="1"/>
                    </a:moveTo>
                    <a:cubicBezTo>
                      <a:pt x="58" y="5"/>
                      <a:pt x="1" y="68"/>
                      <a:pt x="5" y="139"/>
                    </a:cubicBezTo>
                    <a:cubicBezTo>
                      <a:pt x="5" y="145"/>
                      <a:pt x="10" y="207"/>
                      <a:pt x="29" y="307"/>
                    </a:cubicBezTo>
                    <a:cubicBezTo>
                      <a:pt x="63" y="452"/>
                      <a:pt x="136" y="678"/>
                      <a:pt x="298" y="899"/>
                    </a:cubicBezTo>
                    <a:cubicBezTo>
                      <a:pt x="380" y="1010"/>
                      <a:pt x="486" y="1119"/>
                      <a:pt x="621" y="1216"/>
                    </a:cubicBezTo>
                    <a:cubicBezTo>
                      <a:pt x="755" y="1312"/>
                      <a:pt x="919" y="1394"/>
                      <a:pt x="1116" y="1452"/>
                    </a:cubicBezTo>
                    <a:cubicBezTo>
                      <a:pt x="1279" y="1500"/>
                      <a:pt x="1428" y="1523"/>
                      <a:pt x="1562" y="1523"/>
                    </a:cubicBezTo>
                    <a:cubicBezTo>
                      <a:pt x="1750" y="1523"/>
                      <a:pt x="1908" y="1485"/>
                      <a:pt x="2039" y="1423"/>
                    </a:cubicBezTo>
                    <a:cubicBezTo>
                      <a:pt x="2139" y="1379"/>
                      <a:pt x="2225" y="1321"/>
                      <a:pt x="2293" y="1264"/>
                    </a:cubicBezTo>
                    <a:cubicBezTo>
                      <a:pt x="2398" y="1177"/>
                      <a:pt x="2476" y="1086"/>
                      <a:pt x="2524" y="1014"/>
                    </a:cubicBezTo>
                    <a:cubicBezTo>
                      <a:pt x="2571" y="942"/>
                      <a:pt x="2596" y="895"/>
                      <a:pt x="2596" y="889"/>
                    </a:cubicBezTo>
                    <a:cubicBezTo>
                      <a:pt x="2629" y="822"/>
                      <a:pt x="2600" y="745"/>
                      <a:pt x="2533" y="716"/>
                    </a:cubicBezTo>
                    <a:cubicBezTo>
                      <a:pt x="2515" y="707"/>
                      <a:pt x="2496" y="703"/>
                      <a:pt x="2478" y="703"/>
                    </a:cubicBezTo>
                    <a:cubicBezTo>
                      <a:pt x="2428" y="703"/>
                      <a:pt x="2381" y="733"/>
                      <a:pt x="2360" y="779"/>
                    </a:cubicBezTo>
                    <a:cubicBezTo>
                      <a:pt x="2356" y="784"/>
                      <a:pt x="2341" y="817"/>
                      <a:pt x="2312" y="860"/>
                    </a:cubicBezTo>
                    <a:cubicBezTo>
                      <a:pt x="2265" y="933"/>
                      <a:pt x="2178" y="1033"/>
                      <a:pt x="2057" y="1115"/>
                    </a:cubicBezTo>
                    <a:cubicBezTo>
                      <a:pt x="1999" y="1159"/>
                      <a:pt x="1928" y="1192"/>
                      <a:pt x="1846" y="1221"/>
                    </a:cubicBezTo>
                    <a:cubicBezTo>
                      <a:pt x="1764" y="1245"/>
                      <a:pt x="1673" y="1259"/>
                      <a:pt x="1562" y="1259"/>
                    </a:cubicBezTo>
                    <a:cubicBezTo>
                      <a:pt x="1457" y="1259"/>
                      <a:pt x="1332" y="1245"/>
                      <a:pt x="1192" y="1201"/>
                    </a:cubicBezTo>
                    <a:cubicBezTo>
                      <a:pt x="967" y="1134"/>
                      <a:pt x="799" y="1033"/>
                      <a:pt x="668" y="918"/>
                    </a:cubicBezTo>
                    <a:cubicBezTo>
                      <a:pt x="577" y="837"/>
                      <a:pt x="500" y="745"/>
                      <a:pt x="448" y="653"/>
                    </a:cubicBezTo>
                    <a:cubicBezTo>
                      <a:pt x="362" y="514"/>
                      <a:pt x="318" y="380"/>
                      <a:pt x="294" y="283"/>
                    </a:cubicBezTo>
                    <a:cubicBezTo>
                      <a:pt x="280" y="236"/>
                      <a:pt x="275" y="192"/>
                      <a:pt x="269" y="163"/>
                    </a:cubicBezTo>
                    <a:lnTo>
                      <a:pt x="269" y="134"/>
                    </a:lnTo>
                    <a:lnTo>
                      <a:pt x="265" y="130"/>
                    </a:lnTo>
                    <a:lnTo>
                      <a:pt x="265" y="125"/>
                    </a:lnTo>
                    <a:cubicBezTo>
                      <a:pt x="265" y="53"/>
                      <a:pt x="202" y="1"/>
                      <a:pt x="131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535;p43"/>
              <p:cNvSpPr/>
              <p:nvPr/>
            </p:nvSpPr>
            <p:spPr>
              <a:xfrm>
                <a:off x="1672480" y="3057081"/>
                <a:ext cx="58827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536" extrusionOk="0">
                    <a:moveTo>
                      <a:pt x="990" y="1"/>
                    </a:moveTo>
                    <a:cubicBezTo>
                      <a:pt x="534" y="1"/>
                      <a:pt x="166" y="192"/>
                      <a:pt x="92" y="501"/>
                    </a:cubicBezTo>
                    <a:cubicBezTo>
                      <a:pt x="1" y="895"/>
                      <a:pt x="433" y="1337"/>
                      <a:pt x="1058" y="1487"/>
                    </a:cubicBezTo>
                    <a:cubicBezTo>
                      <a:pt x="1197" y="1520"/>
                      <a:pt x="1334" y="1535"/>
                      <a:pt x="1463" y="1535"/>
                    </a:cubicBezTo>
                    <a:cubicBezTo>
                      <a:pt x="1921" y="1535"/>
                      <a:pt x="2291" y="1342"/>
                      <a:pt x="2365" y="1035"/>
                    </a:cubicBezTo>
                    <a:cubicBezTo>
                      <a:pt x="2456" y="636"/>
                      <a:pt x="2024" y="194"/>
                      <a:pt x="1399" y="50"/>
                    </a:cubicBezTo>
                    <a:cubicBezTo>
                      <a:pt x="1258" y="17"/>
                      <a:pt x="1120" y="1"/>
                      <a:pt x="990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536;p43"/>
              <p:cNvSpPr/>
              <p:nvPr/>
            </p:nvSpPr>
            <p:spPr>
              <a:xfrm>
                <a:off x="1523701" y="3022053"/>
                <a:ext cx="58946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536" extrusionOk="0">
                    <a:moveTo>
                      <a:pt x="999" y="0"/>
                    </a:moveTo>
                    <a:cubicBezTo>
                      <a:pt x="541" y="0"/>
                      <a:pt x="168" y="191"/>
                      <a:pt x="97" y="499"/>
                    </a:cubicBezTo>
                    <a:cubicBezTo>
                      <a:pt x="0" y="897"/>
                      <a:pt x="433" y="1340"/>
                      <a:pt x="1063" y="1489"/>
                    </a:cubicBezTo>
                    <a:cubicBezTo>
                      <a:pt x="1201" y="1520"/>
                      <a:pt x="1336" y="1535"/>
                      <a:pt x="1465" y="1535"/>
                    </a:cubicBezTo>
                    <a:cubicBezTo>
                      <a:pt x="1924" y="1535"/>
                      <a:pt x="2295" y="1345"/>
                      <a:pt x="2371" y="1036"/>
                    </a:cubicBezTo>
                    <a:cubicBezTo>
                      <a:pt x="2462" y="637"/>
                      <a:pt x="2029" y="196"/>
                      <a:pt x="1399" y="47"/>
                    </a:cubicBezTo>
                    <a:cubicBezTo>
                      <a:pt x="1263" y="15"/>
                      <a:pt x="1128" y="0"/>
                      <a:pt x="999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537;p43"/>
              <p:cNvSpPr/>
              <p:nvPr/>
            </p:nvSpPr>
            <p:spPr>
              <a:xfrm>
                <a:off x="1693190" y="3035653"/>
                <a:ext cx="28108" cy="35579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6" extrusionOk="0">
                    <a:moveTo>
                      <a:pt x="738" y="0"/>
                    </a:moveTo>
                    <a:cubicBezTo>
                      <a:pt x="522" y="0"/>
                      <a:pt x="268" y="244"/>
                      <a:pt x="140" y="603"/>
                    </a:cubicBezTo>
                    <a:cubicBezTo>
                      <a:pt x="1" y="992"/>
                      <a:pt x="136" y="1402"/>
                      <a:pt x="453" y="1473"/>
                    </a:cubicBezTo>
                    <a:cubicBezTo>
                      <a:pt x="486" y="1481"/>
                      <a:pt x="520" y="1485"/>
                      <a:pt x="552" y="1485"/>
                    </a:cubicBezTo>
                    <a:cubicBezTo>
                      <a:pt x="831" y="1485"/>
                      <a:pt x="1077" y="1203"/>
                      <a:pt x="1121" y="834"/>
                    </a:cubicBezTo>
                    <a:cubicBezTo>
                      <a:pt x="1174" y="421"/>
                      <a:pt x="1024" y="60"/>
                      <a:pt x="799" y="7"/>
                    </a:cubicBezTo>
                    <a:cubicBezTo>
                      <a:pt x="779" y="2"/>
                      <a:pt x="758" y="0"/>
                      <a:pt x="738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538;p43"/>
              <p:cNvSpPr/>
              <p:nvPr/>
            </p:nvSpPr>
            <p:spPr>
              <a:xfrm>
                <a:off x="1703437" y="3039771"/>
                <a:ext cx="8069" cy="581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43" extrusionOk="0">
                    <a:moveTo>
                      <a:pt x="169" y="0"/>
                    </a:moveTo>
                    <a:cubicBezTo>
                      <a:pt x="37" y="0"/>
                      <a:pt x="0" y="208"/>
                      <a:pt x="140" y="239"/>
                    </a:cubicBezTo>
                    <a:cubicBezTo>
                      <a:pt x="151" y="241"/>
                      <a:pt x="160" y="242"/>
                      <a:pt x="170" y="242"/>
                    </a:cubicBezTo>
                    <a:cubicBezTo>
                      <a:pt x="300" y="242"/>
                      <a:pt x="337" y="39"/>
                      <a:pt x="198" y="3"/>
                    </a:cubicBezTo>
                    <a:cubicBezTo>
                      <a:pt x="188" y="1"/>
                      <a:pt x="178" y="0"/>
                      <a:pt x="169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539;p43"/>
              <p:cNvSpPr/>
              <p:nvPr/>
            </p:nvSpPr>
            <p:spPr>
              <a:xfrm>
                <a:off x="1542328" y="3005078"/>
                <a:ext cx="28108" cy="35626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8" extrusionOk="0">
                    <a:moveTo>
                      <a:pt x="742" y="0"/>
                    </a:moveTo>
                    <a:cubicBezTo>
                      <a:pt x="526" y="0"/>
                      <a:pt x="269" y="244"/>
                      <a:pt x="141" y="602"/>
                    </a:cubicBezTo>
                    <a:cubicBezTo>
                      <a:pt x="1" y="996"/>
                      <a:pt x="136" y="1399"/>
                      <a:pt x="453" y="1477"/>
                    </a:cubicBezTo>
                    <a:cubicBezTo>
                      <a:pt x="485" y="1484"/>
                      <a:pt x="516" y="1487"/>
                      <a:pt x="547" y="1487"/>
                    </a:cubicBezTo>
                    <a:cubicBezTo>
                      <a:pt x="828" y="1487"/>
                      <a:pt x="1078" y="1205"/>
                      <a:pt x="1121" y="833"/>
                    </a:cubicBezTo>
                    <a:cubicBezTo>
                      <a:pt x="1174" y="419"/>
                      <a:pt x="1025" y="64"/>
                      <a:pt x="799" y="6"/>
                    </a:cubicBezTo>
                    <a:cubicBezTo>
                      <a:pt x="781" y="2"/>
                      <a:pt x="762" y="0"/>
                      <a:pt x="742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540;p43"/>
              <p:cNvSpPr/>
              <p:nvPr/>
            </p:nvSpPr>
            <p:spPr>
              <a:xfrm>
                <a:off x="1552599" y="3009268"/>
                <a:ext cx="8069" cy="581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43" extrusionOk="0">
                    <a:moveTo>
                      <a:pt x="168" y="1"/>
                    </a:moveTo>
                    <a:cubicBezTo>
                      <a:pt x="41" y="1"/>
                      <a:pt x="1" y="204"/>
                      <a:pt x="139" y="239"/>
                    </a:cubicBezTo>
                    <a:cubicBezTo>
                      <a:pt x="150" y="242"/>
                      <a:pt x="159" y="243"/>
                      <a:pt x="168" y="243"/>
                    </a:cubicBezTo>
                    <a:cubicBezTo>
                      <a:pt x="299" y="243"/>
                      <a:pt x="336" y="35"/>
                      <a:pt x="197" y="4"/>
                    </a:cubicBezTo>
                    <a:cubicBezTo>
                      <a:pt x="187" y="2"/>
                      <a:pt x="177" y="1"/>
                      <a:pt x="168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1541;p43"/>
            <p:cNvGrpSpPr/>
            <p:nvPr/>
          </p:nvGrpSpPr>
          <p:grpSpPr>
            <a:xfrm>
              <a:off x="3028394" y="1019476"/>
              <a:ext cx="3087211" cy="1525540"/>
              <a:chOff x="841866" y="2830633"/>
              <a:chExt cx="1188578" cy="587333"/>
            </a:xfrm>
          </p:grpSpPr>
          <p:sp>
            <p:nvSpPr>
              <p:cNvPr id="44" name="Google Shape;1542;p43"/>
              <p:cNvSpPr/>
              <p:nvPr/>
            </p:nvSpPr>
            <p:spPr>
              <a:xfrm>
                <a:off x="841866" y="2830633"/>
                <a:ext cx="605123" cy="550199"/>
              </a:xfrm>
              <a:custGeom>
                <a:avLst/>
                <a:gdLst/>
                <a:ahLst/>
                <a:cxnLst/>
                <a:rect l="l" t="t" r="r" b="b"/>
                <a:pathLst>
                  <a:path w="25274" h="22980" extrusionOk="0">
                    <a:moveTo>
                      <a:pt x="12651" y="1"/>
                    </a:moveTo>
                    <a:cubicBezTo>
                      <a:pt x="11779" y="1"/>
                      <a:pt x="10892" y="101"/>
                      <a:pt x="10006" y="310"/>
                    </a:cubicBezTo>
                    <a:cubicBezTo>
                      <a:pt x="3831" y="1761"/>
                      <a:pt x="1" y="7946"/>
                      <a:pt x="1456" y="14121"/>
                    </a:cubicBezTo>
                    <a:cubicBezTo>
                      <a:pt x="2700" y="19410"/>
                      <a:pt x="7415" y="22979"/>
                      <a:pt x="12623" y="22979"/>
                    </a:cubicBezTo>
                    <a:cubicBezTo>
                      <a:pt x="13495" y="22979"/>
                      <a:pt x="14382" y="22879"/>
                      <a:pt x="15268" y="22670"/>
                    </a:cubicBezTo>
                    <a:cubicBezTo>
                      <a:pt x="21443" y="21219"/>
                      <a:pt x="25273" y="15034"/>
                      <a:pt x="23818" y="8858"/>
                    </a:cubicBezTo>
                    <a:cubicBezTo>
                      <a:pt x="22574" y="3569"/>
                      <a:pt x="17859" y="1"/>
                      <a:pt x="126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543;p43"/>
              <p:cNvSpPr/>
              <p:nvPr/>
            </p:nvSpPr>
            <p:spPr>
              <a:xfrm>
                <a:off x="973263" y="3218166"/>
                <a:ext cx="422202" cy="162617"/>
              </a:xfrm>
              <a:custGeom>
                <a:avLst/>
                <a:gdLst/>
                <a:ahLst/>
                <a:cxnLst/>
                <a:rect l="l" t="t" r="r" b="b"/>
                <a:pathLst>
                  <a:path w="17634" h="6792" extrusionOk="0">
                    <a:moveTo>
                      <a:pt x="17633" y="1"/>
                    </a:moveTo>
                    <a:lnTo>
                      <a:pt x="17633" y="1"/>
                    </a:lnTo>
                    <a:cubicBezTo>
                      <a:pt x="16214" y="3154"/>
                      <a:pt x="13404" y="5634"/>
                      <a:pt x="9780" y="6484"/>
                    </a:cubicBezTo>
                    <a:cubicBezTo>
                      <a:pt x="13404" y="5634"/>
                      <a:pt x="16220" y="3154"/>
                      <a:pt x="17633" y="1"/>
                    </a:cubicBezTo>
                    <a:close/>
                    <a:moveTo>
                      <a:pt x="0" y="4293"/>
                    </a:moveTo>
                    <a:lnTo>
                      <a:pt x="0" y="4293"/>
                    </a:lnTo>
                    <a:cubicBezTo>
                      <a:pt x="1672" y="5626"/>
                      <a:pt x="3705" y="6480"/>
                      <a:pt x="5872" y="6721"/>
                    </a:cubicBezTo>
                    <a:lnTo>
                      <a:pt x="5872" y="6721"/>
                    </a:lnTo>
                    <a:cubicBezTo>
                      <a:pt x="3706" y="6479"/>
                      <a:pt x="1673" y="5622"/>
                      <a:pt x="0" y="4293"/>
                    </a:cubicBezTo>
                    <a:close/>
                    <a:moveTo>
                      <a:pt x="9758" y="6489"/>
                    </a:moveTo>
                    <a:cubicBezTo>
                      <a:pt x="8883" y="6698"/>
                      <a:pt x="8006" y="6792"/>
                      <a:pt x="7140" y="6792"/>
                    </a:cubicBezTo>
                    <a:lnTo>
                      <a:pt x="7140" y="6792"/>
                    </a:lnTo>
                    <a:cubicBezTo>
                      <a:pt x="6713" y="6792"/>
                      <a:pt x="6290" y="6768"/>
                      <a:pt x="5872" y="6721"/>
                    </a:cubicBezTo>
                    <a:lnTo>
                      <a:pt x="5872" y="6721"/>
                    </a:lnTo>
                    <a:cubicBezTo>
                      <a:pt x="6290" y="6768"/>
                      <a:pt x="6712" y="6792"/>
                      <a:pt x="7137" y="6792"/>
                    </a:cubicBezTo>
                    <a:cubicBezTo>
                      <a:pt x="7138" y="6792"/>
                      <a:pt x="7139" y="6792"/>
                      <a:pt x="7140" y="6792"/>
                    </a:cubicBezTo>
                    <a:lnTo>
                      <a:pt x="7140" y="6792"/>
                    </a:lnTo>
                    <a:cubicBezTo>
                      <a:pt x="7141" y="6792"/>
                      <a:pt x="7141" y="6792"/>
                      <a:pt x="7142" y="6792"/>
                    </a:cubicBezTo>
                    <a:cubicBezTo>
                      <a:pt x="8005" y="6792"/>
                      <a:pt x="8882" y="6698"/>
                      <a:pt x="9758" y="6489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544;p43"/>
              <p:cNvSpPr/>
              <p:nvPr/>
            </p:nvSpPr>
            <p:spPr>
              <a:xfrm>
                <a:off x="959807" y="3205884"/>
                <a:ext cx="440805" cy="174900"/>
              </a:xfrm>
              <a:custGeom>
                <a:avLst/>
                <a:gdLst/>
                <a:ahLst/>
                <a:cxnLst/>
                <a:rect l="l" t="t" r="r" b="b"/>
                <a:pathLst>
                  <a:path w="18411" h="7305" extrusionOk="0">
                    <a:moveTo>
                      <a:pt x="18411" y="1"/>
                    </a:moveTo>
                    <a:cubicBezTo>
                      <a:pt x="17392" y="1125"/>
                      <a:pt x="16215" y="2119"/>
                      <a:pt x="14898" y="2942"/>
                    </a:cubicBezTo>
                    <a:cubicBezTo>
                      <a:pt x="14994" y="3643"/>
                      <a:pt x="14633" y="4435"/>
                      <a:pt x="13846" y="4652"/>
                    </a:cubicBezTo>
                    <a:cubicBezTo>
                      <a:pt x="13730" y="4686"/>
                      <a:pt x="13610" y="4701"/>
                      <a:pt x="13485" y="4701"/>
                    </a:cubicBezTo>
                    <a:cubicBezTo>
                      <a:pt x="13076" y="4701"/>
                      <a:pt x="12668" y="4522"/>
                      <a:pt x="12375" y="4233"/>
                    </a:cubicBezTo>
                    <a:cubicBezTo>
                      <a:pt x="11577" y="4556"/>
                      <a:pt x="10746" y="4825"/>
                      <a:pt x="9880" y="5027"/>
                    </a:cubicBezTo>
                    <a:cubicBezTo>
                      <a:pt x="8593" y="5329"/>
                      <a:pt x="7310" y="5473"/>
                      <a:pt x="6041" y="5473"/>
                    </a:cubicBezTo>
                    <a:cubicBezTo>
                      <a:pt x="3941" y="5473"/>
                      <a:pt x="1898" y="5075"/>
                      <a:pt x="1" y="4335"/>
                    </a:cubicBezTo>
                    <a:lnTo>
                      <a:pt x="1" y="4335"/>
                    </a:lnTo>
                    <a:cubicBezTo>
                      <a:pt x="183" y="4499"/>
                      <a:pt x="370" y="4657"/>
                      <a:pt x="562" y="4806"/>
                    </a:cubicBezTo>
                    <a:cubicBezTo>
                      <a:pt x="2557" y="6391"/>
                      <a:pt x="5065" y="7305"/>
                      <a:pt x="7699" y="7305"/>
                    </a:cubicBezTo>
                    <a:cubicBezTo>
                      <a:pt x="8574" y="7305"/>
                      <a:pt x="9458" y="7209"/>
                      <a:pt x="10342" y="6997"/>
                    </a:cubicBezTo>
                    <a:cubicBezTo>
                      <a:pt x="13966" y="6147"/>
                      <a:pt x="16776" y="3667"/>
                      <a:pt x="18195" y="514"/>
                    </a:cubicBezTo>
                    <a:cubicBezTo>
                      <a:pt x="18271" y="347"/>
                      <a:pt x="18344" y="174"/>
                      <a:pt x="18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545;p43"/>
              <p:cNvSpPr/>
              <p:nvPr/>
            </p:nvSpPr>
            <p:spPr>
              <a:xfrm>
                <a:off x="924348" y="2996124"/>
                <a:ext cx="73910" cy="74126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3096" extrusionOk="0">
                    <a:moveTo>
                      <a:pt x="1832" y="1"/>
                    </a:moveTo>
                    <a:cubicBezTo>
                      <a:pt x="1515" y="1"/>
                      <a:pt x="1217" y="134"/>
                      <a:pt x="1087" y="429"/>
                    </a:cubicBezTo>
                    <a:cubicBezTo>
                      <a:pt x="1241" y="832"/>
                      <a:pt x="1092" y="1159"/>
                      <a:pt x="751" y="1427"/>
                    </a:cubicBezTo>
                    <a:cubicBezTo>
                      <a:pt x="289" y="1471"/>
                      <a:pt x="1" y="2053"/>
                      <a:pt x="178" y="2485"/>
                    </a:cubicBezTo>
                    <a:cubicBezTo>
                      <a:pt x="338" y="2869"/>
                      <a:pt x="761" y="3095"/>
                      <a:pt x="1178" y="3095"/>
                    </a:cubicBezTo>
                    <a:cubicBezTo>
                      <a:pt x="1232" y="3095"/>
                      <a:pt x="1280" y="3091"/>
                      <a:pt x="1332" y="3081"/>
                    </a:cubicBezTo>
                    <a:cubicBezTo>
                      <a:pt x="1793" y="3018"/>
                      <a:pt x="2192" y="2716"/>
                      <a:pt x="2481" y="2350"/>
                    </a:cubicBezTo>
                    <a:cubicBezTo>
                      <a:pt x="2889" y="1817"/>
                      <a:pt x="3086" y="1039"/>
                      <a:pt x="2735" y="467"/>
                    </a:cubicBezTo>
                    <a:cubicBezTo>
                      <a:pt x="2549" y="163"/>
                      <a:pt x="2183" y="1"/>
                      <a:pt x="18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546;p43"/>
              <p:cNvSpPr/>
              <p:nvPr/>
            </p:nvSpPr>
            <p:spPr>
              <a:xfrm>
                <a:off x="907780" y="3087943"/>
                <a:ext cx="115570" cy="115307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4816" extrusionOk="0">
                    <a:moveTo>
                      <a:pt x="2947" y="1"/>
                    </a:moveTo>
                    <a:cubicBezTo>
                      <a:pt x="2183" y="1"/>
                      <a:pt x="1424" y="587"/>
                      <a:pt x="1366" y="1351"/>
                    </a:cubicBezTo>
                    <a:cubicBezTo>
                      <a:pt x="1342" y="1697"/>
                      <a:pt x="1453" y="1749"/>
                      <a:pt x="1116" y="1831"/>
                    </a:cubicBezTo>
                    <a:cubicBezTo>
                      <a:pt x="415" y="2014"/>
                      <a:pt x="1" y="2855"/>
                      <a:pt x="193" y="3552"/>
                    </a:cubicBezTo>
                    <a:cubicBezTo>
                      <a:pt x="391" y="4248"/>
                      <a:pt x="1083" y="4743"/>
                      <a:pt x="1804" y="4806"/>
                    </a:cubicBezTo>
                    <a:cubicBezTo>
                      <a:pt x="1870" y="4811"/>
                      <a:pt x="1933" y="4816"/>
                      <a:pt x="1995" y="4816"/>
                    </a:cubicBezTo>
                    <a:cubicBezTo>
                      <a:pt x="2654" y="4816"/>
                      <a:pt x="3293" y="4517"/>
                      <a:pt x="3783" y="4075"/>
                    </a:cubicBezTo>
                    <a:cubicBezTo>
                      <a:pt x="4412" y="3503"/>
                      <a:pt x="4827" y="2658"/>
                      <a:pt x="4745" y="1813"/>
                    </a:cubicBezTo>
                    <a:cubicBezTo>
                      <a:pt x="4667" y="971"/>
                      <a:pt x="4028" y="169"/>
                      <a:pt x="3192" y="19"/>
                    </a:cubicBezTo>
                    <a:cubicBezTo>
                      <a:pt x="3110" y="5"/>
                      <a:pt x="3028" y="1"/>
                      <a:pt x="29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547;p43"/>
              <p:cNvSpPr/>
              <p:nvPr/>
            </p:nvSpPr>
            <p:spPr>
              <a:xfrm>
                <a:off x="1299336" y="3118326"/>
                <a:ext cx="104270" cy="107478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4489" extrusionOk="0">
                    <a:moveTo>
                      <a:pt x="2817" y="0"/>
                    </a:moveTo>
                    <a:cubicBezTo>
                      <a:pt x="2682" y="0"/>
                      <a:pt x="2544" y="14"/>
                      <a:pt x="2399" y="48"/>
                    </a:cubicBezTo>
                    <a:cubicBezTo>
                      <a:pt x="2231" y="87"/>
                      <a:pt x="2048" y="145"/>
                      <a:pt x="1865" y="231"/>
                    </a:cubicBezTo>
                    <a:cubicBezTo>
                      <a:pt x="808" y="717"/>
                      <a:pt x="275" y="1812"/>
                      <a:pt x="87" y="2860"/>
                    </a:cubicBezTo>
                    <a:cubicBezTo>
                      <a:pt x="0" y="3354"/>
                      <a:pt x="20" y="3940"/>
                      <a:pt x="404" y="4272"/>
                    </a:cubicBezTo>
                    <a:cubicBezTo>
                      <a:pt x="583" y="4421"/>
                      <a:pt x="785" y="4488"/>
                      <a:pt x="996" y="4488"/>
                    </a:cubicBezTo>
                    <a:cubicBezTo>
                      <a:pt x="1529" y="4488"/>
                      <a:pt x="2129" y="4090"/>
                      <a:pt x="2548" y="3686"/>
                    </a:cubicBezTo>
                    <a:cubicBezTo>
                      <a:pt x="3028" y="3230"/>
                      <a:pt x="3504" y="2744"/>
                      <a:pt x="3778" y="2139"/>
                    </a:cubicBezTo>
                    <a:cubicBezTo>
                      <a:pt x="4354" y="879"/>
                      <a:pt x="3806" y="0"/>
                      <a:pt x="2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548;p43"/>
              <p:cNvSpPr/>
              <p:nvPr/>
            </p:nvSpPr>
            <p:spPr>
              <a:xfrm>
                <a:off x="1241586" y="3247640"/>
                <a:ext cx="74916" cy="59617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490" extrusionOk="0">
                    <a:moveTo>
                      <a:pt x="1764" y="1"/>
                    </a:moveTo>
                    <a:cubicBezTo>
                      <a:pt x="1702" y="1"/>
                      <a:pt x="1634" y="5"/>
                      <a:pt x="1572" y="10"/>
                    </a:cubicBezTo>
                    <a:cubicBezTo>
                      <a:pt x="668" y="125"/>
                      <a:pt x="1" y="996"/>
                      <a:pt x="216" y="1837"/>
                    </a:cubicBezTo>
                    <a:cubicBezTo>
                      <a:pt x="284" y="2086"/>
                      <a:pt x="423" y="2307"/>
                      <a:pt x="606" y="2489"/>
                    </a:cubicBezTo>
                    <a:cubicBezTo>
                      <a:pt x="1490" y="2125"/>
                      <a:pt x="2336" y="1693"/>
                      <a:pt x="3129" y="1198"/>
                    </a:cubicBezTo>
                    <a:cubicBezTo>
                      <a:pt x="3052" y="626"/>
                      <a:pt x="2678" y="111"/>
                      <a:pt x="1986" y="16"/>
                    </a:cubicBezTo>
                    <a:cubicBezTo>
                      <a:pt x="1913" y="5"/>
                      <a:pt x="18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549;p43"/>
              <p:cNvSpPr/>
              <p:nvPr/>
            </p:nvSpPr>
            <p:spPr>
              <a:xfrm>
                <a:off x="1256096" y="3276299"/>
                <a:ext cx="62729" cy="42139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760" extrusionOk="0">
                    <a:moveTo>
                      <a:pt x="2523" y="1"/>
                    </a:moveTo>
                    <a:lnTo>
                      <a:pt x="2523" y="1"/>
                    </a:lnTo>
                    <a:cubicBezTo>
                      <a:pt x="1730" y="496"/>
                      <a:pt x="884" y="928"/>
                      <a:pt x="0" y="1292"/>
                    </a:cubicBezTo>
                    <a:cubicBezTo>
                      <a:pt x="293" y="1581"/>
                      <a:pt x="701" y="1760"/>
                      <a:pt x="1110" y="1760"/>
                    </a:cubicBezTo>
                    <a:cubicBezTo>
                      <a:pt x="1235" y="1760"/>
                      <a:pt x="1355" y="1745"/>
                      <a:pt x="1471" y="1711"/>
                    </a:cubicBezTo>
                    <a:cubicBezTo>
                      <a:pt x="2258" y="1494"/>
                      <a:pt x="2619" y="702"/>
                      <a:pt x="2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550;p43"/>
              <p:cNvSpPr/>
              <p:nvPr/>
            </p:nvSpPr>
            <p:spPr>
              <a:xfrm>
                <a:off x="1105018" y="3064551"/>
                <a:ext cx="58803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1536" extrusionOk="0">
                    <a:moveTo>
                      <a:pt x="1469" y="1"/>
                    </a:moveTo>
                    <a:cubicBezTo>
                      <a:pt x="1337" y="1"/>
                      <a:pt x="1199" y="17"/>
                      <a:pt x="1058" y="50"/>
                    </a:cubicBezTo>
                    <a:cubicBezTo>
                      <a:pt x="433" y="199"/>
                      <a:pt x="0" y="641"/>
                      <a:pt x="91" y="1035"/>
                    </a:cubicBezTo>
                    <a:cubicBezTo>
                      <a:pt x="166" y="1345"/>
                      <a:pt x="533" y="1536"/>
                      <a:pt x="987" y="1536"/>
                    </a:cubicBezTo>
                    <a:cubicBezTo>
                      <a:pt x="1119" y="1536"/>
                      <a:pt x="1257" y="1520"/>
                      <a:pt x="1398" y="1486"/>
                    </a:cubicBezTo>
                    <a:cubicBezTo>
                      <a:pt x="2023" y="1342"/>
                      <a:pt x="2456" y="900"/>
                      <a:pt x="2365" y="501"/>
                    </a:cubicBezTo>
                    <a:cubicBezTo>
                      <a:pt x="2290" y="192"/>
                      <a:pt x="1923" y="1"/>
                      <a:pt x="1469" y="1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551;p43"/>
              <p:cNvSpPr/>
              <p:nvPr/>
            </p:nvSpPr>
            <p:spPr>
              <a:xfrm>
                <a:off x="1253653" y="3029595"/>
                <a:ext cx="58946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536" extrusionOk="0">
                    <a:moveTo>
                      <a:pt x="1470" y="0"/>
                    </a:moveTo>
                    <a:cubicBezTo>
                      <a:pt x="1340" y="0"/>
                      <a:pt x="1202" y="16"/>
                      <a:pt x="1063" y="49"/>
                    </a:cubicBezTo>
                    <a:cubicBezTo>
                      <a:pt x="433" y="198"/>
                      <a:pt x="1" y="640"/>
                      <a:pt x="98" y="1034"/>
                    </a:cubicBezTo>
                    <a:cubicBezTo>
                      <a:pt x="168" y="1344"/>
                      <a:pt x="538" y="1535"/>
                      <a:pt x="992" y="1535"/>
                    </a:cubicBezTo>
                    <a:cubicBezTo>
                      <a:pt x="1123" y="1535"/>
                      <a:pt x="1260" y="1519"/>
                      <a:pt x="1400" y="1486"/>
                    </a:cubicBezTo>
                    <a:cubicBezTo>
                      <a:pt x="2029" y="1337"/>
                      <a:pt x="2462" y="894"/>
                      <a:pt x="2365" y="501"/>
                    </a:cubicBezTo>
                    <a:cubicBezTo>
                      <a:pt x="2294" y="191"/>
                      <a:pt x="1925" y="0"/>
                      <a:pt x="1470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552;p43"/>
              <p:cNvSpPr/>
              <p:nvPr/>
            </p:nvSpPr>
            <p:spPr>
              <a:xfrm>
                <a:off x="1115146" y="3043123"/>
                <a:ext cx="2796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489" extrusionOk="0">
                    <a:moveTo>
                      <a:pt x="430" y="1"/>
                    </a:moveTo>
                    <a:cubicBezTo>
                      <a:pt x="409" y="1"/>
                      <a:pt x="389" y="3"/>
                      <a:pt x="370" y="8"/>
                    </a:cubicBezTo>
                    <a:cubicBezTo>
                      <a:pt x="145" y="65"/>
                      <a:pt x="0" y="421"/>
                      <a:pt x="48" y="835"/>
                    </a:cubicBezTo>
                    <a:cubicBezTo>
                      <a:pt x="91" y="1206"/>
                      <a:pt x="340" y="1489"/>
                      <a:pt x="621" y="1489"/>
                    </a:cubicBezTo>
                    <a:cubicBezTo>
                      <a:pt x="652" y="1489"/>
                      <a:pt x="684" y="1485"/>
                      <a:pt x="716" y="1478"/>
                    </a:cubicBezTo>
                    <a:cubicBezTo>
                      <a:pt x="1033" y="1401"/>
                      <a:pt x="1168" y="997"/>
                      <a:pt x="1028" y="604"/>
                    </a:cubicBezTo>
                    <a:cubicBezTo>
                      <a:pt x="901" y="248"/>
                      <a:pt x="645" y="1"/>
                      <a:pt x="430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553;p43"/>
              <p:cNvSpPr/>
              <p:nvPr/>
            </p:nvSpPr>
            <p:spPr>
              <a:xfrm>
                <a:off x="1124795" y="3047337"/>
                <a:ext cx="8045" cy="5842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44" extrusionOk="0">
                    <a:moveTo>
                      <a:pt x="172" y="1"/>
                    </a:moveTo>
                    <a:cubicBezTo>
                      <a:pt x="162" y="1"/>
                      <a:pt x="151" y="2"/>
                      <a:pt x="140" y="5"/>
                    </a:cubicBezTo>
                    <a:cubicBezTo>
                      <a:pt x="1" y="36"/>
                      <a:pt x="38" y="243"/>
                      <a:pt x="168" y="243"/>
                    </a:cubicBezTo>
                    <a:cubicBezTo>
                      <a:pt x="177" y="243"/>
                      <a:pt x="187" y="242"/>
                      <a:pt x="197" y="240"/>
                    </a:cubicBezTo>
                    <a:cubicBezTo>
                      <a:pt x="336" y="205"/>
                      <a:pt x="301" y="1"/>
                      <a:pt x="172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554;p43"/>
              <p:cNvSpPr/>
              <p:nvPr/>
            </p:nvSpPr>
            <p:spPr>
              <a:xfrm>
                <a:off x="1265864" y="3012644"/>
                <a:ext cx="28108" cy="35579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6" extrusionOk="0">
                    <a:moveTo>
                      <a:pt x="437" y="0"/>
                    </a:moveTo>
                    <a:cubicBezTo>
                      <a:pt x="416" y="0"/>
                      <a:pt x="395" y="3"/>
                      <a:pt x="375" y="7"/>
                    </a:cubicBezTo>
                    <a:cubicBezTo>
                      <a:pt x="149" y="60"/>
                      <a:pt x="0" y="420"/>
                      <a:pt x="54" y="834"/>
                    </a:cubicBezTo>
                    <a:cubicBezTo>
                      <a:pt x="96" y="1204"/>
                      <a:pt x="344" y="1485"/>
                      <a:pt x="623" y="1485"/>
                    </a:cubicBezTo>
                    <a:cubicBezTo>
                      <a:pt x="655" y="1485"/>
                      <a:pt x="688" y="1481"/>
                      <a:pt x="721" y="1473"/>
                    </a:cubicBezTo>
                    <a:cubicBezTo>
                      <a:pt x="1039" y="1401"/>
                      <a:pt x="1173" y="992"/>
                      <a:pt x="1034" y="604"/>
                    </a:cubicBezTo>
                    <a:cubicBezTo>
                      <a:pt x="907" y="244"/>
                      <a:pt x="652" y="0"/>
                      <a:pt x="437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555;p43"/>
              <p:cNvSpPr/>
              <p:nvPr/>
            </p:nvSpPr>
            <p:spPr>
              <a:xfrm>
                <a:off x="1275681" y="3016762"/>
                <a:ext cx="8021" cy="5842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44" extrusionOk="0">
                    <a:moveTo>
                      <a:pt x="167" y="0"/>
                    </a:moveTo>
                    <a:cubicBezTo>
                      <a:pt x="158" y="0"/>
                      <a:pt x="148" y="2"/>
                      <a:pt x="138" y="4"/>
                    </a:cubicBezTo>
                    <a:cubicBezTo>
                      <a:pt x="1" y="39"/>
                      <a:pt x="36" y="243"/>
                      <a:pt x="163" y="243"/>
                    </a:cubicBezTo>
                    <a:cubicBezTo>
                      <a:pt x="174" y="243"/>
                      <a:pt x="185" y="242"/>
                      <a:pt x="196" y="239"/>
                    </a:cubicBezTo>
                    <a:cubicBezTo>
                      <a:pt x="335" y="208"/>
                      <a:pt x="298" y="0"/>
                      <a:pt x="167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556;p43"/>
              <p:cNvSpPr/>
              <p:nvPr/>
            </p:nvSpPr>
            <p:spPr>
              <a:xfrm>
                <a:off x="946806" y="2905118"/>
                <a:ext cx="92873" cy="84469"/>
              </a:xfrm>
              <a:custGeom>
                <a:avLst/>
                <a:gdLst/>
                <a:ahLst/>
                <a:cxnLst/>
                <a:rect l="l" t="t" r="r" b="b"/>
                <a:pathLst>
                  <a:path w="3879" h="3528" extrusionOk="0">
                    <a:moveTo>
                      <a:pt x="1942" y="0"/>
                    </a:moveTo>
                    <a:cubicBezTo>
                      <a:pt x="1807" y="0"/>
                      <a:pt x="1668" y="14"/>
                      <a:pt x="1533" y="49"/>
                    </a:cubicBezTo>
                    <a:cubicBezTo>
                      <a:pt x="586" y="274"/>
                      <a:pt x="1" y="1220"/>
                      <a:pt x="221" y="2167"/>
                    </a:cubicBezTo>
                    <a:cubicBezTo>
                      <a:pt x="413" y="2979"/>
                      <a:pt x="1139" y="3527"/>
                      <a:pt x="1937" y="3527"/>
                    </a:cubicBezTo>
                    <a:cubicBezTo>
                      <a:pt x="2072" y="3527"/>
                      <a:pt x="2206" y="3513"/>
                      <a:pt x="2341" y="3480"/>
                    </a:cubicBezTo>
                    <a:cubicBezTo>
                      <a:pt x="3288" y="3258"/>
                      <a:pt x="3878" y="2307"/>
                      <a:pt x="3652" y="1360"/>
                    </a:cubicBezTo>
                    <a:cubicBezTo>
                      <a:pt x="3461" y="548"/>
                      <a:pt x="2740" y="0"/>
                      <a:pt x="1942" y="0"/>
                    </a:cubicBezTo>
                    <a:close/>
                  </a:path>
                </a:pathLst>
              </a:custGeom>
              <a:solidFill>
                <a:srgbClr val="FEB123">
                  <a:alpha val="29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557;p43"/>
              <p:cNvSpPr/>
              <p:nvPr/>
            </p:nvSpPr>
            <p:spPr>
              <a:xfrm>
                <a:off x="1151850" y="3053634"/>
                <a:ext cx="123543" cy="60910"/>
              </a:xfrm>
              <a:custGeom>
                <a:avLst/>
                <a:gdLst/>
                <a:ahLst/>
                <a:cxnLst/>
                <a:rect l="l" t="t" r="r" b="b"/>
                <a:pathLst>
                  <a:path w="5160" h="2544" extrusionOk="0">
                    <a:moveTo>
                      <a:pt x="4520" y="0"/>
                    </a:moveTo>
                    <a:cubicBezTo>
                      <a:pt x="4505" y="0"/>
                      <a:pt x="4490" y="2"/>
                      <a:pt x="4474" y="6"/>
                    </a:cubicBezTo>
                    <a:cubicBezTo>
                      <a:pt x="4463" y="5"/>
                      <a:pt x="4451" y="5"/>
                      <a:pt x="4439" y="5"/>
                    </a:cubicBezTo>
                    <a:cubicBezTo>
                      <a:pt x="3974" y="5"/>
                      <a:pt x="3372" y="644"/>
                      <a:pt x="2547" y="784"/>
                    </a:cubicBezTo>
                    <a:cubicBezTo>
                      <a:pt x="2288" y="862"/>
                      <a:pt x="2026" y="883"/>
                      <a:pt x="1777" y="883"/>
                    </a:cubicBezTo>
                    <a:cubicBezTo>
                      <a:pt x="1481" y="883"/>
                      <a:pt x="1202" y="853"/>
                      <a:pt x="964" y="853"/>
                    </a:cubicBezTo>
                    <a:cubicBezTo>
                      <a:pt x="767" y="853"/>
                      <a:pt x="598" y="874"/>
                      <a:pt x="471" y="948"/>
                    </a:cubicBezTo>
                    <a:cubicBezTo>
                      <a:pt x="1" y="1060"/>
                      <a:pt x="483" y="2543"/>
                      <a:pt x="2279" y="2543"/>
                    </a:cubicBezTo>
                    <a:cubicBezTo>
                      <a:pt x="2484" y="2543"/>
                      <a:pt x="2706" y="2524"/>
                      <a:pt x="2946" y="2481"/>
                    </a:cubicBezTo>
                    <a:cubicBezTo>
                      <a:pt x="5160" y="1833"/>
                      <a:pt x="5009" y="0"/>
                      <a:pt x="4520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558;p43"/>
              <p:cNvSpPr/>
              <p:nvPr/>
            </p:nvSpPr>
            <p:spPr>
              <a:xfrm>
                <a:off x="1444547" y="2836116"/>
                <a:ext cx="585897" cy="581851"/>
              </a:xfrm>
              <a:custGeom>
                <a:avLst/>
                <a:gdLst/>
                <a:ahLst/>
                <a:cxnLst/>
                <a:rect l="l" t="t" r="r" b="b"/>
                <a:pathLst>
                  <a:path w="24471" h="24302" extrusionOk="0">
                    <a:moveTo>
                      <a:pt x="11487" y="1"/>
                    </a:moveTo>
                    <a:cubicBezTo>
                      <a:pt x="11382" y="1"/>
                      <a:pt x="11276" y="67"/>
                      <a:pt x="11251" y="196"/>
                    </a:cubicBezTo>
                    <a:lnTo>
                      <a:pt x="11102" y="1008"/>
                    </a:lnTo>
                    <a:cubicBezTo>
                      <a:pt x="10919" y="1028"/>
                      <a:pt x="10741" y="1046"/>
                      <a:pt x="10559" y="1075"/>
                    </a:cubicBezTo>
                    <a:lnTo>
                      <a:pt x="10213" y="325"/>
                    </a:lnTo>
                    <a:cubicBezTo>
                      <a:pt x="10170" y="230"/>
                      <a:pt x="10086" y="187"/>
                      <a:pt x="10002" y="187"/>
                    </a:cubicBezTo>
                    <a:cubicBezTo>
                      <a:pt x="9886" y="187"/>
                      <a:pt x="9769" y="270"/>
                      <a:pt x="9761" y="412"/>
                    </a:cubicBezTo>
                    <a:lnTo>
                      <a:pt x="9718" y="1239"/>
                    </a:lnTo>
                    <a:cubicBezTo>
                      <a:pt x="9540" y="1277"/>
                      <a:pt x="9362" y="1325"/>
                      <a:pt x="9184" y="1374"/>
                    </a:cubicBezTo>
                    <a:lnTo>
                      <a:pt x="8747" y="671"/>
                    </a:lnTo>
                    <a:cubicBezTo>
                      <a:pt x="8699" y="593"/>
                      <a:pt x="8625" y="558"/>
                      <a:pt x="8551" y="558"/>
                    </a:cubicBezTo>
                    <a:cubicBezTo>
                      <a:pt x="8425" y="558"/>
                      <a:pt x="8300" y="659"/>
                      <a:pt x="8310" y="815"/>
                    </a:cubicBezTo>
                    <a:lnTo>
                      <a:pt x="8367" y="1638"/>
                    </a:lnTo>
                    <a:cubicBezTo>
                      <a:pt x="8194" y="1700"/>
                      <a:pt x="8026" y="1767"/>
                      <a:pt x="7858" y="1840"/>
                    </a:cubicBezTo>
                    <a:lnTo>
                      <a:pt x="7339" y="1201"/>
                    </a:lnTo>
                    <a:cubicBezTo>
                      <a:pt x="7288" y="1139"/>
                      <a:pt x="7221" y="1111"/>
                      <a:pt x="7156" y="1111"/>
                    </a:cubicBezTo>
                    <a:cubicBezTo>
                      <a:pt x="7019" y="1111"/>
                      <a:pt x="6888" y="1231"/>
                      <a:pt x="6921" y="1397"/>
                    </a:cubicBezTo>
                    <a:lnTo>
                      <a:pt x="7079" y="2210"/>
                    </a:lnTo>
                    <a:cubicBezTo>
                      <a:pt x="6921" y="2291"/>
                      <a:pt x="6757" y="2377"/>
                      <a:pt x="6604" y="2469"/>
                    </a:cubicBezTo>
                    <a:lnTo>
                      <a:pt x="6003" y="1902"/>
                    </a:lnTo>
                    <a:cubicBezTo>
                      <a:pt x="5954" y="1854"/>
                      <a:pt x="5897" y="1833"/>
                      <a:pt x="5841" y="1833"/>
                    </a:cubicBezTo>
                    <a:cubicBezTo>
                      <a:pt x="5694" y="1833"/>
                      <a:pt x="5558" y="1976"/>
                      <a:pt x="5613" y="2146"/>
                    </a:cubicBezTo>
                    <a:lnTo>
                      <a:pt x="5873" y="2931"/>
                    </a:lnTo>
                    <a:cubicBezTo>
                      <a:pt x="5724" y="3036"/>
                      <a:pt x="5580" y="3142"/>
                      <a:pt x="5436" y="3252"/>
                    </a:cubicBezTo>
                    <a:lnTo>
                      <a:pt x="4768" y="2762"/>
                    </a:lnTo>
                    <a:cubicBezTo>
                      <a:pt x="4722" y="2728"/>
                      <a:pt x="4673" y="2714"/>
                      <a:pt x="4626" y="2714"/>
                    </a:cubicBezTo>
                    <a:cubicBezTo>
                      <a:pt x="4467" y="2714"/>
                      <a:pt x="4331" y="2884"/>
                      <a:pt x="4413" y="3055"/>
                    </a:cubicBezTo>
                    <a:lnTo>
                      <a:pt x="4772" y="3800"/>
                    </a:lnTo>
                    <a:cubicBezTo>
                      <a:pt x="4633" y="3925"/>
                      <a:pt x="4504" y="4049"/>
                      <a:pt x="4373" y="4175"/>
                    </a:cubicBezTo>
                    <a:lnTo>
                      <a:pt x="3648" y="3771"/>
                    </a:lnTo>
                    <a:cubicBezTo>
                      <a:pt x="3609" y="3750"/>
                      <a:pt x="3569" y="3740"/>
                      <a:pt x="3532" y="3740"/>
                    </a:cubicBezTo>
                    <a:cubicBezTo>
                      <a:pt x="3361" y="3740"/>
                      <a:pt x="3226" y="3938"/>
                      <a:pt x="3335" y="4107"/>
                    </a:cubicBezTo>
                    <a:lnTo>
                      <a:pt x="3783" y="4805"/>
                    </a:lnTo>
                    <a:cubicBezTo>
                      <a:pt x="3663" y="4943"/>
                      <a:pt x="3547" y="5083"/>
                      <a:pt x="3437" y="5227"/>
                    </a:cubicBezTo>
                    <a:lnTo>
                      <a:pt x="2667" y="4914"/>
                    </a:lnTo>
                    <a:cubicBezTo>
                      <a:pt x="2636" y="4902"/>
                      <a:pt x="2605" y="4896"/>
                      <a:pt x="2576" y="4896"/>
                    </a:cubicBezTo>
                    <a:cubicBezTo>
                      <a:pt x="2389" y="4896"/>
                      <a:pt x="2257" y="5123"/>
                      <a:pt x="2394" y="5285"/>
                    </a:cubicBezTo>
                    <a:lnTo>
                      <a:pt x="2927" y="5919"/>
                    </a:lnTo>
                    <a:cubicBezTo>
                      <a:pt x="2827" y="6074"/>
                      <a:pt x="2730" y="6227"/>
                      <a:pt x="2634" y="6380"/>
                    </a:cubicBezTo>
                    <a:lnTo>
                      <a:pt x="1836" y="6169"/>
                    </a:lnTo>
                    <a:cubicBezTo>
                      <a:pt x="1814" y="6164"/>
                      <a:pt x="1792" y="6161"/>
                      <a:pt x="1772" y="6161"/>
                    </a:cubicBezTo>
                    <a:cubicBezTo>
                      <a:pt x="1569" y="6161"/>
                      <a:pt x="1449" y="6420"/>
                      <a:pt x="1616" y="6573"/>
                    </a:cubicBezTo>
                    <a:lnTo>
                      <a:pt x="2221" y="7135"/>
                    </a:lnTo>
                    <a:cubicBezTo>
                      <a:pt x="2139" y="7298"/>
                      <a:pt x="2062" y="7462"/>
                      <a:pt x="1986" y="7631"/>
                    </a:cubicBezTo>
                    <a:lnTo>
                      <a:pt x="1168" y="7520"/>
                    </a:lnTo>
                    <a:cubicBezTo>
                      <a:pt x="1157" y="7519"/>
                      <a:pt x="1147" y="7518"/>
                      <a:pt x="1137" y="7518"/>
                    </a:cubicBezTo>
                    <a:cubicBezTo>
                      <a:pt x="913" y="7518"/>
                      <a:pt x="807" y="7810"/>
                      <a:pt x="1000" y="7948"/>
                    </a:cubicBezTo>
                    <a:lnTo>
                      <a:pt x="1669" y="8428"/>
                    </a:lnTo>
                    <a:cubicBezTo>
                      <a:pt x="1611" y="8601"/>
                      <a:pt x="1553" y="8774"/>
                      <a:pt x="1500" y="8951"/>
                    </a:cubicBezTo>
                    <a:lnTo>
                      <a:pt x="673" y="8947"/>
                    </a:lnTo>
                    <a:cubicBezTo>
                      <a:pt x="672" y="8947"/>
                      <a:pt x="670" y="8947"/>
                      <a:pt x="668" y="8947"/>
                    </a:cubicBezTo>
                    <a:cubicBezTo>
                      <a:pt x="428" y="8947"/>
                      <a:pt x="344" y="9275"/>
                      <a:pt x="558" y="9389"/>
                    </a:cubicBezTo>
                    <a:lnTo>
                      <a:pt x="1288" y="9783"/>
                    </a:lnTo>
                    <a:cubicBezTo>
                      <a:pt x="1250" y="9960"/>
                      <a:pt x="1217" y="10139"/>
                      <a:pt x="1188" y="10321"/>
                    </a:cubicBezTo>
                    <a:lnTo>
                      <a:pt x="365" y="10417"/>
                    </a:lnTo>
                    <a:cubicBezTo>
                      <a:pt x="121" y="10451"/>
                      <a:pt x="77" y="10787"/>
                      <a:pt x="308" y="10874"/>
                    </a:cubicBezTo>
                    <a:lnTo>
                      <a:pt x="1077" y="11177"/>
                    </a:lnTo>
                    <a:cubicBezTo>
                      <a:pt x="1063" y="11355"/>
                      <a:pt x="1053" y="11537"/>
                      <a:pt x="1044" y="11719"/>
                    </a:cubicBezTo>
                    <a:lnTo>
                      <a:pt x="241" y="11921"/>
                    </a:lnTo>
                    <a:cubicBezTo>
                      <a:pt x="1" y="11979"/>
                      <a:pt x="1" y="12320"/>
                      <a:pt x="241" y="12382"/>
                    </a:cubicBezTo>
                    <a:lnTo>
                      <a:pt x="1044" y="12580"/>
                    </a:lnTo>
                    <a:cubicBezTo>
                      <a:pt x="1053" y="12763"/>
                      <a:pt x="1063" y="12945"/>
                      <a:pt x="1077" y="13128"/>
                    </a:cubicBezTo>
                    <a:lnTo>
                      <a:pt x="308" y="13426"/>
                    </a:lnTo>
                    <a:cubicBezTo>
                      <a:pt x="77" y="13517"/>
                      <a:pt x="121" y="13853"/>
                      <a:pt x="365" y="13882"/>
                    </a:cubicBezTo>
                    <a:lnTo>
                      <a:pt x="1188" y="13979"/>
                    </a:lnTo>
                    <a:cubicBezTo>
                      <a:pt x="1217" y="14161"/>
                      <a:pt x="1250" y="14339"/>
                      <a:pt x="1288" y="14516"/>
                    </a:cubicBezTo>
                    <a:lnTo>
                      <a:pt x="558" y="14911"/>
                    </a:lnTo>
                    <a:cubicBezTo>
                      <a:pt x="342" y="15031"/>
                      <a:pt x="429" y="15358"/>
                      <a:pt x="673" y="15358"/>
                    </a:cubicBezTo>
                    <a:lnTo>
                      <a:pt x="1500" y="15352"/>
                    </a:lnTo>
                    <a:cubicBezTo>
                      <a:pt x="1553" y="15525"/>
                      <a:pt x="1611" y="15698"/>
                      <a:pt x="1669" y="15871"/>
                    </a:cubicBezTo>
                    <a:lnTo>
                      <a:pt x="1000" y="16352"/>
                    </a:lnTo>
                    <a:cubicBezTo>
                      <a:pt x="808" y="16489"/>
                      <a:pt x="912" y="16783"/>
                      <a:pt x="1133" y="16783"/>
                    </a:cubicBezTo>
                    <a:cubicBezTo>
                      <a:pt x="1144" y="16783"/>
                      <a:pt x="1156" y="16782"/>
                      <a:pt x="1168" y="16780"/>
                    </a:cubicBezTo>
                    <a:lnTo>
                      <a:pt x="1986" y="16670"/>
                    </a:lnTo>
                    <a:cubicBezTo>
                      <a:pt x="2062" y="16838"/>
                      <a:pt x="2139" y="17006"/>
                      <a:pt x="2221" y="17164"/>
                    </a:cubicBezTo>
                    <a:lnTo>
                      <a:pt x="1616" y="17727"/>
                    </a:lnTo>
                    <a:cubicBezTo>
                      <a:pt x="1449" y="17880"/>
                      <a:pt x="1569" y="18139"/>
                      <a:pt x="1772" y="18139"/>
                    </a:cubicBezTo>
                    <a:cubicBezTo>
                      <a:pt x="1792" y="18139"/>
                      <a:pt x="1814" y="18137"/>
                      <a:pt x="1836" y="18131"/>
                    </a:cubicBezTo>
                    <a:lnTo>
                      <a:pt x="2634" y="17919"/>
                    </a:lnTo>
                    <a:cubicBezTo>
                      <a:pt x="2730" y="18078"/>
                      <a:pt x="2827" y="18231"/>
                      <a:pt x="2927" y="18386"/>
                    </a:cubicBezTo>
                    <a:lnTo>
                      <a:pt x="2394" y="19014"/>
                    </a:lnTo>
                    <a:cubicBezTo>
                      <a:pt x="2257" y="19180"/>
                      <a:pt x="2388" y="19408"/>
                      <a:pt x="2575" y="19408"/>
                    </a:cubicBezTo>
                    <a:cubicBezTo>
                      <a:pt x="2605" y="19408"/>
                      <a:pt x="2636" y="19402"/>
                      <a:pt x="2667" y="19389"/>
                    </a:cubicBezTo>
                    <a:lnTo>
                      <a:pt x="3437" y="19078"/>
                    </a:lnTo>
                    <a:cubicBezTo>
                      <a:pt x="3547" y="19222"/>
                      <a:pt x="3663" y="19360"/>
                      <a:pt x="3783" y="19495"/>
                    </a:cubicBezTo>
                    <a:lnTo>
                      <a:pt x="3335" y="20196"/>
                    </a:lnTo>
                    <a:cubicBezTo>
                      <a:pt x="3226" y="20366"/>
                      <a:pt x="3360" y="20560"/>
                      <a:pt x="3530" y="20560"/>
                    </a:cubicBezTo>
                    <a:cubicBezTo>
                      <a:pt x="3568" y="20560"/>
                      <a:pt x="3608" y="20551"/>
                      <a:pt x="3648" y="20529"/>
                    </a:cubicBezTo>
                    <a:lnTo>
                      <a:pt x="4373" y="20125"/>
                    </a:lnTo>
                    <a:cubicBezTo>
                      <a:pt x="4504" y="20254"/>
                      <a:pt x="4633" y="20380"/>
                      <a:pt x="4772" y="20500"/>
                    </a:cubicBezTo>
                    <a:lnTo>
                      <a:pt x="4413" y="21250"/>
                    </a:lnTo>
                    <a:cubicBezTo>
                      <a:pt x="4330" y="21421"/>
                      <a:pt x="4468" y="21589"/>
                      <a:pt x="4627" y="21589"/>
                    </a:cubicBezTo>
                    <a:cubicBezTo>
                      <a:pt x="4674" y="21589"/>
                      <a:pt x="4722" y="21575"/>
                      <a:pt x="4768" y="21542"/>
                    </a:cubicBezTo>
                    <a:lnTo>
                      <a:pt x="5436" y="21048"/>
                    </a:lnTo>
                    <a:cubicBezTo>
                      <a:pt x="5580" y="21158"/>
                      <a:pt x="5724" y="21269"/>
                      <a:pt x="5873" y="21369"/>
                    </a:cubicBezTo>
                    <a:lnTo>
                      <a:pt x="5613" y="22157"/>
                    </a:lnTo>
                    <a:cubicBezTo>
                      <a:pt x="5558" y="22325"/>
                      <a:pt x="5696" y="22468"/>
                      <a:pt x="5844" y="22468"/>
                    </a:cubicBezTo>
                    <a:cubicBezTo>
                      <a:pt x="5899" y="22468"/>
                      <a:pt x="5955" y="22449"/>
                      <a:pt x="6003" y="22403"/>
                    </a:cubicBezTo>
                    <a:lnTo>
                      <a:pt x="6604" y="21831"/>
                    </a:lnTo>
                    <a:cubicBezTo>
                      <a:pt x="6757" y="21922"/>
                      <a:pt x="6921" y="22008"/>
                      <a:pt x="7079" y="22095"/>
                    </a:cubicBezTo>
                    <a:lnTo>
                      <a:pt x="6921" y="22907"/>
                    </a:lnTo>
                    <a:cubicBezTo>
                      <a:pt x="6888" y="23071"/>
                      <a:pt x="7020" y="23192"/>
                      <a:pt x="7158" y="23192"/>
                    </a:cubicBezTo>
                    <a:cubicBezTo>
                      <a:pt x="7222" y="23192"/>
                      <a:pt x="7288" y="23166"/>
                      <a:pt x="7339" y="23104"/>
                    </a:cubicBezTo>
                    <a:lnTo>
                      <a:pt x="7858" y="22465"/>
                    </a:lnTo>
                    <a:cubicBezTo>
                      <a:pt x="8026" y="22538"/>
                      <a:pt x="8194" y="22605"/>
                      <a:pt x="8367" y="22667"/>
                    </a:cubicBezTo>
                    <a:lnTo>
                      <a:pt x="8310" y="23489"/>
                    </a:lnTo>
                    <a:cubicBezTo>
                      <a:pt x="8300" y="23643"/>
                      <a:pt x="8424" y="23742"/>
                      <a:pt x="8549" y="23742"/>
                    </a:cubicBezTo>
                    <a:cubicBezTo>
                      <a:pt x="8624" y="23742"/>
                      <a:pt x="8699" y="23707"/>
                      <a:pt x="8747" y="23628"/>
                    </a:cubicBezTo>
                    <a:lnTo>
                      <a:pt x="9184" y="22927"/>
                    </a:lnTo>
                    <a:cubicBezTo>
                      <a:pt x="9362" y="22980"/>
                      <a:pt x="9540" y="23022"/>
                      <a:pt x="9718" y="23066"/>
                    </a:cubicBezTo>
                    <a:lnTo>
                      <a:pt x="9761" y="23893"/>
                    </a:lnTo>
                    <a:cubicBezTo>
                      <a:pt x="9769" y="24035"/>
                      <a:pt x="9885" y="24115"/>
                      <a:pt x="10001" y="24115"/>
                    </a:cubicBezTo>
                    <a:cubicBezTo>
                      <a:pt x="10086" y="24115"/>
                      <a:pt x="10170" y="24072"/>
                      <a:pt x="10213" y="23980"/>
                    </a:cubicBezTo>
                    <a:lnTo>
                      <a:pt x="10559" y="23230"/>
                    </a:lnTo>
                    <a:cubicBezTo>
                      <a:pt x="10741" y="23253"/>
                      <a:pt x="10919" y="23277"/>
                      <a:pt x="11102" y="23297"/>
                    </a:cubicBezTo>
                    <a:lnTo>
                      <a:pt x="11251" y="24109"/>
                    </a:lnTo>
                    <a:cubicBezTo>
                      <a:pt x="11276" y="24235"/>
                      <a:pt x="11383" y="24302"/>
                      <a:pt x="11489" y="24302"/>
                    </a:cubicBezTo>
                    <a:cubicBezTo>
                      <a:pt x="11584" y="24302"/>
                      <a:pt x="11678" y="24249"/>
                      <a:pt x="11712" y="24138"/>
                    </a:cubicBezTo>
                    <a:lnTo>
                      <a:pt x="11962" y="23345"/>
                    </a:lnTo>
                    <a:cubicBezTo>
                      <a:pt x="12054" y="23350"/>
                      <a:pt x="12145" y="23354"/>
                      <a:pt x="12236" y="23354"/>
                    </a:cubicBezTo>
                    <a:cubicBezTo>
                      <a:pt x="12327" y="23354"/>
                      <a:pt x="12418" y="23350"/>
                      <a:pt x="12510" y="23345"/>
                    </a:cubicBezTo>
                    <a:lnTo>
                      <a:pt x="12759" y="24138"/>
                    </a:lnTo>
                    <a:cubicBezTo>
                      <a:pt x="12794" y="24249"/>
                      <a:pt x="12888" y="24302"/>
                      <a:pt x="12982" y="24302"/>
                    </a:cubicBezTo>
                    <a:cubicBezTo>
                      <a:pt x="13088" y="24302"/>
                      <a:pt x="13194" y="24235"/>
                      <a:pt x="13216" y="24109"/>
                    </a:cubicBezTo>
                    <a:lnTo>
                      <a:pt x="13370" y="23297"/>
                    </a:lnTo>
                    <a:cubicBezTo>
                      <a:pt x="13553" y="23277"/>
                      <a:pt x="13731" y="23253"/>
                      <a:pt x="13913" y="23230"/>
                    </a:cubicBezTo>
                    <a:lnTo>
                      <a:pt x="14259" y="23980"/>
                    </a:lnTo>
                    <a:cubicBezTo>
                      <a:pt x="14302" y="24072"/>
                      <a:pt x="14386" y="24115"/>
                      <a:pt x="14470" y="24115"/>
                    </a:cubicBezTo>
                    <a:cubicBezTo>
                      <a:pt x="14586" y="24115"/>
                      <a:pt x="14702" y="24035"/>
                      <a:pt x="14711" y="23893"/>
                    </a:cubicBezTo>
                    <a:lnTo>
                      <a:pt x="14754" y="23066"/>
                    </a:lnTo>
                    <a:cubicBezTo>
                      <a:pt x="14932" y="23022"/>
                      <a:pt x="15110" y="22980"/>
                      <a:pt x="15288" y="22927"/>
                    </a:cubicBezTo>
                    <a:lnTo>
                      <a:pt x="15725" y="23628"/>
                    </a:lnTo>
                    <a:cubicBezTo>
                      <a:pt x="15773" y="23707"/>
                      <a:pt x="15848" y="23742"/>
                      <a:pt x="15923" y="23742"/>
                    </a:cubicBezTo>
                    <a:cubicBezTo>
                      <a:pt x="16048" y="23742"/>
                      <a:pt x="16171" y="23643"/>
                      <a:pt x="16162" y="23489"/>
                    </a:cubicBezTo>
                    <a:lnTo>
                      <a:pt x="16104" y="22667"/>
                    </a:lnTo>
                    <a:cubicBezTo>
                      <a:pt x="16277" y="22605"/>
                      <a:pt x="16446" y="22538"/>
                      <a:pt x="16614" y="22465"/>
                    </a:cubicBezTo>
                    <a:lnTo>
                      <a:pt x="17133" y="23104"/>
                    </a:lnTo>
                    <a:cubicBezTo>
                      <a:pt x="17183" y="23166"/>
                      <a:pt x="17249" y="23192"/>
                      <a:pt x="17314" y="23192"/>
                    </a:cubicBezTo>
                    <a:cubicBezTo>
                      <a:pt x="17451" y="23192"/>
                      <a:pt x="17583" y="23071"/>
                      <a:pt x="17550" y="22907"/>
                    </a:cubicBezTo>
                    <a:lnTo>
                      <a:pt x="17392" y="22095"/>
                    </a:lnTo>
                    <a:cubicBezTo>
                      <a:pt x="17550" y="22008"/>
                      <a:pt x="17714" y="21922"/>
                      <a:pt x="17868" y="21831"/>
                    </a:cubicBezTo>
                    <a:lnTo>
                      <a:pt x="18469" y="22403"/>
                    </a:lnTo>
                    <a:cubicBezTo>
                      <a:pt x="18517" y="22449"/>
                      <a:pt x="18573" y="22468"/>
                      <a:pt x="18628" y="22468"/>
                    </a:cubicBezTo>
                    <a:cubicBezTo>
                      <a:pt x="18776" y="22468"/>
                      <a:pt x="18914" y="22325"/>
                      <a:pt x="18858" y="22157"/>
                    </a:cubicBezTo>
                    <a:lnTo>
                      <a:pt x="18594" y="21369"/>
                    </a:lnTo>
                    <a:cubicBezTo>
                      <a:pt x="18748" y="21269"/>
                      <a:pt x="18892" y="21158"/>
                      <a:pt x="19036" y="21048"/>
                    </a:cubicBezTo>
                    <a:lnTo>
                      <a:pt x="19704" y="21542"/>
                    </a:lnTo>
                    <a:cubicBezTo>
                      <a:pt x="19749" y="21575"/>
                      <a:pt x="19798" y="21589"/>
                      <a:pt x="19844" y="21589"/>
                    </a:cubicBezTo>
                    <a:cubicBezTo>
                      <a:pt x="20004" y="21589"/>
                      <a:pt x="20141" y="21421"/>
                      <a:pt x="20059" y="21250"/>
                    </a:cubicBezTo>
                    <a:lnTo>
                      <a:pt x="19699" y="20500"/>
                    </a:lnTo>
                    <a:cubicBezTo>
                      <a:pt x="19839" y="20380"/>
                      <a:pt x="19968" y="20254"/>
                      <a:pt x="20098" y="20125"/>
                    </a:cubicBezTo>
                    <a:lnTo>
                      <a:pt x="20824" y="20529"/>
                    </a:lnTo>
                    <a:cubicBezTo>
                      <a:pt x="20863" y="20551"/>
                      <a:pt x="20903" y="20560"/>
                      <a:pt x="20941" y="20560"/>
                    </a:cubicBezTo>
                    <a:cubicBezTo>
                      <a:pt x="21112" y="20560"/>
                      <a:pt x="21246" y="20366"/>
                      <a:pt x="21136" y="20196"/>
                    </a:cubicBezTo>
                    <a:lnTo>
                      <a:pt x="20689" y="19495"/>
                    </a:lnTo>
                    <a:cubicBezTo>
                      <a:pt x="20809" y="19360"/>
                      <a:pt x="20924" y="19222"/>
                      <a:pt x="21035" y="19078"/>
                    </a:cubicBezTo>
                    <a:lnTo>
                      <a:pt x="21804" y="19389"/>
                    </a:lnTo>
                    <a:cubicBezTo>
                      <a:pt x="21836" y="19402"/>
                      <a:pt x="21867" y="19408"/>
                      <a:pt x="21897" y="19408"/>
                    </a:cubicBezTo>
                    <a:cubicBezTo>
                      <a:pt x="22083" y="19408"/>
                      <a:pt x="22215" y="19180"/>
                      <a:pt x="22077" y="19014"/>
                    </a:cubicBezTo>
                    <a:lnTo>
                      <a:pt x="21545" y="18386"/>
                    </a:lnTo>
                    <a:cubicBezTo>
                      <a:pt x="21645" y="18231"/>
                      <a:pt x="21742" y="18078"/>
                      <a:pt x="21837" y="17919"/>
                    </a:cubicBezTo>
                    <a:lnTo>
                      <a:pt x="22636" y="18131"/>
                    </a:lnTo>
                    <a:cubicBezTo>
                      <a:pt x="22658" y="18137"/>
                      <a:pt x="22679" y="18139"/>
                      <a:pt x="22700" y="18139"/>
                    </a:cubicBezTo>
                    <a:cubicBezTo>
                      <a:pt x="22903" y="18139"/>
                      <a:pt x="23022" y="17880"/>
                      <a:pt x="22856" y="17727"/>
                    </a:cubicBezTo>
                    <a:lnTo>
                      <a:pt x="22250" y="17164"/>
                    </a:lnTo>
                    <a:cubicBezTo>
                      <a:pt x="22332" y="17006"/>
                      <a:pt x="22410" y="16838"/>
                      <a:pt x="22487" y="16670"/>
                    </a:cubicBezTo>
                    <a:lnTo>
                      <a:pt x="23303" y="16780"/>
                    </a:lnTo>
                    <a:cubicBezTo>
                      <a:pt x="23316" y="16782"/>
                      <a:pt x="23327" y="16783"/>
                      <a:pt x="23339" y="16783"/>
                    </a:cubicBezTo>
                    <a:cubicBezTo>
                      <a:pt x="23560" y="16783"/>
                      <a:pt x="23664" y="16489"/>
                      <a:pt x="23472" y="16352"/>
                    </a:cubicBezTo>
                    <a:lnTo>
                      <a:pt x="22804" y="15871"/>
                    </a:lnTo>
                    <a:cubicBezTo>
                      <a:pt x="22862" y="15698"/>
                      <a:pt x="22919" y="15525"/>
                      <a:pt x="22971" y="15352"/>
                    </a:cubicBezTo>
                    <a:lnTo>
                      <a:pt x="23798" y="15358"/>
                    </a:lnTo>
                    <a:cubicBezTo>
                      <a:pt x="24044" y="15358"/>
                      <a:pt x="24130" y="15031"/>
                      <a:pt x="23914" y="14911"/>
                    </a:cubicBezTo>
                    <a:lnTo>
                      <a:pt x="23183" y="14516"/>
                    </a:lnTo>
                    <a:cubicBezTo>
                      <a:pt x="23222" y="14339"/>
                      <a:pt x="23255" y="14161"/>
                      <a:pt x="23284" y="13979"/>
                    </a:cubicBezTo>
                    <a:lnTo>
                      <a:pt x="24106" y="13882"/>
                    </a:lnTo>
                    <a:cubicBezTo>
                      <a:pt x="24351" y="13853"/>
                      <a:pt x="24394" y="13517"/>
                      <a:pt x="24164" y="13426"/>
                    </a:cubicBezTo>
                    <a:lnTo>
                      <a:pt x="23395" y="13128"/>
                    </a:lnTo>
                    <a:cubicBezTo>
                      <a:pt x="23410" y="12945"/>
                      <a:pt x="23419" y="12763"/>
                      <a:pt x="23428" y="12580"/>
                    </a:cubicBezTo>
                    <a:lnTo>
                      <a:pt x="24231" y="12382"/>
                    </a:lnTo>
                    <a:cubicBezTo>
                      <a:pt x="24471" y="12320"/>
                      <a:pt x="24471" y="11979"/>
                      <a:pt x="24231" y="11921"/>
                    </a:cubicBezTo>
                    <a:lnTo>
                      <a:pt x="23428" y="11719"/>
                    </a:lnTo>
                    <a:cubicBezTo>
                      <a:pt x="23419" y="11537"/>
                      <a:pt x="23410" y="11355"/>
                      <a:pt x="23395" y="11177"/>
                    </a:cubicBezTo>
                    <a:lnTo>
                      <a:pt x="24164" y="10874"/>
                    </a:lnTo>
                    <a:cubicBezTo>
                      <a:pt x="24394" y="10787"/>
                      <a:pt x="24351" y="10451"/>
                      <a:pt x="24106" y="10417"/>
                    </a:cubicBezTo>
                    <a:lnTo>
                      <a:pt x="23284" y="10321"/>
                    </a:lnTo>
                    <a:cubicBezTo>
                      <a:pt x="23255" y="10139"/>
                      <a:pt x="23222" y="9960"/>
                      <a:pt x="23183" y="9783"/>
                    </a:cubicBezTo>
                    <a:lnTo>
                      <a:pt x="23914" y="9389"/>
                    </a:lnTo>
                    <a:cubicBezTo>
                      <a:pt x="24129" y="9275"/>
                      <a:pt x="24045" y="8947"/>
                      <a:pt x="23803" y="8947"/>
                    </a:cubicBezTo>
                    <a:cubicBezTo>
                      <a:pt x="23802" y="8947"/>
                      <a:pt x="23800" y="8947"/>
                      <a:pt x="23798" y="8947"/>
                    </a:cubicBezTo>
                    <a:lnTo>
                      <a:pt x="22971" y="8951"/>
                    </a:lnTo>
                    <a:cubicBezTo>
                      <a:pt x="22919" y="8774"/>
                      <a:pt x="22862" y="8601"/>
                      <a:pt x="22804" y="8428"/>
                    </a:cubicBezTo>
                    <a:lnTo>
                      <a:pt x="23472" y="7948"/>
                    </a:lnTo>
                    <a:cubicBezTo>
                      <a:pt x="23665" y="7810"/>
                      <a:pt x="23558" y="7518"/>
                      <a:pt x="23335" y="7518"/>
                    </a:cubicBezTo>
                    <a:cubicBezTo>
                      <a:pt x="23325" y="7518"/>
                      <a:pt x="23314" y="7519"/>
                      <a:pt x="23303" y="7520"/>
                    </a:cubicBezTo>
                    <a:lnTo>
                      <a:pt x="22487" y="7631"/>
                    </a:lnTo>
                    <a:cubicBezTo>
                      <a:pt x="22410" y="7462"/>
                      <a:pt x="22332" y="7298"/>
                      <a:pt x="22250" y="7135"/>
                    </a:cubicBezTo>
                    <a:lnTo>
                      <a:pt x="22856" y="6573"/>
                    </a:lnTo>
                    <a:cubicBezTo>
                      <a:pt x="23022" y="6420"/>
                      <a:pt x="22903" y="6161"/>
                      <a:pt x="22700" y="6161"/>
                    </a:cubicBezTo>
                    <a:cubicBezTo>
                      <a:pt x="22679" y="6161"/>
                      <a:pt x="22658" y="6164"/>
                      <a:pt x="22636" y="6169"/>
                    </a:cubicBezTo>
                    <a:lnTo>
                      <a:pt x="21837" y="6380"/>
                    </a:lnTo>
                    <a:cubicBezTo>
                      <a:pt x="21742" y="6227"/>
                      <a:pt x="21645" y="6074"/>
                      <a:pt x="21545" y="5919"/>
                    </a:cubicBezTo>
                    <a:lnTo>
                      <a:pt x="22077" y="5285"/>
                    </a:lnTo>
                    <a:cubicBezTo>
                      <a:pt x="22215" y="5123"/>
                      <a:pt x="22083" y="4896"/>
                      <a:pt x="21896" y="4896"/>
                    </a:cubicBezTo>
                    <a:cubicBezTo>
                      <a:pt x="21866" y="4896"/>
                      <a:pt x="21835" y="4902"/>
                      <a:pt x="21804" y="4914"/>
                    </a:cubicBezTo>
                    <a:lnTo>
                      <a:pt x="21035" y="5227"/>
                    </a:lnTo>
                    <a:cubicBezTo>
                      <a:pt x="20924" y="5083"/>
                      <a:pt x="20809" y="4943"/>
                      <a:pt x="20689" y="4805"/>
                    </a:cubicBezTo>
                    <a:lnTo>
                      <a:pt x="21136" y="4107"/>
                    </a:lnTo>
                    <a:cubicBezTo>
                      <a:pt x="21246" y="3938"/>
                      <a:pt x="21111" y="3740"/>
                      <a:pt x="20940" y="3740"/>
                    </a:cubicBezTo>
                    <a:cubicBezTo>
                      <a:pt x="20902" y="3740"/>
                      <a:pt x="20863" y="3750"/>
                      <a:pt x="20824" y="3771"/>
                    </a:cubicBezTo>
                    <a:lnTo>
                      <a:pt x="20098" y="4175"/>
                    </a:lnTo>
                    <a:cubicBezTo>
                      <a:pt x="19968" y="4049"/>
                      <a:pt x="19839" y="3925"/>
                      <a:pt x="19699" y="3800"/>
                    </a:cubicBezTo>
                    <a:lnTo>
                      <a:pt x="20059" y="3055"/>
                    </a:lnTo>
                    <a:cubicBezTo>
                      <a:pt x="20141" y="2884"/>
                      <a:pt x="20005" y="2714"/>
                      <a:pt x="19845" y="2714"/>
                    </a:cubicBezTo>
                    <a:cubicBezTo>
                      <a:pt x="19799" y="2714"/>
                      <a:pt x="19750" y="2728"/>
                      <a:pt x="19704" y="2762"/>
                    </a:cubicBezTo>
                    <a:lnTo>
                      <a:pt x="19036" y="3252"/>
                    </a:lnTo>
                    <a:cubicBezTo>
                      <a:pt x="18892" y="3142"/>
                      <a:pt x="18748" y="3036"/>
                      <a:pt x="18594" y="2931"/>
                    </a:cubicBezTo>
                    <a:lnTo>
                      <a:pt x="18858" y="2146"/>
                    </a:lnTo>
                    <a:cubicBezTo>
                      <a:pt x="18913" y="1976"/>
                      <a:pt x="18777" y="1833"/>
                      <a:pt x="18631" y="1833"/>
                    </a:cubicBezTo>
                    <a:cubicBezTo>
                      <a:pt x="18575" y="1833"/>
                      <a:pt x="18518" y="1854"/>
                      <a:pt x="18469" y="1902"/>
                    </a:cubicBezTo>
                    <a:lnTo>
                      <a:pt x="17868" y="2469"/>
                    </a:lnTo>
                    <a:cubicBezTo>
                      <a:pt x="17714" y="2377"/>
                      <a:pt x="17550" y="2291"/>
                      <a:pt x="17392" y="2210"/>
                    </a:cubicBezTo>
                    <a:lnTo>
                      <a:pt x="17550" y="1397"/>
                    </a:lnTo>
                    <a:cubicBezTo>
                      <a:pt x="17583" y="1231"/>
                      <a:pt x="17452" y="1111"/>
                      <a:pt x="17316" y="1111"/>
                    </a:cubicBezTo>
                    <a:cubicBezTo>
                      <a:pt x="17250" y="1111"/>
                      <a:pt x="17184" y="1139"/>
                      <a:pt x="17133" y="1201"/>
                    </a:cubicBezTo>
                    <a:lnTo>
                      <a:pt x="16614" y="1840"/>
                    </a:lnTo>
                    <a:cubicBezTo>
                      <a:pt x="16446" y="1767"/>
                      <a:pt x="16277" y="1700"/>
                      <a:pt x="16104" y="1638"/>
                    </a:cubicBezTo>
                    <a:lnTo>
                      <a:pt x="16162" y="815"/>
                    </a:lnTo>
                    <a:cubicBezTo>
                      <a:pt x="16171" y="659"/>
                      <a:pt x="16047" y="558"/>
                      <a:pt x="15921" y="558"/>
                    </a:cubicBezTo>
                    <a:cubicBezTo>
                      <a:pt x="15847" y="558"/>
                      <a:pt x="15773" y="593"/>
                      <a:pt x="15725" y="671"/>
                    </a:cubicBezTo>
                    <a:lnTo>
                      <a:pt x="15288" y="1374"/>
                    </a:lnTo>
                    <a:cubicBezTo>
                      <a:pt x="15110" y="1325"/>
                      <a:pt x="14932" y="1277"/>
                      <a:pt x="14754" y="1239"/>
                    </a:cubicBezTo>
                    <a:lnTo>
                      <a:pt x="14711" y="412"/>
                    </a:lnTo>
                    <a:cubicBezTo>
                      <a:pt x="14702" y="270"/>
                      <a:pt x="14585" y="187"/>
                      <a:pt x="14469" y="187"/>
                    </a:cubicBezTo>
                    <a:cubicBezTo>
                      <a:pt x="14385" y="187"/>
                      <a:pt x="14301" y="230"/>
                      <a:pt x="14259" y="325"/>
                    </a:cubicBezTo>
                    <a:lnTo>
                      <a:pt x="13913" y="1075"/>
                    </a:lnTo>
                    <a:cubicBezTo>
                      <a:pt x="13731" y="1046"/>
                      <a:pt x="13553" y="1028"/>
                      <a:pt x="13370" y="1008"/>
                    </a:cubicBezTo>
                    <a:lnTo>
                      <a:pt x="13216" y="196"/>
                    </a:lnTo>
                    <a:cubicBezTo>
                      <a:pt x="13194" y="67"/>
                      <a:pt x="13089" y="1"/>
                      <a:pt x="12984" y="1"/>
                    </a:cubicBezTo>
                    <a:cubicBezTo>
                      <a:pt x="12889" y="1"/>
                      <a:pt x="12794" y="55"/>
                      <a:pt x="12759" y="167"/>
                    </a:cubicBezTo>
                    <a:lnTo>
                      <a:pt x="12510" y="955"/>
                    </a:lnTo>
                    <a:cubicBezTo>
                      <a:pt x="12418" y="955"/>
                      <a:pt x="12327" y="950"/>
                      <a:pt x="12236" y="950"/>
                    </a:cubicBezTo>
                    <a:cubicBezTo>
                      <a:pt x="12145" y="950"/>
                      <a:pt x="12054" y="955"/>
                      <a:pt x="11962" y="955"/>
                    </a:cubicBezTo>
                    <a:lnTo>
                      <a:pt x="11712" y="167"/>
                    </a:lnTo>
                    <a:cubicBezTo>
                      <a:pt x="11678" y="55"/>
                      <a:pt x="11583" y="1"/>
                      <a:pt x="114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559;p43"/>
              <p:cNvSpPr/>
              <p:nvPr/>
            </p:nvSpPr>
            <p:spPr>
              <a:xfrm>
                <a:off x="1523366" y="3302300"/>
                <a:ext cx="428259" cy="115666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4831" extrusionOk="0">
                    <a:moveTo>
                      <a:pt x="471" y="0"/>
                    </a:moveTo>
                    <a:lnTo>
                      <a:pt x="471" y="0"/>
                    </a:lnTo>
                    <a:cubicBezTo>
                      <a:pt x="476" y="10"/>
                      <a:pt x="486" y="20"/>
                      <a:pt x="491" y="24"/>
                    </a:cubicBezTo>
                    <a:lnTo>
                      <a:pt x="43" y="725"/>
                    </a:lnTo>
                    <a:cubicBezTo>
                      <a:pt x="14" y="765"/>
                      <a:pt x="1" y="812"/>
                      <a:pt x="1" y="851"/>
                    </a:cubicBezTo>
                    <a:cubicBezTo>
                      <a:pt x="1" y="980"/>
                      <a:pt x="111" y="1091"/>
                      <a:pt x="240" y="1091"/>
                    </a:cubicBezTo>
                    <a:cubicBezTo>
                      <a:pt x="280" y="1091"/>
                      <a:pt x="318" y="1082"/>
                      <a:pt x="356" y="1058"/>
                    </a:cubicBezTo>
                    <a:lnTo>
                      <a:pt x="1081" y="654"/>
                    </a:lnTo>
                    <a:cubicBezTo>
                      <a:pt x="1212" y="783"/>
                      <a:pt x="1341" y="909"/>
                      <a:pt x="1480" y="1029"/>
                    </a:cubicBezTo>
                    <a:lnTo>
                      <a:pt x="1121" y="1779"/>
                    </a:lnTo>
                    <a:cubicBezTo>
                      <a:pt x="1101" y="1812"/>
                      <a:pt x="1096" y="1845"/>
                      <a:pt x="1096" y="1879"/>
                    </a:cubicBezTo>
                    <a:cubicBezTo>
                      <a:pt x="1096" y="2009"/>
                      <a:pt x="1207" y="2120"/>
                      <a:pt x="1336" y="2120"/>
                    </a:cubicBezTo>
                    <a:cubicBezTo>
                      <a:pt x="1380" y="2120"/>
                      <a:pt x="1427" y="2100"/>
                      <a:pt x="1476" y="2071"/>
                    </a:cubicBezTo>
                    <a:lnTo>
                      <a:pt x="2144" y="1577"/>
                    </a:lnTo>
                    <a:cubicBezTo>
                      <a:pt x="2288" y="1687"/>
                      <a:pt x="2432" y="1798"/>
                      <a:pt x="2581" y="1898"/>
                    </a:cubicBezTo>
                    <a:lnTo>
                      <a:pt x="2321" y="2686"/>
                    </a:lnTo>
                    <a:cubicBezTo>
                      <a:pt x="2312" y="2710"/>
                      <a:pt x="2307" y="2739"/>
                      <a:pt x="2307" y="2763"/>
                    </a:cubicBezTo>
                    <a:cubicBezTo>
                      <a:pt x="2307" y="2898"/>
                      <a:pt x="2427" y="2999"/>
                      <a:pt x="2547" y="2999"/>
                    </a:cubicBezTo>
                    <a:cubicBezTo>
                      <a:pt x="2605" y="2999"/>
                      <a:pt x="2663" y="2980"/>
                      <a:pt x="2711" y="2932"/>
                    </a:cubicBezTo>
                    <a:lnTo>
                      <a:pt x="3312" y="2360"/>
                    </a:lnTo>
                    <a:cubicBezTo>
                      <a:pt x="3465" y="2451"/>
                      <a:pt x="3629" y="2537"/>
                      <a:pt x="3787" y="2624"/>
                    </a:cubicBezTo>
                    <a:lnTo>
                      <a:pt x="3629" y="3436"/>
                    </a:lnTo>
                    <a:cubicBezTo>
                      <a:pt x="3624" y="3456"/>
                      <a:pt x="3624" y="3470"/>
                      <a:pt x="3624" y="3484"/>
                    </a:cubicBezTo>
                    <a:cubicBezTo>
                      <a:pt x="3624" y="3624"/>
                      <a:pt x="3740" y="3720"/>
                      <a:pt x="3864" y="3720"/>
                    </a:cubicBezTo>
                    <a:cubicBezTo>
                      <a:pt x="3927" y="3720"/>
                      <a:pt x="3994" y="3691"/>
                      <a:pt x="4047" y="3633"/>
                    </a:cubicBezTo>
                    <a:lnTo>
                      <a:pt x="4566" y="2994"/>
                    </a:lnTo>
                    <a:cubicBezTo>
                      <a:pt x="4734" y="3067"/>
                      <a:pt x="4902" y="3134"/>
                      <a:pt x="5075" y="3196"/>
                    </a:cubicBezTo>
                    <a:lnTo>
                      <a:pt x="5018" y="4018"/>
                    </a:lnTo>
                    <a:lnTo>
                      <a:pt x="5018" y="4037"/>
                    </a:lnTo>
                    <a:cubicBezTo>
                      <a:pt x="5018" y="4181"/>
                      <a:pt x="5138" y="4272"/>
                      <a:pt x="5258" y="4272"/>
                    </a:cubicBezTo>
                    <a:cubicBezTo>
                      <a:pt x="5330" y="4272"/>
                      <a:pt x="5406" y="4239"/>
                      <a:pt x="5455" y="4157"/>
                    </a:cubicBezTo>
                    <a:lnTo>
                      <a:pt x="5892" y="3456"/>
                    </a:lnTo>
                    <a:cubicBezTo>
                      <a:pt x="6070" y="3509"/>
                      <a:pt x="6248" y="3551"/>
                      <a:pt x="6426" y="3595"/>
                    </a:cubicBezTo>
                    <a:lnTo>
                      <a:pt x="6469" y="4422"/>
                    </a:lnTo>
                    <a:cubicBezTo>
                      <a:pt x="6479" y="4560"/>
                      <a:pt x="6594" y="4642"/>
                      <a:pt x="6710" y="4642"/>
                    </a:cubicBezTo>
                    <a:cubicBezTo>
                      <a:pt x="6796" y="4642"/>
                      <a:pt x="6877" y="4600"/>
                      <a:pt x="6921" y="4509"/>
                    </a:cubicBezTo>
                    <a:lnTo>
                      <a:pt x="7267" y="3759"/>
                    </a:lnTo>
                    <a:cubicBezTo>
                      <a:pt x="7449" y="3782"/>
                      <a:pt x="7627" y="3806"/>
                      <a:pt x="7810" y="3826"/>
                    </a:cubicBezTo>
                    <a:lnTo>
                      <a:pt x="7959" y="4638"/>
                    </a:lnTo>
                    <a:cubicBezTo>
                      <a:pt x="7983" y="4768"/>
                      <a:pt x="8088" y="4830"/>
                      <a:pt x="8194" y="4830"/>
                    </a:cubicBezTo>
                    <a:cubicBezTo>
                      <a:pt x="8290" y="4830"/>
                      <a:pt x="8387" y="4777"/>
                      <a:pt x="8420" y="4667"/>
                    </a:cubicBezTo>
                    <a:lnTo>
                      <a:pt x="8670" y="3874"/>
                    </a:lnTo>
                    <a:cubicBezTo>
                      <a:pt x="8762" y="3879"/>
                      <a:pt x="8853" y="3883"/>
                      <a:pt x="8944" y="3883"/>
                    </a:cubicBezTo>
                    <a:cubicBezTo>
                      <a:pt x="9035" y="3883"/>
                      <a:pt x="9126" y="3879"/>
                      <a:pt x="9218" y="3874"/>
                    </a:cubicBezTo>
                    <a:lnTo>
                      <a:pt x="9467" y="4667"/>
                    </a:lnTo>
                    <a:cubicBezTo>
                      <a:pt x="9501" y="4777"/>
                      <a:pt x="9598" y="4830"/>
                      <a:pt x="9693" y="4830"/>
                    </a:cubicBezTo>
                    <a:cubicBezTo>
                      <a:pt x="9800" y="4830"/>
                      <a:pt x="9905" y="4768"/>
                      <a:pt x="9924" y="4638"/>
                    </a:cubicBezTo>
                    <a:lnTo>
                      <a:pt x="10078" y="3826"/>
                    </a:lnTo>
                    <a:cubicBezTo>
                      <a:pt x="10261" y="3806"/>
                      <a:pt x="10439" y="3782"/>
                      <a:pt x="10621" y="3759"/>
                    </a:cubicBezTo>
                    <a:lnTo>
                      <a:pt x="10967" y="4509"/>
                    </a:lnTo>
                    <a:cubicBezTo>
                      <a:pt x="11011" y="4600"/>
                      <a:pt x="11092" y="4642"/>
                      <a:pt x="11179" y="4642"/>
                    </a:cubicBezTo>
                    <a:cubicBezTo>
                      <a:pt x="11294" y="4642"/>
                      <a:pt x="11410" y="4560"/>
                      <a:pt x="11419" y="4422"/>
                    </a:cubicBezTo>
                    <a:lnTo>
                      <a:pt x="11462" y="3595"/>
                    </a:lnTo>
                    <a:cubicBezTo>
                      <a:pt x="11640" y="3551"/>
                      <a:pt x="11818" y="3509"/>
                      <a:pt x="11996" y="3456"/>
                    </a:cubicBezTo>
                    <a:lnTo>
                      <a:pt x="12433" y="4157"/>
                    </a:lnTo>
                    <a:cubicBezTo>
                      <a:pt x="12481" y="4239"/>
                      <a:pt x="12557" y="4272"/>
                      <a:pt x="12630" y="4272"/>
                    </a:cubicBezTo>
                    <a:cubicBezTo>
                      <a:pt x="12750" y="4272"/>
                      <a:pt x="12870" y="4181"/>
                      <a:pt x="12870" y="4037"/>
                    </a:cubicBezTo>
                    <a:lnTo>
                      <a:pt x="12870" y="4018"/>
                    </a:lnTo>
                    <a:lnTo>
                      <a:pt x="12812" y="3196"/>
                    </a:lnTo>
                    <a:cubicBezTo>
                      <a:pt x="12985" y="3134"/>
                      <a:pt x="13154" y="3067"/>
                      <a:pt x="13322" y="2994"/>
                    </a:cubicBezTo>
                    <a:lnTo>
                      <a:pt x="13841" y="3633"/>
                    </a:lnTo>
                    <a:cubicBezTo>
                      <a:pt x="13894" y="3691"/>
                      <a:pt x="13961" y="3720"/>
                      <a:pt x="14023" y="3720"/>
                    </a:cubicBezTo>
                    <a:cubicBezTo>
                      <a:pt x="14143" y="3720"/>
                      <a:pt x="14264" y="3624"/>
                      <a:pt x="14264" y="3484"/>
                    </a:cubicBezTo>
                    <a:cubicBezTo>
                      <a:pt x="14264" y="3470"/>
                      <a:pt x="14264" y="3456"/>
                      <a:pt x="14258" y="3436"/>
                    </a:cubicBezTo>
                    <a:lnTo>
                      <a:pt x="14100" y="2624"/>
                    </a:lnTo>
                    <a:cubicBezTo>
                      <a:pt x="14258" y="2537"/>
                      <a:pt x="14422" y="2451"/>
                      <a:pt x="14576" y="2360"/>
                    </a:cubicBezTo>
                    <a:lnTo>
                      <a:pt x="15177" y="2932"/>
                    </a:lnTo>
                    <a:cubicBezTo>
                      <a:pt x="15225" y="2980"/>
                      <a:pt x="15283" y="2999"/>
                      <a:pt x="15340" y="2999"/>
                    </a:cubicBezTo>
                    <a:cubicBezTo>
                      <a:pt x="15460" y="2999"/>
                      <a:pt x="15580" y="2898"/>
                      <a:pt x="15580" y="2763"/>
                    </a:cubicBezTo>
                    <a:cubicBezTo>
                      <a:pt x="15580" y="2739"/>
                      <a:pt x="15576" y="2710"/>
                      <a:pt x="15566" y="2686"/>
                    </a:cubicBezTo>
                    <a:lnTo>
                      <a:pt x="15302" y="1898"/>
                    </a:lnTo>
                    <a:cubicBezTo>
                      <a:pt x="15456" y="1798"/>
                      <a:pt x="15600" y="1687"/>
                      <a:pt x="15744" y="1577"/>
                    </a:cubicBezTo>
                    <a:lnTo>
                      <a:pt x="16412" y="2071"/>
                    </a:lnTo>
                    <a:cubicBezTo>
                      <a:pt x="16460" y="2100"/>
                      <a:pt x="16508" y="2120"/>
                      <a:pt x="16551" y="2120"/>
                    </a:cubicBezTo>
                    <a:cubicBezTo>
                      <a:pt x="16681" y="2120"/>
                      <a:pt x="16791" y="2009"/>
                      <a:pt x="16791" y="1879"/>
                    </a:cubicBezTo>
                    <a:cubicBezTo>
                      <a:pt x="16791" y="1845"/>
                      <a:pt x="16787" y="1812"/>
                      <a:pt x="16767" y="1779"/>
                    </a:cubicBezTo>
                    <a:lnTo>
                      <a:pt x="16407" y="1029"/>
                    </a:lnTo>
                    <a:cubicBezTo>
                      <a:pt x="16547" y="909"/>
                      <a:pt x="16676" y="783"/>
                      <a:pt x="16806" y="654"/>
                    </a:cubicBezTo>
                    <a:lnTo>
                      <a:pt x="17532" y="1058"/>
                    </a:lnTo>
                    <a:cubicBezTo>
                      <a:pt x="17570" y="1082"/>
                      <a:pt x="17609" y="1091"/>
                      <a:pt x="17647" y="1091"/>
                    </a:cubicBezTo>
                    <a:cubicBezTo>
                      <a:pt x="17776" y="1091"/>
                      <a:pt x="17882" y="980"/>
                      <a:pt x="17887" y="851"/>
                    </a:cubicBezTo>
                    <a:cubicBezTo>
                      <a:pt x="17887" y="812"/>
                      <a:pt x="17873" y="765"/>
                      <a:pt x="17844" y="725"/>
                    </a:cubicBezTo>
                    <a:lnTo>
                      <a:pt x="17397" y="24"/>
                    </a:lnTo>
                    <a:cubicBezTo>
                      <a:pt x="17401" y="20"/>
                      <a:pt x="17412" y="10"/>
                      <a:pt x="17416" y="0"/>
                    </a:cubicBezTo>
                    <a:lnTo>
                      <a:pt x="17416" y="0"/>
                    </a:lnTo>
                    <a:cubicBezTo>
                      <a:pt x="14879" y="1322"/>
                      <a:pt x="12000" y="2071"/>
                      <a:pt x="8944" y="2071"/>
                    </a:cubicBezTo>
                    <a:cubicBezTo>
                      <a:pt x="5887" y="2071"/>
                      <a:pt x="3009" y="1322"/>
                      <a:pt x="4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560;p43"/>
              <p:cNvSpPr/>
              <p:nvPr/>
            </p:nvSpPr>
            <p:spPr>
              <a:xfrm>
                <a:off x="1592512" y="3051934"/>
                <a:ext cx="62969" cy="36488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1524" extrusionOk="0">
                    <a:moveTo>
                      <a:pt x="131" y="1"/>
                    </a:moveTo>
                    <a:cubicBezTo>
                      <a:pt x="58" y="5"/>
                      <a:pt x="1" y="68"/>
                      <a:pt x="5" y="139"/>
                    </a:cubicBezTo>
                    <a:cubicBezTo>
                      <a:pt x="5" y="145"/>
                      <a:pt x="10" y="207"/>
                      <a:pt x="29" y="307"/>
                    </a:cubicBezTo>
                    <a:cubicBezTo>
                      <a:pt x="63" y="452"/>
                      <a:pt x="136" y="678"/>
                      <a:pt x="298" y="899"/>
                    </a:cubicBezTo>
                    <a:cubicBezTo>
                      <a:pt x="380" y="1010"/>
                      <a:pt x="486" y="1119"/>
                      <a:pt x="621" y="1216"/>
                    </a:cubicBezTo>
                    <a:cubicBezTo>
                      <a:pt x="755" y="1312"/>
                      <a:pt x="919" y="1394"/>
                      <a:pt x="1116" y="1452"/>
                    </a:cubicBezTo>
                    <a:cubicBezTo>
                      <a:pt x="1279" y="1500"/>
                      <a:pt x="1428" y="1523"/>
                      <a:pt x="1562" y="1523"/>
                    </a:cubicBezTo>
                    <a:cubicBezTo>
                      <a:pt x="1750" y="1523"/>
                      <a:pt x="1908" y="1485"/>
                      <a:pt x="2039" y="1423"/>
                    </a:cubicBezTo>
                    <a:cubicBezTo>
                      <a:pt x="2139" y="1379"/>
                      <a:pt x="2225" y="1321"/>
                      <a:pt x="2293" y="1264"/>
                    </a:cubicBezTo>
                    <a:cubicBezTo>
                      <a:pt x="2398" y="1177"/>
                      <a:pt x="2476" y="1086"/>
                      <a:pt x="2524" y="1014"/>
                    </a:cubicBezTo>
                    <a:cubicBezTo>
                      <a:pt x="2571" y="942"/>
                      <a:pt x="2596" y="895"/>
                      <a:pt x="2596" y="889"/>
                    </a:cubicBezTo>
                    <a:cubicBezTo>
                      <a:pt x="2629" y="822"/>
                      <a:pt x="2600" y="745"/>
                      <a:pt x="2533" y="716"/>
                    </a:cubicBezTo>
                    <a:cubicBezTo>
                      <a:pt x="2515" y="707"/>
                      <a:pt x="2496" y="703"/>
                      <a:pt x="2478" y="703"/>
                    </a:cubicBezTo>
                    <a:cubicBezTo>
                      <a:pt x="2428" y="703"/>
                      <a:pt x="2381" y="733"/>
                      <a:pt x="2360" y="779"/>
                    </a:cubicBezTo>
                    <a:cubicBezTo>
                      <a:pt x="2356" y="784"/>
                      <a:pt x="2341" y="817"/>
                      <a:pt x="2312" y="860"/>
                    </a:cubicBezTo>
                    <a:cubicBezTo>
                      <a:pt x="2265" y="933"/>
                      <a:pt x="2178" y="1033"/>
                      <a:pt x="2057" y="1115"/>
                    </a:cubicBezTo>
                    <a:cubicBezTo>
                      <a:pt x="1999" y="1159"/>
                      <a:pt x="1928" y="1192"/>
                      <a:pt x="1846" y="1221"/>
                    </a:cubicBezTo>
                    <a:cubicBezTo>
                      <a:pt x="1764" y="1245"/>
                      <a:pt x="1673" y="1259"/>
                      <a:pt x="1562" y="1259"/>
                    </a:cubicBezTo>
                    <a:cubicBezTo>
                      <a:pt x="1457" y="1259"/>
                      <a:pt x="1332" y="1245"/>
                      <a:pt x="1192" y="1201"/>
                    </a:cubicBezTo>
                    <a:cubicBezTo>
                      <a:pt x="967" y="1134"/>
                      <a:pt x="799" y="1033"/>
                      <a:pt x="668" y="918"/>
                    </a:cubicBezTo>
                    <a:cubicBezTo>
                      <a:pt x="577" y="837"/>
                      <a:pt x="500" y="745"/>
                      <a:pt x="448" y="653"/>
                    </a:cubicBezTo>
                    <a:cubicBezTo>
                      <a:pt x="362" y="514"/>
                      <a:pt x="318" y="380"/>
                      <a:pt x="294" y="283"/>
                    </a:cubicBezTo>
                    <a:cubicBezTo>
                      <a:pt x="280" y="236"/>
                      <a:pt x="275" y="192"/>
                      <a:pt x="269" y="163"/>
                    </a:cubicBezTo>
                    <a:lnTo>
                      <a:pt x="269" y="134"/>
                    </a:lnTo>
                    <a:lnTo>
                      <a:pt x="265" y="130"/>
                    </a:lnTo>
                    <a:lnTo>
                      <a:pt x="265" y="125"/>
                    </a:lnTo>
                    <a:cubicBezTo>
                      <a:pt x="265" y="53"/>
                      <a:pt x="202" y="1"/>
                      <a:pt x="131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561;p43"/>
              <p:cNvSpPr/>
              <p:nvPr/>
            </p:nvSpPr>
            <p:spPr>
              <a:xfrm>
                <a:off x="1672480" y="3057081"/>
                <a:ext cx="58827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536" extrusionOk="0">
                    <a:moveTo>
                      <a:pt x="990" y="1"/>
                    </a:moveTo>
                    <a:cubicBezTo>
                      <a:pt x="534" y="1"/>
                      <a:pt x="166" y="192"/>
                      <a:pt x="92" y="501"/>
                    </a:cubicBezTo>
                    <a:cubicBezTo>
                      <a:pt x="1" y="895"/>
                      <a:pt x="433" y="1337"/>
                      <a:pt x="1058" y="1487"/>
                    </a:cubicBezTo>
                    <a:cubicBezTo>
                      <a:pt x="1197" y="1520"/>
                      <a:pt x="1334" y="1535"/>
                      <a:pt x="1463" y="1535"/>
                    </a:cubicBezTo>
                    <a:cubicBezTo>
                      <a:pt x="1921" y="1535"/>
                      <a:pt x="2291" y="1342"/>
                      <a:pt x="2365" y="1035"/>
                    </a:cubicBezTo>
                    <a:cubicBezTo>
                      <a:pt x="2456" y="636"/>
                      <a:pt x="2024" y="194"/>
                      <a:pt x="1399" y="50"/>
                    </a:cubicBezTo>
                    <a:cubicBezTo>
                      <a:pt x="1258" y="17"/>
                      <a:pt x="1120" y="1"/>
                      <a:pt x="990" y="1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562;p43"/>
              <p:cNvSpPr/>
              <p:nvPr/>
            </p:nvSpPr>
            <p:spPr>
              <a:xfrm>
                <a:off x="1523701" y="3022053"/>
                <a:ext cx="58946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536" extrusionOk="0">
                    <a:moveTo>
                      <a:pt x="999" y="0"/>
                    </a:moveTo>
                    <a:cubicBezTo>
                      <a:pt x="541" y="0"/>
                      <a:pt x="168" y="191"/>
                      <a:pt x="97" y="499"/>
                    </a:cubicBezTo>
                    <a:cubicBezTo>
                      <a:pt x="0" y="897"/>
                      <a:pt x="433" y="1340"/>
                      <a:pt x="1063" y="1489"/>
                    </a:cubicBezTo>
                    <a:cubicBezTo>
                      <a:pt x="1201" y="1520"/>
                      <a:pt x="1336" y="1535"/>
                      <a:pt x="1465" y="1535"/>
                    </a:cubicBezTo>
                    <a:cubicBezTo>
                      <a:pt x="1924" y="1535"/>
                      <a:pt x="2295" y="1345"/>
                      <a:pt x="2371" y="1036"/>
                    </a:cubicBezTo>
                    <a:cubicBezTo>
                      <a:pt x="2462" y="637"/>
                      <a:pt x="2029" y="196"/>
                      <a:pt x="1399" y="47"/>
                    </a:cubicBezTo>
                    <a:cubicBezTo>
                      <a:pt x="1263" y="15"/>
                      <a:pt x="1128" y="0"/>
                      <a:pt x="999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563;p43"/>
              <p:cNvSpPr/>
              <p:nvPr/>
            </p:nvSpPr>
            <p:spPr>
              <a:xfrm>
                <a:off x="1693190" y="3035653"/>
                <a:ext cx="28108" cy="35579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6" extrusionOk="0">
                    <a:moveTo>
                      <a:pt x="738" y="0"/>
                    </a:moveTo>
                    <a:cubicBezTo>
                      <a:pt x="522" y="0"/>
                      <a:pt x="268" y="244"/>
                      <a:pt x="140" y="603"/>
                    </a:cubicBezTo>
                    <a:cubicBezTo>
                      <a:pt x="1" y="992"/>
                      <a:pt x="136" y="1402"/>
                      <a:pt x="453" y="1473"/>
                    </a:cubicBezTo>
                    <a:cubicBezTo>
                      <a:pt x="486" y="1481"/>
                      <a:pt x="520" y="1485"/>
                      <a:pt x="552" y="1485"/>
                    </a:cubicBezTo>
                    <a:cubicBezTo>
                      <a:pt x="831" y="1485"/>
                      <a:pt x="1077" y="1203"/>
                      <a:pt x="1121" y="834"/>
                    </a:cubicBezTo>
                    <a:cubicBezTo>
                      <a:pt x="1174" y="421"/>
                      <a:pt x="1024" y="60"/>
                      <a:pt x="799" y="7"/>
                    </a:cubicBezTo>
                    <a:cubicBezTo>
                      <a:pt x="779" y="2"/>
                      <a:pt x="758" y="0"/>
                      <a:pt x="738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564;p43"/>
              <p:cNvSpPr/>
              <p:nvPr/>
            </p:nvSpPr>
            <p:spPr>
              <a:xfrm>
                <a:off x="1703437" y="3039771"/>
                <a:ext cx="8069" cy="581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43" extrusionOk="0">
                    <a:moveTo>
                      <a:pt x="169" y="0"/>
                    </a:moveTo>
                    <a:cubicBezTo>
                      <a:pt x="37" y="0"/>
                      <a:pt x="0" y="208"/>
                      <a:pt x="140" y="239"/>
                    </a:cubicBezTo>
                    <a:cubicBezTo>
                      <a:pt x="151" y="241"/>
                      <a:pt x="160" y="242"/>
                      <a:pt x="170" y="242"/>
                    </a:cubicBezTo>
                    <a:cubicBezTo>
                      <a:pt x="300" y="242"/>
                      <a:pt x="337" y="39"/>
                      <a:pt x="198" y="3"/>
                    </a:cubicBezTo>
                    <a:cubicBezTo>
                      <a:pt x="188" y="1"/>
                      <a:pt x="178" y="0"/>
                      <a:pt x="169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565;p43"/>
              <p:cNvSpPr/>
              <p:nvPr/>
            </p:nvSpPr>
            <p:spPr>
              <a:xfrm>
                <a:off x="1542328" y="3005078"/>
                <a:ext cx="28108" cy="35626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8" extrusionOk="0">
                    <a:moveTo>
                      <a:pt x="742" y="0"/>
                    </a:moveTo>
                    <a:cubicBezTo>
                      <a:pt x="526" y="0"/>
                      <a:pt x="269" y="244"/>
                      <a:pt x="141" y="602"/>
                    </a:cubicBezTo>
                    <a:cubicBezTo>
                      <a:pt x="1" y="996"/>
                      <a:pt x="136" y="1399"/>
                      <a:pt x="453" y="1477"/>
                    </a:cubicBezTo>
                    <a:cubicBezTo>
                      <a:pt x="485" y="1484"/>
                      <a:pt x="516" y="1487"/>
                      <a:pt x="547" y="1487"/>
                    </a:cubicBezTo>
                    <a:cubicBezTo>
                      <a:pt x="828" y="1487"/>
                      <a:pt x="1078" y="1205"/>
                      <a:pt x="1121" y="833"/>
                    </a:cubicBezTo>
                    <a:cubicBezTo>
                      <a:pt x="1174" y="419"/>
                      <a:pt x="1025" y="64"/>
                      <a:pt x="799" y="6"/>
                    </a:cubicBezTo>
                    <a:cubicBezTo>
                      <a:pt x="781" y="2"/>
                      <a:pt x="762" y="0"/>
                      <a:pt x="742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566;p43"/>
              <p:cNvSpPr/>
              <p:nvPr/>
            </p:nvSpPr>
            <p:spPr>
              <a:xfrm>
                <a:off x="1552599" y="3009268"/>
                <a:ext cx="8069" cy="581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43" extrusionOk="0">
                    <a:moveTo>
                      <a:pt x="168" y="1"/>
                    </a:moveTo>
                    <a:cubicBezTo>
                      <a:pt x="41" y="1"/>
                      <a:pt x="1" y="204"/>
                      <a:pt x="139" y="239"/>
                    </a:cubicBezTo>
                    <a:cubicBezTo>
                      <a:pt x="150" y="242"/>
                      <a:pt x="159" y="243"/>
                      <a:pt x="168" y="243"/>
                    </a:cubicBezTo>
                    <a:cubicBezTo>
                      <a:pt x="299" y="243"/>
                      <a:pt x="336" y="35"/>
                      <a:pt x="197" y="4"/>
                    </a:cubicBezTo>
                    <a:cubicBezTo>
                      <a:pt x="187" y="2"/>
                      <a:pt x="177" y="1"/>
                      <a:pt x="168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378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1.875E-6 -0.60139 " pathEditMode="relative" rAng="0" ptsTypes="AA">
                                      <p:cBhvr>
                                        <p:cTn id="26" dur="4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06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4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000"/>
                            </p:stCondLst>
                            <p:childTnLst>
                              <p:par>
                                <p:cTn id="31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2" grpId="0"/>
      <p:bldP spid="20" grpId="0"/>
      <p:bldP spid="24" grpId="0"/>
      <p:bldP spid="25" grpId="0"/>
      <p:bldP spid="26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3">
            <a:extLst>
              <a:ext uri="{FF2B5EF4-FFF2-40B4-BE49-F238E27FC236}">
                <a16:creationId xmlns:a16="http://schemas.microsoft.com/office/drawing/2014/main" id="{0BEB7791-20AB-4543-B399-7279E390E3E2}"/>
              </a:ext>
            </a:extLst>
          </p:cNvPr>
          <p:cNvSpPr/>
          <p:nvPr/>
        </p:nvSpPr>
        <p:spPr>
          <a:xfrm>
            <a:off x="1417937" y="163654"/>
            <a:ext cx="7488461" cy="1297460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5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19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5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19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5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19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5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thương</a:t>
            </a:r>
            <a:r>
              <a:rPr lang="en-US" sz="19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5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19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5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19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195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19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5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19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5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19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5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19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195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19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5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19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5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19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5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19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195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19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5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19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195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19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5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19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5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19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5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19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5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19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5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19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5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19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0?</a:t>
            </a:r>
            <a:endParaRPr lang="vi-VN" sz="195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0936A0-B094-4C58-AB3F-1DA17E023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36" y="167389"/>
            <a:ext cx="1385196" cy="13851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C484AF-79E3-41AE-A433-F54C3A7BC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6" y="1488273"/>
            <a:ext cx="637122" cy="35298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01F5575-422E-4FC8-BD3B-78F09E8437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5" y="1487268"/>
            <a:ext cx="637485" cy="3531870"/>
          </a:xfrm>
          <a:prstGeom prst="rect">
            <a:avLst/>
          </a:prstGeom>
        </p:spPr>
      </p:pic>
      <p:pic>
        <p:nvPicPr>
          <p:cNvPr id="13" name="Content Placeholder 12">
            <a:hlinkClick r:id="rId7" action="ppaction://hlinksldjump"/>
            <a:extLst>
              <a:ext uri="{FF2B5EF4-FFF2-40B4-BE49-F238E27FC236}">
                <a16:creationId xmlns:a16="http://schemas.microsoft.com/office/drawing/2014/main" id="{ED80E900-1749-4BC8-9668-6BC593C91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946" y="4330249"/>
            <a:ext cx="1350845" cy="967625"/>
          </a:xfrm>
        </p:spPr>
      </p:pic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id="{6176446E-A115-45F0-AB68-C5D364CE22F9}"/>
              </a:ext>
            </a:extLst>
          </p:cNvPr>
          <p:cNvSpPr/>
          <p:nvPr/>
        </p:nvSpPr>
        <p:spPr>
          <a:xfrm>
            <a:off x="1427831" y="1648683"/>
            <a:ext cx="7505007" cy="3369450"/>
          </a:xfrm>
          <a:prstGeom prst="roundRect">
            <a:avLst>
              <a:gd name="adj" fmla="val 17603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4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4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 </a:t>
            </a:r>
            <a:r>
              <a:rPr lang="en-US" sz="24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thương</a:t>
            </a:r>
            <a:r>
              <a:rPr 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0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1.875E-6 -0.60139 " pathEditMode="relative" rAng="0" ptsTypes="AA">
                                      <p:cBhvr>
                                        <p:cTn id="26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06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79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2" name="Google Shape;1422;p42"/>
          <p:cNvGrpSpPr/>
          <p:nvPr/>
        </p:nvGrpSpPr>
        <p:grpSpPr>
          <a:xfrm flipH="1">
            <a:off x="7631739" y="353077"/>
            <a:ext cx="2214680" cy="1686146"/>
            <a:chOff x="2286533" y="3872108"/>
            <a:chExt cx="758738" cy="577685"/>
          </a:xfrm>
        </p:grpSpPr>
        <p:sp>
          <p:nvSpPr>
            <p:cNvPr id="1423" name="Google Shape;1423;p42"/>
            <p:cNvSpPr/>
            <p:nvPr/>
          </p:nvSpPr>
          <p:spPr>
            <a:xfrm>
              <a:off x="2841376" y="3945372"/>
              <a:ext cx="66297" cy="12091"/>
            </a:xfrm>
            <a:custGeom>
              <a:avLst/>
              <a:gdLst/>
              <a:ahLst/>
              <a:cxnLst/>
              <a:rect l="l" t="t" r="r" b="b"/>
              <a:pathLst>
                <a:path w="2769" h="505" extrusionOk="0">
                  <a:moveTo>
                    <a:pt x="1533" y="1"/>
                  </a:moveTo>
                  <a:cubicBezTo>
                    <a:pt x="1019" y="77"/>
                    <a:pt x="510" y="174"/>
                    <a:pt x="0" y="274"/>
                  </a:cubicBezTo>
                  <a:cubicBezTo>
                    <a:pt x="923" y="318"/>
                    <a:pt x="1846" y="394"/>
                    <a:pt x="2768" y="505"/>
                  </a:cubicBezTo>
                  <a:cubicBezTo>
                    <a:pt x="2755" y="476"/>
                    <a:pt x="2749" y="447"/>
                    <a:pt x="2735" y="423"/>
                  </a:cubicBezTo>
                  <a:cubicBezTo>
                    <a:pt x="2341" y="269"/>
                    <a:pt x="1937" y="130"/>
                    <a:pt x="1533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2"/>
            <p:cNvSpPr/>
            <p:nvPr/>
          </p:nvSpPr>
          <p:spPr>
            <a:xfrm>
              <a:off x="2428081" y="3984829"/>
              <a:ext cx="483040" cy="383367"/>
            </a:xfrm>
            <a:custGeom>
              <a:avLst/>
              <a:gdLst/>
              <a:ahLst/>
              <a:cxnLst/>
              <a:rect l="l" t="t" r="r" b="b"/>
              <a:pathLst>
                <a:path w="20175" h="16012" extrusionOk="0">
                  <a:moveTo>
                    <a:pt x="20175" y="1"/>
                  </a:moveTo>
                  <a:cubicBezTo>
                    <a:pt x="18680" y="116"/>
                    <a:pt x="17185" y="347"/>
                    <a:pt x="15725" y="683"/>
                  </a:cubicBezTo>
                  <a:cubicBezTo>
                    <a:pt x="8362" y="2523"/>
                    <a:pt x="2302" y="7839"/>
                    <a:pt x="0" y="14985"/>
                  </a:cubicBezTo>
                  <a:lnTo>
                    <a:pt x="1505" y="12741"/>
                  </a:lnTo>
                  <a:lnTo>
                    <a:pt x="1288" y="15802"/>
                  </a:lnTo>
                  <a:cubicBezTo>
                    <a:pt x="1280" y="15935"/>
                    <a:pt x="1384" y="16012"/>
                    <a:pt x="1487" y="16012"/>
                  </a:cubicBezTo>
                  <a:cubicBezTo>
                    <a:pt x="1562" y="16012"/>
                    <a:pt x="1638" y="15970"/>
                    <a:pt x="1668" y="15879"/>
                  </a:cubicBezTo>
                  <a:cubicBezTo>
                    <a:pt x="4061" y="8348"/>
                    <a:pt x="11356" y="2505"/>
                    <a:pt x="19290" y="2091"/>
                  </a:cubicBezTo>
                  <a:cubicBezTo>
                    <a:pt x="19747" y="1596"/>
                    <a:pt x="20103" y="775"/>
                    <a:pt x="20175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2"/>
            <p:cNvSpPr/>
            <p:nvPr/>
          </p:nvSpPr>
          <p:spPr>
            <a:xfrm>
              <a:off x="2286533" y="3922363"/>
              <a:ext cx="632297" cy="527429"/>
            </a:xfrm>
            <a:custGeom>
              <a:avLst/>
              <a:gdLst/>
              <a:ahLst/>
              <a:cxnLst/>
              <a:rect l="l" t="t" r="r" b="b"/>
              <a:pathLst>
                <a:path w="26409" h="22029" extrusionOk="0">
                  <a:moveTo>
                    <a:pt x="18545" y="0"/>
                  </a:moveTo>
                  <a:cubicBezTo>
                    <a:pt x="15761" y="0"/>
                    <a:pt x="12976" y="565"/>
                    <a:pt x="10430" y="1692"/>
                  </a:cubicBezTo>
                  <a:cubicBezTo>
                    <a:pt x="5807" y="3739"/>
                    <a:pt x="2025" y="7603"/>
                    <a:pt x="59" y="12254"/>
                  </a:cubicBezTo>
                  <a:cubicBezTo>
                    <a:pt x="1" y="12393"/>
                    <a:pt x="117" y="12524"/>
                    <a:pt x="244" y="12524"/>
                  </a:cubicBezTo>
                  <a:cubicBezTo>
                    <a:pt x="284" y="12524"/>
                    <a:pt x="325" y="12510"/>
                    <a:pt x="362" y="12480"/>
                  </a:cubicBezTo>
                  <a:lnTo>
                    <a:pt x="5528" y="8348"/>
                  </a:lnTo>
                  <a:lnTo>
                    <a:pt x="901" y="15532"/>
                  </a:lnTo>
                  <a:cubicBezTo>
                    <a:pt x="812" y="15676"/>
                    <a:pt x="930" y="15835"/>
                    <a:pt x="1067" y="15835"/>
                  </a:cubicBezTo>
                  <a:cubicBezTo>
                    <a:pt x="1107" y="15835"/>
                    <a:pt x="1150" y="15820"/>
                    <a:pt x="1189" y="15787"/>
                  </a:cubicBezTo>
                  <a:lnTo>
                    <a:pt x="6120" y="11730"/>
                  </a:lnTo>
                  <a:lnTo>
                    <a:pt x="6120" y="11730"/>
                  </a:lnTo>
                  <a:cubicBezTo>
                    <a:pt x="4000" y="14658"/>
                    <a:pt x="2780" y="18223"/>
                    <a:pt x="2645" y="21833"/>
                  </a:cubicBezTo>
                  <a:cubicBezTo>
                    <a:pt x="2639" y="21953"/>
                    <a:pt x="2739" y="22028"/>
                    <a:pt x="2840" y="22028"/>
                  </a:cubicBezTo>
                  <a:cubicBezTo>
                    <a:pt x="2900" y="22028"/>
                    <a:pt x="2961" y="22002"/>
                    <a:pt x="3000" y="21942"/>
                  </a:cubicBezTo>
                  <a:lnTo>
                    <a:pt x="7417" y="15350"/>
                  </a:lnTo>
                  <a:lnTo>
                    <a:pt x="7417" y="15350"/>
                  </a:lnTo>
                  <a:lnTo>
                    <a:pt x="7200" y="18411"/>
                  </a:lnTo>
                  <a:cubicBezTo>
                    <a:pt x="7192" y="18544"/>
                    <a:pt x="7296" y="18621"/>
                    <a:pt x="7399" y="18621"/>
                  </a:cubicBezTo>
                  <a:cubicBezTo>
                    <a:pt x="7474" y="18621"/>
                    <a:pt x="7550" y="18579"/>
                    <a:pt x="7580" y="18488"/>
                  </a:cubicBezTo>
                  <a:cubicBezTo>
                    <a:pt x="9973" y="10957"/>
                    <a:pt x="17268" y="5114"/>
                    <a:pt x="25202" y="4700"/>
                  </a:cubicBezTo>
                  <a:cubicBezTo>
                    <a:pt x="25923" y="3921"/>
                    <a:pt x="26408" y="2321"/>
                    <a:pt x="25909" y="1384"/>
                  </a:cubicBezTo>
                  <a:cubicBezTo>
                    <a:pt x="23572" y="461"/>
                    <a:pt x="21059" y="0"/>
                    <a:pt x="18545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2"/>
            <p:cNvSpPr/>
            <p:nvPr/>
          </p:nvSpPr>
          <p:spPr>
            <a:xfrm>
              <a:off x="2286533" y="3922411"/>
              <a:ext cx="591571" cy="299808"/>
            </a:xfrm>
            <a:custGeom>
              <a:avLst/>
              <a:gdLst/>
              <a:ahLst/>
              <a:cxnLst/>
              <a:rect l="l" t="t" r="r" b="b"/>
              <a:pathLst>
                <a:path w="24708" h="12522" extrusionOk="0">
                  <a:moveTo>
                    <a:pt x="18535" y="1"/>
                  </a:moveTo>
                  <a:cubicBezTo>
                    <a:pt x="15754" y="1"/>
                    <a:pt x="12973" y="565"/>
                    <a:pt x="10430" y="1690"/>
                  </a:cubicBezTo>
                  <a:cubicBezTo>
                    <a:pt x="5807" y="3737"/>
                    <a:pt x="2025" y="7601"/>
                    <a:pt x="59" y="12252"/>
                  </a:cubicBezTo>
                  <a:cubicBezTo>
                    <a:pt x="1" y="12391"/>
                    <a:pt x="117" y="12522"/>
                    <a:pt x="244" y="12522"/>
                  </a:cubicBezTo>
                  <a:cubicBezTo>
                    <a:pt x="284" y="12522"/>
                    <a:pt x="325" y="12508"/>
                    <a:pt x="362" y="12478"/>
                  </a:cubicBezTo>
                  <a:lnTo>
                    <a:pt x="3846" y="9692"/>
                  </a:lnTo>
                  <a:cubicBezTo>
                    <a:pt x="7598" y="3489"/>
                    <a:pt x="14444" y="1197"/>
                    <a:pt x="21600" y="1197"/>
                  </a:cubicBezTo>
                  <a:cubicBezTo>
                    <a:pt x="22124" y="1197"/>
                    <a:pt x="22649" y="1209"/>
                    <a:pt x="23174" y="1233"/>
                  </a:cubicBezTo>
                  <a:cubicBezTo>
                    <a:pt x="23684" y="1133"/>
                    <a:pt x="24193" y="1036"/>
                    <a:pt x="24707" y="960"/>
                  </a:cubicBezTo>
                  <a:cubicBezTo>
                    <a:pt x="22717" y="320"/>
                    <a:pt x="20626" y="1"/>
                    <a:pt x="18535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2"/>
            <p:cNvSpPr/>
            <p:nvPr/>
          </p:nvSpPr>
          <p:spPr>
            <a:xfrm>
              <a:off x="2349693" y="3951908"/>
              <a:ext cx="562481" cy="497884"/>
            </a:xfrm>
            <a:custGeom>
              <a:avLst/>
              <a:gdLst/>
              <a:ahLst/>
              <a:cxnLst/>
              <a:rect l="l" t="t" r="r" b="b"/>
              <a:pathLst>
                <a:path w="23493" h="20795" extrusionOk="0">
                  <a:moveTo>
                    <a:pt x="20536" y="1"/>
                  </a:moveTo>
                  <a:cubicBezTo>
                    <a:pt x="13088" y="1511"/>
                    <a:pt x="6201" y="5432"/>
                    <a:pt x="1919" y="11780"/>
                  </a:cubicBezTo>
                  <a:lnTo>
                    <a:pt x="3482" y="10496"/>
                  </a:lnTo>
                  <a:lnTo>
                    <a:pt x="3482" y="10496"/>
                  </a:lnTo>
                  <a:cubicBezTo>
                    <a:pt x="1362" y="13424"/>
                    <a:pt x="142" y="16989"/>
                    <a:pt x="7" y="20599"/>
                  </a:cubicBezTo>
                  <a:cubicBezTo>
                    <a:pt x="1" y="20719"/>
                    <a:pt x="101" y="20794"/>
                    <a:pt x="202" y="20794"/>
                  </a:cubicBezTo>
                  <a:cubicBezTo>
                    <a:pt x="262" y="20794"/>
                    <a:pt x="323" y="20768"/>
                    <a:pt x="362" y="20708"/>
                  </a:cubicBezTo>
                  <a:lnTo>
                    <a:pt x="3274" y="16360"/>
                  </a:lnTo>
                  <a:cubicBezTo>
                    <a:pt x="5576" y="9214"/>
                    <a:pt x="11636" y="3898"/>
                    <a:pt x="18999" y="2058"/>
                  </a:cubicBezTo>
                  <a:cubicBezTo>
                    <a:pt x="20459" y="1722"/>
                    <a:pt x="21954" y="1491"/>
                    <a:pt x="23449" y="1376"/>
                  </a:cubicBezTo>
                  <a:cubicBezTo>
                    <a:pt x="23492" y="963"/>
                    <a:pt x="23453" y="559"/>
                    <a:pt x="23304" y="232"/>
                  </a:cubicBezTo>
                  <a:cubicBezTo>
                    <a:pt x="22382" y="121"/>
                    <a:pt x="21459" y="45"/>
                    <a:pt x="20536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2"/>
            <p:cNvSpPr/>
            <p:nvPr/>
          </p:nvSpPr>
          <p:spPr>
            <a:xfrm>
              <a:off x="2781783" y="3872108"/>
              <a:ext cx="263487" cy="240862"/>
            </a:xfrm>
            <a:custGeom>
              <a:avLst/>
              <a:gdLst/>
              <a:ahLst/>
              <a:cxnLst/>
              <a:rect l="l" t="t" r="r" b="b"/>
              <a:pathLst>
                <a:path w="11005" h="10060" extrusionOk="0">
                  <a:moveTo>
                    <a:pt x="5503" y="0"/>
                  </a:moveTo>
                  <a:cubicBezTo>
                    <a:pt x="5185" y="0"/>
                    <a:pt x="4868" y="165"/>
                    <a:pt x="4705" y="494"/>
                  </a:cubicBezTo>
                  <a:lnTo>
                    <a:pt x="3565" y="2801"/>
                  </a:lnTo>
                  <a:lnTo>
                    <a:pt x="1023" y="3171"/>
                  </a:lnTo>
                  <a:cubicBezTo>
                    <a:pt x="293" y="3276"/>
                    <a:pt x="0" y="4175"/>
                    <a:pt x="529" y="4689"/>
                  </a:cubicBezTo>
                  <a:lnTo>
                    <a:pt x="2374" y="6481"/>
                  </a:lnTo>
                  <a:lnTo>
                    <a:pt x="1937" y="9019"/>
                  </a:lnTo>
                  <a:cubicBezTo>
                    <a:pt x="1838" y="9594"/>
                    <a:pt x="2296" y="10060"/>
                    <a:pt x="2813" y="10060"/>
                  </a:cubicBezTo>
                  <a:cubicBezTo>
                    <a:pt x="2950" y="10060"/>
                    <a:pt x="3090" y="10028"/>
                    <a:pt x="3225" y="9956"/>
                  </a:cubicBezTo>
                  <a:lnTo>
                    <a:pt x="5503" y="8759"/>
                  </a:lnTo>
                  <a:lnTo>
                    <a:pt x="7781" y="9956"/>
                  </a:lnTo>
                  <a:cubicBezTo>
                    <a:pt x="7916" y="10028"/>
                    <a:pt x="8056" y="10060"/>
                    <a:pt x="8192" y="10060"/>
                  </a:cubicBezTo>
                  <a:cubicBezTo>
                    <a:pt x="8709" y="10060"/>
                    <a:pt x="9168" y="9594"/>
                    <a:pt x="9068" y="9019"/>
                  </a:cubicBezTo>
                  <a:lnTo>
                    <a:pt x="8636" y="6481"/>
                  </a:lnTo>
                  <a:lnTo>
                    <a:pt x="10476" y="4689"/>
                  </a:lnTo>
                  <a:cubicBezTo>
                    <a:pt x="11005" y="4175"/>
                    <a:pt x="10712" y="3276"/>
                    <a:pt x="9986" y="3171"/>
                  </a:cubicBezTo>
                  <a:lnTo>
                    <a:pt x="7440" y="2801"/>
                  </a:lnTo>
                  <a:lnTo>
                    <a:pt x="6300" y="494"/>
                  </a:lnTo>
                  <a:cubicBezTo>
                    <a:pt x="6137" y="165"/>
                    <a:pt x="5820" y="0"/>
                    <a:pt x="5503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2"/>
            <p:cNvSpPr/>
            <p:nvPr/>
          </p:nvSpPr>
          <p:spPr>
            <a:xfrm>
              <a:off x="2781783" y="3942020"/>
              <a:ext cx="125674" cy="170949"/>
            </a:xfrm>
            <a:custGeom>
              <a:avLst/>
              <a:gdLst/>
              <a:ahLst/>
              <a:cxnLst/>
              <a:rect l="l" t="t" r="r" b="b"/>
              <a:pathLst>
                <a:path w="5249" h="7140" extrusionOk="0">
                  <a:moveTo>
                    <a:pt x="2754" y="1"/>
                  </a:moveTo>
                  <a:lnTo>
                    <a:pt x="1023" y="251"/>
                  </a:lnTo>
                  <a:cubicBezTo>
                    <a:pt x="293" y="356"/>
                    <a:pt x="0" y="1255"/>
                    <a:pt x="529" y="1769"/>
                  </a:cubicBezTo>
                  <a:lnTo>
                    <a:pt x="2374" y="3561"/>
                  </a:lnTo>
                  <a:lnTo>
                    <a:pt x="1937" y="6099"/>
                  </a:lnTo>
                  <a:cubicBezTo>
                    <a:pt x="1838" y="6674"/>
                    <a:pt x="2296" y="7140"/>
                    <a:pt x="2813" y="7140"/>
                  </a:cubicBezTo>
                  <a:cubicBezTo>
                    <a:pt x="2950" y="7140"/>
                    <a:pt x="3090" y="7108"/>
                    <a:pt x="3225" y="7036"/>
                  </a:cubicBezTo>
                  <a:lnTo>
                    <a:pt x="5248" y="5970"/>
                  </a:lnTo>
                  <a:cubicBezTo>
                    <a:pt x="3917" y="4206"/>
                    <a:pt x="3023" y="2173"/>
                    <a:pt x="2754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0" name="Google Shape;1430;p42"/>
          <p:cNvGrpSpPr/>
          <p:nvPr/>
        </p:nvGrpSpPr>
        <p:grpSpPr>
          <a:xfrm flipH="1">
            <a:off x="7576436" y="213029"/>
            <a:ext cx="2214680" cy="1686146"/>
            <a:chOff x="2286533" y="3872108"/>
            <a:chExt cx="758738" cy="577685"/>
          </a:xfrm>
        </p:grpSpPr>
        <p:sp>
          <p:nvSpPr>
            <p:cNvPr id="1431" name="Google Shape;1431;p42"/>
            <p:cNvSpPr/>
            <p:nvPr/>
          </p:nvSpPr>
          <p:spPr>
            <a:xfrm>
              <a:off x="2841376" y="3945372"/>
              <a:ext cx="66297" cy="12091"/>
            </a:xfrm>
            <a:custGeom>
              <a:avLst/>
              <a:gdLst/>
              <a:ahLst/>
              <a:cxnLst/>
              <a:rect l="l" t="t" r="r" b="b"/>
              <a:pathLst>
                <a:path w="2769" h="505" extrusionOk="0">
                  <a:moveTo>
                    <a:pt x="1533" y="1"/>
                  </a:moveTo>
                  <a:cubicBezTo>
                    <a:pt x="1019" y="77"/>
                    <a:pt x="510" y="174"/>
                    <a:pt x="0" y="274"/>
                  </a:cubicBezTo>
                  <a:cubicBezTo>
                    <a:pt x="923" y="318"/>
                    <a:pt x="1846" y="394"/>
                    <a:pt x="2768" y="505"/>
                  </a:cubicBezTo>
                  <a:cubicBezTo>
                    <a:pt x="2755" y="476"/>
                    <a:pt x="2749" y="447"/>
                    <a:pt x="2735" y="423"/>
                  </a:cubicBezTo>
                  <a:cubicBezTo>
                    <a:pt x="2341" y="269"/>
                    <a:pt x="1937" y="130"/>
                    <a:pt x="1533" y="1"/>
                  </a:cubicBezTo>
                  <a:close/>
                </a:path>
              </a:pathLst>
            </a:custGeom>
            <a:solidFill>
              <a:srgbClr val="EE73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2"/>
            <p:cNvSpPr/>
            <p:nvPr/>
          </p:nvSpPr>
          <p:spPr>
            <a:xfrm>
              <a:off x="2428081" y="3984829"/>
              <a:ext cx="483040" cy="383367"/>
            </a:xfrm>
            <a:custGeom>
              <a:avLst/>
              <a:gdLst/>
              <a:ahLst/>
              <a:cxnLst/>
              <a:rect l="l" t="t" r="r" b="b"/>
              <a:pathLst>
                <a:path w="20175" h="16012" extrusionOk="0">
                  <a:moveTo>
                    <a:pt x="20175" y="1"/>
                  </a:moveTo>
                  <a:cubicBezTo>
                    <a:pt x="18680" y="116"/>
                    <a:pt x="17185" y="347"/>
                    <a:pt x="15725" y="683"/>
                  </a:cubicBezTo>
                  <a:cubicBezTo>
                    <a:pt x="8362" y="2523"/>
                    <a:pt x="2302" y="7839"/>
                    <a:pt x="0" y="14985"/>
                  </a:cubicBezTo>
                  <a:lnTo>
                    <a:pt x="1505" y="12741"/>
                  </a:lnTo>
                  <a:lnTo>
                    <a:pt x="1288" y="15802"/>
                  </a:lnTo>
                  <a:cubicBezTo>
                    <a:pt x="1280" y="15935"/>
                    <a:pt x="1384" y="16012"/>
                    <a:pt x="1487" y="16012"/>
                  </a:cubicBezTo>
                  <a:cubicBezTo>
                    <a:pt x="1562" y="16012"/>
                    <a:pt x="1638" y="15970"/>
                    <a:pt x="1668" y="15879"/>
                  </a:cubicBezTo>
                  <a:cubicBezTo>
                    <a:pt x="4061" y="8348"/>
                    <a:pt x="11356" y="2505"/>
                    <a:pt x="19290" y="2091"/>
                  </a:cubicBezTo>
                  <a:cubicBezTo>
                    <a:pt x="19747" y="1596"/>
                    <a:pt x="20103" y="775"/>
                    <a:pt x="20175" y="1"/>
                  </a:cubicBezTo>
                  <a:close/>
                </a:path>
              </a:pathLst>
            </a:custGeom>
            <a:solidFill>
              <a:srgbClr val="EE73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2"/>
            <p:cNvSpPr/>
            <p:nvPr/>
          </p:nvSpPr>
          <p:spPr>
            <a:xfrm>
              <a:off x="2286533" y="3922363"/>
              <a:ext cx="632297" cy="527429"/>
            </a:xfrm>
            <a:custGeom>
              <a:avLst/>
              <a:gdLst/>
              <a:ahLst/>
              <a:cxnLst/>
              <a:rect l="l" t="t" r="r" b="b"/>
              <a:pathLst>
                <a:path w="26409" h="22029" extrusionOk="0">
                  <a:moveTo>
                    <a:pt x="18545" y="0"/>
                  </a:moveTo>
                  <a:cubicBezTo>
                    <a:pt x="15761" y="0"/>
                    <a:pt x="12976" y="565"/>
                    <a:pt x="10430" y="1692"/>
                  </a:cubicBezTo>
                  <a:cubicBezTo>
                    <a:pt x="5807" y="3739"/>
                    <a:pt x="2025" y="7603"/>
                    <a:pt x="59" y="12254"/>
                  </a:cubicBezTo>
                  <a:cubicBezTo>
                    <a:pt x="1" y="12393"/>
                    <a:pt x="117" y="12524"/>
                    <a:pt x="244" y="12524"/>
                  </a:cubicBezTo>
                  <a:cubicBezTo>
                    <a:pt x="284" y="12524"/>
                    <a:pt x="325" y="12510"/>
                    <a:pt x="362" y="12480"/>
                  </a:cubicBezTo>
                  <a:lnTo>
                    <a:pt x="5528" y="8348"/>
                  </a:lnTo>
                  <a:lnTo>
                    <a:pt x="901" y="15532"/>
                  </a:lnTo>
                  <a:cubicBezTo>
                    <a:pt x="812" y="15676"/>
                    <a:pt x="930" y="15835"/>
                    <a:pt x="1067" y="15835"/>
                  </a:cubicBezTo>
                  <a:cubicBezTo>
                    <a:pt x="1107" y="15835"/>
                    <a:pt x="1150" y="15820"/>
                    <a:pt x="1189" y="15787"/>
                  </a:cubicBezTo>
                  <a:lnTo>
                    <a:pt x="6120" y="11730"/>
                  </a:lnTo>
                  <a:lnTo>
                    <a:pt x="6120" y="11730"/>
                  </a:lnTo>
                  <a:cubicBezTo>
                    <a:pt x="4000" y="14658"/>
                    <a:pt x="2780" y="18223"/>
                    <a:pt x="2645" y="21833"/>
                  </a:cubicBezTo>
                  <a:cubicBezTo>
                    <a:pt x="2639" y="21953"/>
                    <a:pt x="2739" y="22028"/>
                    <a:pt x="2840" y="22028"/>
                  </a:cubicBezTo>
                  <a:cubicBezTo>
                    <a:pt x="2900" y="22028"/>
                    <a:pt x="2961" y="22002"/>
                    <a:pt x="3000" y="21942"/>
                  </a:cubicBezTo>
                  <a:lnTo>
                    <a:pt x="7417" y="15350"/>
                  </a:lnTo>
                  <a:lnTo>
                    <a:pt x="7417" y="15350"/>
                  </a:lnTo>
                  <a:lnTo>
                    <a:pt x="7200" y="18411"/>
                  </a:lnTo>
                  <a:cubicBezTo>
                    <a:pt x="7192" y="18544"/>
                    <a:pt x="7296" y="18621"/>
                    <a:pt x="7399" y="18621"/>
                  </a:cubicBezTo>
                  <a:cubicBezTo>
                    <a:pt x="7474" y="18621"/>
                    <a:pt x="7550" y="18579"/>
                    <a:pt x="7580" y="18488"/>
                  </a:cubicBezTo>
                  <a:cubicBezTo>
                    <a:pt x="9973" y="10957"/>
                    <a:pt x="17268" y="5114"/>
                    <a:pt x="25202" y="4700"/>
                  </a:cubicBezTo>
                  <a:cubicBezTo>
                    <a:pt x="25923" y="3921"/>
                    <a:pt x="26408" y="2321"/>
                    <a:pt x="25909" y="1384"/>
                  </a:cubicBezTo>
                  <a:cubicBezTo>
                    <a:pt x="23572" y="461"/>
                    <a:pt x="21059" y="0"/>
                    <a:pt x="185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2"/>
            <p:cNvSpPr/>
            <p:nvPr/>
          </p:nvSpPr>
          <p:spPr>
            <a:xfrm>
              <a:off x="2286533" y="3922411"/>
              <a:ext cx="591571" cy="299808"/>
            </a:xfrm>
            <a:custGeom>
              <a:avLst/>
              <a:gdLst/>
              <a:ahLst/>
              <a:cxnLst/>
              <a:rect l="l" t="t" r="r" b="b"/>
              <a:pathLst>
                <a:path w="24708" h="12522" extrusionOk="0">
                  <a:moveTo>
                    <a:pt x="18535" y="1"/>
                  </a:moveTo>
                  <a:cubicBezTo>
                    <a:pt x="15754" y="1"/>
                    <a:pt x="12973" y="565"/>
                    <a:pt x="10430" y="1690"/>
                  </a:cubicBezTo>
                  <a:cubicBezTo>
                    <a:pt x="5807" y="3737"/>
                    <a:pt x="2025" y="7601"/>
                    <a:pt x="59" y="12252"/>
                  </a:cubicBezTo>
                  <a:cubicBezTo>
                    <a:pt x="1" y="12391"/>
                    <a:pt x="117" y="12522"/>
                    <a:pt x="244" y="12522"/>
                  </a:cubicBezTo>
                  <a:cubicBezTo>
                    <a:pt x="284" y="12522"/>
                    <a:pt x="325" y="12508"/>
                    <a:pt x="362" y="12478"/>
                  </a:cubicBezTo>
                  <a:lnTo>
                    <a:pt x="3846" y="9692"/>
                  </a:lnTo>
                  <a:cubicBezTo>
                    <a:pt x="7598" y="3489"/>
                    <a:pt x="14444" y="1197"/>
                    <a:pt x="21600" y="1197"/>
                  </a:cubicBezTo>
                  <a:cubicBezTo>
                    <a:pt x="22124" y="1197"/>
                    <a:pt x="22649" y="1209"/>
                    <a:pt x="23174" y="1233"/>
                  </a:cubicBezTo>
                  <a:cubicBezTo>
                    <a:pt x="23684" y="1133"/>
                    <a:pt x="24193" y="1036"/>
                    <a:pt x="24707" y="960"/>
                  </a:cubicBezTo>
                  <a:cubicBezTo>
                    <a:pt x="22717" y="320"/>
                    <a:pt x="20626" y="1"/>
                    <a:pt x="18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2"/>
            <p:cNvSpPr/>
            <p:nvPr/>
          </p:nvSpPr>
          <p:spPr>
            <a:xfrm>
              <a:off x="2349693" y="3951908"/>
              <a:ext cx="562481" cy="497884"/>
            </a:xfrm>
            <a:custGeom>
              <a:avLst/>
              <a:gdLst/>
              <a:ahLst/>
              <a:cxnLst/>
              <a:rect l="l" t="t" r="r" b="b"/>
              <a:pathLst>
                <a:path w="23493" h="20795" extrusionOk="0">
                  <a:moveTo>
                    <a:pt x="20536" y="1"/>
                  </a:moveTo>
                  <a:cubicBezTo>
                    <a:pt x="13088" y="1511"/>
                    <a:pt x="6201" y="5432"/>
                    <a:pt x="1919" y="11780"/>
                  </a:cubicBezTo>
                  <a:lnTo>
                    <a:pt x="3482" y="10496"/>
                  </a:lnTo>
                  <a:lnTo>
                    <a:pt x="3482" y="10496"/>
                  </a:lnTo>
                  <a:cubicBezTo>
                    <a:pt x="1362" y="13424"/>
                    <a:pt x="142" y="16989"/>
                    <a:pt x="7" y="20599"/>
                  </a:cubicBezTo>
                  <a:cubicBezTo>
                    <a:pt x="1" y="20719"/>
                    <a:pt x="101" y="20794"/>
                    <a:pt x="202" y="20794"/>
                  </a:cubicBezTo>
                  <a:cubicBezTo>
                    <a:pt x="262" y="20794"/>
                    <a:pt x="323" y="20768"/>
                    <a:pt x="362" y="20708"/>
                  </a:cubicBezTo>
                  <a:lnTo>
                    <a:pt x="3274" y="16360"/>
                  </a:lnTo>
                  <a:cubicBezTo>
                    <a:pt x="5576" y="9214"/>
                    <a:pt x="11636" y="3898"/>
                    <a:pt x="18999" y="2058"/>
                  </a:cubicBezTo>
                  <a:cubicBezTo>
                    <a:pt x="20459" y="1722"/>
                    <a:pt x="21954" y="1491"/>
                    <a:pt x="23449" y="1376"/>
                  </a:cubicBezTo>
                  <a:cubicBezTo>
                    <a:pt x="23492" y="963"/>
                    <a:pt x="23453" y="559"/>
                    <a:pt x="23304" y="232"/>
                  </a:cubicBezTo>
                  <a:cubicBezTo>
                    <a:pt x="22382" y="121"/>
                    <a:pt x="21459" y="45"/>
                    <a:pt x="20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2"/>
            <p:cNvSpPr/>
            <p:nvPr/>
          </p:nvSpPr>
          <p:spPr>
            <a:xfrm>
              <a:off x="2781783" y="3872108"/>
              <a:ext cx="263487" cy="240862"/>
            </a:xfrm>
            <a:custGeom>
              <a:avLst/>
              <a:gdLst/>
              <a:ahLst/>
              <a:cxnLst/>
              <a:rect l="l" t="t" r="r" b="b"/>
              <a:pathLst>
                <a:path w="11005" h="10060" extrusionOk="0">
                  <a:moveTo>
                    <a:pt x="5503" y="0"/>
                  </a:moveTo>
                  <a:cubicBezTo>
                    <a:pt x="5185" y="0"/>
                    <a:pt x="4868" y="165"/>
                    <a:pt x="4705" y="494"/>
                  </a:cubicBezTo>
                  <a:lnTo>
                    <a:pt x="3565" y="2801"/>
                  </a:lnTo>
                  <a:lnTo>
                    <a:pt x="1023" y="3171"/>
                  </a:lnTo>
                  <a:cubicBezTo>
                    <a:pt x="293" y="3276"/>
                    <a:pt x="0" y="4175"/>
                    <a:pt x="529" y="4689"/>
                  </a:cubicBezTo>
                  <a:lnTo>
                    <a:pt x="2374" y="6481"/>
                  </a:lnTo>
                  <a:lnTo>
                    <a:pt x="1937" y="9019"/>
                  </a:lnTo>
                  <a:cubicBezTo>
                    <a:pt x="1838" y="9594"/>
                    <a:pt x="2296" y="10060"/>
                    <a:pt x="2813" y="10060"/>
                  </a:cubicBezTo>
                  <a:cubicBezTo>
                    <a:pt x="2950" y="10060"/>
                    <a:pt x="3090" y="10028"/>
                    <a:pt x="3225" y="9956"/>
                  </a:cubicBezTo>
                  <a:lnTo>
                    <a:pt x="5503" y="8759"/>
                  </a:lnTo>
                  <a:lnTo>
                    <a:pt x="7781" y="9956"/>
                  </a:lnTo>
                  <a:cubicBezTo>
                    <a:pt x="7916" y="10028"/>
                    <a:pt x="8056" y="10060"/>
                    <a:pt x="8192" y="10060"/>
                  </a:cubicBezTo>
                  <a:cubicBezTo>
                    <a:pt x="8709" y="10060"/>
                    <a:pt x="9168" y="9594"/>
                    <a:pt x="9068" y="9019"/>
                  </a:cubicBezTo>
                  <a:lnTo>
                    <a:pt x="8636" y="6481"/>
                  </a:lnTo>
                  <a:lnTo>
                    <a:pt x="10476" y="4689"/>
                  </a:lnTo>
                  <a:cubicBezTo>
                    <a:pt x="11005" y="4175"/>
                    <a:pt x="10712" y="3276"/>
                    <a:pt x="9986" y="3171"/>
                  </a:cubicBezTo>
                  <a:lnTo>
                    <a:pt x="7440" y="2801"/>
                  </a:lnTo>
                  <a:lnTo>
                    <a:pt x="6300" y="494"/>
                  </a:lnTo>
                  <a:cubicBezTo>
                    <a:pt x="6137" y="165"/>
                    <a:pt x="5820" y="0"/>
                    <a:pt x="5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2"/>
            <p:cNvSpPr/>
            <p:nvPr/>
          </p:nvSpPr>
          <p:spPr>
            <a:xfrm>
              <a:off x="2781783" y="3942020"/>
              <a:ext cx="125674" cy="170949"/>
            </a:xfrm>
            <a:custGeom>
              <a:avLst/>
              <a:gdLst/>
              <a:ahLst/>
              <a:cxnLst/>
              <a:rect l="l" t="t" r="r" b="b"/>
              <a:pathLst>
                <a:path w="5249" h="7140" extrusionOk="0">
                  <a:moveTo>
                    <a:pt x="2754" y="1"/>
                  </a:moveTo>
                  <a:lnTo>
                    <a:pt x="1023" y="251"/>
                  </a:lnTo>
                  <a:cubicBezTo>
                    <a:pt x="293" y="356"/>
                    <a:pt x="0" y="1255"/>
                    <a:pt x="529" y="1769"/>
                  </a:cubicBezTo>
                  <a:lnTo>
                    <a:pt x="2374" y="3561"/>
                  </a:lnTo>
                  <a:lnTo>
                    <a:pt x="1937" y="6099"/>
                  </a:lnTo>
                  <a:cubicBezTo>
                    <a:pt x="1838" y="6674"/>
                    <a:pt x="2296" y="7140"/>
                    <a:pt x="2813" y="7140"/>
                  </a:cubicBezTo>
                  <a:cubicBezTo>
                    <a:pt x="2950" y="7140"/>
                    <a:pt x="3090" y="7108"/>
                    <a:pt x="3225" y="7036"/>
                  </a:cubicBezTo>
                  <a:lnTo>
                    <a:pt x="5248" y="5970"/>
                  </a:lnTo>
                  <a:cubicBezTo>
                    <a:pt x="3917" y="4206"/>
                    <a:pt x="3023" y="2173"/>
                    <a:pt x="2754" y="1"/>
                  </a:cubicBezTo>
                  <a:close/>
                </a:path>
              </a:pathLst>
            </a:custGeom>
            <a:solidFill>
              <a:srgbClr val="FFFFFF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280;p41"/>
          <p:cNvSpPr txBox="1">
            <a:spLocks/>
          </p:cNvSpPr>
          <p:nvPr/>
        </p:nvSpPr>
        <p:spPr>
          <a:xfrm>
            <a:off x="2931489" y="876434"/>
            <a:ext cx="3470338" cy="105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osis"/>
              <a:buNone/>
              <a:defRPr sz="2800" b="1" i="0" u="none" strike="noStrike" cap="none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600" dirty="0" err="1" smtClean="0">
                <a:solidFill>
                  <a:schemeClr val="accent1"/>
                </a:solidFill>
              </a:rPr>
              <a:t>Toán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23" name="Google Shape;1420;p42"/>
          <p:cNvSpPr txBox="1">
            <a:spLocks/>
          </p:cNvSpPr>
          <p:nvPr/>
        </p:nvSpPr>
        <p:spPr>
          <a:xfrm>
            <a:off x="979776" y="2235859"/>
            <a:ext cx="77040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Dosis"/>
              <a:buNone/>
              <a:defRPr sz="4400" b="1" i="0" u="none" strike="noStrike" cap="none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 dirty="0" smtClean="0">
                <a:latin typeface="#9Slide07 SVNNexa Rust Slab Bla" panose="020B0606040200020203" pitchFamily="34" charset="0"/>
              </a:rPr>
              <a:t>CHIA MỘT SỐ THẬP PHÂN CHO MỘT SỐ THẬP PHÂN</a:t>
            </a:r>
            <a:endParaRPr lang="en-US" sz="3200" dirty="0">
              <a:latin typeface="#9Slide07 SVNNexa Rust Slab Bla" panose="020B0606040200020203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Trang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71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7" name="Google Shape;2059;p48"/>
          <p:cNvGrpSpPr/>
          <p:nvPr/>
        </p:nvGrpSpPr>
        <p:grpSpPr>
          <a:xfrm>
            <a:off x="-102729" y="0"/>
            <a:ext cx="2021788" cy="1662078"/>
            <a:chOff x="5610409" y="1420197"/>
            <a:chExt cx="2021788" cy="1662078"/>
          </a:xfrm>
        </p:grpSpPr>
        <p:grpSp>
          <p:nvGrpSpPr>
            <p:cNvPr id="28" name="Google Shape;2060;p48"/>
            <p:cNvGrpSpPr/>
            <p:nvPr/>
          </p:nvGrpSpPr>
          <p:grpSpPr>
            <a:xfrm>
              <a:off x="6823350" y="1420197"/>
              <a:ext cx="808848" cy="669086"/>
              <a:chOff x="6823350" y="1420197"/>
              <a:chExt cx="808848" cy="669086"/>
            </a:xfrm>
          </p:grpSpPr>
          <p:grpSp>
            <p:nvGrpSpPr>
              <p:cNvPr id="68" name="Google Shape;2061;p48"/>
              <p:cNvGrpSpPr/>
              <p:nvPr/>
            </p:nvGrpSpPr>
            <p:grpSpPr>
              <a:xfrm>
                <a:off x="6823350" y="1420197"/>
                <a:ext cx="313701" cy="306841"/>
                <a:chOff x="488084" y="3164562"/>
                <a:chExt cx="535235" cy="523530"/>
              </a:xfrm>
            </p:grpSpPr>
            <p:grpSp>
              <p:nvGrpSpPr>
                <p:cNvPr id="97" name="Google Shape;2062;p48"/>
                <p:cNvGrpSpPr/>
                <p:nvPr/>
              </p:nvGrpSpPr>
              <p:grpSpPr>
                <a:xfrm>
                  <a:off x="488084" y="3164562"/>
                  <a:ext cx="535235" cy="523530"/>
                  <a:chOff x="488084" y="3164562"/>
                  <a:chExt cx="535235" cy="523530"/>
                </a:xfrm>
              </p:grpSpPr>
              <p:sp>
                <p:nvSpPr>
                  <p:cNvPr id="99" name="Google Shape;2063;p48"/>
                  <p:cNvSpPr/>
                  <p:nvPr/>
                </p:nvSpPr>
                <p:spPr>
                  <a:xfrm>
                    <a:off x="488084" y="3164562"/>
                    <a:ext cx="535235" cy="523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9" h="13465" extrusionOk="0">
                        <a:moveTo>
                          <a:pt x="6221" y="1"/>
                        </a:moveTo>
                        <a:cubicBezTo>
                          <a:pt x="6004" y="1"/>
                          <a:pt x="5790" y="120"/>
                          <a:pt x="5691" y="342"/>
                        </a:cubicBezTo>
                        <a:lnTo>
                          <a:pt x="4173" y="3701"/>
                        </a:lnTo>
                        <a:cubicBezTo>
                          <a:pt x="4109" y="3831"/>
                          <a:pt x="4004" y="3936"/>
                          <a:pt x="3869" y="3994"/>
                        </a:cubicBezTo>
                        <a:lnTo>
                          <a:pt x="476" y="5442"/>
                        </a:lnTo>
                        <a:cubicBezTo>
                          <a:pt x="87" y="5604"/>
                          <a:pt x="1" y="6119"/>
                          <a:pt x="314" y="6402"/>
                        </a:cubicBezTo>
                        <a:lnTo>
                          <a:pt x="3038" y="8887"/>
                        </a:lnTo>
                        <a:cubicBezTo>
                          <a:pt x="3148" y="8982"/>
                          <a:pt x="3215" y="9117"/>
                          <a:pt x="3226" y="9261"/>
                        </a:cubicBezTo>
                        <a:lnTo>
                          <a:pt x="3552" y="12938"/>
                        </a:lnTo>
                        <a:cubicBezTo>
                          <a:pt x="3581" y="13251"/>
                          <a:pt x="3847" y="13465"/>
                          <a:pt x="4133" y="13465"/>
                        </a:cubicBezTo>
                        <a:cubicBezTo>
                          <a:pt x="4228" y="13465"/>
                          <a:pt x="4326" y="13441"/>
                          <a:pt x="4417" y="13389"/>
                        </a:cubicBezTo>
                        <a:lnTo>
                          <a:pt x="7622" y="11564"/>
                        </a:lnTo>
                        <a:cubicBezTo>
                          <a:pt x="7708" y="11514"/>
                          <a:pt x="7804" y="11490"/>
                          <a:pt x="7902" y="11490"/>
                        </a:cubicBezTo>
                        <a:cubicBezTo>
                          <a:pt x="7948" y="11490"/>
                          <a:pt x="7995" y="11495"/>
                          <a:pt x="8041" y="11506"/>
                        </a:cubicBezTo>
                        <a:lnTo>
                          <a:pt x="11630" y="12327"/>
                        </a:lnTo>
                        <a:cubicBezTo>
                          <a:pt x="11676" y="12338"/>
                          <a:pt x="11721" y="12343"/>
                          <a:pt x="11765" y="12343"/>
                        </a:cubicBezTo>
                        <a:cubicBezTo>
                          <a:pt x="12120" y="12343"/>
                          <a:pt x="12404" y="12013"/>
                          <a:pt x="12327" y="11645"/>
                        </a:cubicBezTo>
                        <a:lnTo>
                          <a:pt x="11588" y="8037"/>
                        </a:lnTo>
                        <a:cubicBezTo>
                          <a:pt x="11554" y="7892"/>
                          <a:pt x="11583" y="7742"/>
                          <a:pt x="11655" y="7618"/>
                        </a:cubicBezTo>
                        <a:lnTo>
                          <a:pt x="13548" y="4455"/>
                        </a:lnTo>
                        <a:cubicBezTo>
                          <a:pt x="13769" y="4096"/>
                          <a:pt x="13538" y="3630"/>
                          <a:pt x="13116" y="3581"/>
                        </a:cubicBezTo>
                        <a:lnTo>
                          <a:pt x="9454" y="3173"/>
                        </a:lnTo>
                        <a:cubicBezTo>
                          <a:pt x="9310" y="3158"/>
                          <a:pt x="9175" y="3086"/>
                          <a:pt x="9079" y="2980"/>
                        </a:cubicBezTo>
                        <a:lnTo>
                          <a:pt x="6657" y="198"/>
                        </a:lnTo>
                        <a:cubicBezTo>
                          <a:pt x="6539" y="64"/>
                          <a:pt x="6379" y="1"/>
                          <a:pt x="6221" y="1"/>
                        </a:cubicBez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0" name="Google Shape;2064;p48"/>
                  <p:cNvSpPr/>
                  <p:nvPr/>
                </p:nvSpPr>
                <p:spPr>
                  <a:xfrm>
                    <a:off x="948023" y="3535780"/>
                    <a:ext cx="22080" cy="108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" h="2789" extrusionOk="0">
                        <a:moveTo>
                          <a:pt x="62" y="1"/>
                        </a:moveTo>
                        <a:lnTo>
                          <a:pt x="495" y="2096"/>
                        </a:lnTo>
                        <a:cubicBezTo>
                          <a:pt x="568" y="2442"/>
                          <a:pt x="322" y="2749"/>
                          <a:pt x="0" y="2788"/>
                        </a:cubicBezTo>
                        <a:cubicBezTo>
                          <a:pt x="322" y="2749"/>
                          <a:pt x="568" y="2442"/>
                          <a:pt x="501" y="2096"/>
                        </a:cubicBez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E6AC7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" name="Google Shape;2065;p48"/>
                  <p:cNvSpPr/>
                  <p:nvPr/>
                </p:nvSpPr>
                <p:spPr>
                  <a:xfrm>
                    <a:off x="616635" y="3535780"/>
                    <a:ext cx="353468" cy="152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3" h="3918" extrusionOk="0">
                        <a:moveTo>
                          <a:pt x="8587" y="1"/>
                        </a:moveTo>
                        <a:cubicBezTo>
                          <a:pt x="6954" y="693"/>
                          <a:pt x="5180" y="1058"/>
                          <a:pt x="3388" y="1058"/>
                        </a:cubicBezTo>
                        <a:cubicBezTo>
                          <a:pt x="2259" y="1058"/>
                          <a:pt x="1119" y="914"/>
                          <a:pt x="1" y="616"/>
                        </a:cubicBezTo>
                        <a:lnTo>
                          <a:pt x="1" y="616"/>
                        </a:lnTo>
                        <a:lnTo>
                          <a:pt x="245" y="3389"/>
                        </a:lnTo>
                        <a:cubicBezTo>
                          <a:pt x="254" y="3509"/>
                          <a:pt x="303" y="3614"/>
                          <a:pt x="370" y="3696"/>
                        </a:cubicBezTo>
                        <a:cubicBezTo>
                          <a:pt x="480" y="3836"/>
                          <a:pt x="649" y="3918"/>
                          <a:pt x="826" y="3918"/>
                        </a:cubicBezTo>
                        <a:cubicBezTo>
                          <a:pt x="918" y="3918"/>
                          <a:pt x="1019" y="3893"/>
                          <a:pt x="1110" y="3840"/>
                        </a:cubicBezTo>
                        <a:lnTo>
                          <a:pt x="4315" y="2015"/>
                        </a:lnTo>
                        <a:cubicBezTo>
                          <a:pt x="4320" y="2015"/>
                          <a:pt x="4326" y="2010"/>
                          <a:pt x="4335" y="2005"/>
                        </a:cubicBezTo>
                        <a:cubicBezTo>
                          <a:pt x="4417" y="1961"/>
                          <a:pt x="4508" y="1937"/>
                          <a:pt x="4604" y="1937"/>
                        </a:cubicBezTo>
                        <a:cubicBezTo>
                          <a:pt x="4648" y="1937"/>
                          <a:pt x="4690" y="1942"/>
                          <a:pt x="4734" y="1957"/>
                        </a:cubicBezTo>
                        <a:lnTo>
                          <a:pt x="8323" y="2778"/>
                        </a:lnTo>
                        <a:cubicBezTo>
                          <a:pt x="8372" y="2788"/>
                          <a:pt x="8414" y="2793"/>
                          <a:pt x="8458" y="2793"/>
                        </a:cubicBezTo>
                        <a:cubicBezTo>
                          <a:pt x="8478" y="2793"/>
                          <a:pt x="8501" y="2793"/>
                          <a:pt x="8521" y="2788"/>
                        </a:cubicBezTo>
                        <a:lnTo>
                          <a:pt x="8525" y="2788"/>
                        </a:lnTo>
                        <a:cubicBezTo>
                          <a:pt x="8847" y="2749"/>
                          <a:pt x="9093" y="2442"/>
                          <a:pt x="9020" y="2096"/>
                        </a:cubicBezTo>
                        <a:lnTo>
                          <a:pt x="8587" y="1"/>
                        </a:lnTo>
                        <a:close/>
                      </a:path>
                    </a:pathLst>
                  </a:custGeom>
                  <a:solidFill>
                    <a:srgbClr val="F5801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" name="Google Shape;2066;p48"/>
                  <p:cNvSpPr/>
                  <p:nvPr/>
                </p:nvSpPr>
                <p:spPr>
                  <a:xfrm>
                    <a:off x="809598" y="3392914"/>
                    <a:ext cx="63945" cy="39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5" h="1013" extrusionOk="0">
                        <a:moveTo>
                          <a:pt x="913" y="0"/>
                        </a:moveTo>
                        <a:cubicBezTo>
                          <a:pt x="865" y="0"/>
                          <a:pt x="815" y="3"/>
                          <a:pt x="764" y="9"/>
                        </a:cubicBezTo>
                        <a:cubicBezTo>
                          <a:pt x="327" y="62"/>
                          <a:pt x="1" y="326"/>
                          <a:pt x="34" y="600"/>
                        </a:cubicBezTo>
                        <a:cubicBezTo>
                          <a:pt x="64" y="842"/>
                          <a:pt x="363" y="1013"/>
                          <a:pt x="734" y="1013"/>
                        </a:cubicBezTo>
                        <a:cubicBezTo>
                          <a:pt x="783" y="1013"/>
                          <a:pt x="833" y="1010"/>
                          <a:pt x="884" y="1003"/>
                        </a:cubicBezTo>
                        <a:cubicBezTo>
                          <a:pt x="1317" y="952"/>
                          <a:pt x="1644" y="686"/>
                          <a:pt x="1611" y="413"/>
                        </a:cubicBezTo>
                        <a:cubicBezTo>
                          <a:pt x="1580" y="171"/>
                          <a:pt x="1281" y="0"/>
                          <a:pt x="913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" name="Google Shape;2067;p48"/>
                  <p:cNvSpPr/>
                  <p:nvPr/>
                </p:nvSpPr>
                <p:spPr>
                  <a:xfrm>
                    <a:off x="656596" y="3387782"/>
                    <a:ext cx="28999" cy="39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23" extrusionOk="0">
                        <a:moveTo>
                          <a:pt x="305" y="0"/>
                        </a:moveTo>
                        <a:cubicBezTo>
                          <a:pt x="298" y="0"/>
                          <a:pt x="291" y="1"/>
                          <a:pt x="284" y="2"/>
                        </a:cubicBezTo>
                        <a:cubicBezTo>
                          <a:pt x="126" y="21"/>
                          <a:pt x="0" y="252"/>
                          <a:pt x="0" y="536"/>
                        </a:cubicBezTo>
                        <a:cubicBezTo>
                          <a:pt x="5" y="802"/>
                          <a:pt x="168" y="1023"/>
                          <a:pt x="368" y="1023"/>
                        </a:cubicBezTo>
                        <a:cubicBezTo>
                          <a:pt x="380" y="1023"/>
                          <a:pt x="392" y="1022"/>
                          <a:pt x="404" y="1020"/>
                        </a:cubicBezTo>
                        <a:cubicBezTo>
                          <a:pt x="625" y="997"/>
                          <a:pt x="745" y="732"/>
                          <a:pt x="683" y="454"/>
                        </a:cubicBezTo>
                        <a:cubicBezTo>
                          <a:pt x="619" y="192"/>
                          <a:pt x="454" y="0"/>
                          <a:pt x="305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" name="Google Shape;2068;p48"/>
                  <p:cNvSpPr/>
                  <p:nvPr/>
                </p:nvSpPr>
                <p:spPr>
                  <a:xfrm>
                    <a:off x="667753" y="3392875"/>
                    <a:ext cx="8513" cy="6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165" extrusionOk="0">
                        <a:moveTo>
                          <a:pt x="116" y="0"/>
                        </a:moveTo>
                        <a:cubicBezTo>
                          <a:pt x="112" y="0"/>
                          <a:pt x="108" y="0"/>
                          <a:pt x="103" y="1"/>
                        </a:cubicBezTo>
                        <a:cubicBezTo>
                          <a:pt x="0" y="10"/>
                          <a:pt x="16" y="164"/>
                          <a:pt x="112" y="164"/>
                        </a:cubicBezTo>
                        <a:cubicBezTo>
                          <a:pt x="115" y="164"/>
                          <a:pt x="118" y="164"/>
                          <a:pt x="122" y="164"/>
                        </a:cubicBezTo>
                        <a:cubicBezTo>
                          <a:pt x="219" y="150"/>
                          <a:pt x="205" y="0"/>
                          <a:pt x="116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" name="Google Shape;2069;p48"/>
                  <p:cNvSpPr/>
                  <p:nvPr/>
                </p:nvSpPr>
                <p:spPr>
                  <a:xfrm>
                    <a:off x="825847" y="3373010"/>
                    <a:ext cx="28999" cy="39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19" extrusionOk="0">
                        <a:moveTo>
                          <a:pt x="306" y="1"/>
                        </a:moveTo>
                        <a:cubicBezTo>
                          <a:pt x="298" y="1"/>
                          <a:pt x="291" y="1"/>
                          <a:pt x="284" y="2"/>
                        </a:cubicBezTo>
                        <a:cubicBezTo>
                          <a:pt x="126" y="22"/>
                          <a:pt x="0" y="253"/>
                          <a:pt x="0" y="535"/>
                        </a:cubicBezTo>
                        <a:cubicBezTo>
                          <a:pt x="5" y="798"/>
                          <a:pt x="168" y="1018"/>
                          <a:pt x="367" y="1018"/>
                        </a:cubicBezTo>
                        <a:cubicBezTo>
                          <a:pt x="379" y="1018"/>
                          <a:pt x="392" y="1018"/>
                          <a:pt x="404" y="1016"/>
                        </a:cubicBezTo>
                        <a:cubicBezTo>
                          <a:pt x="625" y="992"/>
                          <a:pt x="745" y="728"/>
                          <a:pt x="683" y="454"/>
                        </a:cubicBezTo>
                        <a:cubicBezTo>
                          <a:pt x="619" y="188"/>
                          <a:pt x="454" y="1"/>
                          <a:pt x="306" y="1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" name="Google Shape;2070;p48"/>
                  <p:cNvSpPr/>
                  <p:nvPr/>
                </p:nvSpPr>
                <p:spPr>
                  <a:xfrm>
                    <a:off x="837042" y="3377908"/>
                    <a:ext cx="8552" cy="6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" h="166" extrusionOk="0">
                        <a:moveTo>
                          <a:pt x="110" y="0"/>
                        </a:moveTo>
                        <a:cubicBezTo>
                          <a:pt x="108" y="0"/>
                          <a:pt x="105" y="1"/>
                          <a:pt x="102" y="1"/>
                        </a:cubicBezTo>
                        <a:cubicBezTo>
                          <a:pt x="0" y="15"/>
                          <a:pt x="14" y="165"/>
                          <a:pt x="108" y="165"/>
                        </a:cubicBezTo>
                        <a:cubicBezTo>
                          <a:pt x="112" y="165"/>
                          <a:pt x="116" y="165"/>
                          <a:pt x="121" y="165"/>
                        </a:cubicBezTo>
                        <a:cubicBezTo>
                          <a:pt x="219" y="150"/>
                          <a:pt x="203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" name="Google Shape;2071;p48"/>
                  <p:cNvSpPr/>
                  <p:nvPr/>
                </p:nvSpPr>
                <p:spPr>
                  <a:xfrm>
                    <a:off x="728316" y="3423470"/>
                    <a:ext cx="59086" cy="28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737" extrusionOk="0">
                        <a:moveTo>
                          <a:pt x="1436" y="0"/>
                        </a:moveTo>
                        <a:cubicBezTo>
                          <a:pt x="1400" y="0"/>
                          <a:pt x="1370" y="26"/>
                          <a:pt x="1360" y="59"/>
                        </a:cubicBezTo>
                        <a:cubicBezTo>
                          <a:pt x="1360" y="59"/>
                          <a:pt x="1337" y="175"/>
                          <a:pt x="1251" y="295"/>
                        </a:cubicBezTo>
                        <a:cubicBezTo>
                          <a:pt x="1207" y="352"/>
                          <a:pt x="1149" y="415"/>
                          <a:pt x="1072" y="468"/>
                        </a:cubicBezTo>
                        <a:cubicBezTo>
                          <a:pt x="996" y="516"/>
                          <a:pt x="895" y="559"/>
                          <a:pt x="770" y="574"/>
                        </a:cubicBezTo>
                        <a:cubicBezTo>
                          <a:pt x="726" y="583"/>
                          <a:pt x="688" y="583"/>
                          <a:pt x="650" y="583"/>
                        </a:cubicBezTo>
                        <a:cubicBezTo>
                          <a:pt x="549" y="583"/>
                          <a:pt x="472" y="563"/>
                          <a:pt x="404" y="530"/>
                        </a:cubicBezTo>
                        <a:cubicBezTo>
                          <a:pt x="357" y="506"/>
                          <a:pt x="318" y="477"/>
                          <a:pt x="289" y="448"/>
                        </a:cubicBezTo>
                        <a:cubicBezTo>
                          <a:pt x="242" y="401"/>
                          <a:pt x="207" y="348"/>
                          <a:pt x="189" y="310"/>
                        </a:cubicBezTo>
                        <a:cubicBezTo>
                          <a:pt x="178" y="290"/>
                          <a:pt x="169" y="275"/>
                          <a:pt x="164" y="266"/>
                        </a:cubicBezTo>
                        <a:cubicBezTo>
                          <a:pt x="164" y="261"/>
                          <a:pt x="164" y="257"/>
                          <a:pt x="160" y="252"/>
                        </a:cubicBezTo>
                        <a:cubicBezTo>
                          <a:pt x="152" y="217"/>
                          <a:pt x="123" y="195"/>
                          <a:pt x="92" y="195"/>
                        </a:cubicBezTo>
                        <a:cubicBezTo>
                          <a:pt x="84" y="195"/>
                          <a:pt x="76" y="196"/>
                          <a:pt x="69" y="199"/>
                        </a:cubicBezTo>
                        <a:cubicBezTo>
                          <a:pt x="25" y="208"/>
                          <a:pt x="1" y="252"/>
                          <a:pt x="16" y="290"/>
                        </a:cubicBezTo>
                        <a:cubicBezTo>
                          <a:pt x="16" y="295"/>
                          <a:pt x="25" y="324"/>
                          <a:pt x="45" y="367"/>
                        </a:cubicBezTo>
                        <a:cubicBezTo>
                          <a:pt x="73" y="425"/>
                          <a:pt x="131" y="521"/>
                          <a:pt x="227" y="598"/>
                        </a:cubicBezTo>
                        <a:cubicBezTo>
                          <a:pt x="275" y="636"/>
                          <a:pt x="333" y="670"/>
                          <a:pt x="404" y="698"/>
                        </a:cubicBezTo>
                        <a:cubicBezTo>
                          <a:pt x="477" y="723"/>
                          <a:pt x="559" y="736"/>
                          <a:pt x="650" y="736"/>
                        </a:cubicBezTo>
                        <a:cubicBezTo>
                          <a:pt x="693" y="736"/>
                          <a:pt x="741" y="732"/>
                          <a:pt x="790" y="727"/>
                        </a:cubicBezTo>
                        <a:cubicBezTo>
                          <a:pt x="943" y="703"/>
                          <a:pt x="1063" y="656"/>
                          <a:pt x="1159" y="592"/>
                        </a:cubicBezTo>
                        <a:cubicBezTo>
                          <a:pt x="1231" y="545"/>
                          <a:pt x="1294" y="487"/>
                          <a:pt x="1337" y="434"/>
                        </a:cubicBezTo>
                        <a:cubicBezTo>
                          <a:pt x="1409" y="348"/>
                          <a:pt x="1453" y="266"/>
                          <a:pt x="1476" y="199"/>
                        </a:cubicBezTo>
                        <a:cubicBezTo>
                          <a:pt x="1505" y="137"/>
                          <a:pt x="1510" y="93"/>
                          <a:pt x="1515" y="88"/>
                        </a:cubicBezTo>
                        <a:cubicBezTo>
                          <a:pt x="1520" y="50"/>
                          <a:pt x="1495" y="6"/>
                          <a:pt x="1453" y="2"/>
                        </a:cubicBezTo>
                        <a:cubicBezTo>
                          <a:pt x="1447" y="1"/>
                          <a:pt x="1442" y="0"/>
                          <a:pt x="1436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" name="Google Shape;2072;p48"/>
                  <p:cNvSpPr/>
                  <p:nvPr/>
                </p:nvSpPr>
                <p:spPr>
                  <a:xfrm>
                    <a:off x="688744" y="3217432"/>
                    <a:ext cx="59086" cy="59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1520" extrusionOk="0">
                        <a:moveTo>
                          <a:pt x="759" y="1"/>
                        </a:moveTo>
                        <a:cubicBezTo>
                          <a:pt x="342" y="1"/>
                          <a:pt x="0" y="342"/>
                          <a:pt x="0" y="760"/>
                        </a:cubicBezTo>
                        <a:cubicBezTo>
                          <a:pt x="0" y="1178"/>
                          <a:pt x="342" y="1520"/>
                          <a:pt x="759" y="1520"/>
                        </a:cubicBezTo>
                        <a:cubicBezTo>
                          <a:pt x="1178" y="1520"/>
                          <a:pt x="1519" y="1178"/>
                          <a:pt x="1519" y="760"/>
                        </a:cubicBezTo>
                        <a:cubicBezTo>
                          <a:pt x="1519" y="342"/>
                          <a:pt x="1178" y="1"/>
                          <a:pt x="759" y="1"/>
                        </a:cubicBezTo>
                        <a:close/>
                      </a:path>
                    </a:pathLst>
                  </a:custGeom>
                  <a:solidFill>
                    <a:srgbClr val="FECF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" name="Google Shape;2073;p48"/>
                  <p:cNvSpPr/>
                  <p:nvPr/>
                </p:nvSpPr>
                <p:spPr>
                  <a:xfrm>
                    <a:off x="642213" y="3412896"/>
                    <a:ext cx="63906" cy="3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4" h="1014" extrusionOk="0">
                        <a:moveTo>
                          <a:pt x="911" y="0"/>
                        </a:moveTo>
                        <a:cubicBezTo>
                          <a:pt x="862" y="0"/>
                          <a:pt x="811" y="3"/>
                          <a:pt x="760" y="10"/>
                        </a:cubicBezTo>
                        <a:cubicBezTo>
                          <a:pt x="328" y="63"/>
                          <a:pt x="0" y="327"/>
                          <a:pt x="35" y="600"/>
                        </a:cubicBezTo>
                        <a:cubicBezTo>
                          <a:pt x="64" y="846"/>
                          <a:pt x="362" y="1013"/>
                          <a:pt x="728" y="1013"/>
                        </a:cubicBezTo>
                        <a:cubicBezTo>
                          <a:pt x="778" y="1013"/>
                          <a:pt x="829" y="1010"/>
                          <a:pt x="880" y="1004"/>
                        </a:cubicBezTo>
                        <a:cubicBezTo>
                          <a:pt x="1317" y="957"/>
                          <a:pt x="1644" y="687"/>
                          <a:pt x="1610" y="413"/>
                        </a:cubicBezTo>
                        <a:cubicBezTo>
                          <a:pt x="1581" y="171"/>
                          <a:pt x="1281" y="0"/>
                          <a:pt x="911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8" name="Google Shape;2074;p48"/>
                <p:cNvSpPr/>
                <p:nvPr/>
              </p:nvSpPr>
              <p:spPr>
                <a:xfrm>
                  <a:off x="488084" y="3164600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" name="Google Shape;2075;p48"/>
              <p:cNvGrpSpPr/>
              <p:nvPr/>
            </p:nvGrpSpPr>
            <p:grpSpPr>
              <a:xfrm rot="1030961">
                <a:off x="7300840" y="1512509"/>
                <a:ext cx="219950" cy="215140"/>
                <a:chOff x="488084" y="3164562"/>
                <a:chExt cx="535235" cy="523530"/>
              </a:xfrm>
            </p:grpSpPr>
            <p:grpSp>
              <p:nvGrpSpPr>
                <p:cNvPr id="84" name="Google Shape;2076;p48"/>
                <p:cNvGrpSpPr/>
                <p:nvPr/>
              </p:nvGrpSpPr>
              <p:grpSpPr>
                <a:xfrm>
                  <a:off x="488084" y="3164562"/>
                  <a:ext cx="535235" cy="523530"/>
                  <a:chOff x="488084" y="3164562"/>
                  <a:chExt cx="535235" cy="523530"/>
                </a:xfrm>
              </p:grpSpPr>
              <p:sp>
                <p:nvSpPr>
                  <p:cNvPr id="86" name="Google Shape;2077;p48"/>
                  <p:cNvSpPr/>
                  <p:nvPr/>
                </p:nvSpPr>
                <p:spPr>
                  <a:xfrm>
                    <a:off x="488084" y="3164562"/>
                    <a:ext cx="535235" cy="523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9" h="13465" extrusionOk="0">
                        <a:moveTo>
                          <a:pt x="6221" y="1"/>
                        </a:moveTo>
                        <a:cubicBezTo>
                          <a:pt x="6004" y="1"/>
                          <a:pt x="5790" y="120"/>
                          <a:pt x="5691" y="342"/>
                        </a:cubicBezTo>
                        <a:lnTo>
                          <a:pt x="4173" y="3701"/>
                        </a:lnTo>
                        <a:cubicBezTo>
                          <a:pt x="4109" y="3831"/>
                          <a:pt x="4004" y="3936"/>
                          <a:pt x="3869" y="3994"/>
                        </a:cubicBezTo>
                        <a:lnTo>
                          <a:pt x="476" y="5442"/>
                        </a:lnTo>
                        <a:cubicBezTo>
                          <a:pt x="87" y="5604"/>
                          <a:pt x="1" y="6119"/>
                          <a:pt x="314" y="6402"/>
                        </a:cubicBezTo>
                        <a:lnTo>
                          <a:pt x="3038" y="8887"/>
                        </a:lnTo>
                        <a:cubicBezTo>
                          <a:pt x="3148" y="8982"/>
                          <a:pt x="3215" y="9117"/>
                          <a:pt x="3226" y="9261"/>
                        </a:cubicBezTo>
                        <a:lnTo>
                          <a:pt x="3552" y="12938"/>
                        </a:lnTo>
                        <a:cubicBezTo>
                          <a:pt x="3581" y="13251"/>
                          <a:pt x="3847" y="13465"/>
                          <a:pt x="4133" y="13465"/>
                        </a:cubicBezTo>
                        <a:cubicBezTo>
                          <a:pt x="4228" y="13465"/>
                          <a:pt x="4326" y="13441"/>
                          <a:pt x="4417" y="13389"/>
                        </a:cubicBezTo>
                        <a:lnTo>
                          <a:pt x="7622" y="11564"/>
                        </a:lnTo>
                        <a:cubicBezTo>
                          <a:pt x="7708" y="11514"/>
                          <a:pt x="7804" y="11490"/>
                          <a:pt x="7902" y="11490"/>
                        </a:cubicBezTo>
                        <a:cubicBezTo>
                          <a:pt x="7948" y="11490"/>
                          <a:pt x="7995" y="11495"/>
                          <a:pt x="8041" y="11506"/>
                        </a:cubicBezTo>
                        <a:lnTo>
                          <a:pt x="11630" y="12327"/>
                        </a:lnTo>
                        <a:cubicBezTo>
                          <a:pt x="11676" y="12338"/>
                          <a:pt x="11721" y="12343"/>
                          <a:pt x="11765" y="12343"/>
                        </a:cubicBezTo>
                        <a:cubicBezTo>
                          <a:pt x="12120" y="12343"/>
                          <a:pt x="12404" y="12013"/>
                          <a:pt x="12327" y="11645"/>
                        </a:cubicBezTo>
                        <a:lnTo>
                          <a:pt x="11588" y="8037"/>
                        </a:lnTo>
                        <a:cubicBezTo>
                          <a:pt x="11554" y="7892"/>
                          <a:pt x="11583" y="7742"/>
                          <a:pt x="11655" y="7618"/>
                        </a:cubicBezTo>
                        <a:lnTo>
                          <a:pt x="13548" y="4455"/>
                        </a:lnTo>
                        <a:cubicBezTo>
                          <a:pt x="13769" y="4096"/>
                          <a:pt x="13538" y="3630"/>
                          <a:pt x="13116" y="3581"/>
                        </a:cubicBezTo>
                        <a:lnTo>
                          <a:pt x="9454" y="3173"/>
                        </a:lnTo>
                        <a:cubicBezTo>
                          <a:pt x="9310" y="3158"/>
                          <a:pt x="9175" y="3086"/>
                          <a:pt x="9079" y="2980"/>
                        </a:cubicBezTo>
                        <a:lnTo>
                          <a:pt x="6657" y="198"/>
                        </a:lnTo>
                        <a:cubicBezTo>
                          <a:pt x="6539" y="64"/>
                          <a:pt x="6379" y="1"/>
                          <a:pt x="6221" y="1"/>
                        </a:cubicBez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" name="Google Shape;2078;p48"/>
                  <p:cNvSpPr/>
                  <p:nvPr/>
                </p:nvSpPr>
                <p:spPr>
                  <a:xfrm>
                    <a:off x="948023" y="3535780"/>
                    <a:ext cx="22080" cy="108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" h="2789" extrusionOk="0">
                        <a:moveTo>
                          <a:pt x="62" y="1"/>
                        </a:moveTo>
                        <a:lnTo>
                          <a:pt x="495" y="2096"/>
                        </a:lnTo>
                        <a:cubicBezTo>
                          <a:pt x="568" y="2442"/>
                          <a:pt x="322" y="2749"/>
                          <a:pt x="0" y="2788"/>
                        </a:cubicBezTo>
                        <a:cubicBezTo>
                          <a:pt x="322" y="2749"/>
                          <a:pt x="568" y="2442"/>
                          <a:pt x="501" y="2096"/>
                        </a:cubicBez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E6AC7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" name="Google Shape;2079;p48"/>
                  <p:cNvSpPr/>
                  <p:nvPr/>
                </p:nvSpPr>
                <p:spPr>
                  <a:xfrm>
                    <a:off x="616635" y="3535780"/>
                    <a:ext cx="353468" cy="152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3" h="3918" extrusionOk="0">
                        <a:moveTo>
                          <a:pt x="8587" y="1"/>
                        </a:moveTo>
                        <a:cubicBezTo>
                          <a:pt x="6954" y="693"/>
                          <a:pt x="5180" y="1058"/>
                          <a:pt x="3388" y="1058"/>
                        </a:cubicBezTo>
                        <a:cubicBezTo>
                          <a:pt x="2259" y="1058"/>
                          <a:pt x="1119" y="914"/>
                          <a:pt x="1" y="616"/>
                        </a:cubicBezTo>
                        <a:lnTo>
                          <a:pt x="1" y="616"/>
                        </a:lnTo>
                        <a:lnTo>
                          <a:pt x="245" y="3389"/>
                        </a:lnTo>
                        <a:cubicBezTo>
                          <a:pt x="254" y="3509"/>
                          <a:pt x="303" y="3614"/>
                          <a:pt x="370" y="3696"/>
                        </a:cubicBezTo>
                        <a:cubicBezTo>
                          <a:pt x="480" y="3836"/>
                          <a:pt x="649" y="3918"/>
                          <a:pt x="826" y="3918"/>
                        </a:cubicBezTo>
                        <a:cubicBezTo>
                          <a:pt x="918" y="3918"/>
                          <a:pt x="1019" y="3893"/>
                          <a:pt x="1110" y="3840"/>
                        </a:cubicBezTo>
                        <a:lnTo>
                          <a:pt x="4315" y="2015"/>
                        </a:lnTo>
                        <a:cubicBezTo>
                          <a:pt x="4320" y="2015"/>
                          <a:pt x="4326" y="2010"/>
                          <a:pt x="4335" y="2005"/>
                        </a:cubicBezTo>
                        <a:cubicBezTo>
                          <a:pt x="4417" y="1961"/>
                          <a:pt x="4508" y="1937"/>
                          <a:pt x="4604" y="1937"/>
                        </a:cubicBezTo>
                        <a:cubicBezTo>
                          <a:pt x="4648" y="1937"/>
                          <a:pt x="4690" y="1942"/>
                          <a:pt x="4734" y="1957"/>
                        </a:cubicBezTo>
                        <a:lnTo>
                          <a:pt x="8323" y="2778"/>
                        </a:lnTo>
                        <a:cubicBezTo>
                          <a:pt x="8372" y="2788"/>
                          <a:pt x="8414" y="2793"/>
                          <a:pt x="8458" y="2793"/>
                        </a:cubicBezTo>
                        <a:cubicBezTo>
                          <a:pt x="8478" y="2793"/>
                          <a:pt x="8501" y="2793"/>
                          <a:pt x="8521" y="2788"/>
                        </a:cubicBezTo>
                        <a:lnTo>
                          <a:pt x="8525" y="2788"/>
                        </a:lnTo>
                        <a:cubicBezTo>
                          <a:pt x="8847" y="2749"/>
                          <a:pt x="9093" y="2442"/>
                          <a:pt x="9020" y="2096"/>
                        </a:cubicBezTo>
                        <a:lnTo>
                          <a:pt x="8587" y="1"/>
                        </a:lnTo>
                        <a:close/>
                      </a:path>
                    </a:pathLst>
                  </a:custGeom>
                  <a:solidFill>
                    <a:srgbClr val="F5801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" name="Google Shape;2080;p48"/>
                  <p:cNvSpPr/>
                  <p:nvPr/>
                </p:nvSpPr>
                <p:spPr>
                  <a:xfrm>
                    <a:off x="809598" y="3392914"/>
                    <a:ext cx="63945" cy="39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5" h="1013" extrusionOk="0">
                        <a:moveTo>
                          <a:pt x="913" y="0"/>
                        </a:moveTo>
                        <a:cubicBezTo>
                          <a:pt x="865" y="0"/>
                          <a:pt x="815" y="3"/>
                          <a:pt x="764" y="9"/>
                        </a:cubicBezTo>
                        <a:cubicBezTo>
                          <a:pt x="327" y="62"/>
                          <a:pt x="1" y="326"/>
                          <a:pt x="34" y="600"/>
                        </a:cubicBezTo>
                        <a:cubicBezTo>
                          <a:pt x="64" y="842"/>
                          <a:pt x="363" y="1013"/>
                          <a:pt x="734" y="1013"/>
                        </a:cubicBezTo>
                        <a:cubicBezTo>
                          <a:pt x="783" y="1013"/>
                          <a:pt x="833" y="1010"/>
                          <a:pt x="884" y="1003"/>
                        </a:cubicBezTo>
                        <a:cubicBezTo>
                          <a:pt x="1317" y="952"/>
                          <a:pt x="1644" y="686"/>
                          <a:pt x="1611" y="413"/>
                        </a:cubicBezTo>
                        <a:cubicBezTo>
                          <a:pt x="1580" y="171"/>
                          <a:pt x="1281" y="0"/>
                          <a:pt x="913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2081;p48"/>
                  <p:cNvSpPr/>
                  <p:nvPr/>
                </p:nvSpPr>
                <p:spPr>
                  <a:xfrm>
                    <a:off x="656596" y="3387782"/>
                    <a:ext cx="28999" cy="39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23" extrusionOk="0">
                        <a:moveTo>
                          <a:pt x="305" y="0"/>
                        </a:moveTo>
                        <a:cubicBezTo>
                          <a:pt x="298" y="0"/>
                          <a:pt x="291" y="1"/>
                          <a:pt x="284" y="2"/>
                        </a:cubicBezTo>
                        <a:cubicBezTo>
                          <a:pt x="126" y="21"/>
                          <a:pt x="0" y="252"/>
                          <a:pt x="0" y="536"/>
                        </a:cubicBezTo>
                        <a:cubicBezTo>
                          <a:pt x="5" y="802"/>
                          <a:pt x="168" y="1023"/>
                          <a:pt x="368" y="1023"/>
                        </a:cubicBezTo>
                        <a:cubicBezTo>
                          <a:pt x="380" y="1023"/>
                          <a:pt x="392" y="1022"/>
                          <a:pt x="404" y="1020"/>
                        </a:cubicBezTo>
                        <a:cubicBezTo>
                          <a:pt x="625" y="997"/>
                          <a:pt x="745" y="732"/>
                          <a:pt x="683" y="454"/>
                        </a:cubicBezTo>
                        <a:cubicBezTo>
                          <a:pt x="619" y="192"/>
                          <a:pt x="454" y="0"/>
                          <a:pt x="305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2082;p48"/>
                  <p:cNvSpPr/>
                  <p:nvPr/>
                </p:nvSpPr>
                <p:spPr>
                  <a:xfrm>
                    <a:off x="667753" y="3392875"/>
                    <a:ext cx="8513" cy="6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165" extrusionOk="0">
                        <a:moveTo>
                          <a:pt x="116" y="0"/>
                        </a:moveTo>
                        <a:cubicBezTo>
                          <a:pt x="112" y="0"/>
                          <a:pt x="108" y="0"/>
                          <a:pt x="103" y="1"/>
                        </a:cubicBezTo>
                        <a:cubicBezTo>
                          <a:pt x="0" y="10"/>
                          <a:pt x="16" y="164"/>
                          <a:pt x="112" y="164"/>
                        </a:cubicBezTo>
                        <a:cubicBezTo>
                          <a:pt x="115" y="164"/>
                          <a:pt x="118" y="164"/>
                          <a:pt x="122" y="164"/>
                        </a:cubicBezTo>
                        <a:cubicBezTo>
                          <a:pt x="219" y="150"/>
                          <a:pt x="205" y="0"/>
                          <a:pt x="116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2083;p48"/>
                  <p:cNvSpPr/>
                  <p:nvPr/>
                </p:nvSpPr>
                <p:spPr>
                  <a:xfrm>
                    <a:off x="825847" y="3373010"/>
                    <a:ext cx="28999" cy="39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19" extrusionOk="0">
                        <a:moveTo>
                          <a:pt x="306" y="1"/>
                        </a:moveTo>
                        <a:cubicBezTo>
                          <a:pt x="298" y="1"/>
                          <a:pt x="291" y="1"/>
                          <a:pt x="284" y="2"/>
                        </a:cubicBezTo>
                        <a:cubicBezTo>
                          <a:pt x="126" y="22"/>
                          <a:pt x="0" y="253"/>
                          <a:pt x="0" y="535"/>
                        </a:cubicBezTo>
                        <a:cubicBezTo>
                          <a:pt x="5" y="798"/>
                          <a:pt x="168" y="1018"/>
                          <a:pt x="367" y="1018"/>
                        </a:cubicBezTo>
                        <a:cubicBezTo>
                          <a:pt x="379" y="1018"/>
                          <a:pt x="392" y="1018"/>
                          <a:pt x="404" y="1016"/>
                        </a:cubicBezTo>
                        <a:cubicBezTo>
                          <a:pt x="625" y="992"/>
                          <a:pt x="745" y="728"/>
                          <a:pt x="683" y="454"/>
                        </a:cubicBezTo>
                        <a:cubicBezTo>
                          <a:pt x="619" y="188"/>
                          <a:pt x="454" y="1"/>
                          <a:pt x="306" y="1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2084;p48"/>
                  <p:cNvSpPr/>
                  <p:nvPr/>
                </p:nvSpPr>
                <p:spPr>
                  <a:xfrm>
                    <a:off x="837042" y="3377908"/>
                    <a:ext cx="8552" cy="6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" h="166" extrusionOk="0">
                        <a:moveTo>
                          <a:pt x="110" y="0"/>
                        </a:moveTo>
                        <a:cubicBezTo>
                          <a:pt x="108" y="0"/>
                          <a:pt x="105" y="1"/>
                          <a:pt x="102" y="1"/>
                        </a:cubicBezTo>
                        <a:cubicBezTo>
                          <a:pt x="0" y="15"/>
                          <a:pt x="14" y="165"/>
                          <a:pt x="108" y="165"/>
                        </a:cubicBezTo>
                        <a:cubicBezTo>
                          <a:pt x="112" y="165"/>
                          <a:pt x="116" y="165"/>
                          <a:pt x="121" y="165"/>
                        </a:cubicBezTo>
                        <a:cubicBezTo>
                          <a:pt x="219" y="150"/>
                          <a:pt x="203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2085;p48"/>
                  <p:cNvSpPr/>
                  <p:nvPr/>
                </p:nvSpPr>
                <p:spPr>
                  <a:xfrm>
                    <a:off x="728316" y="3423470"/>
                    <a:ext cx="59086" cy="28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737" extrusionOk="0">
                        <a:moveTo>
                          <a:pt x="1436" y="0"/>
                        </a:moveTo>
                        <a:cubicBezTo>
                          <a:pt x="1400" y="0"/>
                          <a:pt x="1370" y="26"/>
                          <a:pt x="1360" y="59"/>
                        </a:cubicBezTo>
                        <a:cubicBezTo>
                          <a:pt x="1360" y="59"/>
                          <a:pt x="1337" y="175"/>
                          <a:pt x="1251" y="295"/>
                        </a:cubicBezTo>
                        <a:cubicBezTo>
                          <a:pt x="1207" y="352"/>
                          <a:pt x="1149" y="415"/>
                          <a:pt x="1072" y="468"/>
                        </a:cubicBezTo>
                        <a:cubicBezTo>
                          <a:pt x="996" y="516"/>
                          <a:pt x="895" y="559"/>
                          <a:pt x="770" y="574"/>
                        </a:cubicBezTo>
                        <a:cubicBezTo>
                          <a:pt x="726" y="583"/>
                          <a:pt x="688" y="583"/>
                          <a:pt x="650" y="583"/>
                        </a:cubicBezTo>
                        <a:cubicBezTo>
                          <a:pt x="549" y="583"/>
                          <a:pt x="472" y="563"/>
                          <a:pt x="404" y="530"/>
                        </a:cubicBezTo>
                        <a:cubicBezTo>
                          <a:pt x="357" y="506"/>
                          <a:pt x="318" y="477"/>
                          <a:pt x="289" y="448"/>
                        </a:cubicBezTo>
                        <a:cubicBezTo>
                          <a:pt x="242" y="401"/>
                          <a:pt x="207" y="348"/>
                          <a:pt x="189" y="310"/>
                        </a:cubicBezTo>
                        <a:cubicBezTo>
                          <a:pt x="178" y="290"/>
                          <a:pt x="169" y="275"/>
                          <a:pt x="164" y="266"/>
                        </a:cubicBezTo>
                        <a:cubicBezTo>
                          <a:pt x="164" y="261"/>
                          <a:pt x="164" y="257"/>
                          <a:pt x="160" y="252"/>
                        </a:cubicBezTo>
                        <a:cubicBezTo>
                          <a:pt x="152" y="217"/>
                          <a:pt x="123" y="195"/>
                          <a:pt x="92" y="195"/>
                        </a:cubicBezTo>
                        <a:cubicBezTo>
                          <a:pt x="84" y="195"/>
                          <a:pt x="76" y="196"/>
                          <a:pt x="69" y="199"/>
                        </a:cubicBezTo>
                        <a:cubicBezTo>
                          <a:pt x="25" y="208"/>
                          <a:pt x="1" y="252"/>
                          <a:pt x="16" y="290"/>
                        </a:cubicBezTo>
                        <a:cubicBezTo>
                          <a:pt x="16" y="295"/>
                          <a:pt x="25" y="324"/>
                          <a:pt x="45" y="367"/>
                        </a:cubicBezTo>
                        <a:cubicBezTo>
                          <a:pt x="73" y="425"/>
                          <a:pt x="131" y="521"/>
                          <a:pt x="227" y="598"/>
                        </a:cubicBezTo>
                        <a:cubicBezTo>
                          <a:pt x="275" y="636"/>
                          <a:pt x="333" y="670"/>
                          <a:pt x="404" y="698"/>
                        </a:cubicBezTo>
                        <a:cubicBezTo>
                          <a:pt x="477" y="723"/>
                          <a:pt x="559" y="736"/>
                          <a:pt x="650" y="736"/>
                        </a:cubicBezTo>
                        <a:cubicBezTo>
                          <a:pt x="693" y="736"/>
                          <a:pt x="741" y="732"/>
                          <a:pt x="790" y="727"/>
                        </a:cubicBezTo>
                        <a:cubicBezTo>
                          <a:pt x="943" y="703"/>
                          <a:pt x="1063" y="656"/>
                          <a:pt x="1159" y="592"/>
                        </a:cubicBezTo>
                        <a:cubicBezTo>
                          <a:pt x="1231" y="545"/>
                          <a:pt x="1294" y="487"/>
                          <a:pt x="1337" y="434"/>
                        </a:cubicBezTo>
                        <a:cubicBezTo>
                          <a:pt x="1409" y="348"/>
                          <a:pt x="1453" y="266"/>
                          <a:pt x="1476" y="199"/>
                        </a:cubicBezTo>
                        <a:cubicBezTo>
                          <a:pt x="1505" y="137"/>
                          <a:pt x="1510" y="93"/>
                          <a:pt x="1515" y="88"/>
                        </a:cubicBezTo>
                        <a:cubicBezTo>
                          <a:pt x="1520" y="50"/>
                          <a:pt x="1495" y="6"/>
                          <a:pt x="1453" y="2"/>
                        </a:cubicBezTo>
                        <a:cubicBezTo>
                          <a:pt x="1447" y="1"/>
                          <a:pt x="1442" y="0"/>
                          <a:pt x="1436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" name="Google Shape;2086;p48"/>
                  <p:cNvSpPr/>
                  <p:nvPr/>
                </p:nvSpPr>
                <p:spPr>
                  <a:xfrm>
                    <a:off x="688744" y="3217432"/>
                    <a:ext cx="59086" cy="59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1520" extrusionOk="0">
                        <a:moveTo>
                          <a:pt x="759" y="1"/>
                        </a:moveTo>
                        <a:cubicBezTo>
                          <a:pt x="342" y="1"/>
                          <a:pt x="0" y="342"/>
                          <a:pt x="0" y="760"/>
                        </a:cubicBezTo>
                        <a:cubicBezTo>
                          <a:pt x="0" y="1178"/>
                          <a:pt x="342" y="1520"/>
                          <a:pt x="759" y="1520"/>
                        </a:cubicBezTo>
                        <a:cubicBezTo>
                          <a:pt x="1178" y="1520"/>
                          <a:pt x="1519" y="1178"/>
                          <a:pt x="1519" y="760"/>
                        </a:cubicBezTo>
                        <a:cubicBezTo>
                          <a:pt x="1519" y="342"/>
                          <a:pt x="1178" y="1"/>
                          <a:pt x="759" y="1"/>
                        </a:cubicBezTo>
                        <a:close/>
                      </a:path>
                    </a:pathLst>
                  </a:custGeom>
                  <a:solidFill>
                    <a:srgbClr val="FECF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" name="Google Shape;2087;p48"/>
                  <p:cNvSpPr/>
                  <p:nvPr/>
                </p:nvSpPr>
                <p:spPr>
                  <a:xfrm>
                    <a:off x="642213" y="3412896"/>
                    <a:ext cx="63906" cy="3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4" h="1014" extrusionOk="0">
                        <a:moveTo>
                          <a:pt x="911" y="0"/>
                        </a:moveTo>
                        <a:cubicBezTo>
                          <a:pt x="862" y="0"/>
                          <a:pt x="811" y="3"/>
                          <a:pt x="760" y="10"/>
                        </a:cubicBezTo>
                        <a:cubicBezTo>
                          <a:pt x="328" y="63"/>
                          <a:pt x="0" y="327"/>
                          <a:pt x="35" y="600"/>
                        </a:cubicBezTo>
                        <a:cubicBezTo>
                          <a:pt x="64" y="846"/>
                          <a:pt x="362" y="1013"/>
                          <a:pt x="728" y="1013"/>
                        </a:cubicBezTo>
                        <a:cubicBezTo>
                          <a:pt x="778" y="1013"/>
                          <a:pt x="829" y="1010"/>
                          <a:pt x="880" y="1004"/>
                        </a:cubicBezTo>
                        <a:cubicBezTo>
                          <a:pt x="1317" y="957"/>
                          <a:pt x="1644" y="687"/>
                          <a:pt x="1610" y="413"/>
                        </a:cubicBezTo>
                        <a:cubicBezTo>
                          <a:pt x="1581" y="171"/>
                          <a:pt x="1281" y="0"/>
                          <a:pt x="911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5" name="Google Shape;2088;p48"/>
                <p:cNvSpPr/>
                <p:nvPr/>
              </p:nvSpPr>
              <p:spPr>
                <a:xfrm>
                  <a:off x="488084" y="3164600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" name="Google Shape;2089;p48"/>
              <p:cNvGrpSpPr/>
              <p:nvPr/>
            </p:nvGrpSpPr>
            <p:grpSpPr>
              <a:xfrm rot="1189650">
                <a:off x="7435149" y="1895271"/>
                <a:ext cx="173420" cy="169628"/>
                <a:chOff x="488084" y="3164562"/>
                <a:chExt cx="535235" cy="523530"/>
              </a:xfrm>
            </p:grpSpPr>
            <p:grpSp>
              <p:nvGrpSpPr>
                <p:cNvPr id="71" name="Google Shape;2090;p48"/>
                <p:cNvGrpSpPr/>
                <p:nvPr/>
              </p:nvGrpSpPr>
              <p:grpSpPr>
                <a:xfrm>
                  <a:off x="488084" y="3164562"/>
                  <a:ext cx="535235" cy="523530"/>
                  <a:chOff x="488084" y="3164562"/>
                  <a:chExt cx="535235" cy="523530"/>
                </a:xfrm>
              </p:grpSpPr>
              <p:sp>
                <p:nvSpPr>
                  <p:cNvPr id="73" name="Google Shape;2091;p48"/>
                  <p:cNvSpPr/>
                  <p:nvPr/>
                </p:nvSpPr>
                <p:spPr>
                  <a:xfrm>
                    <a:off x="488084" y="3164562"/>
                    <a:ext cx="535235" cy="523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9" h="13465" extrusionOk="0">
                        <a:moveTo>
                          <a:pt x="6221" y="1"/>
                        </a:moveTo>
                        <a:cubicBezTo>
                          <a:pt x="6004" y="1"/>
                          <a:pt x="5790" y="120"/>
                          <a:pt x="5691" y="342"/>
                        </a:cubicBezTo>
                        <a:lnTo>
                          <a:pt x="4173" y="3701"/>
                        </a:lnTo>
                        <a:cubicBezTo>
                          <a:pt x="4109" y="3831"/>
                          <a:pt x="4004" y="3936"/>
                          <a:pt x="3869" y="3994"/>
                        </a:cubicBezTo>
                        <a:lnTo>
                          <a:pt x="476" y="5442"/>
                        </a:lnTo>
                        <a:cubicBezTo>
                          <a:pt x="87" y="5604"/>
                          <a:pt x="1" y="6119"/>
                          <a:pt x="314" y="6402"/>
                        </a:cubicBezTo>
                        <a:lnTo>
                          <a:pt x="3038" y="8887"/>
                        </a:lnTo>
                        <a:cubicBezTo>
                          <a:pt x="3148" y="8982"/>
                          <a:pt x="3215" y="9117"/>
                          <a:pt x="3226" y="9261"/>
                        </a:cubicBezTo>
                        <a:lnTo>
                          <a:pt x="3552" y="12938"/>
                        </a:lnTo>
                        <a:cubicBezTo>
                          <a:pt x="3581" y="13251"/>
                          <a:pt x="3847" y="13465"/>
                          <a:pt x="4133" y="13465"/>
                        </a:cubicBezTo>
                        <a:cubicBezTo>
                          <a:pt x="4228" y="13465"/>
                          <a:pt x="4326" y="13441"/>
                          <a:pt x="4417" y="13389"/>
                        </a:cubicBezTo>
                        <a:lnTo>
                          <a:pt x="7622" y="11564"/>
                        </a:lnTo>
                        <a:cubicBezTo>
                          <a:pt x="7708" y="11514"/>
                          <a:pt x="7804" y="11490"/>
                          <a:pt x="7902" y="11490"/>
                        </a:cubicBezTo>
                        <a:cubicBezTo>
                          <a:pt x="7948" y="11490"/>
                          <a:pt x="7995" y="11495"/>
                          <a:pt x="8041" y="11506"/>
                        </a:cubicBezTo>
                        <a:lnTo>
                          <a:pt x="11630" y="12327"/>
                        </a:lnTo>
                        <a:cubicBezTo>
                          <a:pt x="11676" y="12338"/>
                          <a:pt x="11721" y="12343"/>
                          <a:pt x="11765" y="12343"/>
                        </a:cubicBezTo>
                        <a:cubicBezTo>
                          <a:pt x="12120" y="12343"/>
                          <a:pt x="12404" y="12013"/>
                          <a:pt x="12327" y="11645"/>
                        </a:cubicBezTo>
                        <a:lnTo>
                          <a:pt x="11588" y="8037"/>
                        </a:lnTo>
                        <a:cubicBezTo>
                          <a:pt x="11554" y="7892"/>
                          <a:pt x="11583" y="7742"/>
                          <a:pt x="11655" y="7618"/>
                        </a:cubicBezTo>
                        <a:lnTo>
                          <a:pt x="13548" y="4455"/>
                        </a:lnTo>
                        <a:cubicBezTo>
                          <a:pt x="13769" y="4096"/>
                          <a:pt x="13538" y="3630"/>
                          <a:pt x="13116" y="3581"/>
                        </a:cubicBezTo>
                        <a:lnTo>
                          <a:pt x="9454" y="3173"/>
                        </a:lnTo>
                        <a:cubicBezTo>
                          <a:pt x="9310" y="3158"/>
                          <a:pt x="9175" y="3086"/>
                          <a:pt x="9079" y="2980"/>
                        </a:cubicBezTo>
                        <a:lnTo>
                          <a:pt x="6657" y="198"/>
                        </a:lnTo>
                        <a:cubicBezTo>
                          <a:pt x="6539" y="64"/>
                          <a:pt x="6379" y="1"/>
                          <a:pt x="6221" y="1"/>
                        </a:cubicBez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2092;p48"/>
                  <p:cNvSpPr/>
                  <p:nvPr/>
                </p:nvSpPr>
                <p:spPr>
                  <a:xfrm>
                    <a:off x="948023" y="3535780"/>
                    <a:ext cx="22080" cy="108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" h="2789" extrusionOk="0">
                        <a:moveTo>
                          <a:pt x="62" y="1"/>
                        </a:moveTo>
                        <a:lnTo>
                          <a:pt x="495" y="2096"/>
                        </a:lnTo>
                        <a:cubicBezTo>
                          <a:pt x="568" y="2442"/>
                          <a:pt x="322" y="2749"/>
                          <a:pt x="0" y="2788"/>
                        </a:cubicBezTo>
                        <a:cubicBezTo>
                          <a:pt x="322" y="2749"/>
                          <a:pt x="568" y="2442"/>
                          <a:pt x="501" y="2096"/>
                        </a:cubicBez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E6AC7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2093;p48"/>
                  <p:cNvSpPr/>
                  <p:nvPr/>
                </p:nvSpPr>
                <p:spPr>
                  <a:xfrm>
                    <a:off x="616635" y="3535780"/>
                    <a:ext cx="353468" cy="152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3" h="3918" extrusionOk="0">
                        <a:moveTo>
                          <a:pt x="8587" y="1"/>
                        </a:moveTo>
                        <a:cubicBezTo>
                          <a:pt x="6954" y="693"/>
                          <a:pt x="5180" y="1058"/>
                          <a:pt x="3388" y="1058"/>
                        </a:cubicBezTo>
                        <a:cubicBezTo>
                          <a:pt x="2259" y="1058"/>
                          <a:pt x="1119" y="914"/>
                          <a:pt x="1" y="616"/>
                        </a:cubicBezTo>
                        <a:lnTo>
                          <a:pt x="1" y="616"/>
                        </a:lnTo>
                        <a:lnTo>
                          <a:pt x="245" y="3389"/>
                        </a:lnTo>
                        <a:cubicBezTo>
                          <a:pt x="254" y="3509"/>
                          <a:pt x="303" y="3614"/>
                          <a:pt x="370" y="3696"/>
                        </a:cubicBezTo>
                        <a:cubicBezTo>
                          <a:pt x="480" y="3836"/>
                          <a:pt x="649" y="3918"/>
                          <a:pt x="826" y="3918"/>
                        </a:cubicBezTo>
                        <a:cubicBezTo>
                          <a:pt x="918" y="3918"/>
                          <a:pt x="1019" y="3893"/>
                          <a:pt x="1110" y="3840"/>
                        </a:cubicBezTo>
                        <a:lnTo>
                          <a:pt x="4315" y="2015"/>
                        </a:lnTo>
                        <a:cubicBezTo>
                          <a:pt x="4320" y="2015"/>
                          <a:pt x="4326" y="2010"/>
                          <a:pt x="4335" y="2005"/>
                        </a:cubicBezTo>
                        <a:cubicBezTo>
                          <a:pt x="4417" y="1961"/>
                          <a:pt x="4508" y="1937"/>
                          <a:pt x="4604" y="1937"/>
                        </a:cubicBezTo>
                        <a:cubicBezTo>
                          <a:pt x="4648" y="1937"/>
                          <a:pt x="4690" y="1942"/>
                          <a:pt x="4734" y="1957"/>
                        </a:cubicBezTo>
                        <a:lnTo>
                          <a:pt x="8323" y="2778"/>
                        </a:lnTo>
                        <a:cubicBezTo>
                          <a:pt x="8372" y="2788"/>
                          <a:pt x="8414" y="2793"/>
                          <a:pt x="8458" y="2793"/>
                        </a:cubicBezTo>
                        <a:cubicBezTo>
                          <a:pt x="8478" y="2793"/>
                          <a:pt x="8501" y="2793"/>
                          <a:pt x="8521" y="2788"/>
                        </a:cubicBezTo>
                        <a:lnTo>
                          <a:pt x="8525" y="2788"/>
                        </a:lnTo>
                        <a:cubicBezTo>
                          <a:pt x="8847" y="2749"/>
                          <a:pt x="9093" y="2442"/>
                          <a:pt x="9020" y="2096"/>
                        </a:cubicBezTo>
                        <a:lnTo>
                          <a:pt x="8587" y="1"/>
                        </a:lnTo>
                        <a:close/>
                      </a:path>
                    </a:pathLst>
                  </a:custGeom>
                  <a:solidFill>
                    <a:srgbClr val="F5801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2094;p48"/>
                  <p:cNvSpPr/>
                  <p:nvPr/>
                </p:nvSpPr>
                <p:spPr>
                  <a:xfrm>
                    <a:off x="809598" y="3392914"/>
                    <a:ext cx="63945" cy="39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5" h="1013" extrusionOk="0">
                        <a:moveTo>
                          <a:pt x="913" y="0"/>
                        </a:moveTo>
                        <a:cubicBezTo>
                          <a:pt x="865" y="0"/>
                          <a:pt x="815" y="3"/>
                          <a:pt x="764" y="9"/>
                        </a:cubicBezTo>
                        <a:cubicBezTo>
                          <a:pt x="327" y="62"/>
                          <a:pt x="1" y="326"/>
                          <a:pt x="34" y="600"/>
                        </a:cubicBezTo>
                        <a:cubicBezTo>
                          <a:pt x="64" y="842"/>
                          <a:pt x="363" y="1013"/>
                          <a:pt x="734" y="1013"/>
                        </a:cubicBezTo>
                        <a:cubicBezTo>
                          <a:pt x="783" y="1013"/>
                          <a:pt x="833" y="1010"/>
                          <a:pt x="884" y="1003"/>
                        </a:cubicBezTo>
                        <a:cubicBezTo>
                          <a:pt x="1317" y="952"/>
                          <a:pt x="1644" y="686"/>
                          <a:pt x="1611" y="413"/>
                        </a:cubicBezTo>
                        <a:cubicBezTo>
                          <a:pt x="1580" y="171"/>
                          <a:pt x="1281" y="0"/>
                          <a:pt x="913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2095;p48"/>
                  <p:cNvSpPr/>
                  <p:nvPr/>
                </p:nvSpPr>
                <p:spPr>
                  <a:xfrm>
                    <a:off x="656596" y="3387782"/>
                    <a:ext cx="28999" cy="39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23" extrusionOk="0">
                        <a:moveTo>
                          <a:pt x="305" y="0"/>
                        </a:moveTo>
                        <a:cubicBezTo>
                          <a:pt x="298" y="0"/>
                          <a:pt x="291" y="1"/>
                          <a:pt x="284" y="2"/>
                        </a:cubicBezTo>
                        <a:cubicBezTo>
                          <a:pt x="126" y="21"/>
                          <a:pt x="0" y="252"/>
                          <a:pt x="0" y="536"/>
                        </a:cubicBezTo>
                        <a:cubicBezTo>
                          <a:pt x="5" y="802"/>
                          <a:pt x="168" y="1023"/>
                          <a:pt x="368" y="1023"/>
                        </a:cubicBezTo>
                        <a:cubicBezTo>
                          <a:pt x="380" y="1023"/>
                          <a:pt x="392" y="1022"/>
                          <a:pt x="404" y="1020"/>
                        </a:cubicBezTo>
                        <a:cubicBezTo>
                          <a:pt x="625" y="997"/>
                          <a:pt x="745" y="732"/>
                          <a:pt x="683" y="454"/>
                        </a:cubicBezTo>
                        <a:cubicBezTo>
                          <a:pt x="619" y="192"/>
                          <a:pt x="454" y="0"/>
                          <a:pt x="305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" name="Google Shape;2096;p48"/>
                  <p:cNvSpPr/>
                  <p:nvPr/>
                </p:nvSpPr>
                <p:spPr>
                  <a:xfrm>
                    <a:off x="667753" y="3392875"/>
                    <a:ext cx="8513" cy="6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165" extrusionOk="0">
                        <a:moveTo>
                          <a:pt x="116" y="0"/>
                        </a:moveTo>
                        <a:cubicBezTo>
                          <a:pt x="112" y="0"/>
                          <a:pt x="108" y="0"/>
                          <a:pt x="103" y="1"/>
                        </a:cubicBezTo>
                        <a:cubicBezTo>
                          <a:pt x="0" y="10"/>
                          <a:pt x="16" y="164"/>
                          <a:pt x="112" y="164"/>
                        </a:cubicBezTo>
                        <a:cubicBezTo>
                          <a:pt x="115" y="164"/>
                          <a:pt x="118" y="164"/>
                          <a:pt x="122" y="164"/>
                        </a:cubicBezTo>
                        <a:cubicBezTo>
                          <a:pt x="219" y="150"/>
                          <a:pt x="205" y="0"/>
                          <a:pt x="116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2097;p48"/>
                  <p:cNvSpPr/>
                  <p:nvPr/>
                </p:nvSpPr>
                <p:spPr>
                  <a:xfrm>
                    <a:off x="825847" y="3373010"/>
                    <a:ext cx="28999" cy="39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19" extrusionOk="0">
                        <a:moveTo>
                          <a:pt x="306" y="1"/>
                        </a:moveTo>
                        <a:cubicBezTo>
                          <a:pt x="298" y="1"/>
                          <a:pt x="291" y="1"/>
                          <a:pt x="284" y="2"/>
                        </a:cubicBezTo>
                        <a:cubicBezTo>
                          <a:pt x="126" y="22"/>
                          <a:pt x="0" y="253"/>
                          <a:pt x="0" y="535"/>
                        </a:cubicBezTo>
                        <a:cubicBezTo>
                          <a:pt x="5" y="798"/>
                          <a:pt x="168" y="1018"/>
                          <a:pt x="367" y="1018"/>
                        </a:cubicBezTo>
                        <a:cubicBezTo>
                          <a:pt x="379" y="1018"/>
                          <a:pt x="392" y="1018"/>
                          <a:pt x="404" y="1016"/>
                        </a:cubicBezTo>
                        <a:cubicBezTo>
                          <a:pt x="625" y="992"/>
                          <a:pt x="745" y="728"/>
                          <a:pt x="683" y="454"/>
                        </a:cubicBezTo>
                        <a:cubicBezTo>
                          <a:pt x="619" y="188"/>
                          <a:pt x="454" y="1"/>
                          <a:pt x="306" y="1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2098;p48"/>
                  <p:cNvSpPr/>
                  <p:nvPr/>
                </p:nvSpPr>
                <p:spPr>
                  <a:xfrm>
                    <a:off x="837042" y="3377908"/>
                    <a:ext cx="8552" cy="6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" h="166" extrusionOk="0">
                        <a:moveTo>
                          <a:pt x="110" y="0"/>
                        </a:moveTo>
                        <a:cubicBezTo>
                          <a:pt x="108" y="0"/>
                          <a:pt x="105" y="1"/>
                          <a:pt x="102" y="1"/>
                        </a:cubicBezTo>
                        <a:cubicBezTo>
                          <a:pt x="0" y="15"/>
                          <a:pt x="14" y="165"/>
                          <a:pt x="108" y="165"/>
                        </a:cubicBezTo>
                        <a:cubicBezTo>
                          <a:pt x="112" y="165"/>
                          <a:pt x="116" y="165"/>
                          <a:pt x="121" y="165"/>
                        </a:cubicBezTo>
                        <a:cubicBezTo>
                          <a:pt x="219" y="150"/>
                          <a:pt x="203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2099;p48"/>
                  <p:cNvSpPr/>
                  <p:nvPr/>
                </p:nvSpPr>
                <p:spPr>
                  <a:xfrm>
                    <a:off x="728316" y="3423470"/>
                    <a:ext cx="59086" cy="28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737" extrusionOk="0">
                        <a:moveTo>
                          <a:pt x="1436" y="0"/>
                        </a:moveTo>
                        <a:cubicBezTo>
                          <a:pt x="1400" y="0"/>
                          <a:pt x="1370" y="26"/>
                          <a:pt x="1360" y="59"/>
                        </a:cubicBezTo>
                        <a:cubicBezTo>
                          <a:pt x="1360" y="59"/>
                          <a:pt x="1337" y="175"/>
                          <a:pt x="1251" y="295"/>
                        </a:cubicBezTo>
                        <a:cubicBezTo>
                          <a:pt x="1207" y="352"/>
                          <a:pt x="1149" y="415"/>
                          <a:pt x="1072" y="468"/>
                        </a:cubicBezTo>
                        <a:cubicBezTo>
                          <a:pt x="996" y="516"/>
                          <a:pt x="895" y="559"/>
                          <a:pt x="770" y="574"/>
                        </a:cubicBezTo>
                        <a:cubicBezTo>
                          <a:pt x="726" y="583"/>
                          <a:pt x="688" y="583"/>
                          <a:pt x="650" y="583"/>
                        </a:cubicBezTo>
                        <a:cubicBezTo>
                          <a:pt x="549" y="583"/>
                          <a:pt x="472" y="563"/>
                          <a:pt x="404" y="530"/>
                        </a:cubicBezTo>
                        <a:cubicBezTo>
                          <a:pt x="357" y="506"/>
                          <a:pt x="318" y="477"/>
                          <a:pt x="289" y="448"/>
                        </a:cubicBezTo>
                        <a:cubicBezTo>
                          <a:pt x="242" y="401"/>
                          <a:pt x="207" y="348"/>
                          <a:pt x="189" y="310"/>
                        </a:cubicBezTo>
                        <a:cubicBezTo>
                          <a:pt x="178" y="290"/>
                          <a:pt x="169" y="275"/>
                          <a:pt x="164" y="266"/>
                        </a:cubicBezTo>
                        <a:cubicBezTo>
                          <a:pt x="164" y="261"/>
                          <a:pt x="164" y="257"/>
                          <a:pt x="160" y="252"/>
                        </a:cubicBezTo>
                        <a:cubicBezTo>
                          <a:pt x="152" y="217"/>
                          <a:pt x="123" y="195"/>
                          <a:pt x="92" y="195"/>
                        </a:cubicBezTo>
                        <a:cubicBezTo>
                          <a:pt x="84" y="195"/>
                          <a:pt x="76" y="196"/>
                          <a:pt x="69" y="199"/>
                        </a:cubicBezTo>
                        <a:cubicBezTo>
                          <a:pt x="25" y="208"/>
                          <a:pt x="1" y="252"/>
                          <a:pt x="16" y="290"/>
                        </a:cubicBezTo>
                        <a:cubicBezTo>
                          <a:pt x="16" y="295"/>
                          <a:pt x="25" y="324"/>
                          <a:pt x="45" y="367"/>
                        </a:cubicBezTo>
                        <a:cubicBezTo>
                          <a:pt x="73" y="425"/>
                          <a:pt x="131" y="521"/>
                          <a:pt x="227" y="598"/>
                        </a:cubicBezTo>
                        <a:cubicBezTo>
                          <a:pt x="275" y="636"/>
                          <a:pt x="333" y="670"/>
                          <a:pt x="404" y="698"/>
                        </a:cubicBezTo>
                        <a:cubicBezTo>
                          <a:pt x="477" y="723"/>
                          <a:pt x="559" y="736"/>
                          <a:pt x="650" y="736"/>
                        </a:cubicBezTo>
                        <a:cubicBezTo>
                          <a:pt x="693" y="736"/>
                          <a:pt x="741" y="732"/>
                          <a:pt x="790" y="727"/>
                        </a:cubicBezTo>
                        <a:cubicBezTo>
                          <a:pt x="943" y="703"/>
                          <a:pt x="1063" y="656"/>
                          <a:pt x="1159" y="592"/>
                        </a:cubicBezTo>
                        <a:cubicBezTo>
                          <a:pt x="1231" y="545"/>
                          <a:pt x="1294" y="487"/>
                          <a:pt x="1337" y="434"/>
                        </a:cubicBezTo>
                        <a:cubicBezTo>
                          <a:pt x="1409" y="348"/>
                          <a:pt x="1453" y="266"/>
                          <a:pt x="1476" y="199"/>
                        </a:cubicBezTo>
                        <a:cubicBezTo>
                          <a:pt x="1505" y="137"/>
                          <a:pt x="1510" y="93"/>
                          <a:pt x="1515" y="88"/>
                        </a:cubicBezTo>
                        <a:cubicBezTo>
                          <a:pt x="1520" y="50"/>
                          <a:pt x="1495" y="6"/>
                          <a:pt x="1453" y="2"/>
                        </a:cubicBezTo>
                        <a:cubicBezTo>
                          <a:pt x="1447" y="1"/>
                          <a:pt x="1442" y="0"/>
                          <a:pt x="1436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2100;p48"/>
                  <p:cNvSpPr/>
                  <p:nvPr/>
                </p:nvSpPr>
                <p:spPr>
                  <a:xfrm>
                    <a:off x="688744" y="3217432"/>
                    <a:ext cx="59086" cy="59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1520" extrusionOk="0">
                        <a:moveTo>
                          <a:pt x="759" y="1"/>
                        </a:moveTo>
                        <a:cubicBezTo>
                          <a:pt x="342" y="1"/>
                          <a:pt x="0" y="342"/>
                          <a:pt x="0" y="760"/>
                        </a:cubicBezTo>
                        <a:cubicBezTo>
                          <a:pt x="0" y="1178"/>
                          <a:pt x="342" y="1520"/>
                          <a:pt x="759" y="1520"/>
                        </a:cubicBezTo>
                        <a:cubicBezTo>
                          <a:pt x="1178" y="1520"/>
                          <a:pt x="1519" y="1178"/>
                          <a:pt x="1519" y="760"/>
                        </a:cubicBezTo>
                        <a:cubicBezTo>
                          <a:pt x="1519" y="342"/>
                          <a:pt x="1178" y="1"/>
                          <a:pt x="759" y="1"/>
                        </a:cubicBezTo>
                        <a:close/>
                      </a:path>
                    </a:pathLst>
                  </a:custGeom>
                  <a:solidFill>
                    <a:srgbClr val="FECF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2101;p48"/>
                  <p:cNvSpPr/>
                  <p:nvPr/>
                </p:nvSpPr>
                <p:spPr>
                  <a:xfrm>
                    <a:off x="642213" y="3412896"/>
                    <a:ext cx="63906" cy="3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4" h="1014" extrusionOk="0">
                        <a:moveTo>
                          <a:pt x="911" y="0"/>
                        </a:moveTo>
                        <a:cubicBezTo>
                          <a:pt x="862" y="0"/>
                          <a:pt x="811" y="3"/>
                          <a:pt x="760" y="10"/>
                        </a:cubicBezTo>
                        <a:cubicBezTo>
                          <a:pt x="328" y="63"/>
                          <a:pt x="0" y="327"/>
                          <a:pt x="35" y="600"/>
                        </a:cubicBezTo>
                        <a:cubicBezTo>
                          <a:pt x="64" y="846"/>
                          <a:pt x="362" y="1013"/>
                          <a:pt x="728" y="1013"/>
                        </a:cubicBezTo>
                        <a:cubicBezTo>
                          <a:pt x="778" y="1013"/>
                          <a:pt x="829" y="1010"/>
                          <a:pt x="880" y="1004"/>
                        </a:cubicBezTo>
                        <a:cubicBezTo>
                          <a:pt x="1317" y="957"/>
                          <a:pt x="1644" y="687"/>
                          <a:pt x="1610" y="413"/>
                        </a:cubicBezTo>
                        <a:cubicBezTo>
                          <a:pt x="1581" y="171"/>
                          <a:pt x="1281" y="0"/>
                          <a:pt x="911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2" name="Google Shape;2102;p48"/>
                <p:cNvSpPr/>
                <p:nvPr/>
              </p:nvSpPr>
              <p:spPr>
                <a:xfrm>
                  <a:off x="488084" y="3164600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9" name="Google Shape;2103;p48"/>
            <p:cNvGrpSpPr/>
            <p:nvPr/>
          </p:nvGrpSpPr>
          <p:grpSpPr>
            <a:xfrm>
              <a:off x="5610409" y="1878492"/>
              <a:ext cx="1775182" cy="1203783"/>
              <a:chOff x="4873192" y="1275236"/>
              <a:chExt cx="1775182" cy="1203783"/>
            </a:xfrm>
          </p:grpSpPr>
          <p:grpSp>
            <p:nvGrpSpPr>
              <p:cNvPr id="30" name="Google Shape;2104;p48"/>
              <p:cNvGrpSpPr/>
              <p:nvPr/>
            </p:nvGrpSpPr>
            <p:grpSpPr>
              <a:xfrm>
                <a:off x="4873192" y="1275236"/>
                <a:ext cx="1775182" cy="1203783"/>
                <a:chOff x="6669303" y="1389965"/>
                <a:chExt cx="985282" cy="668211"/>
              </a:xfrm>
            </p:grpSpPr>
            <p:sp>
              <p:nvSpPr>
                <p:cNvPr id="47" name="Google Shape;2105;p48"/>
                <p:cNvSpPr/>
                <p:nvPr/>
              </p:nvSpPr>
              <p:spPr>
                <a:xfrm>
                  <a:off x="6812096" y="1389965"/>
                  <a:ext cx="668977" cy="668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41" h="27909" extrusionOk="0">
                      <a:moveTo>
                        <a:pt x="13956" y="1"/>
                      </a:moveTo>
                      <a:cubicBezTo>
                        <a:pt x="12478" y="1"/>
                        <a:pt x="11056" y="235"/>
                        <a:pt x="9718" y="660"/>
                      </a:cubicBezTo>
                      <a:cubicBezTo>
                        <a:pt x="5522" y="2002"/>
                        <a:pt x="2182" y="5278"/>
                        <a:pt x="760" y="9450"/>
                      </a:cubicBezTo>
                      <a:cubicBezTo>
                        <a:pt x="294" y="10814"/>
                        <a:pt x="34" y="12280"/>
                        <a:pt x="19" y="13804"/>
                      </a:cubicBezTo>
                      <a:cubicBezTo>
                        <a:pt x="1" y="15510"/>
                        <a:pt x="289" y="17153"/>
                        <a:pt x="837" y="18668"/>
                      </a:cubicBezTo>
                      <a:cubicBezTo>
                        <a:pt x="894" y="18835"/>
                        <a:pt x="957" y="18999"/>
                        <a:pt x="1024" y="19163"/>
                      </a:cubicBezTo>
                      <a:cubicBezTo>
                        <a:pt x="1092" y="19331"/>
                        <a:pt x="1159" y="19489"/>
                        <a:pt x="1230" y="19653"/>
                      </a:cubicBezTo>
                      <a:cubicBezTo>
                        <a:pt x="1269" y="19735"/>
                        <a:pt x="1303" y="19811"/>
                        <a:pt x="1341" y="19893"/>
                      </a:cubicBezTo>
                      <a:cubicBezTo>
                        <a:pt x="1418" y="20052"/>
                        <a:pt x="1495" y="20205"/>
                        <a:pt x="1576" y="20363"/>
                      </a:cubicBezTo>
                      <a:cubicBezTo>
                        <a:pt x="1653" y="20518"/>
                        <a:pt x="1735" y="20671"/>
                        <a:pt x="1822" y="20825"/>
                      </a:cubicBezTo>
                      <a:cubicBezTo>
                        <a:pt x="1913" y="20974"/>
                        <a:pt x="1999" y="21128"/>
                        <a:pt x="2090" y="21277"/>
                      </a:cubicBezTo>
                      <a:cubicBezTo>
                        <a:pt x="2470" y="21887"/>
                        <a:pt x="2893" y="22468"/>
                        <a:pt x="3359" y="23011"/>
                      </a:cubicBezTo>
                      <a:cubicBezTo>
                        <a:pt x="3456" y="23127"/>
                        <a:pt x="3556" y="23242"/>
                        <a:pt x="3663" y="23357"/>
                      </a:cubicBezTo>
                      <a:cubicBezTo>
                        <a:pt x="3778" y="23488"/>
                        <a:pt x="3898" y="23608"/>
                        <a:pt x="4018" y="23732"/>
                      </a:cubicBezTo>
                      <a:cubicBezTo>
                        <a:pt x="4142" y="23858"/>
                        <a:pt x="4263" y="23978"/>
                        <a:pt x="4393" y="24098"/>
                      </a:cubicBezTo>
                      <a:cubicBezTo>
                        <a:pt x="4517" y="24218"/>
                        <a:pt x="4648" y="24333"/>
                        <a:pt x="4777" y="24448"/>
                      </a:cubicBezTo>
                      <a:cubicBezTo>
                        <a:pt x="4907" y="24564"/>
                        <a:pt x="5042" y="24674"/>
                        <a:pt x="5176" y="24785"/>
                      </a:cubicBezTo>
                      <a:cubicBezTo>
                        <a:pt x="5378" y="24954"/>
                        <a:pt x="5584" y="25112"/>
                        <a:pt x="5796" y="25260"/>
                      </a:cubicBezTo>
                      <a:cubicBezTo>
                        <a:pt x="5868" y="25313"/>
                        <a:pt x="5940" y="25366"/>
                        <a:pt x="6007" y="25415"/>
                      </a:cubicBezTo>
                      <a:cubicBezTo>
                        <a:pt x="6238" y="25573"/>
                        <a:pt x="6473" y="25726"/>
                        <a:pt x="6709" y="25870"/>
                      </a:cubicBezTo>
                      <a:cubicBezTo>
                        <a:pt x="6772" y="25910"/>
                        <a:pt x="6830" y="25943"/>
                        <a:pt x="6892" y="25981"/>
                      </a:cubicBezTo>
                      <a:cubicBezTo>
                        <a:pt x="7493" y="26338"/>
                        <a:pt x="8127" y="26649"/>
                        <a:pt x="8780" y="26908"/>
                      </a:cubicBezTo>
                      <a:cubicBezTo>
                        <a:pt x="8895" y="26957"/>
                        <a:pt x="9011" y="27001"/>
                        <a:pt x="9131" y="27043"/>
                      </a:cubicBezTo>
                      <a:cubicBezTo>
                        <a:pt x="9150" y="27053"/>
                        <a:pt x="9170" y="27063"/>
                        <a:pt x="9188" y="27068"/>
                      </a:cubicBezTo>
                      <a:cubicBezTo>
                        <a:pt x="9304" y="27110"/>
                        <a:pt x="9419" y="27150"/>
                        <a:pt x="9530" y="27188"/>
                      </a:cubicBezTo>
                      <a:cubicBezTo>
                        <a:pt x="9698" y="27241"/>
                        <a:pt x="9866" y="27298"/>
                        <a:pt x="10039" y="27347"/>
                      </a:cubicBezTo>
                      <a:cubicBezTo>
                        <a:pt x="10140" y="27376"/>
                        <a:pt x="10241" y="27404"/>
                        <a:pt x="10337" y="27433"/>
                      </a:cubicBezTo>
                      <a:cubicBezTo>
                        <a:pt x="10452" y="27462"/>
                        <a:pt x="10563" y="27491"/>
                        <a:pt x="10678" y="27520"/>
                      </a:cubicBezTo>
                      <a:cubicBezTo>
                        <a:pt x="10789" y="27543"/>
                        <a:pt x="10900" y="27567"/>
                        <a:pt x="11011" y="27596"/>
                      </a:cubicBezTo>
                      <a:cubicBezTo>
                        <a:pt x="11126" y="27620"/>
                        <a:pt x="11236" y="27640"/>
                        <a:pt x="11351" y="27664"/>
                      </a:cubicBezTo>
                      <a:cubicBezTo>
                        <a:pt x="11697" y="27731"/>
                        <a:pt x="12049" y="27779"/>
                        <a:pt x="12404" y="27822"/>
                      </a:cubicBezTo>
                      <a:cubicBezTo>
                        <a:pt x="12500" y="27831"/>
                        <a:pt x="12596" y="27842"/>
                        <a:pt x="12692" y="27851"/>
                      </a:cubicBezTo>
                      <a:cubicBezTo>
                        <a:pt x="12956" y="27875"/>
                        <a:pt x="13225" y="27895"/>
                        <a:pt x="13495" y="27899"/>
                      </a:cubicBezTo>
                      <a:cubicBezTo>
                        <a:pt x="13606" y="27904"/>
                        <a:pt x="13711" y="27908"/>
                        <a:pt x="13821" y="27908"/>
                      </a:cubicBezTo>
                      <a:lnTo>
                        <a:pt x="14148" y="27908"/>
                      </a:lnTo>
                      <a:cubicBezTo>
                        <a:pt x="14413" y="27904"/>
                        <a:pt x="14673" y="27895"/>
                        <a:pt x="14937" y="27875"/>
                      </a:cubicBezTo>
                      <a:cubicBezTo>
                        <a:pt x="15119" y="27866"/>
                        <a:pt x="15301" y="27846"/>
                        <a:pt x="15484" y="27827"/>
                      </a:cubicBezTo>
                      <a:cubicBezTo>
                        <a:pt x="15758" y="27798"/>
                        <a:pt x="16028" y="27764"/>
                        <a:pt x="16296" y="27716"/>
                      </a:cubicBezTo>
                      <a:cubicBezTo>
                        <a:pt x="16407" y="27697"/>
                        <a:pt x="16523" y="27678"/>
                        <a:pt x="16633" y="27654"/>
                      </a:cubicBezTo>
                      <a:cubicBezTo>
                        <a:pt x="16729" y="27635"/>
                        <a:pt x="16829" y="27616"/>
                        <a:pt x="16931" y="27596"/>
                      </a:cubicBezTo>
                      <a:cubicBezTo>
                        <a:pt x="16955" y="27591"/>
                        <a:pt x="16984" y="27582"/>
                        <a:pt x="17008" y="27577"/>
                      </a:cubicBezTo>
                      <a:cubicBezTo>
                        <a:pt x="17113" y="27553"/>
                        <a:pt x="17215" y="27529"/>
                        <a:pt x="17315" y="27505"/>
                      </a:cubicBezTo>
                      <a:cubicBezTo>
                        <a:pt x="17412" y="27481"/>
                        <a:pt x="17512" y="27456"/>
                        <a:pt x="17614" y="27428"/>
                      </a:cubicBezTo>
                      <a:cubicBezTo>
                        <a:pt x="18180" y="27279"/>
                        <a:pt x="18738" y="27087"/>
                        <a:pt x="19276" y="26866"/>
                      </a:cubicBezTo>
                      <a:cubicBezTo>
                        <a:pt x="19324" y="26842"/>
                        <a:pt x="19377" y="26828"/>
                        <a:pt x="19424" y="26804"/>
                      </a:cubicBezTo>
                      <a:cubicBezTo>
                        <a:pt x="19732" y="26673"/>
                        <a:pt x="20030" y="26529"/>
                        <a:pt x="20329" y="26380"/>
                      </a:cubicBezTo>
                      <a:cubicBezTo>
                        <a:pt x="20420" y="26332"/>
                        <a:pt x="20506" y="26289"/>
                        <a:pt x="20588" y="26241"/>
                      </a:cubicBezTo>
                      <a:cubicBezTo>
                        <a:pt x="20968" y="26039"/>
                        <a:pt x="21333" y="25823"/>
                        <a:pt x="21684" y="25582"/>
                      </a:cubicBezTo>
                      <a:cubicBezTo>
                        <a:pt x="21755" y="25535"/>
                        <a:pt x="21828" y="25486"/>
                        <a:pt x="21899" y="25438"/>
                      </a:cubicBezTo>
                      <a:cubicBezTo>
                        <a:pt x="21972" y="25391"/>
                        <a:pt x="22044" y="25338"/>
                        <a:pt x="22112" y="25289"/>
                      </a:cubicBezTo>
                      <a:cubicBezTo>
                        <a:pt x="22394" y="25087"/>
                        <a:pt x="22673" y="24872"/>
                        <a:pt x="22938" y="24646"/>
                      </a:cubicBezTo>
                      <a:cubicBezTo>
                        <a:pt x="23202" y="24424"/>
                        <a:pt x="23461" y="24193"/>
                        <a:pt x="23711" y="23949"/>
                      </a:cubicBezTo>
                      <a:cubicBezTo>
                        <a:pt x="23836" y="23823"/>
                        <a:pt x="23957" y="23703"/>
                        <a:pt x="24077" y="23579"/>
                      </a:cubicBezTo>
                      <a:cubicBezTo>
                        <a:pt x="24164" y="23488"/>
                        <a:pt x="24255" y="23391"/>
                        <a:pt x="24337" y="23295"/>
                      </a:cubicBezTo>
                      <a:cubicBezTo>
                        <a:pt x="24399" y="23228"/>
                        <a:pt x="24461" y="23155"/>
                        <a:pt x="24523" y="23084"/>
                      </a:cubicBezTo>
                      <a:cubicBezTo>
                        <a:pt x="24836" y="22723"/>
                        <a:pt x="25129" y="22353"/>
                        <a:pt x="25399" y="21964"/>
                      </a:cubicBezTo>
                      <a:cubicBezTo>
                        <a:pt x="25499" y="21820"/>
                        <a:pt x="25595" y="21676"/>
                        <a:pt x="25692" y="21532"/>
                      </a:cubicBezTo>
                      <a:cubicBezTo>
                        <a:pt x="25787" y="21383"/>
                        <a:pt x="25879" y="21239"/>
                        <a:pt x="25970" y="21084"/>
                      </a:cubicBezTo>
                      <a:cubicBezTo>
                        <a:pt x="26148" y="20786"/>
                        <a:pt x="26316" y="20479"/>
                        <a:pt x="26470" y="20161"/>
                      </a:cubicBezTo>
                      <a:cubicBezTo>
                        <a:pt x="26542" y="20023"/>
                        <a:pt x="26610" y="19879"/>
                        <a:pt x="26677" y="19729"/>
                      </a:cubicBezTo>
                      <a:cubicBezTo>
                        <a:pt x="26792" y="19475"/>
                        <a:pt x="26903" y="19216"/>
                        <a:pt x="27003" y="18950"/>
                      </a:cubicBezTo>
                      <a:cubicBezTo>
                        <a:pt x="27580" y="17446"/>
                        <a:pt x="27907" y="15813"/>
                        <a:pt x="27926" y="14106"/>
                      </a:cubicBezTo>
                      <a:cubicBezTo>
                        <a:pt x="27941" y="12852"/>
                        <a:pt x="27786" y="11632"/>
                        <a:pt x="27489" y="10468"/>
                      </a:cubicBezTo>
                      <a:cubicBezTo>
                        <a:pt x="26369" y="6134"/>
                        <a:pt x="23221" y="2607"/>
                        <a:pt x="19107" y="977"/>
                      </a:cubicBezTo>
                      <a:cubicBezTo>
                        <a:pt x="17565" y="363"/>
                        <a:pt x="15884" y="21"/>
                        <a:pt x="14125" y="2"/>
                      </a:cubicBezTo>
                      <a:cubicBezTo>
                        <a:pt x="14069" y="1"/>
                        <a:pt x="14012" y="1"/>
                        <a:pt x="13956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2106;p48"/>
                <p:cNvSpPr/>
                <p:nvPr/>
              </p:nvSpPr>
              <p:spPr>
                <a:xfrm>
                  <a:off x="6830269" y="1405767"/>
                  <a:ext cx="372019" cy="640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8" h="26747" extrusionOk="0">
                      <a:moveTo>
                        <a:pt x="8959" y="0"/>
                      </a:moveTo>
                      <a:cubicBezTo>
                        <a:pt x="4763" y="1342"/>
                        <a:pt x="1423" y="4618"/>
                        <a:pt x="1" y="8790"/>
                      </a:cubicBezTo>
                      <a:cubicBezTo>
                        <a:pt x="82" y="8919"/>
                        <a:pt x="160" y="9054"/>
                        <a:pt x="236" y="9185"/>
                      </a:cubicBezTo>
                      <a:cubicBezTo>
                        <a:pt x="861" y="10227"/>
                        <a:pt x="1529" y="11312"/>
                        <a:pt x="2558" y="11957"/>
                      </a:cubicBezTo>
                      <a:cubicBezTo>
                        <a:pt x="3494" y="12543"/>
                        <a:pt x="4638" y="12702"/>
                        <a:pt x="5632" y="13187"/>
                      </a:cubicBezTo>
                      <a:cubicBezTo>
                        <a:pt x="10833" y="15719"/>
                        <a:pt x="1919" y="19184"/>
                        <a:pt x="6695" y="21674"/>
                      </a:cubicBezTo>
                      <a:cubicBezTo>
                        <a:pt x="7214" y="21943"/>
                        <a:pt x="7830" y="21963"/>
                        <a:pt x="8396" y="22136"/>
                      </a:cubicBezTo>
                      <a:cubicBezTo>
                        <a:pt x="8837" y="22271"/>
                        <a:pt x="13831" y="26747"/>
                        <a:pt x="15159" y="26747"/>
                      </a:cubicBezTo>
                      <a:cubicBezTo>
                        <a:pt x="15336" y="26747"/>
                        <a:pt x="15448" y="26666"/>
                        <a:pt x="15475" y="26485"/>
                      </a:cubicBezTo>
                      <a:cubicBezTo>
                        <a:pt x="15537" y="26086"/>
                        <a:pt x="15465" y="25793"/>
                        <a:pt x="15321" y="25552"/>
                      </a:cubicBezTo>
                      <a:cubicBezTo>
                        <a:pt x="14903" y="24846"/>
                        <a:pt x="13845" y="24615"/>
                        <a:pt x="13457" y="23693"/>
                      </a:cubicBezTo>
                      <a:cubicBezTo>
                        <a:pt x="12851" y="22246"/>
                        <a:pt x="13885" y="20684"/>
                        <a:pt x="14235" y="19286"/>
                      </a:cubicBezTo>
                      <a:cubicBezTo>
                        <a:pt x="14537" y="18079"/>
                        <a:pt x="14446" y="16604"/>
                        <a:pt x="13452" y="15854"/>
                      </a:cubicBezTo>
                      <a:cubicBezTo>
                        <a:pt x="12678" y="15268"/>
                        <a:pt x="11621" y="15311"/>
                        <a:pt x="10655" y="15200"/>
                      </a:cubicBezTo>
                      <a:cubicBezTo>
                        <a:pt x="9689" y="15095"/>
                        <a:pt x="8584" y="14639"/>
                        <a:pt x="8396" y="13687"/>
                      </a:cubicBezTo>
                      <a:cubicBezTo>
                        <a:pt x="8267" y="12985"/>
                        <a:pt x="8699" y="12308"/>
                        <a:pt x="9170" y="11769"/>
                      </a:cubicBezTo>
                      <a:cubicBezTo>
                        <a:pt x="10237" y="10558"/>
                        <a:pt x="11611" y="9646"/>
                        <a:pt x="12634" y="8396"/>
                      </a:cubicBezTo>
                      <a:cubicBezTo>
                        <a:pt x="13654" y="7147"/>
                        <a:pt x="14283" y="5350"/>
                        <a:pt x="13543" y="3917"/>
                      </a:cubicBezTo>
                      <a:cubicBezTo>
                        <a:pt x="13062" y="2985"/>
                        <a:pt x="10760" y="1154"/>
                        <a:pt x="8959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2107;p48"/>
                <p:cNvSpPr/>
                <p:nvPr/>
              </p:nvSpPr>
              <p:spPr>
                <a:xfrm>
                  <a:off x="7170228" y="1413357"/>
                  <a:ext cx="312234" cy="551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23020" extrusionOk="0">
                      <a:moveTo>
                        <a:pt x="4149" y="0"/>
                      </a:moveTo>
                      <a:lnTo>
                        <a:pt x="4149" y="0"/>
                      </a:lnTo>
                      <a:cubicBezTo>
                        <a:pt x="4082" y="519"/>
                        <a:pt x="4184" y="1145"/>
                        <a:pt x="4519" y="1879"/>
                      </a:cubicBezTo>
                      <a:cubicBezTo>
                        <a:pt x="5029" y="3008"/>
                        <a:pt x="5861" y="4162"/>
                        <a:pt x="5539" y="5354"/>
                      </a:cubicBezTo>
                      <a:cubicBezTo>
                        <a:pt x="5308" y="6219"/>
                        <a:pt x="4519" y="6810"/>
                        <a:pt x="3736" y="7247"/>
                      </a:cubicBezTo>
                      <a:cubicBezTo>
                        <a:pt x="2953" y="7690"/>
                        <a:pt x="2102" y="8060"/>
                        <a:pt x="1536" y="8757"/>
                      </a:cubicBezTo>
                      <a:cubicBezTo>
                        <a:pt x="0" y="10631"/>
                        <a:pt x="1195" y="10998"/>
                        <a:pt x="2533" y="10998"/>
                      </a:cubicBezTo>
                      <a:cubicBezTo>
                        <a:pt x="3222" y="10998"/>
                        <a:pt x="3950" y="10901"/>
                        <a:pt x="4361" y="10862"/>
                      </a:cubicBezTo>
                      <a:cubicBezTo>
                        <a:pt x="4448" y="10853"/>
                        <a:pt x="4535" y="10849"/>
                        <a:pt x="4621" y="10849"/>
                      </a:cubicBezTo>
                      <a:cubicBezTo>
                        <a:pt x="6400" y="10849"/>
                        <a:pt x="8002" y="12556"/>
                        <a:pt x="5774" y="14211"/>
                      </a:cubicBezTo>
                      <a:cubicBezTo>
                        <a:pt x="5135" y="14682"/>
                        <a:pt x="4213" y="14883"/>
                        <a:pt x="3900" y="15615"/>
                      </a:cubicBezTo>
                      <a:cubicBezTo>
                        <a:pt x="3654" y="16186"/>
                        <a:pt x="4222" y="18729"/>
                        <a:pt x="4606" y="19262"/>
                      </a:cubicBezTo>
                      <a:cubicBezTo>
                        <a:pt x="5010" y="19829"/>
                        <a:pt x="5591" y="20262"/>
                        <a:pt x="5918" y="20876"/>
                      </a:cubicBezTo>
                      <a:cubicBezTo>
                        <a:pt x="6245" y="21491"/>
                        <a:pt x="6178" y="22414"/>
                        <a:pt x="5539" y="22688"/>
                      </a:cubicBezTo>
                      <a:cubicBezTo>
                        <a:pt x="5837" y="22908"/>
                        <a:pt x="6208" y="23020"/>
                        <a:pt x="6577" y="23020"/>
                      </a:cubicBezTo>
                      <a:cubicBezTo>
                        <a:pt x="6879" y="23020"/>
                        <a:pt x="7180" y="22945"/>
                        <a:pt x="7442" y="22794"/>
                      </a:cubicBezTo>
                      <a:cubicBezTo>
                        <a:pt x="8600" y="22125"/>
                        <a:pt x="8456" y="20060"/>
                        <a:pt x="9046" y="18959"/>
                      </a:cubicBezTo>
                      <a:cubicBezTo>
                        <a:pt x="9590" y="17959"/>
                        <a:pt x="10936" y="16176"/>
                        <a:pt x="9926" y="15081"/>
                      </a:cubicBezTo>
                      <a:cubicBezTo>
                        <a:pt x="9512" y="14634"/>
                        <a:pt x="8926" y="14225"/>
                        <a:pt x="8913" y="13619"/>
                      </a:cubicBezTo>
                      <a:cubicBezTo>
                        <a:pt x="8898" y="13067"/>
                        <a:pt x="9403" y="12610"/>
                        <a:pt x="9940" y="12490"/>
                      </a:cubicBezTo>
                      <a:cubicBezTo>
                        <a:pt x="10032" y="12469"/>
                        <a:pt x="10135" y="12461"/>
                        <a:pt x="10246" y="12461"/>
                      </a:cubicBezTo>
                      <a:cubicBezTo>
                        <a:pt x="10444" y="12461"/>
                        <a:pt x="10668" y="12487"/>
                        <a:pt x="10902" y="12514"/>
                      </a:cubicBezTo>
                      <a:cubicBezTo>
                        <a:pt x="11130" y="12538"/>
                        <a:pt x="11366" y="12563"/>
                        <a:pt x="11592" y="12563"/>
                      </a:cubicBezTo>
                      <a:cubicBezTo>
                        <a:pt x="11956" y="12563"/>
                        <a:pt x="12294" y="12499"/>
                        <a:pt x="12531" y="12264"/>
                      </a:cubicBezTo>
                      <a:cubicBezTo>
                        <a:pt x="12603" y="12197"/>
                        <a:pt x="12666" y="12111"/>
                        <a:pt x="12713" y="12010"/>
                      </a:cubicBezTo>
                      <a:cubicBezTo>
                        <a:pt x="13040" y="11347"/>
                        <a:pt x="12406" y="10246"/>
                        <a:pt x="12531" y="9491"/>
                      </a:cubicBezTo>
                      <a:cubicBezTo>
                        <a:pt x="11411" y="5157"/>
                        <a:pt x="8263" y="1630"/>
                        <a:pt x="4149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2108;p48"/>
                <p:cNvSpPr/>
                <p:nvPr/>
              </p:nvSpPr>
              <p:spPr>
                <a:xfrm>
                  <a:off x="6833836" y="1841736"/>
                  <a:ext cx="624803" cy="216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6" h="9040" extrusionOk="0">
                      <a:moveTo>
                        <a:pt x="0" y="1"/>
                      </a:moveTo>
                      <a:cubicBezTo>
                        <a:pt x="80" y="210"/>
                        <a:pt x="166" y="420"/>
                        <a:pt x="254" y="626"/>
                      </a:cubicBezTo>
                      <a:lnTo>
                        <a:pt x="254" y="626"/>
                      </a:lnTo>
                      <a:cubicBezTo>
                        <a:pt x="207" y="517"/>
                        <a:pt x="162" y="408"/>
                        <a:pt x="116" y="294"/>
                      </a:cubicBezTo>
                      <a:cubicBezTo>
                        <a:pt x="78" y="197"/>
                        <a:pt x="40" y="96"/>
                        <a:pt x="0" y="1"/>
                      </a:cubicBezTo>
                      <a:close/>
                      <a:moveTo>
                        <a:pt x="254" y="626"/>
                      </a:moveTo>
                      <a:cubicBezTo>
                        <a:pt x="276" y="679"/>
                        <a:pt x="299" y="731"/>
                        <a:pt x="322" y="784"/>
                      </a:cubicBezTo>
                      <a:cubicBezTo>
                        <a:pt x="323" y="784"/>
                        <a:pt x="323" y="785"/>
                        <a:pt x="324" y="786"/>
                      </a:cubicBezTo>
                      <a:lnTo>
                        <a:pt x="324" y="786"/>
                      </a:lnTo>
                      <a:cubicBezTo>
                        <a:pt x="300" y="733"/>
                        <a:pt x="277" y="680"/>
                        <a:pt x="254" y="626"/>
                      </a:cubicBezTo>
                      <a:close/>
                      <a:moveTo>
                        <a:pt x="324" y="786"/>
                      </a:moveTo>
                      <a:lnTo>
                        <a:pt x="324" y="786"/>
                      </a:lnTo>
                      <a:cubicBezTo>
                        <a:pt x="330" y="799"/>
                        <a:pt x="336" y="813"/>
                        <a:pt x="342" y="826"/>
                      </a:cubicBezTo>
                      <a:cubicBezTo>
                        <a:pt x="337" y="813"/>
                        <a:pt x="333" y="799"/>
                        <a:pt x="324" y="786"/>
                      </a:cubicBezTo>
                      <a:close/>
                      <a:moveTo>
                        <a:pt x="26095" y="81"/>
                      </a:moveTo>
                      <a:cubicBezTo>
                        <a:pt x="25995" y="347"/>
                        <a:pt x="25884" y="606"/>
                        <a:pt x="25769" y="860"/>
                      </a:cubicBezTo>
                      <a:cubicBezTo>
                        <a:pt x="25762" y="875"/>
                        <a:pt x="25757" y="889"/>
                        <a:pt x="25751" y="904"/>
                      </a:cubicBezTo>
                      <a:lnTo>
                        <a:pt x="25751" y="904"/>
                      </a:lnTo>
                      <a:cubicBezTo>
                        <a:pt x="25873" y="635"/>
                        <a:pt x="25992" y="360"/>
                        <a:pt x="26095" y="81"/>
                      </a:cubicBezTo>
                      <a:close/>
                      <a:moveTo>
                        <a:pt x="25751" y="904"/>
                      </a:moveTo>
                      <a:cubicBezTo>
                        <a:pt x="25749" y="908"/>
                        <a:pt x="25747" y="913"/>
                        <a:pt x="25744" y="917"/>
                      </a:cubicBezTo>
                      <a:cubicBezTo>
                        <a:pt x="25747" y="913"/>
                        <a:pt x="25749" y="908"/>
                        <a:pt x="25751" y="904"/>
                      </a:cubicBezTo>
                      <a:close/>
                      <a:moveTo>
                        <a:pt x="25576" y="1269"/>
                      </a:moveTo>
                      <a:lnTo>
                        <a:pt x="25576" y="1269"/>
                      </a:lnTo>
                      <a:cubicBezTo>
                        <a:pt x="25571" y="1279"/>
                        <a:pt x="25567" y="1283"/>
                        <a:pt x="25562" y="1292"/>
                      </a:cubicBezTo>
                      <a:cubicBezTo>
                        <a:pt x="25558" y="1303"/>
                        <a:pt x="25552" y="1312"/>
                        <a:pt x="25547" y="1321"/>
                      </a:cubicBezTo>
                      <a:cubicBezTo>
                        <a:pt x="25558" y="1307"/>
                        <a:pt x="25567" y="1288"/>
                        <a:pt x="25576" y="1269"/>
                      </a:cubicBezTo>
                      <a:close/>
                      <a:moveTo>
                        <a:pt x="597" y="1360"/>
                      </a:moveTo>
                      <a:cubicBezTo>
                        <a:pt x="630" y="1423"/>
                        <a:pt x="659" y="1480"/>
                        <a:pt x="688" y="1538"/>
                      </a:cubicBezTo>
                      <a:cubicBezTo>
                        <a:pt x="683" y="1523"/>
                        <a:pt x="674" y="1509"/>
                        <a:pt x="668" y="1494"/>
                      </a:cubicBezTo>
                      <a:cubicBezTo>
                        <a:pt x="645" y="1447"/>
                        <a:pt x="621" y="1403"/>
                        <a:pt x="597" y="1360"/>
                      </a:cubicBezTo>
                      <a:close/>
                      <a:moveTo>
                        <a:pt x="25269" y="1855"/>
                      </a:moveTo>
                      <a:cubicBezTo>
                        <a:pt x="25215" y="1950"/>
                        <a:pt x="25159" y="2045"/>
                        <a:pt x="25105" y="2140"/>
                      </a:cubicBezTo>
                      <a:lnTo>
                        <a:pt x="25105" y="2140"/>
                      </a:lnTo>
                      <a:cubicBezTo>
                        <a:pt x="25161" y="2046"/>
                        <a:pt x="25215" y="1951"/>
                        <a:pt x="25269" y="1855"/>
                      </a:cubicBezTo>
                      <a:close/>
                      <a:moveTo>
                        <a:pt x="25105" y="2140"/>
                      </a:moveTo>
                      <a:lnTo>
                        <a:pt x="25105" y="2140"/>
                      </a:lnTo>
                      <a:cubicBezTo>
                        <a:pt x="24979" y="2352"/>
                        <a:pt x="24849" y="2561"/>
                        <a:pt x="24715" y="2766"/>
                      </a:cubicBezTo>
                      <a:lnTo>
                        <a:pt x="24715" y="2766"/>
                      </a:lnTo>
                      <a:cubicBezTo>
                        <a:pt x="24738" y="2732"/>
                        <a:pt x="24761" y="2698"/>
                        <a:pt x="24784" y="2663"/>
                      </a:cubicBezTo>
                      <a:cubicBezTo>
                        <a:pt x="24879" y="2514"/>
                        <a:pt x="24971" y="2370"/>
                        <a:pt x="25062" y="2215"/>
                      </a:cubicBezTo>
                      <a:cubicBezTo>
                        <a:pt x="25076" y="2190"/>
                        <a:pt x="25090" y="2165"/>
                        <a:pt x="25105" y="2140"/>
                      </a:cubicBezTo>
                      <a:close/>
                      <a:moveTo>
                        <a:pt x="24715" y="2766"/>
                      </a:moveTo>
                      <a:cubicBezTo>
                        <a:pt x="24694" y="2797"/>
                        <a:pt x="24674" y="2828"/>
                        <a:pt x="24653" y="2860"/>
                      </a:cubicBezTo>
                      <a:cubicBezTo>
                        <a:pt x="24674" y="2829"/>
                        <a:pt x="24694" y="2798"/>
                        <a:pt x="24715" y="2766"/>
                      </a:cubicBezTo>
                      <a:close/>
                      <a:moveTo>
                        <a:pt x="1386" y="2727"/>
                      </a:moveTo>
                      <a:cubicBezTo>
                        <a:pt x="1712" y="3221"/>
                        <a:pt x="2066" y="3695"/>
                        <a:pt x="2451" y="4147"/>
                      </a:cubicBezTo>
                      <a:lnTo>
                        <a:pt x="2451" y="4142"/>
                      </a:lnTo>
                      <a:cubicBezTo>
                        <a:pt x="2066" y="3695"/>
                        <a:pt x="1712" y="3221"/>
                        <a:pt x="1386" y="2727"/>
                      </a:cubicBezTo>
                      <a:close/>
                      <a:moveTo>
                        <a:pt x="24178" y="3528"/>
                      </a:moveTo>
                      <a:cubicBezTo>
                        <a:pt x="23995" y="3763"/>
                        <a:pt x="23813" y="3989"/>
                        <a:pt x="23615" y="4215"/>
                      </a:cubicBezTo>
                      <a:cubicBezTo>
                        <a:pt x="23553" y="4286"/>
                        <a:pt x="23491" y="4359"/>
                        <a:pt x="23429" y="4426"/>
                      </a:cubicBezTo>
                      <a:cubicBezTo>
                        <a:pt x="23417" y="4440"/>
                        <a:pt x="23407" y="4452"/>
                        <a:pt x="23396" y="4464"/>
                      </a:cubicBezTo>
                      <a:lnTo>
                        <a:pt x="23396" y="4464"/>
                      </a:lnTo>
                      <a:cubicBezTo>
                        <a:pt x="23671" y="4163"/>
                        <a:pt x="23930" y="3850"/>
                        <a:pt x="24178" y="3528"/>
                      </a:cubicBezTo>
                      <a:close/>
                      <a:moveTo>
                        <a:pt x="23396" y="4464"/>
                      </a:moveTo>
                      <a:cubicBezTo>
                        <a:pt x="23385" y="4477"/>
                        <a:pt x="23373" y="4490"/>
                        <a:pt x="23360" y="4503"/>
                      </a:cubicBezTo>
                      <a:cubicBezTo>
                        <a:pt x="23373" y="4490"/>
                        <a:pt x="23385" y="4478"/>
                        <a:pt x="23396" y="4464"/>
                      </a:cubicBezTo>
                      <a:close/>
                      <a:moveTo>
                        <a:pt x="23130" y="4748"/>
                      </a:moveTo>
                      <a:lnTo>
                        <a:pt x="23130" y="4748"/>
                      </a:lnTo>
                      <a:cubicBezTo>
                        <a:pt x="23062" y="4818"/>
                        <a:pt x="22994" y="4888"/>
                        <a:pt x="22926" y="4957"/>
                      </a:cubicBezTo>
                      <a:lnTo>
                        <a:pt x="22926" y="4957"/>
                      </a:lnTo>
                      <a:cubicBezTo>
                        <a:pt x="22995" y="4887"/>
                        <a:pt x="23064" y="4818"/>
                        <a:pt x="23130" y="4748"/>
                      </a:cubicBezTo>
                      <a:close/>
                      <a:moveTo>
                        <a:pt x="22926" y="4957"/>
                      </a:moveTo>
                      <a:lnTo>
                        <a:pt x="22926" y="4957"/>
                      </a:lnTo>
                      <a:cubicBezTo>
                        <a:pt x="22902" y="4982"/>
                        <a:pt x="22877" y="5006"/>
                        <a:pt x="22853" y="5030"/>
                      </a:cubicBezTo>
                      <a:lnTo>
                        <a:pt x="22853" y="5030"/>
                      </a:lnTo>
                      <a:cubicBezTo>
                        <a:pt x="22877" y="5006"/>
                        <a:pt x="22902" y="4982"/>
                        <a:pt x="22926" y="4957"/>
                      </a:cubicBezTo>
                      <a:close/>
                      <a:moveTo>
                        <a:pt x="22853" y="5030"/>
                      </a:moveTo>
                      <a:lnTo>
                        <a:pt x="22853" y="5030"/>
                      </a:lnTo>
                      <a:cubicBezTo>
                        <a:pt x="22834" y="5049"/>
                        <a:pt x="22815" y="5068"/>
                        <a:pt x="22795" y="5087"/>
                      </a:cubicBezTo>
                      <a:lnTo>
                        <a:pt x="22795" y="5087"/>
                      </a:lnTo>
                      <a:cubicBezTo>
                        <a:pt x="22798" y="5085"/>
                        <a:pt x="22801" y="5082"/>
                        <a:pt x="22803" y="5080"/>
                      </a:cubicBezTo>
                      <a:cubicBezTo>
                        <a:pt x="22820" y="5063"/>
                        <a:pt x="22836" y="5047"/>
                        <a:pt x="22853" y="5030"/>
                      </a:cubicBezTo>
                      <a:close/>
                      <a:moveTo>
                        <a:pt x="22795" y="5087"/>
                      </a:moveTo>
                      <a:cubicBezTo>
                        <a:pt x="22760" y="5119"/>
                        <a:pt x="22724" y="5154"/>
                        <a:pt x="22693" y="5185"/>
                      </a:cubicBezTo>
                      <a:cubicBezTo>
                        <a:pt x="22727" y="5153"/>
                        <a:pt x="22761" y="5120"/>
                        <a:pt x="22795" y="5087"/>
                      </a:cubicBezTo>
                      <a:close/>
                      <a:moveTo>
                        <a:pt x="22107" y="5714"/>
                      </a:moveTo>
                      <a:lnTo>
                        <a:pt x="22107" y="5714"/>
                      </a:lnTo>
                      <a:cubicBezTo>
                        <a:pt x="22087" y="5730"/>
                        <a:pt x="22067" y="5747"/>
                        <a:pt x="22047" y="5763"/>
                      </a:cubicBezTo>
                      <a:lnTo>
                        <a:pt x="22047" y="5763"/>
                      </a:lnTo>
                      <a:cubicBezTo>
                        <a:pt x="22067" y="5748"/>
                        <a:pt x="22088" y="5733"/>
                        <a:pt x="22107" y="5714"/>
                      </a:cubicBezTo>
                      <a:close/>
                      <a:moveTo>
                        <a:pt x="22047" y="5763"/>
                      </a:moveTo>
                      <a:cubicBezTo>
                        <a:pt x="22041" y="5768"/>
                        <a:pt x="22035" y="5772"/>
                        <a:pt x="22030" y="5777"/>
                      </a:cubicBezTo>
                      <a:cubicBezTo>
                        <a:pt x="22019" y="5785"/>
                        <a:pt x="22010" y="5794"/>
                        <a:pt x="22000" y="5802"/>
                      </a:cubicBezTo>
                      <a:lnTo>
                        <a:pt x="22000" y="5802"/>
                      </a:lnTo>
                      <a:cubicBezTo>
                        <a:pt x="22015" y="5789"/>
                        <a:pt x="22031" y="5776"/>
                        <a:pt x="22047" y="5763"/>
                      </a:cubicBezTo>
                      <a:close/>
                      <a:moveTo>
                        <a:pt x="22000" y="5802"/>
                      </a:moveTo>
                      <a:cubicBezTo>
                        <a:pt x="21983" y="5817"/>
                        <a:pt x="21965" y="5833"/>
                        <a:pt x="21948" y="5848"/>
                      </a:cubicBezTo>
                      <a:cubicBezTo>
                        <a:pt x="21966" y="5833"/>
                        <a:pt x="21983" y="5818"/>
                        <a:pt x="22000" y="5802"/>
                      </a:cubicBezTo>
                      <a:close/>
                      <a:moveTo>
                        <a:pt x="3908" y="5613"/>
                      </a:moveTo>
                      <a:cubicBezTo>
                        <a:pt x="4028" y="5719"/>
                        <a:pt x="4143" y="5819"/>
                        <a:pt x="4268" y="5916"/>
                      </a:cubicBezTo>
                      <a:cubicBezTo>
                        <a:pt x="4454" y="6071"/>
                        <a:pt x="4643" y="6218"/>
                        <a:pt x="4838" y="6356"/>
                      </a:cubicBezTo>
                      <a:lnTo>
                        <a:pt x="4838" y="6356"/>
                      </a:lnTo>
                      <a:cubicBezTo>
                        <a:pt x="4517" y="6121"/>
                        <a:pt x="4207" y="5873"/>
                        <a:pt x="3908" y="5613"/>
                      </a:cubicBezTo>
                      <a:close/>
                      <a:moveTo>
                        <a:pt x="4838" y="6356"/>
                      </a:moveTo>
                      <a:cubicBezTo>
                        <a:pt x="4875" y="6383"/>
                        <a:pt x="4912" y="6410"/>
                        <a:pt x="4950" y="6437"/>
                      </a:cubicBezTo>
                      <a:lnTo>
                        <a:pt x="4950" y="6437"/>
                      </a:lnTo>
                      <a:cubicBezTo>
                        <a:pt x="4929" y="6422"/>
                        <a:pt x="4909" y="6406"/>
                        <a:pt x="4888" y="6391"/>
                      </a:cubicBezTo>
                      <a:cubicBezTo>
                        <a:pt x="4871" y="6380"/>
                        <a:pt x="4855" y="6368"/>
                        <a:pt x="4838" y="6356"/>
                      </a:cubicBezTo>
                      <a:close/>
                      <a:moveTo>
                        <a:pt x="21352" y="6309"/>
                      </a:moveTo>
                      <a:lnTo>
                        <a:pt x="21352" y="6309"/>
                      </a:lnTo>
                      <a:cubicBezTo>
                        <a:pt x="21215" y="6411"/>
                        <a:pt x="21075" y="6511"/>
                        <a:pt x="20934" y="6608"/>
                      </a:cubicBezTo>
                      <a:lnTo>
                        <a:pt x="20934" y="6608"/>
                      </a:lnTo>
                      <a:cubicBezTo>
                        <a:pt x="20953" y="6595"/>
                        <a:pt x="20972" y="6582"/>
                        <a:pt x="20991" y="6569"/>
                      </a:cubicBezTo>
                      <a:cubicBezTo>
                        <a:pt x="21064" y="6522"/>
                        <a:pt x="21136" y="6469"/>
                        <a:pt x="21204" y="6420"/>
                      </a:cubicBezTo>
                      <a:cubicBezTo>
                        <a:pt x="21256" y="6382"/>
                        <a:pt x="21304" y="6349"/>
                        <a:pt x="21352" y="6309"/>
                      </a:cubicBezTo>
                      <a:close/>
                      <a:moveTo>
                        <a:pt x="20934" y="6608"/>
                      </a:moveTo>
                      <a:cubicBezTo>
                        <a:pt x="20881" y="6643"/>
                        <a:pt x="20828" y="6678"/>
                        <a:pt x="20776" y="6713"/>
                      </a:cubicBezTo>
                      <a:cubicBezTo>
                        <a:pt x="20750" y="6731"/>
                        <a:pt x="20723" y="6749"/>
                        <a:pt x="20697" y="6767"/>
                      </a:cubicBezTo>
                      <a:lnTo>
                        <a:pt x="20697" y="6767"/>
                      </a:lnTo>
                      <a:cubicBezTo>
                        <a:pt x="20777" y="6714"/>
                        <a:pt x="20856" y="6662"/>
                        <a:pt x="20934" y="6608"/>
                      </a:cubicBezTo>
                      <a:close/>
                      <a:moveTo>
                        <a:pt x="20697" y="6767"/>
                      </a:moveTo>
                      <a:cubicBezTo>
                        <a:pt x="20444" y="6933"/>
                        <a:pt x="20185" y="7091"/>
                        <a:pt x="19921" y="7240"/>
                      </a:cubicBezTo>
                      <a:lnTo>
                        <a:pt x="19921" y="7240"/>
                      </a:lnTo>
                      <a:cubicBezTo>
                        <a:pt x="20187" y="7092"/>
                        <a:pt x="20446" y="6936"/>
                        <a:pt x="20697" y="6767"/>
                      </a:cubicBezTo>
                      <a:close/>
                      <a:moveTo>
                        <a:pt x="19921" y="7240"/>
                      </a:moveTo>
                      <a:lnTo>
                        <a:pt x="19921" y="7240"/>
                      </a:lnTo>
                      <a:cubicBezTo>
                        <a:pt x="19842" y="7285"/>
                        <a:pt x="19761" y="7329"/>
                        <a:pt x="19680" y="7372"/>
                      </a:cubicBezTo>
                      <a:cubicBezTo>
                        <a:pt x="19648" y="7390"/>
                        <a:pt x="19616" y="7408"/>
                        <a:pt x="19583" y="7426"/>
                      </a:cubicBezTo>
                      <a:lnTo>
                        <a:pt x="19583" y="7426"/>
                      </a:lnTo>
                      <a:cubicBezTo>
                        <a:pt x="19697" y="7366"/>
                        <a:pt x="19810" y="7304"/>
                        <a:pt x="19921" y="7240"/>
                      </a:cubicBezTo>
                      <a:close/>
                      <a:moveTo>
                        <a:pt x="19583" y="7426"/>
                      </a:moveTo>
                      <a:lnTo>
                        <a:pt x="19583" y="7426"/>
                      </a:lnTo>
                      <a:cubicBezTo>
                        <a:pt x="19567" y="7435"/>
                        <a:pt x="19551" y="7443"/>
                        <a:pt x="19535" y="7451"/>
                      </a:cubicBezTo>
                      <a:lnTo>
                        <a:pt x="19535" y="7451"/>
                      </a:lnTo>
                      <a:cubicBezTo>
                        <a:pt x="19551" y="7443"/>
                        <a:pt x="19567" y="7435"/>
                        <a:pt x="19583" y="7426"/>
                      </a:cubicBezTo>
                      <a:close/>
                      <a:moveTo>
                        <a:pt x="19535" y="7451"/>
                      </a:moveTo>
                      <a:lnTo>
                        <a:pt x="19535" y="7451"/>
                      </a:lnTo>
                      <a:cubicBezTo>
                        <a:pt x="19510" y="7465"/>
                        <a:pt x="19484" y="7478"/>
                        <a:pt x="19459" y="7491"/>
                      </a:cubicBezTo>
                      <a:lnTo>
                        <a:pt x="19459" y="7491"/>
                      </a:lnTo>
                      <a:cubicBezTo>
                        <a:pt x="19484" y="7478"/>
                        <a:pt x="19509" y="7465"/>
                        <a:pt x="19535" y="7451"/>
                      </a:cubicBezTo>
                      <a:close/>
                      <a:moveTo>
                        <a:pt x="19459" y="7491"/>
                      </a:moveTo>
                      <a:cubicBezTo>
                        <a:pt x="19436" y="7503"/>
                        <a:pt x="19414" y="7514"/>
                        <a:pt x="19391" y="7526"/>
                      </a:cubicBezTo>
                      <a:lnTo>
                        <a:pt x="19391" y="7526"/>
                      </a:lnTo>
                      <a:cubicBezTo>
                        <a:pt x="19401" y="7521"/>
                        <a:pt x="19411" y="7516"/>
                        <a:pt x="19421" y="7511"/>
                      </a:cubicBezTo>
                      <a:cubicBezTo>
                        <a:pt x="19433" y="7504"/>
                        <a:pt x="19446" y="7498"/>
                        <a:pt x="19459" y="7491"/>
                      </a:cubicBezTo>
                      <a:close/>
                      <a:moveTo>
                        <a:pt x="4950" y="6437"/>
                      </a:moveTo>
                      <a:lnTo>
                        <a:pt x="4950" y="6437"/>
                      </a:lnTo>
                      <a:cubicBezTo>
                        <a:pt x="5001" y="6474"/>
                        <a:pt x="5052" y="6511"/>
                        <a:pt x="5099" y="6546"/>
                      </a:cubicBezTo>
                      <a:cubicBezTo>
                        <a:pt x="5330" y="6704"/>
                        <a:pt x="5565" y="6857"/>
                        <a:pt x="5801" y="7001"/>
                      </a:cubicBezTo>
                      <a:cubicBezTo>
                        <a:pt x="5864" y="7041"/>
                        <a:pt x="5922" y="7074"/>
                        <a:pt x="5984" y="7112"/>
                      </a:cubicBezTo>
                      <a:cubicBezTo>
                        <a:pt x="6483" y="7408"/>
                        <a:pt x="7005" y="7673"/>
                        <a:pt x="7541" y="7903"/>
                      </a:cubicBezTo>
                      <a:lnTo>
                        <a:pt x="7541" y="7903"/>
                      </a:lnTo>
                      <a:cubicBezTo>
                        <a:pt x="6621" y="7506"/>
                        <a:pt x="5754" y="7013"/>
                        <a:pt x="4950" y="6437"/>
                      </a:cubicBezTo>
                      <a:close/>
                      <a:moveTo>
                        <a:pt x="19391" y="7526"/>
                      </a:moveTo>
                      <a:cubicBezTo>
                        <a:pt x="19102" y="7669"/>
                        <a:pt x="18814" y="7808"/>
                        <a:pt x="18516" y="7935"/>
                      </a:cubicBezTo>
                      <a:cubicBezTo>
                        <a:pt x="18514" y="7936"/>
                        <a:pt x="18512" y="7937"/>
                        <a:pt x="18509" y="7938"/>
                      </a:cubicBezTo>
                      <a:lnTo>
                        <a:pt x="18509" y="7938"/>
                      </a:lnTo>
                      <a:cubicBezTo>
                        <a:pt x="18809" y="7811"/>
                        <a:pt x="19103" y="7673"/>
                        <a:pt x="19391" y="7526"/>
                      </a:cubicBezTo>
                      <a:close/>
                      <a:moveTo>
                        <a:pt x="18509" y="7938"/>
                      </a:moveTo>
                      <a:lnTo>
                        <a:pt x="18509" y="7938"/>
                      </a:lnTo>
                      <a:cubicBezTo>
                        <a:pt x="18492" y="7945"/>
                        <a:pt x="18475" y="7953"/>
                        <a:pt x="18458" y="7960"/>
                      </a:cubicBezTo>
                      <a:lnTo>
                        <a:pt x="18458" y="7960"/>
                      </a:lnTo>
                      <a:cubicBezTo>
                        <a:pt x="18475" y="7953"/>
                        <a:pt x="18493" y="7946"/>
                        <a:pt x="18509" y="7938"/>
                      </a:cubicBezTo>
                      <a:close/>
                      <a:moveTo>
                        <a:pt x="7541" y="7903"/>
                      </a:moveTo>
                      <a:cubicBezTo>
                        <a:pt x="7683" y="7964"/>
                        <a:pt x="7827" y="8023"/>
                        <a:pt x="7971" y="8080"/>
                      </a:cubicBezTo>
                      <a:lnTo>
                        <a:pt x="7971" y="8080"/>
                      </a:lnTo>
                      <a:cubicBezTo>
                        <a:pt x="7938" y="8067"/>
                        <a:pt x="7905" y="8053"/>
                        <a:pt x="7872" y="8039"/>
                      </a:cubicBezTo>
                      <a:cubicBezTo>
                        <a:pt x="7761" y="7995"/>
                        <a:pt x="7651" y="7950"/>
                        <a:pt x="7541" y="7903"/>
                      </a:cubicBezTo>
                      <a:close/>
                      <a:moveTo>
                        <a:pt x="7971" y="8080"/>
                      </a:moveTo>
                      <a:cubicBezTo>
                        <a:pt x="8006" y="8094"/>
                        <a:pt x="8042" y="8108"/>
                        <a:pt x="8077" y="8121"/>
                      </a:cubicBezTo>
                      <a:lnTo>
                        <a:pt x="8077" y="8121"/>
                      </a:lnTo>
                      <a:cubicBezTo>
                        <a:pt x="8042" y="8108"/>
                        <a:pt x="8006" y="8094"/>
                        <a:pt x="7971" y="8080"/>
                      </a:cubicBezTo>
                      <a:close/>
                      <a:moveTo>
                        <a:pt x="8077" y="8121"/>
                      </a:moveTo>
                      <a:cubicBezTo>
                        <a:pt x="8130" y="8141"/>
                        <a:pt x="8183" y="8161"/>
                        <a:pt x="8237" y="8181"/>
                      </a:cubicBezTo>
                      <a:lnTo>
                        <a:pt x="8237" y="8181"/>
                      </a:lnTo>
                      <a:cubicBezTo>
                        <a:pt x="8232" y="8179"/>
                        <a:pt x="8227" y="8177"/>
                        <a:pt x="8223" y="8174"/>
                      </a:cubicBezTo>
                      <a:cubicBezTo>
                        <a:pt x="8174" y="8157"/>
                        <a:pt x="8125" y="8139"/>
                        <a:pt x="8077" y="8121"/>
                      </a:cubicBezTo>
                      <a:close/>
                      <a:moveTo>
                        <a:pt x="8237" y="8181"/>
                      </a:moveTo>
                      <a:cubicBezTo>
                        <a:pt x="8251" y="8188"/>
                        <a:pt x="8266" y="8195"/>
                        <a:pt x="8280" y="8199"/>
                      </a:cubicBezTo>
                      <a:cubicBezTo>
                        <a:pt x="8396" y="8241"/>
                        <a:pt x="8511" y="8281"/>
                        <a:pt x="8622" y="8319"/>
                      </a:cubicBezTo>
                      <a:cubicBezTo>
                        <a:pt x="8790" y="8372"/>
                        <a:pt x="8958" y="8429"/>
                        <a:pt x="9131" y="8478"/>
                      </a:cubicBezTo>
                      <a:cubicBezTo>
                        <a:pt x="9232" y="8507"/>
                        <a:pt x="9333" y="8535"/>
                        <a:pt x="9429" y="8564"/>
                      </a:cubicBezTo>
                      <a:cubicBezTo>
                        <a:pt x="9544" y="8593"/>
                        <a:pt x="9655" y="8622"/>
                        <a:pt x="9770" y="8651"/>
                      </a:cubicBezTo>
                      <a:cubicBezTo>
                        <a:pt x="9803" y="8657"/>
                        <a:pt x="9835" y="8664"/>
                        <a:pt x="9867" y="8671"/>
                      </a:cubicBezTo>
                      <a:lnTo>
                        <a:pt x="9867" y="8671"/>
                      </a:lnTo>
                      <a:cubicBezTo>
                        <a:pt x="9310" y="8540"/>
                        <a:pt x="8766" y="8376"/>
                        <a:pt x="8237" y="8181"/>
                      </a:cubicBezTo>
                      <a:close/>
                      <a:moveTo>
                        <a:pt x="9867" y="8671"/>
                      </a:moveTo>
                      <a:cubicBezTo>
                        <a:pt x="9919" y="8684"/>
                        <a:pt x="9972" y="8696"/>
                        <a:pt x="10024" y="8707"/>
                      </a:cubicBezTo>
                      <a:lnTo>
                        <a:pt x="10024" y="8707"/>
                      </a:lnTo>
                      <a:cubicBezTo>
                        <a:pt x="9972" y="8694"/>
                        <a:pt x="9919" y="8683"/>
                        <a:pt x="9867" y="8671"/>
                      </a:cubicBezTo>
                      <a:close/>
                      <a:moveTo>
                        <a:pt x="18458" y="7960"/>
                      </a:moveTo>
                      <a:cubicBezTo>
                        <a:pt x="18427" y="7971"/>
                        <a:pt x="18397" y="7982"/>
                        <a:pt x="18368" y="7997"/>
                      </a:cubicBezTo>
                      <a:cubicBezTo>
                        <a:pt x="17830" y="8218"/>
                        <a:pt x="17272" y="8410"/>
                        <a:pt x="16706" y="8559"/>
                      </a:cubicBezTo>
                      <a:cubicBezTo>
                        <a:pt x="16604" y="8587"/>
                        <a:pt x="16504" y="8612"/>
                        <a:pt x="16407" y="8636"/>
                      </a:cubicBezTo>
                      <a:cubicBezTo>
                        <a:pt x="16307" y="8660"/>
                        <a:pt x="16205" y="8684"/>
                        <a:pt x="16105" y="8708"/>
                      </a:cubicBezTo>
                      <a:cubicBezTo>
                        <a:pt x="16919" y="8528"/>
                        <a:pt x="17705" y="8276"/>
                        <a:pt x="18458" y="7960"/>
                      </a:cubicBezTo>
                      <a:close/>
                      <a:moveTo>
                        <a:pt x="16100" y="8708"/>
                      </a:moveTo>
                      <a:lnTo>
                        <a:pt x="16100" y="8708"/>
                      </a:lnTo>
                      <a:cubicBezTo>
                        <a:pt x="16094" y="8710"/>
                        <a:pt x="16088" y="8711"/>
                        <a:pt x="16082" y="8712"/>
                      </a:cubicBezTo>
                      <a:lnTo>
                        <a:pt x="16082" y="8712"/>
                      </a:lnTo>
                      <a:cubicBezTo>
                        <a:pt x="16088" y="8711"/>
                        <a:pt x="16094" y="8710"/>
                        <a:pt x="16100" y="8708"/>
                      </a:cubicBezTo>
                      <a:close/>
                      <a:moveTo>
                        <a:pt x="16082" y="8712"/>
                      </a:moveTo>
                      <a:cubicBezTo>
                        <a:pt x="16033" y="8723"/>
                        <a:pt x="15984" y="8734"/>
                        <a:pt x="15935" y="8744"/>
                      </a:cubicBezTo>
                      <a:lnTo>
                        <a:pt x="15935" y="8744"/>
                      </a:lnTo>
                      <a:cubicBezTo>
                        <a:pt x="15964" y="8738"/>
                        <a:pt x="15993" y="8733"/>
                        <a:pt x="16023" y="8727"/>
                      </a:cubicBezTo>
                      <a:cubicBezTo>
                        <a:pt x="16041" y="8723"/>
                        <a:pt x="16062" y="8717"/>
                        <a:pt x="16082" y="8712"/>
                      </a:cubicBezTo>
                      <a:close/>
                      <a:moveTo>
                        <a:pt x="15935" y="8744"/>
                      </a:moveTo>
                      <a:cubicBezTo>
                        <a:pt x="15863" y="8758"/>
                        <a:pt x="15793" y="8771"/>
                        <a:pt x="15725" y="8785"/>
                      </a:cubicBezTo>
                      <a:cubicBezTo>
                        <a:pt x="15700" y="8790"/>
                        <a:pt x="15674" y="8796"/>
                        <a:pt x="15648" y="8801"/>
                      </a:cubicBezTo>
                      <a:lnTo>
                        <a:pt x="15648" y="8801"/>
                      </a:lnTo>
                      <a:cubicBezTo>
                        <a:pt x="15744" y="8783"/>
                        <a:pt x="15839" y="8764"/>
                        <a:pt x="15935" y="8744"/>
                      </a:cubicBezTo>
                      <a:close/>
                      <a:moveTo>
                        <a:pt x="10024" y="8707"/>
                      </a:moveTo>
                      <a:cubicBezTo>
                        <a:pt x="10050" y="8714"/>
                        <a:pt x="10076" y="8720"/>
                        <a:pt x="10103" y="8727"/>
                      </a:cubicBezTo>
                      <a:cubicBezTo>
                        <a:pt x="10218" y="8751"/>
                        <a:pt x="10328" y="8771"/>
                        <a:pt x="10443" y="8795"/>
                      </a:cubicBezTo>
                      <a:cubicBezTo>
                        <a:pt x="10631" y="8831"/>
                        <a:pt x="10820" y="8862"/>
                        <a:pt x="11011" y="8890"/>
                      </a:cubicBezTo>
                      <a:lnTo>
                        <a:pt x="11011" y="8890"/>
                      </a:lnTo>
                      <a:cubicBezTo>
                        <a:pt x="10678" y="8840"/>
                        <a:pt x="10349" y="8779"/>
                        <a:pt x="10024" y="8707"/>
                      </a:cubicBezTo>
                      <a:close/>
                      <a:moveTo>
                        <a:pt x="15648" y="8801"/>
                      </a:moveTo>
                      <a:cubicBezTo>
                        <a:pt x="15355" y="8855"/>
                        <a:pt x="15058" y="8901"/>
                        <a:pt x="14759" y="8937"/>
                      </a:cubicBezTo>
                      <a:lnTo>
                        <a:pt x="14759" y="8937"/>
                      </a:lnTo>
                      <a:cubicBezTo>
                        <a:pt x="14970" y="8913"/>
                        <a:pt x="15180" y="8884"/>
                        <a:pt x="15388" y="8847"/>
                      </a:cubicBezTo>
                      <a:cubicBezTo>
                        <a:pt x="15474" y="8833"/>
                        <a:pt x="15561" y="8818"/>
                        <a:pt x="15648" y="8801"/>
                      </a:cubicBezTo>
                      <a:close/>
                      <a:moveTo>
                        <a:pt x="11011" y="8890"/>
                      </a:moveTo>
                      <a:cubicBezTo>
                        <a:pt x="11154" y="8911"/>
                        <a:pt x="11297" y="8930"/>
                        <a:pt x="11442" y="8946"/>
                      </a:cubicBezTo>
                      <a:lnTo>
                        <a:pt x="11442" y="8946"/>
                      </a:lnTo>
                      <a:cubicBezTo>
                        <a:pt x="11297" y="8929"/>
                        <a:pt x="11154" y="8910"/>
                        <a:pt x="11011" y="8890"/>
                      </a:cubicBezTo>
                      <a:close/>
                      <a:moveTo>
                        <a:pt x="11442" y="8946"/>
                      </a:moveTo>
                      <a:cubicBezTo>
                        <a:pt x="11460" y="8949"/>
                        <a:pt x="11478" y="8951"/>
                        <a:pt x="11496" y="8953"/>
                      </a:cubicBezTo>
                      <a:cubicBezTo>
                        <a:pt x="11505" y="8954"/>
                        <a:pt x="11514" y="8955"/>
                        <a:pt x="11523" y="8956"/>
                      </a:cubicBezTo>
                      <a:lnTo>
                        <a:pt x="11523" y="8956"/>
                      </a:lnTo>
                      <a:cubicBezTo>
                        <a:pt x="11496" y="8953"/>
                        <a:pt x="11469" y="8950"/>
                        <a:pt x="11442" y="8946"/>
                      </a:cubicBezTo>
                      <a:close/>
                      <a:moveTo>
                        <a:pt x="14759" y="8937"/>
                      </a:moveTo>
                      <a:cubicBezTo>
                        <a:pt x="14698" y="8944"/>
                        <a:pt x="14637" y="8951"/>
                        <a:pt x="14576" y="8958"/>
                      </a:cubicBezTo>
                      <a:cubicBezTo>
                        <a:pt x="14509" y="8965"/>
                        <a:pt x="14442" y="8972"/>
                        <a:pt x="14375" y="8979"/>
                      </a:cubicBezTo>
                      <a:lnTo>
                        <a:pt x="14375" y="8979"/>
                      </a:lnTo>
                      <a:cubicBezTo>
                        <a:pt x="14503" y="8967"/>
                        <a:pt x="14631" y="8953"/>
                        <a:pt x="14759" y="8937"/>
                      </a:cubicBezTo>
                      <a:close/>
                      <a:moveTo>
                        <a:pt x="11523" y="8956"/>
                      </a:moveTo>
                      <a:cubicBezTo>
                        <a:pt x="11639" y="8968"/>
                        <a:pt x="11755" y="8980"/>
                        <a:pt x="11872" y="8990"/>
                      </a:cubicBezTo>
                      <a:lnTo>
                        <a:pt x="11872" y="8990"/>
                      </a:lnTo>
                      <a:cubicBezTo>
                        <a:pt x="11842" y="8987"/>
                        <a:pt x="11813" y="8984"/>
                        <a:pt x="11784" y="8982"/>
                      </a:cubicBezTo>
                      <a:cubicBezTo>
                        <a:pt x="11698" y="8973"/>
                        <a:pt x="11610" y="8964"/>
                        <a:pt x="11523" y="8956"/>
                      </a:cubicBezTo>
                      <a:close/>
                      <a:moveTo>
                        <a:pt x="14375" y="8979"/>
                      </a:moveTo>
                      <a:lnTo>
                        <a:pt x="14375" y="8979"/>
                      </a:lnTo>
                      <a:cubicBezTo>
                        <a:pt x="14274" y="8988"/>
                        <a:pt x="14173" y="8996"/>
                        <a:pt x="14071" y="9004"/>
                      </a:cubicBezTo>
                      <a:lnTo>
                        <a:pt x="14071" y="9004"/>
                      </a:lnTo>
                      <a:cubicBezTo>
                        <a:pt x="14172" y="8998"/>
                        <a:pt x="14273" y="8989"/>
                        <a:pt x="14375" y="8979"/>
                      </a:cubicBezTo>
                      <a:close/>
                      <a:moveTo>
                        <a:pt x="14071" y="9004"/>
                      </a:moveTo>
                      <a:cubicBezTo>
                        <a:pt x="14057" y="9005"/>
                        <a:pt x="14043" y="9005"/>
                        <a:pt x="14029" y="9006"/>
                      </a:cubicBezTo>
                      <a:cubicBezTo>
                        <a:pt x="13977" y="9010"/>
                        <a:pt x="13926" y="9013"/>
                        <a:pt x="13876" y="9016"/>
                      </a:cubicBezTo>
                      <a:lnTo>
                        <a:pt x="13876" y="9016"/>
                      </a:lnTo>
                      <a:cubicBezTo>
                        <a:pt x="13941" y="9013"/>
                        <a:pt x="14006" y="9008"/>
                        <a:pt x="14071" y="9004"/>
                      </a:cubicBezTo>
                      <a:close/>
                      <a:moveTo>
                        <a:pt x="11872" y="8990"/>
                      </a:moveTo>
                      <a:lnTo>
                        <a:pt x="11872" y="8990"/>
                      </a:lnTo>
                      <a:cubicBezTo>
                        <a:pt x="12057" y="9006"/>
                        <a:pt x="12245" y="9019"/>
                        <a:pt x="12433" y="9026"/>
                      </a:cubicBezTo>
                      <a:lnTo>
                        <a:pt x="12433" y="9026"/>
                      </a:lnTo>
                      <a:cubicBezTo>
                        <a:pt x="12245" y="9018"/>
                        <a:pt x="12058" y="9005"/>
                        <a:pt x="11872" y="8990"/>
                      </a:cubicBezTo>
                      <a:close/>
                      <a:moveTo>
                        <a:pt x="12433" y="9026"/>
                      </a:moveTo>
                      <a:cubicBezTo>
                        <a:pt x="12544" y="9031"/>
                        <a:pt x="12655" y="9035"/>
                        <a:pt x="12766" y="9037"/>
                      </a:cubicBezTo>
                      <a:lnTo>
                        <a:pt x="12766" y="9037"/>
                      </a:lnTo>
                      <a:cubicBezTo>
                        <a:pt x="12707" y="9035"/>
                        <a:pt x="12648" y="9033"/>
                        <a:pt x="12587" y="9030"/>
                      </a:cubicBezTo>
                      <a:cubicBezTo>
                        <a:pt x="12536" y="9029"/>
                        <a:pt x="12484" y="9028"/>
                        <a:pt x="12433" y="9026"/>
                      </a:cubicBezTo>
                      <a:close/>
                      <a:moveTo>
                        <a:pt x="12766" y="9037"/>
                      </a:moveTo>
                      <a:cubicBezTo>
                        <a:pt x="12815" y="9039"/>
                        <a:pt x="12864" y="9039"/>
                        <a:pt x="12913" y="9039"/>
                      </a:cubicBezTo>
                      <a:cubicBezTo>
                        <a:pt x="12864" y="9039"/>
                        <a:pt x="12815" y="9038"/>
                        <a:pt x="12766" y="9037"/>
                      </a:cubicBezTo>
                      <a:close/>
                      <a:moveTo>
                        <a:pt x="13876" y="9016"/>
                      </a:moveTo>
                      <a:cubicBezTo>
                        <a:pt x="13608" y="9032"/>
                        <a:pt x="13338" y="9039"/>
                        <a:pt x="13067" y="9039"/>
                      </a:cubicBezTo>
                      <a:lnTo>
                        <a:pt x="13240" y="9039"/>
                      </a:lnTo>
                      <a:cubicBezTo>
                        <a:pt x="13454" y="9036"/>
                        <a:pt x="13664" y="9029"/>
                        <a:pt x="13876" y="9016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2109;p48"/>
                <p:cNvSpPr/>
                <p:nvPr/>
              </p:nvSpPr>
              <p:spPr>
                <a:xfrm>
                  <a:off x="6832112" y="1836900"/>
                  <a:ext cx="626527" cy="221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68" h="924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25" y="68"/>
                        <a:pt x="48" y="135"/>
                        <a:pt x="72" y="203"/>
                      </a:cubicBezTo>
                      <a:cubicBezTo>
                        <a:pt x="112" y="298"/>
                        <a:pt x="150" y="399"/>
                        <a:pt x="188" y="496"/>
                      </a:cubicBezTo>
                      <a:cubicBezTo>
                        <a:pt x="256" y="664"/>
                        <a:pt x="323" y="822"/>
                        <a:pt x="394" y="986"/>
                      </a:cubicBezTo>
                      <a:cubicBezTo>
                        <a:pt x="404" y="1000"/>
                        <a:pt x="409" y="1015"/>
                        <a:pt x="414" y="1028"/>
                      </a:cubicBezTo>
                      <a:cubicBezTo>
                        <a:pt x="496" y="1212"/>
                        <a:pt x="582" y="1389"/>
                        <a:pt x="669" y="1562"/>
                      </a:cubicBezTo>
                      <a:cubicBezTo>
                        <a:pt x="693" y="1605"/>
                        <a:pt x="717" y="1649"/>
                        <a:pt x="740" y="1696"/>
                      </a:cubicBezTo>
                      <a:cubicBezTo>
                        <a:pt x="746" y="1711"/>
                        <a:pt x="755" y="1725"/>
                        <a:pt x="760" y="1740"/>
                      </a:cubicBezTo>
                      <a:cubicBezTo>
                        <a:pt x="846" y="1904"/>
                        <a:pt x="933" y="2057"/>
                        <a:pt x="1019" y="2215"/>
                      </a:cubicBezTo>
                      <a:cubicBezTo>
                        <a:pt x="1077" y="2312"/>
                        <a:pt x="1135" y="2412"/>
                        <a:pt x="1192" y="2509"/>
                      </a:cubicBezTo>
                      <a:cubicBezTo>
                        <a:pt x="1274" y="2638"/>
                        <a:pt x="1356" y="2769"/>
                        <a:pt x="1438" y="2898"/>
                      </a:cubicBezTo>
                      <a:cubicBezTo>
                        <a:pt x="1769" y="3403"/>
                        <a:pt x="2130" y="3888"/>
                        <a:pt x="2523" y="4344"/>
                      </a:cubicBezTo>
                      <a:lnTo>
                        <a:pt x="2523" y="4349"/>
                      </a:lnTo>
                      <a:cubicBezTo>
                        <a:pt x="2754" y="4619"/>
                        <a:pt x="2995" y="4878"/>
                        <a:pt x="3244" y="5127"/>
                      </a:cubicBezTo>
                      <a:cubicBezTo>
                        <a:pt x="3312" y="5200"/>
                        <a:pt x="3384" y="5267"/>
                        <a:pt x="3456" y="5340"/>
                      </a:cubicBezTo>
                      <a:cubicBezTo>
                        <a:pt x="3508" y="5387"/>
                        <a:pt x="3561" y="5440"/>
                        <a:pt x="3614" y="5488"/>
                      </a:cubicBezTo>
                      <a:cubicBezTo>
                        <a:pt x="3716" y="5584"/>
                        <a:pt x="3821" y="5675"/>
                        <a:pt x="3927" y="5772"/>
                      </a:cubicBezTo>
                      <a:cubicBezTo>
                        <a:pt x="3946" y="5786"/>
                        <a:pt x="3960" y="5801"/>
                        <a:pt x="3980" y="5815"/>
                      </a:cubicBezTo>
                      <a:cubicBezTo>
                        <a:pt x="4100" y="5921"/>
                        <a:pt x="4215" y="6021"/>
                        <a:pt x="4340" y="6118"/>
                      </a:cubicBezTo>
                      <a:cubicBezTo>
                        <a:pt x="4542" y="6287"/>
                        <a:pt x="4748" y="6445"/>
                        <a:pt x="4960" y="6593"/>
                      </a:cubicBezTo>
                      <a:cubicBezTo>
                        <a:pt x="5032" y="6646"/>
                        <a:pt x="5104" y="6699"/>
                        <a:pt x="5171" y="6748"/>
                      </a:cubicBezTo>
                      <a:cubicBezTo>
                        <a:pt x="5402" y="6906"/>
                        <a:pt x="5637" y="7059"/>
                        <a:pt x="5873" y="7203"/>
                      </a:cubicBezTo>
                      <a:cubicBezTo>
                        <a:pt x="5936" y="7243"/>
                        <a:pt x="5994" y="7276"/>
                        <a:pt x="6056" y="7314"/>
                      </a:cubicBezTo>
                      <a:cubicBezTo>
                        <a:pt x="6657" y="7671"/>
                        <a:pt x="7291" y="7982"/>
                        <a:pt x="7944" y="8241"/>
                      </a:cubicBezTo>
                      <a:cubicBezTo>
                        <a:pt x="8059" y="8290"/>
                        <a:pt x="8175" y="8334"/>
                        <a:pt x="8295" y="8376"/>
                      </a:cubicBezTo>
                      <a:cubicBezTo>
                        <a:pt x="8314" y="8386"/>
                        <a:pt x="8334" y="8396"/>
                        <a:pt x="8352" y="8401"/>
                      </a:cubicBezTo>
                      <a:cubicBezTo>
                        <a:pt x="8468" y="8443"/>
                        <a:pt x="8583" y="8483"/>
                        <a:pt x="8694" y="8521"/>
                      </a:cubicBezTo>
                      <a:cubicBezTo>
                        <a:pt x="8862" y="8574"/>
                        <a:pt x="9030" y="8631"/>
                        <a:pt x="9203" y="8680"/>
                      </a:cubicBezTo>
                      <a:cubicBezTo>
                        <a:pt x="9304" y="8709"/>
                        <a:pt x="9405" y="8737"/>
                        <a:pt x="9501" y="8766"/>
                      </a:cubicBezTo>
                      <a:cubicBezTo>
                        <a:pt x="9616" y="8795"/>
                        <a:pt x="9727" y="8824"/>
                        <a:pt x="9842" y="8853"/>
                      </a:cubicBezTo>
                      <a:cubicBezTo>
                        <a:pt x="9953" y="8876"/>
                        <a:pt x="10064" y="8900"/>
                        <a:pt x="10175" y="8929"/>
                      </a:cubicBezTo>
                      <a:cubicBezTo>
                        <a:pt x="10290" y="8953"/>
                        <a:pt x="10400" y="8973"/>
                        <a:pt x="10515" y="8997"/>
                      </a:cubicBezTo>
                      <a:cubicBezTo>
                        <a:pt x="10861" y="9064"/>
                        <a:pt x="11213" y="9112"/>
                        <a:pt x="11568" y="9155"/>
                      </a:cubicBezTo>
                      <a:cubicBezTo>
                        <a:pt x="11664" y="9164"/>
                        <a:pt x="11760" y="9175"/>
                        <a:pt x="11856" y="9184"/>
                      </a:cubicBezTo>
                      <a:cubicBezTo>
                        <a:pt x="12120" y="9208"/>
                        <a:pt x="12389" y="9228"/>
                        <a:pt x="12659" y="9232"/>
                      </a:cubicBezTo>
                      <a:cubicBezTo>
                        <a:pt x="12770" y="9237"/>
                        <a:pt x="12875" y="9241"/>
                        <a:pt x="12985" y="9241"/>
                      </a:cubicBezTo>
                      <a:lnTo>
                        <a:pt x="13312" y="9241"/>
                      </a:lnTo>
                      <a:cubicBezTo>
                        <a:pt x="13577" y="9237"/>
                        <a:pt x="13837" y="9228"/>
                        <a:pt x="14101" y="9208"/>
                      </a:cubicBezTo>
                      <a:cubicBezTo>
                        <a:pt x="14283" y="9199"/>
                        <a:pt x="14465" y="9179"/>
                        <a:pt x="14648" y="9160"/>
                      </a:cubicBezTo>
                      <a:cubicBezTo>
                        <a:pt x="14922" y="9131"/>
                        <a:pt x="15192" y="9097"/>
                        <a:pt x="15460" y="9049"/>
                      </a:cubicBezTo>
                      <a:cubicBezTo>
                        <a:pt x="15571" y="9030"/>
                        <a:pt x="15687" y="9011"/>
                        <a:pt x="15797" y="8987"/>
                      </a:cubicBezTo>
                      <a:cubicBezTo>
                        <a:pt x="15893" y="8968"/>
                        <a:pt x="15993" y="8949"/>
                        <a:pt x="16095" y="8929"/>
                      </a:cubicBezTo>
                      <a:cubicBezTo>
                        <a:pt x="16119" y="8924"/>
                        <a:pt x="16148" y="8915"/>
                        <a:pt x="16172" y="8910"/>
                      </a:cubicBezTo>
                      <a:lnTo>
                        <a:pt x="16177" y="8910"/>
                      </a:lnTo>
                      <a:cubicBezTo>
                        <a:pt x="16277" y="8886"/>
                        <a:pt x="16379" y="8862"/>
                        <a:pt x="16479" y="8838"/>
                      </a:cubicBezTo>
                      <a:cubicBezTo>
                        <a:pt x="16576" y="8814"/>
                        <a:pt x="16676" y="8789"/>
                        <a:pt x="16778" y="8761"/>
                      </a:cubicBezTo>
                      <a:cubicBezTo>
                        <a:pt x="17344" y="8612"/>
                        <a:pt x="17902" y="8420"/>
                        <a:pt x="18440" y="8199"/>
                      </a:cubicBezTo>
                      <a:cubicBezTo>
                        <a:pt x="18488" y="8175"/>
                        <a:pt x="18541" y="8161"/>
                        <a:pt x="18588" y="8137"/>
                      </a:cubicBezTo>
                      <a:cubicBezTo>
                        <a:pt x="18896" y="8006"/>
                        <a:pt x="19194" y="7862"/>
                        <a:pt x="19493" y="7713"/>
                      </a:cubicBezTo>
                      <a:cubicBezTo>
                        <a:pt x="19584" y="7665"/>
                        <a:pt x="19670" y="7622"/>
                        <a:pt x="19752" y="7574"/>
                      </a:cubicBezTo>
                      <a:cubicBezTo>
                        <a:pt x="20132" y="7372"/>
                        <a:pt x="20497" y="7156"/>
                        <a:pt x="20848" y="6915"/>
                      </a:cubicBezTo>
                      <a:cubicBezTo>
                        <a:pt x="20919" y="6868"/>
                        <a:pt x="20992" y="6819"/>
                        <a:pt x="21063" y="6771"/>
                      </a:cubicBezTo>
                      <a:cubicBezTo>
                        <a:pt x="21136" y="6724"/>
                        <a:pt x="21208" y="6671"/>
                        <a:pt x="21276" y="6622"/>
                      </a:cubicBezTo>
                      <a:cubicBezTo>
                        <a:pt x="21328" y="6584"/>
                        <a:pt x="21376" y="6551"/>
                        <a:pt x="21424" y="6511"/>
                      </a:cubicBezTo>
                      <a:cubicBezTo>
                        <a:pt x="21626" y="6363"/>
                        <a:pt x="21828" y="6209"/>
                        <a:pt x="22020" y="6050"/>
                      </a:cubicBezTo>
                      <a:cubicBezTo>
                        <a:pt x="22048" y="6027"/>
                        <a:pt x="22073" y="6003"/>
                        <a:pt x="22102" y="5979"/>
                      </a:cubicBezTo>
                      <a:cubicBezTo>
                        <a:pt x="22126" y="5959"/>
                        <a:pt x="22155" y="5941"/>
                        <a:pt x="22179" y="5916"/>
                      </a:cubicBezTo>
                      <a:cubicBezTo>
                        <a:pt x="22376" y="5748"/>
                        <a:pt x="22573" y="5570"/>
                        <a:pt x="22765" y="5387"/>
                      </a:cubicBezTo>
                      <a:cubicBezTo>
                        <a:pt x="22798" y="5353"/>
                        <a:pt x="22837" y="5315"/>
                        <a:pt x="22875" y="5282"/>
                      </a:cubicBezTo>
                      <a:cubicBezTo>
                        <a:pt x="22986" y="5171"/>
                        <a:pt x="23097" y="5061"/>
                        <a:pt x="23202" y="4950"/>
                      </a:cubicBezTo>
                      <a:cubicBezTo>
                        <a:pt x="23279" y="4868"/>
                        <a:pt x="23356" y="4787"/>
                        <a:pt x="23432" y="4705"/>
                      </a:cubicBezTo>
                      <a:cubicBezTo>
                        <a:pt x="23457" y="4681"/>
                        <a:pt x="23476" y="4657"/>
                        <a:pt x="23501" y="4628"/>
                      </a:cubicBezTo>
                      <a:cubicBezTo>
                        <a:pt x="23563" y="4561"/>
                        <a:pt x="23625" y="4488"/>
                        <a:pt x="23687" y="4417"/>
                      </a:cubicBezTo>
                      <a:cubicBezTo>
                        <a:pt x="23885" y="4191"/>
                        <a:pt x="24067" y="3965"/>
                        <a:pt x="24250" y="3730"/>
                      </a:cubicBezTo>
                      <a:cubicBezTo>
                        <a:pt x="24413" y="3513"/>
                        <a:pt x="24572" y="3288"/>
                        <a:pt x="24725" y="3062"/>
                      </a:cubicBezTo>
                      <a:cubicBezTo>
                        <a:pt x="24769" y="2994"/>
                        <a:pt x="24812" y="2931"/>
                        <a:pt x="24856" y="2865"/>
                      </a:cubicBezTo>
                      <a:cubicBezTo>
                        <a:pt x="24951" y="2716"/>
                        <a:pt x="25043" y="2572"/>
                        <a:pt x="25134" y="2417"/>
                      </a:cubicBezTo>
                      <a:cubicBezTo>
                        <a:pt x="25202" y="2297"/>
                        <a:pt x="25273" y="2177"/>
                        <a:pt x="25341" y="2057"/>
                      </a:cubicBezTo>
                      <a:cubicBezTo>
                        <a:pt x="25437" y="1880"/>
                        <a:pt x="25533" y="1707"/>
                        <a:pt x="25619" y="1523"/>
                      </a:cubicBezTo>
                      <a:cubicBezTo>
                        <a:pt x="25624" y="1514"/>
                        <a:pt x="25630" y="1505"/>
                        <a:pt x="25634" y="1494"/>
                      </a:cubicBezTo>
                      <a:cubicBezTo>
                        <a:pt x="25639" y="1485"/>
                        <a:pt x="25643" y="1480"/>
                        <a:pt x="25648" y="1471"/>
                      </a:cubicBezTo>
                      <a:cubicBezTo>
                        <a:pt x="25706" y="1356"/>
                        <a:pt x="25763" y="1235"/>
                        <a:pt x="25816" y="1119"/>
                      </a:cubicBezTo>
                      <a:cubicBezTo>
                        <a:pt x="25826" y="1101"/>
                        <a:pt x="25831" y="1081"/>
                        <a:pt x="25841" y="1062"/>
                      </a:cubicBezTo>
                      <a:cubicBezTo>
                        <a:pt x="25956" y="808"/>
                        <a:pt x="26067" y="549"/>
                        <a:pt x="26167" y="283"/>
                      </a:cubicBezTo>
                      <a:lnTo>
                        <a:pt x="26167" y="283"/>
                      </a:lnTo>
                      <a:cubicBezTo>
                        <a:pt x="25115" y="1385"/>
                        <a:pt x="23923" y="2350"/>
                        <a:pt x="22625" y="3153"/>
                      </a:cubicBezTo>
                      <a:cubicBezTo>
                        <a:pt x="22438" y="3965"/>
                        <a:pt x="22193" y="4739"/>
                        <a:pt x="21564" y="5104"/>
                      </a:cubicBezTo>
                      <a:cubicBezTo>
                        <a:pt x="21299" y="5258"/>
                        <a:pt x="20997" y="5329"/>
                        <a:pt x="20699" y="5329"/>
                      </a:cubicBezTo>
                      <a:cubicBezTo>
                        <a:pt x="20329" y="5329"/>
                        <a:pt x="19959" y="5220"/>
                        <a:pt x="19661" y="4998"/>
                      </a:cubicBezTo>
                      <a:cubicBezTo>
                        <a:pt x="19915" y="4892"/>
                        <a:pt x="20079" y="4681"/>
                        <a:pt x="20160" y="4426"/>
                      </a:cubicBezTo>
                      <a:lnTo>
                        <a:pt x="20160" y="4426"/>
                      </a:lnTo>
                      <a:cubicBezTo>
                        <a:pt x="18089" y="5296"/>
                        <a:pt x="15820" y="5791"/>
                        <a:pt x="13447" y="5819"/>
                      </a:cubicBezTo>
                      <a:cubicBezTo>
                        <a:pt x="13875" y="6633"/>
                        <a:pt x="14850" y="6877"/>
                        <a:pt x="15244" y="7545"/>
                      </a:cubicBezTo>
                      <a:cubicBezTo>
                        <a:pt x="15388" y="7786"/>
                        <a:pt x="15460" y="8079"/>
                        <a:pt x="15398" y="8478"/>
                      </a:cubicBezTo>
                      <a:cubicBezTo>
                        <a:pt x="15374" y="8660"/>
                        <a:pt x="15259" y="8742"/>
                        <a:pt x="15081" y="8742"/>
                      </a:cubicBezTo>
                      <a:cubicBezTo>
                        <a:pt x="14234" y="8742"/>
                        <a:pt x="11899" y="6921"/>
                        <a:pt x="10203" y="5570"/>
                      </a:cubicBezTo>
                      <a:cubicBezTo>
                        <a:pt x="6185" y="4888"/>
                        <a:pt x="2629" y="2874"/>
                        <a:pt x="1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2110;p48"/>
                <p:cNvSpPr/>
                <p:nvPr/>
              </p:nvSpPr>
              <p:spPr>
                <a:xfrm>
                  <a:off x="7076398" y="1970259"/>
                  <a:ext cx="125890" cy="75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8" h="317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696" y="1351"/>
                        <a:pt x="4031" y="3172"/>
                        <a:pt x="4878" y="3172"/>
                      </a:cubicBezTo>
                      <a:cubicBezTo>
                        <a:pt x="5056" y="3172"/>
                        <a:pt x="5171" y="3090"/>
                        <a:pt x="5195" y="2908"/>
                      </a:cubicBezTo>
                      <a:cubicBezTo>
                        <a:pt x="5257" y="2509"/>
                        <a:pt x="5185" y="2216"/>
                        <a:pt x="5041" y="1975"/>
                      </a:cubicBezTo>
                      <a:cubicBezTo>
                        <a:pt x="4647" y="1307"/>
                        <a:pt x="3672" y="1063"/>
                        <a:pt x="3244" y="249"/>
                      </a:cubicBezTo>
                      <a:lnTo>
                        <a:pt x="2820" y="249"/>
                      </a:lnTo>
                      <a:cubicBezTo>
                        <a:pt x="1860" y="240"/>
                        <a:pt x="917" y="154"/>
                        <a:pt x="0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2111;p48"/>
                <p:cNvSpPr/>
                <p:nvPr/>
              </p:nvSpPr>
              <p:spPr>
                <a:xfrm>
                  <a:off x="7302846" y="1912366"/>
                  <a:ext cx="70990" cy="52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" h="2178" extrusionOk="0">
                      <a:moveTo>
                        <a:pt x="2964" y="1"/>
                      </a:moveTo>
                      <a:lnTo>
                        <a:pt x="2964" y="1"/>
                      </a:lnTo>
                      <a:cubicBezTo>
                        <a:pt x="2181" y="486"/>
                        <a:pt x="1360" y="914"/>
                        <a:pt x="499" y="1274"/>
                      </a:cubicBezTo>
                      <a:cubicBezTo>
                        <a:pt x="418" y="1529"/>
                        <a:pt x="254" y="1740"/>
                        <a:pt x="0" y="1846"/>
                      </a:cubicBezTo>
                      <a:cubicBezTo>
                        <a:pt x="298" y="2068"/>
                        <a:pt x="668" y="2177"/>
                        <a:pt x="1038" y="2177"/>
                      </a:cubicBezTo>
                      <a:cubicBezTo>
                        <a:pt x="1336" y="2177"/>
                        <a:pt x="1638" y="2106"/>
                        <a:pt x="1903" y="1952"/>
                      </a:cubicBezTo>
                      <a:cubicBezTo>
                        <a:pt x="2532" y="1587"/>
                        <a:pt x="2777" y="813"/>
                        <a:pt x="2964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2112;p48"/>
                <p:cNvSpPr/>
                <p:nvPr/>
              </p:nvSpPr>
              <p:spPr>
                <a:xfrm>
                  <a:off x="6669303" y="1819278"/>
                  <a:ext cx="456129" cy="131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1" h="5484" extrusionOk="0">
                      <a:moveTo>
                        <a:pt x="9711" y="1"/>
                      </a:moveTo>
                      <a:cubicBezTo>
                        <a:pt x="9179" y="1"/>
                        <a:pt x="8638" y="139"/>
                        <a:pt x="8083" y="448"/>
                      </a:cubicBezTo>
                      <a:cubicBezTo>
                        <a:pt x="7233" y="919"/>
                        <a:pt x="4955" y="3033"/>
                        <a:pt x="4787" y="3971"/>
                      </a:cubicBezTo>
                      <a:cubicBezTo>
                        <a:pt x="4793" y="3934"/>
                        <a:pt x="4749" y="3917"/>
                        <a:pt x="4663" y="3917"/>
                      </a:cubicBezTo>
                      <a:cubicBezTo>
                        <a:pt x="4100" y="3917"/>
                        <a:pt x="1743" y="4644"/>
                        <a:pt x="1" y="5278"/>
                      </a:cubicBezTo>
                      <a:lnTo>
                        <a:pt x="19051" y="5484"/>
                      </a:lnTo>
                      <a:cubicBezTo>
                        <a:pt x="18723" y="4494"/>
                        <a:pt x="16479" y="3971"/>
                        <a:pt x="15873" y="3764"/>
                      </a:cubicBezTo>
                      <a:cubicBezTo>
                        <a:pt x="14225" y="3201"/>
                        <a:pt x="15028" y="3778"/>
                        <a:pt x="13764" y="2649"/>
                      </a:cubicBezTo>
                      <a:cubicBezTo>
                        <a:pt x="13125" y="2077"/>
                        <a:pt x="12798" y="1313"/>
                        <a:pt x="12038" y="813"/>
                      </a:cubicBezTo>
                      <a:cubicBezTo>
                        <a:pt x="11274" y="307"/>
                        <a:pt x="10503" y="1"/>
                        <a:pt x="9711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2113;p48"/>
                <p:cNvSpPr/>
                <p:nvPr/>
              </p:nvSpPr>
              <p:spPr>
                <a:xfrm>
                  <a:off x="7190531" y="1474386"/>
                  <a:ext cx="464054" cy="118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82" h="4940" extrusionOk="0">
                      <a:moveTo>
                        <a:pt x="8741" y="0"/>
                      </a:moveTo>
                      <a:cubicBezTo>
                        <a:pt x="7724" y="0"/>
                        <a:pt x="6818" y="611"/>
                        <a:pt x="5858" y="1497"/>
                      </a:cubicBezTo>
                      <a:cubicBezTo>
                        <a:pt x="4532" y="2719"/>
                        <a:pt x="4483" y="2935"/>
                        <a:pt x="2908" y="3589"/>
                      </a:cubicBezTo>
                      <a:cubicBezTo>
                        <a:pt x="1879" y="4012"/>
                        <a:pt x="918" y="4223"/>
                        <a:pt x="0" y="4727"/>
                      </a:cubicBezTo>
                      <a:lnTo>
                        <a:pt x="19381" y="4939"/>
                      </a:lnTo>
                      <a:cubicBezTo>
                        <a:pt x="17891" y="2622"/>
                        <a:pt x="15657" y="3535"/>
                        <a:pt x="13446" y="2945"/>
                      </a:cubicBezTo>
                      <a:cubicBezTo>
                        <a:pt x="11851" y="2512"/>
                        <a:pt x="11481" y="1075"/>
                        <a:pt x="10169" y="388"/>
                      </a:cubicBezTo>
                      <a:cubicBezTo>
                        <a:pt x="9662" y="120"/>
                        <a:pt x="9191" y="0"/>
                        <a:pt x="874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2114;p48"/>
                <p:cNvSpPr/>
                <p:nvPr/>
              </p:nvSpPr>
              <p:spPr>
                <a:xfrm>
                  <a:off x="6994945" y="1848655"/>
                  <a:ext cx="81237" cy="8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3" h="3392" extrusionOk="0">
                      <a:moveTo>
                        <a:pt x="1715" y="0"/>
                      </a:moveTo>
                      <a:cubicBezTo>
                        <a:pt x="1701" y="1092"/>
                        <a:pt x="1109" y="1682"/>
                        <a:pt x="25" y="1682"/>
                      </a:cubicBezTo>
                      <a:cubicBezTo>
                        <a:pt x="17" y="1682"/>
                        <a:pt x="9" y="1682"/>
                        <a:pt x="0" y="1682"/>
                      </a:cubicBezTo>
                      <a:lnTo>
                        <a:pt x="0" y="1682"/>
                      </a:lnTo>
                      <a:cubicBezTo>
                        <a:pt x="1100" y="1691"/>
                        <a:pt x="1691" y="2292"/>
                        <a:pt x="1677" y="3392"/>
                      </a:cubicBezTo>
                      <a:cubicBezTo>
                        <a:pt x="1691" y="2300"/>
                        <a:pt x="2282" y="1715"/>
                        <a:pt x="3367" y="1715"/>
                      </a:cubicBezTo>
                      <a:cubicBezTo>
                        <a:pt x="3375" y="1715"/>
                        <a:pt x="3384" y="1715"/>
                        <a:pt x="3392" y="1715"/>
                      </a:cubicBezTo>
                      <a:cubicBezTo>
                        <a:pt x="2292" y="1706"/>
                        <a:pt x="1701" y="1100"/>
                        <a:pt x="1715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2115;p48"/>
                <p:cNvSpPr/>
                <p:nvPr/>
              </p:nvSpPr>
              <p:spPr>
                <a:xfrm>
                  <a:off x="6828665" y="1736461"/>
                  <a:ext cx="81237" cy="81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3" h="3393" extrusionOk="0">
                      <a:moveTo>
                        <a:pt x="1711" y="0"/>
                      </a:moveTo>
                      <a:cubicBezTo>
                        <a:pt x="1702" y="1091"/>
                        <a:pt x="1111" y="1677"/>
                        <a:pt x="29" y="1677"/>
                      </a:cubicBezTo>
                      <a:cubicBezTo>
                        <a:pt x="20" y="1677"/>
                        <a:pt x="10" y="1677"/>
                        <a:pt x="1" y="1677"/>
                      </a:cubicBezTo>
                      <a:lnTo>
                        <a:pt x="1" y="1677"/>
                      </a:lnTo>
                      <a:cubicBezTo>
                        <a:pt x="1101" y="1687"/>
                        <a:pt x="1687" y="2293"/>
                        <a:pt x="1678" y="3393"/>
                      </a:cubicBezTo>
                      <a:cubicBezTo>
                        <a:pt x="1687" y="2306"/>
                        <a:pt x="2277" y="1716"/>
                        <a:pt x="3352" y="1716"/>
                      </a:cubicBezTo>
                      <a:cubicBezTo>
                        <a:pt x="3366" y="1716"/>
                        <a:pt x="3379" y="1716"/>
                        <a:pt x="3393" y="1716"/>
                      </a:cubicBezTo>
                      <a:cubicBezTo>
                        <a:pt x="2292" y="1701"/>
                        <a:pt x="1702" y="1100"/>
                        <a:pt x="171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2116;p48"/>
                <p:cNvSpPr/>
                <p:nvPr/>
              </p:nvSpPr>
              <p:spPr>
                <a:xfrm>
                  <a:off x="7310986" y="1863141"/>
                  <a:ext cx="52482" cy="52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2187" extrusionOk="0">
                      <a:moveTo>
                        <a:pt x="1111" y="1"/>
                      </a:moveTo>
                      <a:lnTo>
                        <a:pt x="1111" y="1"/>
                      </a:lnTo>
                      <a:cubicBezTo>
                        <a:pt x="1102" y="698"/>
                        <a:pt x="721" y="1081"/>
                        <a:pt x="25" y="1081"/>
                      </a:cubicBezTo>
                      <a:cubicBezTo>
                        <a:pt x="17" y="1081"/>
                        <a:pt x="9" y="1081"/>
                        <a:pt x="0" y="1081"/>
                      </a:cubicBezTo>
                      <a:lnTo>
                        <a:pt x="0" y="1081"/>
                      </a:lnTo>
                      <a:cubicBezTo>
                        <a:pt x="712" y="1090"/>
                        <a:pt x="1091" y="1476"/>
                        <a:pt x="1087" y="2186"/>
                      </a:cubicBezTo>
                      <a:cubicBezTo>
                        <a:pt x="1091" y="1484"/>
                        <a:pt x="1472" y="1105"/>
                        <a:pt x="2166" y="1105"/>
                      </a:cubicBezTo>
                      <a:cubicBezTo>
                        <a:pt x="2175" y="1105"/>
                        <a:pt x="2183" y="1105"/>
                        <a:pt x="2192" y="1105"/>
                      </a:cubicBezTo>
                      <a:cubicBezTo>
                        <a:pt x="1481" y="1096"/>
                        <a:pt x="1102" y="706"/>
                        <a:pt x="1111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2117;p48"/>
                <p:cNvSpPr/>
                <p:nvPr/>
              </p:nvSpPr>
              <p:spPr>
                <a:xfrm>
                  <a:off x="7354729" y="1810778"/>
                  <a:ext cx="52362" cy="52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" h="2188" extrusionOk="0">
                      <a:moveTo>
                        <a:pt x="1105" y="1"/>
                      </a:moveTo>
                      <a:cubicBezTo>
                        <a:pt x="1100" y="702"/>
                        <a:pt x="715" y="1081"/>
                        <a:pt x="13" y="1081"/>
                      </a:cubicBezTo>
                      <a:cubicBezTo>
                        <a:pt x="9" y="1081"/>
                        <a:pt x="4" y="1081"/>
                        <a:pt x="0" y="1081"/>
                      </a:cubicBezTo>
                      <a:lnTo>
                        <a:pt x="0" y="1081"/>
                      </a:lnTo>
                      <a:cubicBezTo>
                        <a:pt x="711" y="1086"/>
                        <a:pt x="1091" y="1476"/>
                        <a:pt x="1081" y="2187"/>
                      </a:cubicBezTo>
                      <a:cubicBezTo>
                        <a:pt x="1091" y="1484"/>
                        <a:pt x="1471" y="1105"/>
                        <a:pt x="2162" y="1105"/>
                      </a:cubicBezTo>
                      <a:cubicBezTo>
                        <a:pt x="2170" y="1105"/>
                        <a:pt x="2179" y="1105"/>
                        <a:pt x="2187" y="1106"/>
                      </a:cubicBezTo>
                      <a:cubicBezTo>
                        <a:pt x="1480" y="1096"/>
                        <a:pt x="1101" y="707"/>
                        <a:pt x="1105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2118;p48"/>
                <p:cNvSpPr/>
                <p:nvPr/>
              </p:nvSpPr>
              <p:spPr>
                <a:xfrm>
                  <a:off x="6946246" y="1924457"/>
                  <a:ext cx="52386" cy="52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" h="2187" extrusionOk="0">
                      <a:moveTo>
                        <a:pt x="1106" y="0"/>
                      </a:moveTo>
                      <a:lnTo>
                        <a:pt x="1106" y="0"/>
                      </a:lnTo>
                      <a:cubicBezTo>
                        <a:pt x="1096" y="699"/>
                        <a:pt x="721" y="1082"/>
                        <a:pt x="26" y="1082"/>
                      </a:cubicBezTo>
                      <a:cubicBezTo>
                        <a:pt x="17" y="1082"/>
                        <a:pt x="9" y="1082"/>
                        <a:pt x="1" y="1082"/>
                      </a:cubicBezTo>
                      <a:lnTo>
                        <a:pt x="1" y="1082"/>
                      </a:lnTo>
                      <a:cubicBezTo>
                        <a:pt x="712" y="1091"/>
                        <a:pt x="1092" y="1476"/>
                        <a:pt x="1082" y="2187"/>
                      </a:cubicBezTo>
                      <a:cubicBezTo>
                        <a:pt x="1092" y="1486"/>
                        <a:pt x="1470" y="1106"/>
                        <a:pt x="2159" y="1106"/>
                      </a:cubicBezTo>
                      <a:cubicBezTo>
                        <a:pt x="2169" y="1106"/>
                        <a:pt x="2178" y="1106"/>
                        <a:pt x="2187" y="1106"/>
                      </a:cubicBezTo>
                      <a:cubicBezTo>
                        <a:pt x="1480" y="1096"/>
                        <a:pt x="1096" y="707"/>
                        <a:pt x="1106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2119;p48"/>
                <p:cNvSpPr/>
                <p:nvPr/>
              </p:nvSpPr>
              <p:spPr>
                <a:xfrm>
                  <a:off x="7310986" y="1470555"/>
                  <a:ext cx="52482" cy="52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2192" extrusionOk="0">
                      <a:moveTo>
                        <a:pt x="1111" y="0"/>
                      </a:moveTo>
                      <a:lnTo>
                        <a:pt x="1111" y="0"/>
                      </a:lnTo>
                      <a:cubicBezTo>
                        <a:pt x="1102" y="708"/>
                        <a:pt x="716" y="1087"/>
                        <a:pt x="13" y="1087"/>
                      </a:cubicBezTo>
                      <a:cubicBezTo>
                        <a:pt x="9" y="1087"/>
                        <a:pt x="5" y="1087"/>
                        <a:pt x="0" y="1087"/>
                      </a:cubicBezTo>
                      <a:lnTo>
                        <a:pt x="0" y="1087"/>
                      </a:lnTo>
                      <a:cubicBezTo>
                        <a:pt x="712" y="1091"/>
                        <a:pt x="1091" y="1480"/>
                        <a:pt x="1087" y="2191"/>
                      </a:cubicBezTo>
                      <a:cubicBezTo>
                        <a:pt x="1091" y="1488"/>
                        <a:pt x="1472" y="1109"/>
                        <a:pt x="2166" y="1109"/>
                      </a:cubicBezTo>
                      <a:cubicBezTo>
                        <a:pt x="2175" y="1109"/>
                        <a:pt x="2183" y="1110"/>
                        <a:pt x="2192" y="1110"/>
                      </a:cubicBezTo>
                      <a:cubicBezTo>
                        <a:pt x="1481" y="1100"/>
                        <a:pt x="1102" y="712"/>
                        <a:pt x="111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2120;p48"/>
                <p:cNvSpPr/>
                <p:nvPr/>
              </p:nvSpPr>
              <p:spPr>
                <a:xfrm>
                  <a:off x="7000308" y="1667770"/>
                  <a:ext cx="62155" cy="39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644" extrusionOk="0">
                      <a:moveTo>
                        <a:pt x="1298" y="0"/>
                      </a:moveTo>
                      <a:cubicBezTo>
                        <a:pt x="583" y="0"/>
                        <a:pt x="1" y="369"/>
                        <a:pt x="1" y="822"/>
                      </a:cubicBezTo>
                      <a:cubicBezTo>
                        <a:pt x="1" y="1278"/>
                        <a:pt x="583" y="1644"/>
                        <a:pt x="1298" y="1644"/>
                      </a:cubicBezTo>
                      <a:cubicBezTo>
                        <a:pt x="2015" y="1644"/>
                        <a:pt x="2596" y="1278"/>
                        <a:pt x="2596" y="822"/>
                      </a:cubicBezTo>
                      <a:cubicBezTo>
                        <a:pt x="2596" y="369"/>
                        <a:pt x="2015" y="0"/>
                        <a:pt x="1298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2121;p48"/>
                <p:cNvSpPr/>
                <p:nvPr/>
              </p:nvSpPr>
              <p:spPr>
                <a:xfrm>
                  <a:off x="7217563" y="1667770"/>
                  <a:ext cx="62155" cy="39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644" extrusionOk="0">
                      <a:moveTo>
                        <a:pt x="1298" y="0"/>
                      </a:moveTo>
                      <a:cubicBezTo>
                        <a:pt x="577" y="0"/>
                        <a:pt x="0" y="369"/>
                        <a:pt x="0" y="822"/>
                      </a:cubicBezTo>
                      <a:cubicBezTo>
                        <a:pt x="0" y="1278"/>
                        <a:pt x="577" y="1644"/>
                        <a:pt x="1298" y="1644"/>
                      </a:cubicBezTo>
                      <a:cubicBezTo>
                        <a:pt x="2014" y="1644"/>
                        <a:pt x="2595" y="1278"/>
                        <a:pt x="2595" y="822"/>
                      </a:cubicBezTo>
                      <a:cubicBezTo>
                        <a:pt x="2595" y="369"/>
                        <a:pt x="2014" y="0"/>
                        <a:pt x="1298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2122;p48"/>
                <p:cNvSpPr/>
                <p:nvPr/>
              </p:nvSpPr>
              <p:spPr>
                <a:xfrm>
                  <a:off x="7093660" y="1659869"/>
                  <a:ext cx="94238" cy="3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6" h="1527" extrusionOk="0">
                      <a:moveTo>
                        <a:pt x="3794" y="0"/>
                      </a:moveTo>
                      <a:cubicBezTo>
                        <a:pt x="3743" y="0"/>
                        <a:pt x="3695" y="32"/>
                        <a:pt x="3676" y="85"/>
                      </a:cubicBezTo>
                      <a:cubicBezTo>
                        <a:pt x="3676" y="85"/>
                        <a:pt x="3647" y="162"/>
                        <a:pt x="3585" y="277"/>
                      </a:cubicBezTo>
                      <a:cubicBezTo>
                        <a:pt x="3489" y="446"/>
                        <a:pt x="3310" y="699"/>
                        <a:pt x="3032" y="907"/>
                      </a:cubicBezTo>
                      <a:cubicBezTo>
                        <a:pt x="2888" y="1007"/>
                        <a:pt x="2720" y="1103"/>
                        <a:pt x="2523" y="1171"/>
                      </a:cubicBezTo>
                      <a:cubicBezTo>
                        <a:pt x="2321" y="1238"/>
                        <a:pt x="2090" y="1276"/>
                        <a:pt x="1821" y="1276"/>
                      </a:cubicBezTo>
                      <a:cubicBezTo>
                        <a:pt x="1460" y="1276"/>
                        <a:pt x="1187" y="1200"/>
                        <a:pt x="975" y="1094"/>
                      </a:cubicBezTo>
                      <a:cubicBezTo>
                        <a:pt x="817" y="1007"/>
                        <a:pt x="692" y="907"/>
                        <a:pt x="595" y="801"/>
                      </a:cubicBezTo>
                      <a:cubicBezTo>
                        <a:pt x="451" y="637"/>
                        <a:pt x="365" y="464"/>
                        <a:pt x="317" y="330"/>
                      </a:cubicBezTo>
                      <a:cubicBezTo>
                        <a:pt x="289" y="262"/>
                        <a:pt x="274" y="205"/>
                        <a:pt x="264" y="167"/>
                      </a:cubicBezTo>
                      <a:cubicBezTo>
                        <a:pt x="260" y="147"/>
                        <a:pt x="260" y="133"/>
                        <a:pt x="254" y="123"/>
                      </a:cubicBezTo>
                      <a:lnTo>
                        <a:pt x="254" y="109"/>
                      </a:lnTo>
                      <a:cubicBezTo>
                        <a:pt x="246" y="48"/>
                        <a:pt x="192" y="2"/>
                        <a:pt x="132" y="2"/>
                      </a:cubicBezTo>
                      <a:cubicBezTo>
                        <a:pt x="127" y="2"/>
                        <a:pt x="121" y="2"/>
                        <a:pt x="116" y="3"/>
                      </a:cubicBezTo>
                      <a:cubicBezTo>
                        <a:pt x="48" y="13"/>
                        <a:pt x="0" y="75"/>
                        <a:pt x="10" y="142"/>
                      </a:cubicBezTo>
                      <a:cubicBezTo>
                        <a:pt x="10" y="147"/>
                        <a:pt x="19" y="234"/>
                        <a:pt x="63" y="364"/>
                      </a:cubicBezTo>
                      <a:cubicBezTo>
                        <a:pt x="96" y="460"/>
                        <a:pt x="144" y="580"/>
                        <a:pt x="221" y="710"/>
                      </a:cubicBezTo>
                      <a:cubicBezTo>
                        <a:pt x="278" y="806"/>
                        <a:pt x="351" y="901"/>
                        <a:pt x="437" y="998"/>
                      </a:cubicBezTo>
                      <a:cubicBezTo>
                        <a:pt x="577" y="1142"/>
                        <a:pt x="755" y="1276"/>
                        <a:pt x="981" y="1373"/>
                      </a:cubicBezTo>
                      <a:cubicBezTo>
                        <a:pt x="1211" y="1469"/>
                        <a:pt x="1485" y="1526"/>
                        <a:pt x="1821" y="1526"/>
                      </a:cubicBezTo>
                      <a:cubicBezTo>
                        <a:pt x="2221" y="1526"/>
                        <a:pt x="2552" y="1445"/>
                        <a:pt x="2826" y="1315"/>
                      </a:cubicBezTo>
                      <a:cubicBezTo>
                        <a:pt x="3028" y="1218"/>
                        <a:pt x="3201" y="1099"/>
                        <a:pt x="3339" y="974"/>
                      </a:cubicBezTo>
                      <a:cubicBezTo>
                        <a:pt x="3551" y="786"/>
                        <a:pt x="3691" y="590"/>
                        <a:pt x="3782" y="435"/>
                      </a:cubicBezTo>
                      <a:cubicBezTo>
                        <a:pt x="3873" y="282"/>
                        <a:pt x="3911" y="171"/>
                        <a:pt x="3911" y="167"/>
                      </a:cubicBezTo>
                      <a:cubicBezTo>
                        <a:pt x="3936" y="100"/>
                        <a:pt x="3902" y="32"/>
                        <a:pt x="3835" y="7"/>
                      </a:cubicBezTo>
                      <a:cubicBezTo>
                        <a:pt x="3822" y="3"/>
                        <a:pt x="3808" y="0"/>
                        <a:pt x="3794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2123;p48"/>
                <p:cNvSpPr/>
                <p:nvPr/>
              </p:nvSpPr>
              <p:spPr>
                <a:xfrm>
                  <a:off x="7002631" y="1649310"/>
                  <a:ext cx="57654" cy="23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" h="992" extrusionOk="0">
                      <a:moveTo>
                        <a:pt x="137" y="1"/>
                      </a:moveTo>
                      <a:cubicBezTo>
                        <a:pt x="132" y="1"/>
                        <a:pt x="126" y="1"/>
                        <a:pt x="121" y="2"/>
                      </a:cubicBezTo>
                      <a:cubicBezTo>
                        <a:pt x="48" y="11"/>
                        <a:pt x="1" y="74"/>
                        <a:pt x="10" y="142"/>
                      </a:cubicBezTo>
                      <a:cubicBezTo>
                        <a:pt x="15" y="146"/>
                        <a:pt x="19" y="204"/>
                        <a:pt x="48" y="281"/>
                      </a:cubicBezTo>
                      <a:cubicBezTo>
                        <a:pt x="68" y="339"/>
                        <a:pt x="97" y="415"/>
                        <a:pt x="145" y="492"/>
                      </a:cubicBezTo>
                      <a:cubicBezTo>
                        <a:pt x="178" y="550"/>
                        <a:pt x="221" y="612"/>
                        <a:pt x="279" y="670"/>
                      </a:cubicBezTo>
                      <a:cubicBezTo>
                        <a:pt x="361" y="756"/>
                        <a:pt x="471" y="838"/>
                        <a:pt x="611" y="901"/>
                      </a:cubicBezTo>
                      <a:cubicBezTo>
                        <a:pt x="750" y="958"/>
                        <a:pt x="919" y="992"/>
                        <a:pt x="1121" y="992"/>
                      </a:cubicBezTo>
                      <a:cubicBezTo>
                        <a:pt x="1361" y="992"/>
                        <a:pt x="1558" y="944"/>
                        <a:pt x="1726" y="867"/>
                      </a:cubicBezTo>
                      <a:cubicBezTo>
                        <a:pt x="1851" y="809"/>
                        <a:pt x="1951" y="737"/>
                        <a:pt x="2038" y="661"/>
                      </a:cubicBezTo>
                      <a:cubicBezTo>
                        <a:pt x="2163" y="545"/>
                        <a:pt x="2250" y="425"/>
                        <a:pt x="2303" y="333"/>
                      </a:cubicBezTo>
                      <a:cubicBezTo>
                        <a:pt x="2361" y="237"/>
                        <a:pt x="2384" y="175"/>
                        <a:pt x="2384" y="166"/>
                      </a:cubicBezTo>
                      <a:cubicBezTo>
                        <a:pt x="2408" y="102"/>
                        <a:pt x="2374" y="31"/>
                        <a:pt x="2308" y="7"/>
                      </a:cubicBezTo>
                      <a:cubicBezTo>
                        <a:pt x="2296" y="3"/>
                        <a:pt x="2284" y="1"/>
                        <a:pt x="2271" y="1"/>
                      </a:cubicBezTo>
                      <a:cubicBezTo>
                        <a:pt x="2219" y="1"/>
                        <a:pt x="2168" y="34"/>
                        <a:pt x="2148" y="84"/>
                      </a:cubicBezTo>
                      <a:cubicBezTo>
                        <a:pt x="2148" y="84"/>
                        <a:pt x="2135" y="127"/>
                        <a:pt x="2095" y="189"/>
                      </a:cubicBezTo>
                      <a:cubicBezTo>
                        <a:pt x="2043" y="286"/>
                        <a:pt x="1947" y="425"/>
                        <a:pt x="1789" y="541"/>
                      </a:cubicBezTo>
                      <a:cubicBezTo>
                        <a:pt x="1711" y="598"/>
                        <a:pt x="1620" y="646"/>
                        <a:pt x="1509" y="685"/>
                      </a:cubicBezTo>
                      <a:cubicBezTo>
                        <a:pt x="1399" y="723"/>
                        <a:pt x="1270" y="743"/>
                        <a:pt x="1121" y="743"/>
                      </a:cubicBezTo>
                      <a:cubicBezTo>
                        <a:pt x="913" y="743"/>
                        <a:pt x="764" y="703"/>
                        <a:pt x="649" y="641"/>
                      </a:cubicBezTo>
                      <a:cubicBezTo>
                        <a:pt x="562" y="598"/>
                        <a:pt x="496" y="541"/>
                        <a:pt x="443" y="483"/>
                      </a:cubicBezTo>
                      <a:cubicBezTo>
                        <a:pt x="365" y="397"/>
                        <a:pt x="318" y="300"/>
                        <a:pt x="294" y="228"/>
                      </a:cubicBezTo>
                      <a:cubicBezTo>
                        <a:pt x="279" y="189"/>
                        <a:pt x="270" y="160"/>
                        <a:pt x="265" y="137"/>
                      </a:cubicBezTo>
                      <a:cubicBezTo>
                        <a:pt x="265" y="127"/>
                        <a:pt x="260" y="117"/>
                        <a:pt x="260" y="113"/>
                      </a:cubicBezTo>
                      <a:lnTo>
                        <a:pt x="260" y="108"/>
                      </a:lnTo>
                      <a:cubicBezTo>
                        <a:pt x="251" y="46"/>
                        <a:pt x="198" y="1"/>
                        <a:pt x="137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2124;p48"/>
                <p:cNvSpPr/>
                <p:nvPr/>
              </p:nvSpPr>
              <p:spPr>
                <a:xfrm>
                  <a:off x="7219861" y="1649310"/>
                  <a:ext cx="57677" cy="23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9" h="992" extrusionOk="0">
                      <a:moveTo>
                        <a:pt x="134" y="1"/>
                      </a:moveTo>
                      <a:cubicBezTo>
                        <a:pt x="128" y="1"/>
                        <a:pt x="122" y="1"/>
                        <a:pt x="115" y="2"/>
                      </a:cubicBezTo>
                      <a:cubicBezTo>
                        <a:pt x="49" y="11"/>
                        <a:pt x="0" y="74"/>
                        <a:pt x="11" y="142"/>
                      </a:cubicBezTo>
                      <a:cubicBezTo>
                        <a:pt x="11" y="146"/>
                        <a:pt x="20" y="204"/>
                        <a:pt x="44" y="281"/>
                      </a:cubicBezTo>
                      <a:cubicBezTo>
                        <a:pt x="64" y="339"/>
                        <a:pt x="97" y="415"/>
                        <a:pt x="140" y="492"/>
                      </a:cubicBezTo>
                      <a:cubicBezTo>
                        <a:pt x="179" y="550"/>
                        <a:pt x="222" y="612"/>
                        <a:pt x="275" y="670"/>
                      </a:cubicBezTo>
                      <a:cubicBezTo>
                        <a:pt x="361" y="756"/>
                        <a:pt x="467" y="838"/>
                        <a:pt x="611" y="901"/>
                      </a:cubicBezTo>
                      <a:cubicBezTo>
                        <a:pt x="750" y="958"/>
                        <a:pt x="918" y="992"/>
                        <a:pt x="1120" y="992"/>
                      </a:cubicBezTo>
                      <a:cubicBezTo>
                        <a:pt x="1355" y="992"/>
                        <a:pt x="1557" y="944"/>
                        <a:pt x="1726" y="867"/>
                      </a:cubicBezTo>
                      <a:cubicBezTo>
                        <a:pt x="1846" y="809"/>
                        <a:pt x="1952" y="737"/>
                        <a:pt x="2034" y="661"/>
                      </a:cubicBezTo>
                      <a:cubicBezTo>
                        <a:pt x="2163" y="545"/>
                        <a:pt x="2249" y="425"/>
                        <a:pt x="2302" y="333"/>
                      </a:cubicBezTo>
                      <a:cubicBezTo>
                        <a:pt x="2355" y="237"/>
                        <a:pt x="2380" y="175"/>
                        <a:pt x="2384" y="166"/>
                      </a:cubicBezTo>
                      <a:cubicBezTo>
                        <a:pt x="2408" y="102"/>
                        <a:pt x="2370" y="31"/>
                        <a:pt x="2307" y="7"/>
                      </a:cubicBezTo>
                      <a:cubicBezTo>
                        <a:pt x="2294" y="3"/>
                        <a:pt x="2282" y="1"/>
                        <a:pt x="2269" y="1"/>
                      </a:cubicBezTo>
                      <a:cubicBezTo>
                        <a:pt x="2216" y="1"/>
                        <a:pt x="2168" y="34"/>
                        <a:pt x="2149" y="84"/>
                      </a:cubicBezTo>
                      <a:cubicBezTo>
                        <a:pt x="2149" y="84"/>
                        <a:pt x="2134" y="127"/>
                        <a:pt x="2096" y="189"/>
                      </a:cubicBezTo>
                      <a:cubicBezTo>
                        <a:pt x="2043" y="286"/>
                        <a:pt x="1942" y="425"/>
                        <a:pt x="1788" y="541"/>
                      </a:cubicBezTo>
                      <a:cubicBezTo>
                        <a:pt x="1712" y="598"/>
                        <a:pt x="1615" y="646"/>
                        <a:pt x="1510" y="685"/>
                      </a:cubicBezTo>
                      <a:cubicBezTo>
                        <a:pt x="1399" y="723"/>
                        <a:pt x="1269" y="743"/>
                        <a:pt x="1120" y="743"/>
                      </a:cubicBezTo>
                      <a:cubicBezTo>
                        <a:pt x="914" y="743"/>
                        <a:pt x="765" y="703"/>
                        <a:pt x="649" y="641"/>
                      </a:cubicBezTo>
                      <a:cubicBezTo>
                        <a:pt x="563" y="598"/>
                        <a:pt x="496" y="541"/>
                        <a:pt x="443" y="483"/>
                      </a:cubicBezTo>
                      <a:cubicBezTo>
                        <a:pt x="366" y="397"/>
                        <a:pt x="317" y="300"/>
                        <a:pt x="288" y="228"/>
                      </a:cubicBezTo>
                      <a:cubicBezTo>
                        <a:pt x="279" y="189"/>
                        <a:pt x="270" y="160"/>
                        <a:pt x="265" y="137"/>
                      </a:cubicBezTo>
                      <a:cubicBezTo>
                        <a:pt x="260" y="127"/>
                        <a:pt x="260" y="117"/>
                        <a:pt x="260" y="113"/>
                      </a:cubicBezTo>
                      <a:lnTo>
                        <a:pt x="260" y="108"/>
                      </a:lnTo>
                      <a:cubicBezTo>
                        <a:pt x="251" y="46"/>
                        <a:pt x="198" y="1"/>
                        <a:pt x="134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2125;p48"/>
                <p:cNvSpPr/>
                <p:nvPr/>
              </p:nvSpPr>
              <p:spPr>
                <a:xfrm>
                  <a:off x="6941649" y="1463971"/>
                  <a:ext cx="93902" cy="93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2" h="3918" extrusionOk="0">
                      <a:moveTo>
                        <a:pt x="1961" y="1"/>
                      </a:moveTo>
                      <a:cubicBezTo>
                        <a:pt x="880" y="1"/>
                        <a:pt x="0" y="881"/>
                        <a:pt x="0" y="1961"/>
                      </a:cubicBezTo>
                      <a:cubicBezTo>
                        <a:pt x="0" y="3043"/>
                        <a:pt x="880" y="3917"/>
                        <a:pt x="1961" y="3917"/>
                      </a:cubicBezTo>
                      <a:cubicBezTo>
                        <a:pt x="3043" y="3917"/>
                        <a:pt x="3921" y="3043"/>
                        <a:pt x="3921" y="1961"/>
                      </a:cubicBezTo>
                      <a:cubicBezTo>
                        <a:pt x="3921" y="881"/>
                        <a:pt x="3043" y="1"/>
                        <a:pt x="1961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" name="Google Shape;2126;p48"/>
              <p:cNvGrpSpPr/>
              <p:nvPr/>
            </p:nvGrpSpPr>
            <p:grpSpPr>
              <a:xfrm>
                <a:off x="4873192" y="1275236"/>
                <a:ext cx="1775182" cy="1203783"/>
                <a:chOff x="6669303" y="1389965"/>
                <a:chExt cx="985282" cy="668211"/>
              </a:xfrm>
            </p:grpSpPr>
            <p:sp>
              <p:nvSpPr>
                <p:cNvPr id="32" name="Google Shape;2127;p48"/>
                <p:cNvSpPr/>
                <p:nvPr/>
              </p:nvSpPr>
              <p:spPr>
                <a:xfrm>
                  <a:off x="6812096" y="1389965"/>
                  <a:ext cx="668977" cy="668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41" h="27909" extrusionOk="0">
                      <a:moveTo>
                        <a:pt x="13956" y="1"/>
                      </a:moveTo>
                      <a:cubicBezTo>
                        <a:pt x="12478" y="1"/>
                        <a:pt x="11056" y="235"/>
                        <a:pt x="9718" y="660"/>
                      </a:cubicBezTo>
                      <a:cubicBezTo>
                        <a:pt x="5522" y="2002"/>
                        <a:pt x="2182" y="5278"/>
                        <a:pt x="760" y="9450"/>
                      </a:cubicBezTo>
                      <a:cubicBezTo>
                        <a:pt x="294" y="10814"/>
                        <a:pt x="34" y="12280"/>
                        <a:pt x="19" y="13804"/>
                      </a:cubicBezTo>
                      <a:cubicBezTo>
                        <a:pt x="1" y="15510"/>
                        <a:pt x="289" y="17153"/>
                        <a:pt x="837" y="18668"/>
                      </a:cubicBezTo>
                      <a:cubicBezTo>
                        <a:pt x="894" y="18835"/>
                        <a:pt x="957" y="18999"/>
                        <a:pt x="1024" y="19163"/>
                      </a:cubicBezTo>
                      <a:cubicBezTo>
                        <a:pt x="1092" y="19331"/>
                        <a:pt x="1159" y="19489"/>
                        <a:pt x="1230" y="19653"/>
                      </a:cubicBezTo>
                      <a:cubicBezTo>
                        <a:pt x="1269" y="19735"/>
                        <a:pt x="1303" y="19811"/>
                        <a:pt x="1341" y="19893"/>
                      </a:cubicBezTo>
                      <a:cubicBezTo>
                        <a:pt x="1418" y="20052"/>
                        <a:pt x="1495" y="20205"/>
                        <a:pt x="1576" y="20363"/>
                      </a:cubicBezTo>
                      <a:cubicBezTo>
                        <a:pt x="1653" y="20518"/>
                        <a:pt x="1735" y="20671"/>
                        <a:pt x="1822" y="20825"/>
                      </a:cubicBezTo>
                      <a:cubicBezTo>
                        <a:pt x="1913" y="20974"/>
                        <a:pt x="1999" y="21128"/>
                        <a:pt x="2090" y="21277"/>
                      </a:cubicBezTo>
                      <a:cubicBezTo>
                        <a:pt x="2470" y="21887"/>
                        <a:pt x="2893" y="22468"/>
                        <a:pt x="3359" y="23011"/>
                      </a:cubicBezTo>
                      <a:cubicBezTo>
                        <a:pt x="3456" y="23127"/>
                        <a:pt x="3556" y="23242"/>
                        <a:pt x="3663" y="23357"/>
                      </a:cubicBezTo>
                      <a:cubicBezTo>
                        <a:pt x="3778" y="23488"/>
                        <a:pt x="3898" y="23608"/>
                        <a:pt x="4018" y="23732"/>
                      </a:cubicBezTo>
                      <a:cubicBezTo>
                        <a:pt x="4142" y="23858"/>
                        <a:pt x="4263" y="23978"/>
                        <a:pt x="4393" y="24098"/>
                      </a:cubicBezTo>
                      <a:cubicBezTo>
                        <a:pt x="4517" y="24218"/>
                        <a:pt x="4648" y="24333"/>
                        <a:pt x="4777" y="24448"/>
                      </a:cubicBezTo>
                      <a:cubicBezTo>
                        <a:pt x="4907" y="24564"/>
                        <a:pt x="5042" y="24674"/>
                        <a:pt x="5176" y="24785"/>
                      </a:cubicBezTo>
                      <a:cubicBezTo>
                        <a:pt x="5378" y="24954"/>
                        <a:pt x="5584" y="25112"/>
                        <a:pt x="5796" y="25260"/>
                      </a:cubicBezTo>
                      <a:cubicBezTo>
                        <a:pt x="5868" y="25313"/>
                        <a:pt x="5940" y="25366"/>
                        <a:pt x="6007" y="25415"/>
                      </a:cubicBezTo>
                      <a:cubicBezTo>
                        <a:pt x="6238" y="25573"/>
                        <a:pt x="6473" y="25726"/>
                        <a:pt x="6709" y="25870"/>
                      </a:cubicBezTo>
                      <a:cubicBezTo>
                        <a:pt x="6772" y="25910"/>
                        <a:pt x="6830" y="25943"/>
                        <a:pt x="6892" y="25981"/>
                      </a:cubicBezTo>
                      <a:cubicBezTo>
                        <a:pt x="7493" y="26338"/>
                        <a:pt x="8127" y="26649"/>
                        <a:pt x="8780" y="26908"/>
                      </a:cubicBezTo>
                      <a:cubicBezTo>
                        <a:pt x="8895" y="26957"/>
                        <a:pt x="9011" y="27001"/>
                        <a:pt x="9131" y="27043"/>
                      </a:cubicBezTo>
                      <a:cubicBezTo>
                        <a:pt x="9150" y="27053"/>
                        <a:pt x="9170" y="27063"/>
                        <a:pt x="9188" y="27068"/>
                      </a:cubicBezTo>
                      <a:cubicBezTo>
                        <a:pt x="9304" y="27110"/>
                        <a:pt x="9419" y="27150"/>
                        <a:pt x="9530" y="27188"/>
                      </a:cubicBezTo>
                      <a:cubicBezTo>
                        <a:pt x="9698" y="27241"/>
                        <a:pt x="9866" y="27298"/>
                        <a:pt x="10039" y="27347"/>
                      </a:cubicBezTo>
                      <a:cubicBezTo>
                        <a:pt x="10140" y="27376"/>
                        <a:pt x="10241" y="27404"/>
                        <a:pt x="10337" y="27433"/>
                      </a:cubicBezTo>
                      <a:cubicBezTo>
                        <a:pt x="10452" y="27462"/>
                        <a:pt x="10563" y="27491"/>
                        <a:pt x="10678" y="27520"/>
                      </a:cubicBezTo>
                      <a:cubicBezTo>
                        <a:pt x="10789" y="27543"/>
                        <a:pt x="10900" y="27567"/>
                        <a:pt x="11011" y="27596"/>
                      </a:cubicBezTo>
                      <a:cubicBezTo>
                        <a:pt x="11126" y="27620"/>
                        <a:pt x="11236" y="27640"/>
                        <a:pt x="11351" y="27664"/>
                      </a:cubicBezTo>
                      <a:cubicBezTo>
                        <a:pt x="11697" y="27731"/>
                        <a:pt x="12049" y="27779"/>
                        <a:pt x="12404" y="27822"/>
                      </a:cubicBezTo>
                      <a:cubicBezTo>
                        <a:pt x="12500" y="27831"/>
                        <a:pt x="12596" y="27842"/>
                        <a:pt x="12692" y="27851"/>
                      </a:cubicBezTo>
                      <a:cubicBezTo>
                        <a:pt x="12956" y="27875"/>
                        <a:pt x="13225" y="27895"/>
                        <a:pt x="13495" y="27899"/>
                      </a:cubicBezTo>
                      <a:cubicBezTo>
                        <a:pt x="13606" y="27904"/>
                        <a:pt x="13711" y="27908"/>
                        <a:pt x="13821" y="27908"/>
                      </a:cubicBezTo>
                      <a:lnTo>
                        <a:pt x="14148" y="27908"/>
                      </a:lnTo>
                      <a:cubicBezTo>
                        <a:pt x="14413" y="27904"/>
                        <a:pt x="14673" y="27895"/>
                        <a:pt x="14937" y="27875"/>
                      </a:cubicBezTo>
                      <a:cubicBezTo>
                        <a:pt x="15119" y="27866"/>
                        <a:pt x="15301" y="27846"/>
                        <a:pt x="15484" y="27827"/>
                      </a:cubicBezTo>
                      <a:cubicBezTo>
                        <a:pt x="15758" y="27798"/>
                        <a:pt x="16028" y="27764"/>
                        <a:pt x="16296" y="27716"/>
                      </a:cubicBezTo>
                      <a:cubicBezTo>
                        <a:pt x="16407" y="27697"/>
                        <a:pt x="16523" y="27678"/>
                        <a:pt x="16633" y="27654"/>
                      </a:cubicBezTo>
                      <a:cubicBezTo>
                        <a:pt x="16729" y="27635"/>
                        <a:pt x="16829" y="27616"/>
                        <a:pt x="16931" y="27596"/>
                      </a:cubicBezTo>
                      <a:cubicBezTo>
                        <a:pt x="16955" y="27591"/>
                        <a:pt x="16984" y="27582"/>
                        <a:pt x="17008" y="27577"/>
                      </a:cubicBezTo>
                      <a:cubicBezTo>
                        <a:pt x="17113" y="27553"/>
                        <a:pt x="17215" y="27529"/>
                        <a:pt x="17315" y="27505"/>
                      </a:cubicBezTo>
                      <a:cubicBezTo>
                        <a:pt x="17412" y="27481"/>
                        <a:pt x="17512" y="27456"/>
                        <a:pt x="17614" y="27428"/>
                      </a:cubicBezTo>
                      <a:cubicBezTo>
                        <a:pt x="18180" y="27279"/>
                        <a:pt x="18738" y="27087"/>
                        <a:pt x="19276" y="26866"/>
                      </a:cubicBezTo>
                      <a:cubicBezTo>
                        <a:pt x="19324" y="26842"/>
                        <a:pt x="19377" y="26828"/>
                        <a:pt x="19424" y="26804"/>
                      </a:cubicBezTo>
                      <a:cubicBezTo>
                        <a:pt x="19732" y="26673"/>
                        <a:pt x="20030" y="26529"/>
                        <a:pt x="20329" y="26380"/>
                      </a:cubicBezTo>
                      <a:cubicBezTo>
                        <a:pt x="20420" y="26332"/>
                        <a:pt x="20506" y="26289"/>
                        <a:pt x="20588" y="26241"/>
                      </a:cubicBezTo>
                      <a:cubicBezTo>
                        <a:pt x="20968" y="26039"/>
                        <a:pt x="21333" y="25823"/>
                        <a:pt x="21684" y="25582"/>
                      </a:cubicBezTo>
                      <a:cubicBezTo>
                        <a:pt x="21755" y="25535"/>
                        <a:pt x="21828" y="25486"/>
                        <a:pt x="21899" y="25438"/>
                      </a:cubicBezTo>
                      <a:cubicBezTo>
                        <a:pt x="21972" y="25391"/>
                        <a:pt x="22044" y="25338"/>
                        <a:pt x="22112" y="25289"/>
                      </a:cubicBezTo>
                      <a:cubicBezTo>
                        <a:pt x="22394" y="25087"/>
                        <a:pt x="22673" y="24872"/>
                        <a:pt x="22938" y="24646"/>
                      </a:cubicBezTo>
                      <a:cubicBezTo>
                        <a:pt x="23202" y="24424"/>
                        <a:pt x="23461" y="24193"/>
                        <a:pt x="23711" y="23949"/>
                      </a:cubicBezTo>
                      <a:cubicBezTo>
                        <a:pt x="23836" y="23823"/>
                        <a:pt x="23957" y="23703"/>
                        <a:pt x="24077" y="23579"/>
                      </a:cubicBezTo>
                      <a:cubicBezTo>
                        <a:pt x="24164" y="23488"/>
                        <a:pt x="24255" y="23391"/>
                        <a:pt x="24337" y="23295"/>
                      </a:cubicBezTo>
                      <a:cubicBezTo>
                        <a:pt x="24399" y="23228"/>
                        <a:pt x="24461" y="23155"/>
                        <a:pt x="24523" y="23084"/>
                      </a:cubicBezTo>
                      <a:cubicBezTo>
                        <a:pt x="24836" y="22723"/>
                        <a:pt x="25129" y="22353"/>
                        <a:pt x="25399" y="21964"/>
                      </a:cubicBezTo>
                      <a:cubicBezTo>
                        <a:pt x="25499" y="21820"/>
                        <a:pt x="25595" y="21676"/>
                        <a:pt x="25692" y="21532"/>
                      </a:cubicBezTo>
                      <a:cubicBezTo>
                        <a:pt x="25787" y="21383"/>
                        <a:pt x="25879" y="21239"/>
                        <a:pt x="25970" y="21084"/>
                      </a:cubicBezTo>
                      <a:cubicBezTo>
                        <a:pt x="26148" y="20786"/>
                        <a:pt x="26316" y="20479"/>
                        <a:pt x="26470" y="20161"/>
                      </a:cubicBezTo>
                      <a:cubicBezTo>
                        <a:pt x="26542" y="20023"/>
                        <a:pt x="26610" y="19879"/>
                        <a:pt x="26677" y="19729"/>
                      </a:cubicBezTo>
                      <a:cubicBezTo>
                        <a:pt x="26792" y="19475"/>
                        <a:pt x="26903" y="19216"/>
                        <a:pt x="27003" y="18950"/>
                      </a:cubicBezTo>
                      <a:cubicBezTo>
                        <a:pt x="27580" y="17446"/>
                        <a:pt x="27907" y="15813"/>
                        <a:pt x="27926" y="14106"/>
                      </a:cubicBezTo>
                      <a:cubicBezTo>
                        <a:pt x="27941" y="12852"/>
                        <a:pt x="27786" y="11632"/>
                        <a:pt x="27489" y="10468"/>
                      </a:cubicBezTo>
                      <a:cubicBezTo>
                        <a:pt x="26369" y="6134"/>
                        <a:pt x="23221" y="2607"/>
                        <a:pt x="19107" y="977"/>
                      </a:cubicBezTo>
                      <a:cubicBezTo>
                        <a:pt x="17565" y="363"/>
                        <a:pt x="15884" y="21"/>
                        <a:pt x="14125" y="2"/>
                      </a:cubicBezTo>
                      <a:cubicBezTo>
                        <a:pt x="14069" y="1"/>
                        <a:pt x="14012" y="1"/>
                        <a:pt x="13956" y="1"/>
                      </a:cubicBezTo>
                      <a:close/>
                    </a:path>
                  </a:pathLst>
                </a:custGeom>
                <a:solidFill>
                  <a:srgbClr val="5133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2128;p48"/>
                <p:cNvSpPr/>
                <p:nvPr/>
              </p:nvSpPr>
              <p:spPr>
                <a:xfrm>
                  <a:off x="6830269" y="1405767"/>
                  <a:ext cx="372019" cy="640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8" h="26747" extrusionOk="0">
                      <a:moveTo>
                        <a:pt x="8959" y="0"/>
                      </a:moveTo>
                      <a:cubicBezTo>
                        <a:pt x="4763" y="1342"/>
                        <a:pt x="1423" y="4618"/>
                        <a:pt x="1" y="8790"/>
                      </a:cubicBezTo>
                      <a:cubicBezTo>
                        <a:pt x="82" y="8919"/>
                        <a:pt x="160" y="9054"/>
                        <a:pt x="236" y="9185"/>
                      </a:cubicBezTo>
                      <a:cubicBezTo>
                        <a:pt x="861" y="10227"/>
                        <a:pt x="1529" y="11312"/>
                        <a:pt x="2558" y="11957"/>
                      </a:cubicBezTo>
                      <a:cubicBezTo>
                        <a:pt x="3494" y="12543"/>
                        <a:pt x="4638" y="12702"/>
                        <a:pt x="5632" y="13187"/>
                      </a:cubicBezTo>
                      <a:cubicBezTo>
                        <a:pt x="10833" y="15719"/>
                        <a:pt x="1919" y="19184"/>
                        <a:pt x="6695" y="21674"/>
                      </a:cubicBezTo>
                      <a:cubicBezTo>
                        <a:pt x="7214" y="21943"/>
                        <a:pt x="7830" y="21963"/>
                        <a:pt x="8396" y="22136"/>
                      </a:cubicBezTo>
                      <a:cubicBezTo>
                        <a:pt x="8837" y="22271"/>
                        <a:pt x="13831" y="26747"/>
                        <a:pt x="15159" y="26747"/>
                      </a:cubicBezTo>
                      <a:cubicBezTo>
                        <a:pt x="15336" y="26747"/>
                        <a:pt x="15448" y="26666"/>
                        <a:pt x="15475" y="26485"/>
                      </a:cubicBezTo>
                      <a:cubicBezTo>
                        <a:pt x="15537" y="26086"/>
                        <a:pt x="15465" y="25793"/>
                        <a:pt x="15321" y="25552"/>
                      </a:cubicBezTo>
                      <a:cubicBezTo>
                        <a:pt x="14903" y="24846"/>
                        <a:pt x="13845" y="24615"/>
                        <a:pt x="13457" y="23693"/>
                      </a:cubicBezTo>
                      <a:cubicBezTo>
                        <a:pt x="12851" y="22246"/>
                        <a:pt x="13885" y="20684"/>
                        <a:pt x="14235" y="19286"/>
                      </a:cubicBezTo>
                      <a:cubicBezTo>
                        <a:pt x="14537" y="18079"/>
                        <a:pt x="14446" y="16604"/>
                        <a:pt x="13452" y="15854"/>
                      </a:cubicBezTo>
                      <a:cubicBezTo>
                        <a:pt x="12678" y="15268"/>
                        <a:pt x="11621" y="15311"/>
                        <a:pt x="10655" y="15200"/>
                      </a:cubicBezTo>
                      <a:cubicBezTo>
                        <a:pt x="9689" y="15095"/>
                        <a:pt x="8584" y="14639"/>
                        <a:pt x="8396" y="13687"/>
                      </a:cubicBezTo>
                      <a:cubicBezTo>
                        <a:pt x="8267" y="12985"/>
                        <a:pt x="8699" y="12308"/>
                        <a:pt x="9170" y="11769"/>
                      </a:cubicBezTo>
                      <a:cubicBezTo>
                        <a:pt x="10237" y="10558"/>
                        <a:pt x="11611" y="9646"/>
                        <a:pt x="12634" y="8396"/>
                      </a:cubicBezTo>
                      <a:cubicBezTo>
                        <a:pt x="13654" y="7147"/>
                        <a:pt x="14283" y="5350"/>
                        <a:pt x="13543" y="3917"/>
                      </a:cubicBezTo>
                      <a:cubicBezTo>
                        <a:pt x="13062" y="2985"/>
                        <a:pt x="10760" y="1154"/>
                        <a:pt x="895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2129;p48"/>
                <p:cNvSpPr/>
                <p:nvPr/>
              </p:nvSpPr>
              <p:spPr>
                <a:xfrm>
                  <a:off x="7170228" y="1413357"/>
                  <a:ext cx="312234" cy="551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23020" extrusionOk="0">
                      <a:moveTo>
                        <a:pt x="4149" y="0"/>
                      </a:moveTo>
                      <a:lnTo>
                        <a:pt x="4149" y="0"/>
                      </a:lnTo>
                      <a:cubicBezTo>
                        <a:pt x="4082" y="519"/>
                        <a:pt x="4184" y="1145"/>
                        <a:pt x="4519" y="1879"/>
                      </a:cubicBezTo>
                      <a:cubicBezTo>
                        <a:pt x="5029" y="3008"/>
                        <a:pt x="5861" y="4162"/>
                        <a:pt x="5539" y="5354"/>
                      </a:cubicBezTo>
                      <a:cubicBezTo>
                        <a:pt x="5308" y="6219"/>
                        <a:pt x="4519" y="6810"/>
                        <a:pt x="3736" y="7247"/>
                      </a:cubicBezTo>
                      <a:cubicBezTo>
                        <a:pt x="2953" y="7690"/>
                        <a:pt x="2102" y="8060"/>
                        <a:pt x="1536" y="8757"/>
                      </a:cubicBezTo>
                      <a:cubicBezTo>
                        <a:pt x="0" y="10631"/>
                        <a:pt x="1195" y="10998"/>
                        <a:pt x="2533" y="10998"/>
                      </a:cubicBezTo>
                      <a:cubicBezTo>
                        <a:pt x="3222" y="10998"/>
                        <a:pt x="3950" y="10901"/>
                        <a:pt x="4361" y="10862"/>
                      </a:cubicBezTo>
                      <a:cubicBezTo>
                        <a:pt x="4448" y="10853"/>
                        <a:pt x="4535" y="10849"/>
                        <a:pt x="4621" y="10849"/>
                      </a:cubicBezTo>
                      <a:cubicBezTo>
                        <a:pt x="6400" y="10849"/>
                        <a:pt x="8002" y="12556"/>
                        <a:pt x="5774" y="14211"/>
                      </a:cubicBezTo>
                      <a:cubicBezTo>
                        <a:pt x="5135" y="14682"/>
                        <a:pt x="4213" y="14883"/>
                        <a:pt x="3900" y="15615"/>
                      </a:cubicBezTo>
                      <a:cubicBezTo>
                        <a:pt x="3654" y="16186"/>
                        <a:pt x="4222" y="18729"/>
                        <a:pt x="4606" y="19262"/>
                      </a:cubicBezTo>
                      <a:cubicBezTo>
                        <a:pt x="5010" y="19829"/>
                        <a:pt x="5591" y="20262"/>
                        <a:pt x="5918" y="20876"/>
                      </a:cubicBezTo>
                      <a:cubicBezTo>
                        <a:pt x="6245" y="21491"/>
                        <a:pt x="6178" y="22414"/>
                        <a:pt x="5539" y="22688"/>
                      </a:cubicBezTo>
                      <a:cubicBezTo>
                        <a:pt x="5837" y="22908"/>
                        <a:pt x="6208" y="23020"/>
                        <a:pt x="6577" y="23020"/>
                      </a:cubicBezTo>
                      <a:cubicBezTo>
                        <a:pt x="6879" y="23020"/>
                        <a:pt x="7180" y="22945"/>
                        <a:pt x="7442" y="22794"/>
                      </a:cubicBezTo>
                      <a:cubicBezTo>
                        <a:pt x="8600" y="22125"/>
                        <a:pt x="8456" y="20060"/>
                        <a:pt x="9046" y="18959"/>
                      </a:cubicBezTo>
                      <a:cubicBezTo>
                        <a:pt x="9590" y="17959"/>
                        <a:pt x="10936" y="16176"/>
                        <a:pt x="9926" y="15081"/>
                      </a:cubicBezTo>
                      <a:cubicBezTo>
                        <a:pt x="9512" y="14634"/>
                        <a:pt x="8926" y="14225"/>
                        <a:pt x="8913" y="13619"/>
                      </a:cubicBezTo>
                      <a:cubicBezTo>
                        <a:pt x="8898" y="13067"/>
                        <a:pt x="9403" y="12610"/>
                        <a:pt x="9940" y="12490"/>
                      </a:cubicBezTo>
                      <a:cubicBezTo>
                        <a:pt x="10032" y="12469"/>
                        <a:pt x="10135" y="12461"/>
                        <a:pt x="10246" y="12461"/>
                      </a:cubicBezTo>
                      <a:cubicBezTo>
                        <a:pt x="10444" y="12461"/>
                        <a:pt x="10668" y="12487"/>
                        <a:pt x="10902" y="12514"/>
                      </a:cubicBezTo>
                      <a:cubicBezTo>
                        <a:pt x="11130" y="12538"/>
                        <a:pt x="11366" y="12563"/>
                        <a:pt x="11592" y="12563"/>
                      </a:cubicBezTo>
                      <a:cubicBezTo>
                        <a:pt x="11956" y="12563"/>
                        <a:pt x="12294" y="12499"/>
                        <a:pt x="12531" y="12264"/>
                      </a:cubicBezTo>
                      <a:cubicBezTo>
                        <a:pt x="12603" y="12197"/>
                        <a:pt x="12666" y="12111"/>
                        <a:pt x="12713" y="12010"/>
                      </a:cubicBezTo>
                      <a:cubicBezTo>
                        <a:pt x="13040" y="11347"/>
                        <a:pt x="12406" y="10246"/>
                        <a:pt x="12531" y="9491"/>
                      </a:cubicBezTo>
                      <a:cubicBezTo>
                        <a:pt x="11411" y="5157"/>
                        <a:pt x="8263" y="1630"/>
                        <a:pt x="41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2130;p48"/>
                <p:cNvSpPr/>
                <p:nvPr/>
              </p:nvSpPr>
              <p:spPr>
                <a:xfrm>
                  <a:off x="6833836" y="1841736"/>
                  <a:ext cx="624803" cy="216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6" h="9040" extrusionOk="0">
                      <a:moveTo>
                        <a:pt x="0" y="1"/>
                      </a:moveTo>
                      <a:cubicBezTo>
                        <a:pt x="80" y="210"/>
                        <a:pt x="166" y="420"/>
                        <a:pt x="254" y="626"/>
                      </a:cubicBezTo>
                      <a:lnTo>
                        <a:pt x="254" y="626"/>
                      </a:lnTo>
                      <a:cubicBezTo>
                        <a:pt x="207" y="517"/>
                        <a:pt x="162" y="408"/>
                        <a:pt x="116" y="294"/>
                      </a:cubicBezTo>
                      <a:cubicBezTo>
                        <a:pt x="78" y="197"/>
                        <a:pt x="40" y="96"/>
                        <a:pt x="0" y="1"/>
                      </a:cubicBezTo>
                      <a:close/>
                      <a:moveTo>
                        <a:pt x="254" y="626"/>
                      </a:moveTo>
                      <a:cubicBezTo>
                        <a:pt x="276" y="679"/>
                        <a:pt x="299" y="731"/>
                        <a:pt x="322" y="784"/>
                      </a:cubicBezTo>
                      <a:cubicBezTo>
                        <a:pt x="323" y="784"/>
                        <a:pt x="323" y="785"/>
                        <a:pt x="324" y="786"/>
                      </a:cubicBezTo>
                      <a:lnTo>
                        <a:pt x="324" y="786"/>
                      </a:lnTo>
                      <a:cubicBezTo>
                        <a:pt x="300" y="733"/>
                        <a:pt x="277" y="680"/>
                        <a:pt x="254" y="626"/>
                      </a:cubicBezTo>
                      <a:close/>
                      <a:moveTo>
                        <a:pt x="324" y="786"/>
                      </a:moveTo>
                      <a:lnTo>
                        <a:pt x="324" y="786"/>
                      </a:lnTo>
                      <a:cubicBezTo>
                        <a:pt x="330" y="799"/>
                        <a:pt x="336" y="813"/>
                        <a:pt x="342" y="826"/>
                      </a:cubicBezTo>
                      <a:cubicBezTo>
                        <a:pt x="337" y="813"/>
                        <a:pt x="333" y="799"/>
                        <a:pt x="324" y="786"/>
                      </a:cubicBezTo>
                      <a:close/>
                      <a:moveTo>
                        <a:pt x="26095" y="81"/>
                      </a:moveTo>
                      <a:cubicBezTo>
                        <a:pt x="25995" y="347"/>
                        <a:pt x="25884" y="606"/>
                        <a:pt x="25769" y="860"/>
                      </a:cubicBezTo>
                      <a:cubicBezTo>
                        <a:pt x="25762" y="875"/>
                        <a:pt x="25757" y="889"/>
                        <a:pt x="25751" y="904"/>
                      </a:cubicBezTo>
                      <a:lnTo>
                        <a:pt x="25751" y="904"/>
                      </a:lnTo>
                      <a:cubicBezTo>
                        <a:pt x="25873" y="635"/>
                        <a:pt x="25992" y="360"/>
                        <a:pt x="26095" y="81"/>
                      </a:cubicBezTo>
                      <a:close/>
                      <a:moveTo>
                        <a:pt x="25751" y="904"/>
                      </a:moveTo>
                      <a:cubicBezTo>
                        <a:pt x="25749" y="908"/>
                        <a:pt x="25747" y="913"/>
                        <a:pt x="25744" y="917"/>
                      </a:cubicBezTo>
                      <a:cubicBezTo>
                        <a:pt x="25747" y="913"/>
                        <a:pt x="25749" y="908"/>
                        <a:pt x="25751" y="904"/>
                      </a:cubicBezTo>
                      <a:close/>
                      <a:moveTo>
                        <a:pt x="25576" y="1269"/>
                      </a:moveTo>
                      <a:lnTo>
                        <a:pt x="25576" y="1269"/>
                      </a:lnTo>
                      <a:cubicBezTo>
                        <a:pt x="25571" y="1279"/>
                        <a:pt x="25567" y="1283"/>
                        <a:pt x="25562" y="1292"/>
                      </a:cubicBezTo>
                      <a:cubicBezTo>
                        <a:pt x="25558" y="1303"/>
                        <a:pt x="25552" y="1312"/>
                        <a:pt x="25547" y="1321"/>
                      </a:cubicBezTo>
                      <a:cubicBezTo>
                        <a:pt x="25558" y="1307"/>
                        <a:pt x="25567" y="1288"/>
                        <a:pt x="25576" y="1269"/>
                      </a:cubicBezTo>
                      <a:close/>
                      <a:moveTo>
                        <a:pt x="597" y="1360"/>
                      </a:moveTo>
                      <a:cubicBezTo>
                        <a:pt x="630" y="1423"/>
                        <a:pt x="659" y="1480"/>
                        <a:pt x="688" y="1538"/>
                      </a:cubicBezTo>
                      <a:cubicBezTo>
                        <a:pt x="683" y="1523"/>
                        <a:pt x="674" y="1509"/>
                        <a:pt x="668" y="1494"/>
                      </a:cubicBezTo>
                      <a:cubicBezTo>
                        <a:pt x="645" y="1447"/>
                        <a:pt x="621" y="1403"/>
                        <a:pt x="597" y="1360"/>
                      </a:cubicBezTo>
                      <a:close/>
                      <a:moveTo>
                        <a:pt x="25269" y="1855"/>
                      </a:moveTo>
                      <a:cubicBezTo>
                        <a:pt x="25215" y="1950"/>
                        <a:pt x="25159" y="2045"/>
                        <a:pt x="25105" y="2140"/>
                      </a:cubicBezTo>
                      <a:lnTo>
                        <a:pt x="25105" y="2140"/>
                      </a:lnTo>
                      <a:cubicBezTo>
                        <a:pt x="25161" y="2046"/>
                        <a:pt x="25215" y="1951"/>
                        <a:pt x="25269" y="1855"/>
                      </a:cubicBezTo>
                      <a:close/>
                      <a:moveTo>
                        <a:pt x="25105" y="2140"/>
                      </a:moveTo>
                      <a:lnTo>
                        <a:pt x="25105" y="2140"/>
                      </a:lnTo>
                      <a:cubicBezTo>
                        <a:pt x="24979" y="2352"/>
                        <a:pt x="24849" y="2561"/>
                        <a:pt x="24715" y="2766"/>
                      </a:cubicBezTo>
                      <a:lnTo>
                        <a:pt x="24715" y="2766"/>
                      </a:lnTo>
                      <a:cubicBezTo>
                        <a:pt x="24738" y="2732"/>
                        <a:pt x="24761" y="2698"/>
                        <a:pt x="24784" y="2663"/>
                      </a:cubicBezTo>
                      <a:cubicBezTo>
                        <a:pt x="24879" y="2514"/>
                        <a:pt x="24971" y="2370"/>
                        <a:pt x="25062" y="2215"/>
                      </a:cubicBezTo>
                      <a:cubicBezTo>
                        <a:pt x="25076" y="2190"/>
                        <a:pt x="25090" y="2165"/>
                        <a:pt x="25105" y="2140"/>
                      </a:cubicBezTo>
                      <a:close/>
                      <a:moveTo>
                        <a:pt x="24715" y="2766"/>
                      </a:moveTo>
                      <a:cubicBezTo>
                        <a:pt x="24694" y="2797"/>
                        <a:pt x="24674" y="2828"/>
                        <a:pt x="24653" y="2860"/>
                      </a:cubicBezTo>
                      <a:cubicBezTo>
                        <a:pt x="24674" y="2829"/>
                        <a:pt x="24694" y="2798"/>
                        <a:pt x="24715" y="2766"/>
                      </a:cubicBezTo>
                      <a:close/>
                      <a:moveTo>
                        <a:pt x="1386" y="2727"/>
                      </a:moveTo>
                      <a:cubicBezTo>
                        <a:pt x="1712" y="3221"/>
                        <a:pt x="2066" y="3695"/>
                        <a:pt x="2451" y="4147"/>
                      </a:cubicBezTo>
                      <a:lnTo>
                        <a:pt x="2451" y="4142"/>
                      </a:lnTo>
                      <a:cubicBezTo>
                        <a:pt x="2066" y="3695"/>
                        <a:pt x="1712" y="3221"/>
                        <a:pt x="1386" y="2727"/>
                      </a:cubicBezTo>
                      <a:close/>
                      <a:moveTo>
                        <a:pt x="24178" y="3528"/>
                      </a:moveTo>
                      <a:cubicBezTo>
                        <a:pt x="23995" y="3763"/>
                        <a:pt x="23813" y="3989"/>
                        <a:pt x="23615" y="4215"/>
                      </a:cubicBezTo>
                      <a:cubicBezTo>
                        <a:pt x="23553" y="4286"/>
                        <a:pt x="23491" y="4359"/>
                        <a:pt x="23429" y="4426"/>
                      </a:cubicBezTo>
                      <a:cubicBezTo>
                        <a:pt x="23417" y="4440"/>
                        <a:pt x="23407" y="4452"/>
                        <a:pt x="23396" y="4464"/>
                      </a:cubicBezTo>
                      <a:lnTo>
                        <a:pt x="23396" y="4464"/>
                      </a:lnTo>
                      <a:cubicBezTo>
                        <a:pt x="23671" y="4163"/>
                        <a:pt x="23930" y="3850"/>
                        <a:pt x="24178" y="3528"/>
                      </a:cubicBezTo>
                      <a:close/>
                      <a:moveTo>
                        <a:pt x="23396" y="4464"/>
                      </a:moveTo>
                      <a:cubicBezTo>
                        <a:pt x="23385" y="4477"/>
                        <a:pt x="23373" y="4490"/>
                        <a:pt x="23360" y="4503"/>
                      </a:cubicBezTo>
                      <a:cubicBezTo>
                        <a:pt x="23373" y="4490"/>
                        <a:pt x="23385" y="4478"/>
                        <a:pt x="23396" y="4464"/>
                      </a:cubicBezTo>
                      <a:close/>
                      <a:moveTo>
                        <a:pt x="23130" y="4748"/>
                      </a:moveTo>
                      <a:lnTo>
                        <a:pt x="23130" y="4748"/>
                      </a:lnTo>
                      <a:cubicBezTo>
                        <a:pt x="23062" y="4818"/>
                        <a:pt x="22994" y="4888"/>
                        <a:pt x="22926" y="4957"/>
                      </a:cubicBezTo>
                      <a:lnTo>
                        <a:pt x="22926" y="4957"/>
                      </a:lnTo>
                      <a:cubicBezTo>
                        <a:pt x="22995" y="4887"/>
                        <a:pt x="23064" y="4818"/>
                        <a:pt x="23130" y="4748"/>
                      </a:cubicBezTo>
                      <a:close/>
                      <a:moveTo>
                        <a:pt x="22926" y="4957"/>
                      </a:moveTo>
                      <a:lnTo>
                        <a:pt x="22926" y="4957"/>
                      </a:lnTo>
                      <a:cubicBezTo>
                        <a:pt x="22902" y="4982"/>
                        <a:pt x="22877" y="5006"/>
                        <a:pt x="22853" y="5030"/>
                      </a:cubicBezTo>
                      <a:lnTo>
                        <a:pt x="22853" y="5030"/>
                      </a:lnTo>
                      <a:cubicBezTo>
                        <a:pt x="22877" y="5006"/>
                        <a:pt x="22902" y="4982"/>
                        <a:pt x="22926" y="4957"/>
                      </a:cubicBezTo>
                      <a:close/>
                      <a:moveTo>
                        <a:pt x="22853" y="5030"/>
                      </a:moveTo>
                      <a:lnTo>
                        <a:pt x="22853" y="5030"/>
                      </a:lnTo>
                      <a:cubicBezTo>
                        <a:pt x="22834" y="5049"/>
                        <a:pt x="22815" y="5068"/>
                        <a:pt x="22795" y="5087"/>
                      </a:cubicBezTo>
                      <a:lnTo>
                        <a:pt x="22795" y="5087"/>
                      </a:lnTo>
                      <a:cubicBezTo>
                        <a:pt x="22798" y="5085"/>
                        <a:pt x="22801" y="5082"/>
                        <a:pt x="22803" y="5080"/>
                      </a:cubicBezTo>
                      <a:cubicBezTo>
                        <a:pt x="22820" y="5063"/>
                        <a:pt x="22836" y="5047"/>
                        <a:pt x="22853" y="5030"/>
                      </a:cubicBezTo>
                      <a:close/>
                      <a:moveTo>
                        <a:pt x="22795" y="5087"/>
                      </a:moveTo>
                      <a:cubicBezTo>
                        <a:pt x="22760" y="5119"/>
                        <a:pt x="22724" y="5154"/>
                        <a:pt x="22693" y="5185"/>
                      </a:cubicBezTo>
                      <a:cubicBezTo>
                        <a:pt x="22727" y="5153"/>
                        <a:pt x="22761" y="5120"/>
                        <a:pt x="22795" y="5087"/>
                      </a:cubicBezTo>
                      <a:close/>
                      <a:moveTo>
                        <a:pt x="22107" y="5714"/>
                      </a:moveTo>
                      <a:lnTo>
                        <a:pt x="22107" y="5714"/>
                      </a:lnTo>
                      <a:cubicBezTo>
                        <a:pt x="22087" y="5730"/>
                        <a:pt x="22067" y="5747"/>
                        <a:pt x="22047" y="5763"/>
                      </a:cubicBezTo>
                      <a:lnTo>
                        <a:pt x="22047" y="5763"/>
                      </a:lnTo>
                      <a:cubicBezTo>
                        <a:pt x="22067" y="5748"/>
                        <a:pt x="22088" y="5733"/>
                        <a:pt x="22107" y="5714"/>
                      </a:cubicBezTo>
                      <a:close/>
                      <a:moveTo>
                        <a:pt x="22047" y="5763"/>
                      </a:moveTo>
                      <a:cubicBezTo>
                        <a:pt x="22041" y="5768"/>
                        <a:pt x="22035" y="5772"/>
                        <a:pt x="22030" y="5777"/>
                      </a:cubicBezTo>
                      <a:cubicBezTo>
                        <a:pt x="22019" y="5785"/>
                        <a:pt x="22010" y="5794"/>
                        <a:pt x="22000" y="5802"/>
                      </a:cubicBezTo>
                      <a:lnTo>
                        <a:pt x="22000" y="5802"/>
                      </a:lnTo>
                      <a:cubicBezTo>
                        <a:pt x="22015" y="5789"/>
                        <a:pt x="22031" y="5776"/>
                        <a:pt x="22047" y="5763"/>
                      </a:cubicBezTo>
                      <a:close/>
                      <a:moveTo>
                        <a:pt x="22000" y="5802"/>
                      </a:moveTo>
                      <a:cubicBezTo>
                        <a:pt x="21983" y="5817"/>
                        <a:pt x="21965" y="5833"/>
                        <a:pt x="21948" y="5848"/>
                      </a:cubicBezTo>
                      <a:cubicBezTo>
                        <a:pt x="21966" y="5833"/>
                        <a:pt x="21983" y="5818"/>
                        <a:pt x="22000" y="5802"/>
                      </a:cubicBezTo>
                      <a:close/>
                      <a:moveTo>
                        <a:pt x="3908" y="5613"/>
                      </a:moveTo>
                      <a:cubicBezTo>
                        <a:pt x="4028" y="5719"/>
                        <a:pt x="4143" y="5819"/>
                        <a:pt x="4268" y="5916"/>
                      </a:cubicBezTo>
                      <a:cubicBezTo>
                        <a:pt x="4454" y="6071"/>
                        <a:pt x="4643" y="6218"/>
                        <a:pt x="4838" y="6356"/>
                      </a:cubicBezTo>
                      <a:lnTo>
                        <a:pt x="4838" y="6356"/>
                      </a:lnTo>
                      <a:cubicBezTo>
                        <a:pt x="4517" y="6121"/>
                        <a:pt x="4207" y="5873"/>
                        <a:pt x="3908" y="5613"/>
                      </a:cubicBezTo>
                      <a:close/>
                      <a:moveTo>
                        <a:pt x="4838" y="6356"/>
                      </a:moveTo>
                      <a:cubicBezTo>
                        <a:pt x="4875" y="6383"/>
                        <a:pt x="4912" y="6410"/>
                        <a:pt x="4950" y="6437"/>
                      </a:cubicBezTo>
                      <a:lnTo>
                        <a:pt x="4950" y="6437"/>
                      </a:lnTo>
                      <a:cubicBezTo>
                        <a:pt x="4929" y="6422"/>
                        <a:pt x="4909" y="6406"/>
                        <a:pt x="4888" y="6391"/>
                      </a:cubicBezTo>
                      <a:cubicBezTo>
                        <a:pt x="4871" y="6380"/>
                        <a:pt x="4855" y="6368"/>
                        <a:pt x="4838" y="6356"/>
                      </a:cubicBezTo>
                      <a:close/>
                      <a:moveTo>
                        <a:pt x="21352" y="6309"/>
                      </a:moveTo>
                      <a:lnTo>
                        <a:pt x="21352" y="6309"/>
                      </a:lnTo>
                      <a:cubicBezTo>
                        <a:pt x="21215" y="6411"/>
                        <a:pt x="21075" y="6511"/>
                        <a:pt x="20934" y="6608"/>
                      </a:cubicBezTo>
                      <a:lnTo>
                        <a:pt x="20934" y="6608"/>
                      </a:lnTo>
                      <a:cubicBezTo>
                        <a:pt x="20953" y="6595"/>
                        <a:pt x="20972" y="6582"/>
                        <a:pt x="20991" y="6569"/>
                      </a:cubicBezTo>
                      <a:cubicBezTo>
                        <a:pt x="21064" y="6522"/>
                        <a:pt x="21136" y="6469"/>
                        <a:pt x="21204" y="6420"/>
                      </a:cubicBezTo>
                      <a:cubicBezTo>
                        <a:pt x="21256" y="6382"/>
                        <a:pt x="21304" y="6349"/>
                        <a:pt x="21352" y="6309"/>
                      </a:cubicBezTo>
                      <a:close/>
                      <a:moveTo>
                        <a:pt x="20934" y="6608"/>
                      </a:moveTo>
                      <a:cubicBezTo>
                        <a:pt x="20881" y="6643"/>
                        <a:pt x="20828" y="6678"/>
                        <a:pt x="20776" y="6713"/>
                      </a:cubicBezTo>
                      <a:cubicBezTo>
                        <a:pt x="20750" y="6731"/>
                        <a:pt x="20723" y="6749"/>
                        <a:pt x="20697" y="6767"/>
                      </a:cubicBezTo>
                      <a:lnTo>
                        <a:pt x="20697" y="6767"/>
                      </a:lnTo>
                      <a:cubicBezTo>
                        <a:pt x="20777" y="6714"/>
                        <a:pt x="20856" y="6662"/>
                        <a:pt x="20934" y="6608"/>
                      </a:cubicBezTo>
                      <a:close/>
                      <a:moveTo>
                        <a:pt x="20697" y="6767"/>
                      </a:moveTo>
                      <a:cubicBezTo>
                        <a:pt x="20444" y="6933"/>
                        <a:pt x="20185" y="7091"/>
                        <a:pt x="19921" y="7240"/>
                      </a:cubicBezTo>
                      <a:lnTo>
                        <a:pt x="19921" y="7240"/>
                      </a:lnTo>
                      <a:cubicBezTo>
                        <a:pt x="20187" y="7092"/>
                        <a:pt x="20446" y="6936"/>
                        <a:pt x="20697" y="6767"/>
                      </a:cubicBezTo>
                      <a:close/>
                      <a:moveTo>
                        <a:pt x="19921" y="7240"/>
                      </a:moveTo>
                      <a:lnTo>
                        <a:pt x="19921" y="7240"/>
                      </a:lnTo>
                      <a:cubicBezTo>
                        <a:pt x="19842" y="7285"/>
                        <a:pt x="19761" y="7329"/>
                        <a:pt x="19680" y="7372"/>
                      </a:cubicBezTo>
                      <a:cubicBezTo>
                        <a:pt x="19648" y="7390"/>
                        <a:pt x="19616" y="7408"/>
                        <a:pt x="19583" y="7426"/>
                      </a:cubicBezTo>
                      <a:lnTo>
                        <a:pt x="19583" y="7426"/>
                      </a:lnTo>
                      <a:cubicBezTo>
                        <a:pt x="19697" y="7366"/>
                        <a:pt x="19810" y="7304"/>
                        <a:pt x="19921" y="7240"/>
                      </a:cubicBezTo>
                      <a:close/>
                      <a:moveTo>
                        <a:pt x="19583" y="7426"/>
                      </a:moveTo>
                      <a:lnTo>
                        <a:pt x="19583" y="7426"/>
                      </a:lnTo>
                      <a:cubicBezTo>
                        <a:pt x="19567" y="7435"/>
                        <a:pt x="19551" y="7443"/>
                        <a:pt x="19535" y="7451"/>
                      </a:cubicBezTo>
                      <a:lnTo>
                        <a:pt x="19535" y="7451"/>
                      </a:lnTo>
                      <a:cubicBezTo>
                        <a:pt x="19551" y="7443"/>
                        <a:pt x="19567" y="7435"/>
                        <a:pt x="19583" y="7426"/>
                      </a:cubicBezTo>
                      <a:close/>
                      <a:moveTo>
                        <a:pt x="19535" y="7451"/>
                      </a:moveTo>
                      <a:lnTo>
                        <a:pt x="19535" y="7451"/>
                      </a:lnTo>
                      <a:cubicBezTo>
                        <a:pt x="19510" y="7465"/>
                        <a:pt x="19484" y="7478"/>
                        <a:pt x="19459" y="7491"/>
                      </a:cubicBezTo>
                      <a:lnTo>
                        <a:pt x="19459" y="7491"/>
                      </a:lnTo>
                      <a:cubicBezTo>
                        <a:pt x="19484" y="7478"/>
                        <a:pt x="19509" y="7465"/>
                        <a:pt x="19535" y="7451"/>
                      </a:cubicBezTo>
                      <a:close/>
                      <a:moveTo>
                        <a:pt x="19459" y="7491"/>
                      </a:moveTo>
                      <a:cubicBezTo>
                        <a:pt x="19436" y="7503"/>
                        <a:pt x="19414" y="7514"/>
                        <a:pt x="19391" y="7526"/>
                      </a:cubicBezTo>
                      <a:lnTo>
                        <a:pt x="19391" y="7526"/>
                      </a:lnTo>
                      <a:cubicBezTo>
                        <a:pt x="19401" y="7521"/>
                        <a:pt x="19411" y="7516"/>
                        <a:pt x="19421" y="7511"/>
                      </a:cubicBezTo>
                      <a:cubicBezTo>
                        <a:pt x="19433" y="7504"/>
                        <a:pt x="19446" y="7498"/>
                        <a:pt x="19459" y="7491"/>
                      </a:cubicBezTo>
                      <a:close/>
                      <a:moveTo>
                        <a:pt x="4950" y="6437"/>
                      </a:moveTo>
                      <a:lnTo>
                        <a:pt x="4950" y="6437"/>
                      </a:lnTo>
                      <a:cubicBezTo>
                        <a:pt x="5001" y="6474"/>
                        <a:pt x="5052" y="6511"/>
                        <a:pt x="5099" y="6546"/>
                      </a:cubicBezTo>
                      <a:cubicBezTo>
                        <a:pt x="5330" y="6704"/>
                        <a:pt x="5565" y="6857"/>
                        <a:pt x="5801" y="7001"/>
                      </a:cubicBezTo>
                      <a:cubicBezTo>
                        <a:pt x="5864" y="7041"/>
                        <a:pt x="5922" y="7074"/>
                        <a:pt x="5984" y="7112"/>
                      </a:cubicBezTo>
                      <a:cubicBezTo>
                        <a:pt x="6483" y="7408"/>
                        <a:pt x="7005" y="7673"/>
                        <a:pt x="7541" y="7903"/>
                      </a:cubicBezTo>
                      <a:lnTo>
                        <a:pt x="7541" y="7903"/>
                      </a:lnTo>
                      <a:cubicBezTo>
                        <a:pt x="6621" y="7506"/>
                        <a:pt x="5754" y="7013"/>
                        <a:pt x="4950" y="6437"/>
                      </a:cubicBezTo>
                      <a:close/>
                      <a:moveTo>
                        <a:pt x="19391" y="7526"/>
                      </a:moveTo>
                      <a:cubicBezTo>
                        <a:pt x="19102" y="7669"/>
                        <a:pt x="18814" y="7808"/>
                        <a:pt x="18516" y="7935"/>
                      </a:cubicBezTo>
                      <a:cubicBezTo>
                        <a:pt x="18514" y="7936"/>
                        <a:pt x="18512" y="7937"/>
                        <a:pt x="18509" y="7938"/>
                      </a:cubicBezTo>
                      <a:lnTo>
                        <a:pt x="18509" y="7938"/>
                      </a:lnTo>
                      <a:cubicBezTo>
                        <a:pt x="18809" y="7811"/>
                        <a:pt x="19103" y="7673"/>
                        <a:pt x="19391" y="7526"/>
                      </a:cubicBezTo>
                      <a:close/>
                      <a:moveTo>
                        <a:pt x="18509" y="7938"/>
                      </a:moveTo>
                      <a:lnTo>
                        <a:pt x="18509" y="7938"/>
                      </a:lnTo>
                      <a:cubicBezTo>
                        <a:pt x="18492" y="7945"/>
                        <a:pt x="18475" y="7953"/>
                        <a:pt x="18458" y="7960"/>
                      </a:cubicBezTo>
                      <a:lnTo>
                        <a:pt x="18458" y="7960"/>
                      </a:lnTo>
                      <a:cubicBezTo>
                        <a:pt x="18475" y="7953"/>
                        <a:pt x="18493" y="7946"/>
                        <a:pt x="18509" y="7938"/>
                      </a:cubicBezTo>
                      <a:close/>
                      <a:moveTo>
                        <a:pt x="7541" y="7903"/>
                      </a:moveTo>
                      <a:cubicBezTo>
                        <a:pt x="7683" y="7964"/>
                        <a:pt x="7827" y="8023"/>
                        <a:pt x="7971" y="8080"/>
                      </a:cubicBezTo>
                      <a:lnTo>
                        <a:pt x="7971" y="8080"/>
                      </a:lnTo>
                      <a:cubicBezTo>
                        <a:pt x="7938" y="8067"/>
                        <a:pt x="7905" y="8053"/>
                        <a:pt x="7872" y="8039"/>
                      </a:cubicBezTo>
                      <a:cubicBezTo>
                        <a:pt x="7761" y="7995"/>
                        <a:pt x="7651" y="7950"/>
                        <a:pt x="7541" y="7903"/>
                      </a:cubicBezTo>
                      <a:close/>
                      <a:moveTo>
                        <a:pt x="7971" y="8080"/>
                      </a:moveTo>
                      <a:cubicBezTo>
                        <a:pt x="8006" y="8094"/>
                        <a:pt x="8042" y="8108"/>
                        <a:pt x="8077" y="8121"/>
                      </a:cubicBezTo>
                      <a:lnTo>
                        <a:pt x="8077" y="8121"/>
                      </a:lnTo>
                      <a:cubicBezTo>
                        <a:pt x="8042" y="8108"/>
                        <a:pt x="8006" y="8094"/>
                        <a:pt x="7971" y="8080"/>
                      </a:cubicBezTo>
                      <a:close/>
                      <a:moveTo>
                        <a:pt x="8077" y="8121"/>
                      </a:moveTo>
                      <a:cubicBezTo>
                        <a:pt x="8130" y="8141"/>
                        <a:pt x="8183" y="8161"/>
                        <a:pt x="8237" y="8181"/>
                      </a:cubicBezTo>
                      <a:lnTo>
                        <a:pt x="8237" y="8181"/>
                      </a:lnTo>
                      <a:cubicBezTo>
                        <a:pt x="8232" y="8179"/>
                        <a:pt x="8227" y="8177"/>
                        <a:pt x="8223" y="8174"/>
                      </a:cubicBezTo>
                      <a:cubicBezTo>
                        <a:pt x="8174" y="8157"/>
                        <a:pt x="8125" y="8139"/>
                        <a:pt x="8077" y="8121"/>
                      </a:cubicBezTo>
                      <a:close/>
                      <a:moveTo>
                        <a:pt x="8237" y="8181"/>
                      </a:moveTo>
                      <a:cubicBezTo>
                        <a:pt x="8251" y="8188"/>
                        <a:pt x="8266" y="8195"/>
                        <a:pt x="8280" y="8199"/>
                      </a:cubicBezTo>
                      <a:cubicBezTo>
                        <a:pt x="8396" y="8241"/>
                        <a:pt x="8511" y="8281"/>
                        <a:pt x="8622" y="8319"/>
                      </a:cubicBezTo>
                      <a:cubicBezTo>
                        <a:pt x="8790" y="8372"/>
                        <a:pt x="8958" y="8429"/>
                        <a:pt x="9131" y="8478"/>
                      </a:cubicBezTo>
                      <a:cubicBezTo>
                        <a:pt x="9232" y="8507"/>
                        <a:pt x="9333" y="8535"/>
                        <a:pt x="9429" y="8564"/>
                      </a:cubicBezTo>
                      <a:cubicBezTo>
                        <a:pt x="9544" y="8593"/>
                        <a:pt x="9655" y="8622"/>
                        <a:pt x="9770" y="8651"/>
                      </a:cubicBezTo>
                      <a:cubicBezTo>
                        <a:pt x="9803" y="8657"/>
                        <a:pt x="9835" y="8664"/>
                        <a:pt x="9867" y="8671"/>
                      </a:cubicBezTo>
                      <a:lnTo>
                        <a:pt x="9867" y="8671"/>
                      </a:lnTo>
                      <a:cubicBezTo>
                        <a:pt x="9310" y="8540"/>
                        <a:pt x="8766" y="8376"/>
                        <a:pt x="8237" y="8181"/>
                      </a:cubicBezTo>
                      <a:close/>
                      <a:moveTo>
                        <a:pt x="9867" y="8671"/>
                      </a:moveTo>
                      <a:cubicBezTo>
                        <a:pt x="9919" y="8684"/>
                        <a:pt x="9972" y="8696"/>
                        <a:pt x="10024" y="8707"/>
                      </a:cubicBezTo>
                      <a:lnTo>
                        <a:pt x="10024" y="8707"/>
                      </a:lnTo>
                      <a:cubicBezTo>
                        <a:pt x="9972" y="8694"/>
                        <a:pt x="9919" y="8683"/>
                        <a:pt x="9867" y="8671"/>
                      </a:cubicBezTo>
                      <a:close/>
                      <a:moveTo>
                        <a:pt x="18458" y="7960"/>
                      </a:moveTo>
                      <a:cubicBezTo>
                        <a:pt x="18427" y="7971"/>
                        <a:pt x="18397" y="7982"/>
                        <a:pt x="18368" y="7997"/>
                      </a:cubicBezTo>
                      <a:cubicBezTo>
                        <a:pt x="17830" y="8218"/>
                        <a:pt x="17272" y="8410"/>
                        <a:pt x="16706" y="8559"/>
                      </a:cubicBezTo>
                      <a:cubicBezTo>
                        <a:pt x="16604" y="8587"/>
                        <a:pt x="16504" y="8612"/>
                        <a:pt x="16407" y="8636"/>
                      </a:cubicBezTo>
                      <a:cubicBezTo>
                        <a:pt x="16307" y="8660"/>
                        <a:pt x="16205" y="8684"/>
                        <a:pt x="16105" y="8708"/>
                      </a:cubicBezTo>
                      <a:cubicBezTo>
                        <a:pt x="16919" y="8528"/>
                        <a:pt x="17705" y="8276"/>
                        <a:pt x="18458" y="7960"/>
                      </a:cubicBezTo>
                      <a:close/>
                      <a:moveTo>
                        <a:pt x="16100" y="8708"/>
                      </a:moveTo>
                      <a:lnTo>
                        <a:pt x="16100" y="8708"/>
                      </a:lnTo>
                      <a:cubicBezTo>
                        <a:pt x="16094" y="8710"/>
                        <a:pt x="16088" y="8711"/>
                        <a:pt x="16082" y="8712"/>
                      </a:cubicBezTo>
                      <a:lnTo>
                        <a:pt x="16082" y="8712"/>
                      </a:lnTo>
                      <a:cubicBezTo>
                        <a:pt x="16088" y="8711"/>
                        <a:pt x="16094" y="8710"/>
                        <a:pt x="16100" y="8708"/>
                      </a:cubicBezTo>
                      <a:close/>
                      <a:moveTo>
                        <a:pt x="16082" y="8712"/>
                      </a:moveTo>
                      <a:cubicBezTo>
                        <a:pt x="16033" y="8723"/>
                        <a:pt x="15984" y="8734"/>
                        <a:pt x="15935" y="8744"/>
                      </a:cubicBezTo>
                      <a:lnTo>
                        <a:pt x="15935" y="8744"/>
                      </a:lnTo>
                      <a:cubicBezTo>
                        <a:pt x="15964" y="8738"/>
                        <a:pt x="15993" y="8733"/>
                        <a:pt x="16023" y="8727"/>
                      </a:cubicBezTo>
                      <a:cubicBezTo>
                        <a:pt x="16041" y="8723"/>
                        <a:pt x="16062" y="8717"/>
                        <a:pt x="16082" y="8712"/>
                      </a:cubicBezTo>
                      <a:close/>
                      <a:moveTo>
                        <a:pt x="15935" y="8744"/>
                      </a:moveTo>
                      <a:cubicBezTo>
                        <a:pt x="15863" y="8758"/>
                        <a:pt x="15793" y="8771"/>
                        <a:pt x="15725" y="8785"/>
                      </a:cubicBezTo>
                      <a:cubicBezTo>
                        <a:pt x="15700" y="8790"/>
                        <a:pt x="15674" y="8796"/>
                        <a:pt x="15648" y="8801"/>
                      </a:cubicBezTo>
                      <a:lnTo>
                        <a:pt x="15648" y="8801"/>
                      </a:lnTo>
                      <a:cubicBezTo>
                        <a:pt x="15744" y="8783"/>
                        <a:pt x="15839" y="8764"/>
                        <a:pt x="15935" y="8744"/>
                      </a:cubicBezTo>
                      <a:close/>
                      <a:moveTo>
                        <a:pt x="10024" y="8707"/>
                      </a:moveTo>
                      <a:cubicBezTo>
                        <a:pt x="10050" y="8714"/>
                        <a:pt x="10076" y="8720"/>
                        <a:pt x="10103" y="8727"/>
                      </a:cubicBezTo>
                      <a:cubicBezTo>
                        <a:pt x="10218" y="8751"/>
                        <a:pt x="10328" y="8771"/>
                        <a:pt x="10443" y="8795"/>
                      </a:cubicBezTo>
                      <a:cubicBezTo>
                        <a:pt x="10631" y="8831"/>
                        <a:pt x="10820" y="8862"/>
                        <a:pt x="11011" y="8890"/>
                      </a:cubicBezTo>
                      <a:lnTo>
                        <a:pt x="11011" y="8890"/>
                      </a:lnTo>
                      <a:cubicBezTo>
                        <a:pt x="10678" y="8840"/>
                        <a:pt x="10349" y="8779"/>
                        <a:pt x="10024" y="8707"/>
                      </a:cubicBezTo>
                      <a:close/>
                      <a:moveTo>
                        <a:pt x="15648" y="8801"/>
                      </a:moveTo>
                      <a:cubicBezTo>
                        <a:pt x="15355" y="8855"/>
                        <a:pt x="15058" y="8901"/>
                        <a:pt x="14759" y="8937"/>
                      </a:cubicBezTo>
                      <a:lnTo>
                        <a:pt x="14759" y="8937"/>
                      </a:lnTo>
                      <a:cubicBezTo>
                        <a:pt x="14970" y="8913"/>
                        <a:pt x="15180" y="8884"/>
                        <a:pt x="15388" y="8847"/>
                      </a:cubicBezTo>
                      <a:cubicBezTo>
                        <a:pt x="15474" y="8833"/>
                        <a:pt x="15561" y="8818"/>
                        <a:pt x="15648" y="8801"/>
                      </a:cubicBezTo>
                      <a:close/>
                      <a:moveTo>
                        <a:pt x="11011" y="8890"/>
                      </a:moveTo>
                      <a:cubicBezTo>
                        <a:pt x="11154" y="8911"/>
                        <a:pt x="11297" y="8930"/>
                        <a:pt x="11442" y="8946"/>
                      </a:cubicBezTo>
                      <a:lnTo>
                        <a:pt x="11442" y="8946"/>
                      </a:lnTo>
                      <a:cubicBezTo>
                        <a:pt x="11297" y="8929"/>
                        <a:pt x="11154" y="8910"/>
                        <a:pt x="11011" y="8890"/>
                      </a:cubicBezTo>
                      <a:close/>
                      <a:moveTo>
                        <a:pt x="11442" y="8946"/>
                      </a:moveTo>
                      <a:cubicBezTo>
                        <a:pt x="11460" y="8949"/>
                        <a:pt x="11478" y="8951"/>
                        <a:pt x="11496" y="8953"/>
                      </a:cubicBezTo>
                      <a:cubicBezTo>
                        <a:pt x="11505" y="8954"/>
                        <a:pt x="11514" y="8955"/>
                        <a:pt x="11523" y="8956"/>
                      </a:cubicBezTo>
                      <a:lnTo>
                        <a:pt x="11523" y="8956"/>
                      </a:lnTo>
                      <a:cubicBezTo>
                        <a:pt x="11496" y="8953"/>
                        <a:pt x="11469" y="8950"/>
                        <a:pt x="11442" y="8946"/>
                      </a:cubicBezTo>
                      <a:close/>
                      <a:moveTo>
                        <a:pt x="14759" y="8937"/>
                      </a:moveTo>
                      <a:cubicBezTo>
                        <a:pt x="14698" y="8944"/>
                        <a:pt x="14637" y="8951"/>
                        <a:pt x="14576" y="8958"/>
                      </a:cubicBezTo>
                      <a:cubicBezTo>
                        <a:pt x="14509" y="8965"/>
                        <a:pt x="14442" y="8972"/>
                        <a:pt x="14375" y="8979"/>
                      </a:cubicBezTo>
                      <a:lnTo>
                        <a:pt x="14375" y="8979"/>
                      </a:lnTo>
                      <a:cubicBezTo>
                        <a:pt x="14503" y="8967"/>
                        <a:pt x="14631" y="8953"/>
                        <a:pt x="14759" y="8937"/>
                      </a:cubicBezTo>
                      <a:close/>
                      <a:moveTo>
                        <a:pt x="11523" y="8956"/>
                      </a:moveTo>
                      <a:cubicBezTo>
                        <a:pt x="11639" y="8968"/>
                        <a:pt x="11755" y="8980"/>
                        <a:pt x="11872" y="8990"/>
                      </a:cubicBezTo>
                      <a:lnTo>
                        <a:pt x="11872" y="8990"/>
                      </a:lnTo>
                      <a:cubicBezTo>
                        <a:pt x="11842" y="8987"/>
                        <a:pt x="11813" y="8984"/>
                        <a:pt x="11784" y="8982"/>
                      </a:cubicBezTo>
                      <a:cubicBezTo>
                        <a:pt x="11698" y="8973"/>
                        <a:pt x="11610" y="8964"/>
                        <a:pt x="11523" y="8956"/>
                      </a:cubicBezTo>
                      <a:close/>
                      <a:moveTo>
                        <a:pt x="14375" y="8979"/>
                      </a:moveTo>
                      <a:lnTo>
                        <a:pt x="14375" y="8979"/>
                      </a:lnTo>
                      <a:cubicBezTo>
                        <a:pt x="14274" y="8988"/>
                        <a:pt x="14173" y="8996"/>
                        <a:pt x="14071" y="9004"/>
                      </a:cubicBezTo>
                      <a:lnTo>
                        <a:pt x="14071" y="9004"/>
                      </a:lnTo>
                      <a:cubicBezTo>
                        <a:pt x="14172" y="8998"/>
                        <a:pt x="14273" y="8989"/>
                        <a:pt x="14375" y="8979"/>
                      </a:cubicBezTo>
                      <a:close/>
                      <a:moveTo>
                        <a:pt x="14071" y="9004"/>
                      </a:moveTo>
                      <a:cubicBezTo>
                        <a:pt x="14057" y="9005"/>
                        <a:pt x="14043" y="9005"/>
                        <a:pt x="14029" y="9006"/>
                      </a:cubicBezTo>
                      <a:cubicBezTo>
                        <a:pt x="13977" y="9010"/>
                        <a:pt x="13926" y="9013"/>
                        <a:pt x="13876" y="9016"/>
                      </a:cubicBezTo>
                      <a:lnTo>
                        <a:pt x="13876" y="9016"/>
                      </a:lnTo>
                      <a:cubicBezTo>
                        <a:pt x="13941" y="9013"/>
                        <a:pt x="14006" y="9008"/>
                        <a:pt x="14071" y="9004"/>
                      </a:cubicBezTo>
                      <a:close/>
                      <a:moveTo>
                        <a:pt x="11872" y="8990"/>
                      </a:moveTo>
                      <a:lnTo>
                        <a:pt x="11872" y="8990"/>
                      </a:lnTo>
                      <a:cubicBezTo>
                        <a:pt x="12057" y="9006"/>
                        <a:pt x="12245" y="9019"/>
                        <a:pt x="12433" y="9026"/>
                      </a:cubicBezTo>
                      <a:lnTo>
                        <a:pt x="12433" y="9026"/>
                      </a:lnTo>
                      <a:cubicBezTo>
                        <a:pt x="12245" y="9018"/>
                        <a:pt x="12058" y="9005"/>
                        <a:pt x="11872" y="8990"/>
                      </a:cubicBezTo>
                      <a:close/>
                      <a:moveTo>
                        <a:pt x="12433" y="9026"/>
                      </a:moveTo>
                      <a:cubicBezTo>
                        <a:pt x="12544" y="9031"/>
                        <a:pt x="12655" y="9035"/>
                        <a:pt x="12766" y="9037"/>
                      </a:cubicBezTo>
                      <a:lnTo>
                        <a:pt x="12766" y="9037"/>
                      </a:lnTo>
                      <a:cubicBezTo>
                        <a:pt x="12707" y="9035"/>
                        <a:pt x="12648" y="9033"/>
                        <a:pt x="12587" y="9030"/>
                      </a:cubicBezTo>
                      <a:cubicBezTo>
                        <a:pt x="12536" y="9029"/>
                        <a:pt x="12484" y="9028"/>
                        <a:pt x="12433" y="9026"/>
                      </a:cubicBezTo>
                      <a:close/>
                      <a:moveTo>
                        <a:pt x="12766" y="9037"/>
                      </a:moveTo>
                      <a:cubicBezTo>
                        <a:pt x="12815" y="9039"/>
                        <a:pt x="12864" y="9039"/>
                        <a:pt x="12913" y="9039"/>
                      </a:cubicBezTo>
                      <a:cubicBezTo>
                        <a:pt x="12864" y="9039"/>
                        <a:pt x="12815" y="9038"/>
                        <a:pt x="12766" y="9037"/>
                      </a:cubicBezTo>
                      <a:close/>
                      <a:moveTo>
                        <a:pt x="13876" y="9016"/>
                      </a:moveTo>
                      <a:cubicBezTo>
                        <a:pt x="13608" y="9032"/>
                        <a:pt x="13338" y="9039"/>
                        <a:pt x="13067" y="9039"/>
                      </a:cubicBezTo>
                      <a:lnTo>
                        <a:pt x="13240" y="9039"/>
                      </a:lnTo>
                      <a:cubicBezTo>
                        <a:pt x="13454" y="9036"/>
                        <a:pt x="13664" y="9029"/>
                        <a:pt x="13876" y="9016"/>
                      </a:cubicBezTo>
                      <a:close/>
                    </a:path>
                  </a:pathLst>
                </a:custGeom>
                <a:solidFill>
                  <a:srgbClr val="4C30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2131;p48"/>
                <p:cNvSpPr/>
                <p:nvPr/>
              </p:nvSpPr>
              <p:spPr>
                <a:xfrm>
                  <a:off x="6832112" y="1836900"/>
                  <a:ext cx="626527" cy="221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68" h="924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25" y="68"/>
                        <a:pt x="48" y="135"/>
                        <a:pt x="72" y="203"/>
                      </a:cubicBezTo>
                      <a:cubicBezTo>
                        <a:pt x="112" y="298"/>
                        <a:pt x="150" y="399"/>
                        <a:pt x="188" y="496"/>
                      </a:cubicBezTo>
                      <a:cubicBezTo>
                        <a:pt x="256" y="664"/>
                        <a:pt x="323" y="822"/>
                        <a:pt x="394" y="986"/>
                      </a:cubicBezTo>
                      <a:cubicBezTo>
                        <a:pt x="404" y="1000"/>
                        <a:pt x="409" y="1015"/>
                        <a:pt x="414" y="1028"/>
                      </a:cubicBezTo>
                      <a:cubicBezTo>
                        <a:pt x="496" y="1212"/>
                        <a:pt x="582" y="1389"/>
                        <a:pt x="669" y="1562"/>
                      </a:cubicBezTo>
                      <a:cubicBezTo>
                        <a:pt x="693" y="1605"/>
                        <a:pt x="717" y="1649"/>
                        <a:pt x="740" y="1696"/>
                      </a:cubicBezTo>
                      <a:cubicBezTo>
                        <a:pt x="746" y="1711"/>
                        <a:pt x="755" y="1725"/>
                        <a:pt x="760" y="1740"/>
                      </a:cubicBezTo>
                      <a:cubicBezTo>
                        <a:pt x="846" y="1904"/>
                        <a:pt x="933" y="2057"/>
                        <a:pt x="1019" y="2215"/>
                      </a:cubicBezTo>
                      <a:cubicBezTo>
                        <a:pt x="1077" y="2312"/>
                        <a:pt x="1135" y="2412"/>
                        <a:pt x="1192" y="2509"/>
                      </a:cubicBezTo>
                      <a:cubicBezTo>
                        <a:pt x="1274" y="2638"/>
                        <a:pt x="1356" y="2769"/>
                        <a:pt x="1438" y="2898"/>
                      </a:cubicBezTo>
                      <a:cubicBezTo>
                        <a:pt x="1769" y="3403"/>
                        <a:pt x="2130" y="3888"/>
                        <a:pt x="2523" y="4344"/>
                      </a:cubicBezTo>
                      <a:lnTo>
                        <a:pt x="2523" y="4349"/>
                      </a:lnTo>
                      <a:cubicBezTo>
                        <a:pt x="2754" y="4619"/>
                        <a:pt x="2995" y="4878"/>
                        <a:pt x="3244" y="5127"/>
                      </a:cubicBezTo>
                      <a:cubicBezTo>
                        <a:pt x="3312" y="5200"/>
                        <a:pt x="3384" y="5267"/>
                        <a:pt x="3456" y="5340"/>
                      </a:cubicBezTo>
                      <a:cubicBezTo>
                        <a:pt x="3508" y="5387"/>
                        <a:pt x="3561" y="5440"/>
                        <a:pt x="3614" y="5488"/>
                      </a:cubicBezTo>
                      <a:cubicBezTo>
                        <a:pt x="3716" y="5584"/>
                        <a:pt x="3821" y="5675"/>
                        <a:pt x="3927" y="5772"/>
                      </a:cubicBezTo>
                      <a:cubicBezTo>
                        <a:pt x="3946" y="5786"/>
                        <a:pt x="3960" y="5801"/>
                        <a:pt x="3980" y="5815"/>
                      </a:cubicBezTo>
                      <a:cubicBezTo>
                        <a:pt x="4100" y="5921"/>
                        <a:pt x="4215" y="6021"/>
                        <a:pt x="4340" y="6118"/>
                      </a:cubicBezTo>
                      <a:cubicBezTo>
                        <a:pt x="4542" y="6287"/>
                        <a:pt x="4748" y="6445"/>
                        <a:pt x="4960" y="6593"/>
                      </a:cubicBezTo>
                      <a:cubicBezTo>
                        <a:pt x="5032" y="6646"/>
                        <a:pt x="5104" y="6699"/>
                        <a:pt x="5171" y="6748"/>
                      </a:cubicBezTo>
                      <a:cubicBezTo>
                        <a:pt x="5402" y="6906"/>
                        <a:pt x="5637" y="7059"/>
                        <a:pt x="5873" y="7203"/>
                      </a:cubicBezTo>
                      <a:cubicBezTo>
                        <a:pt x="5936" y="7243"/>
                        <a:pt x="5994" y="7276"/>
                        <a:pt x="6056" y="7314"/>
                      </a:cubicBezTo>
                      <a:cubicBezTo>
                        <a:pt x="6657" y="7671"/>
                        <a:pt x="7291" y="7982"/>
                        <a:pt x="7944" y="8241"/>
                      </a:cubicBezTo>
                      <a:cubicBezTo>
                        <a:pt x="8059" y="8290"/>
                        <a:pt x="8175" y="8334"/>
                        <a:pt x="8295" y="8376"/>
                      </a:cubicBezTo>
                      <a:cubicBezTo>
                        <a:pt x="8314" y="8386"/>
                        <a:pt x="8334" y="8396"/>
                        <a:pt x="8352" y="8401"/>
                      </a:cubicBezTo>
                      <a:cubicBezTo>
                        <a:pt x="8468" y="8443"/>
                        <a:pt x="8583" y="8483"/>
                        <a:pt x="8694" y="8521"/>
                      </a:cubicBezTo>
                      <a:cubicBezTo>
                        <a:pt x="8862" y="8574"/>
                        <a:pt x="9030" y="8631"/>
                        <a:pt x="9203" y="8680"/>
                      </a:cubicBezTo>
                      <a:cubicBezTo>
                        <a:pt x="9304" y="8709"/>
                        <a:pt x="9405" y="8737"/>
                        <a:pt x="9501" y="8766"/>
                      </a:cubicBezTo>
                      <a:cubicBezTo>
                        <a:pt x="9616" y="8795"/>
                        <a:pt x="9727" y="8824"/>
                        <a:pt x="9842" y="8853"/>
                      </a:cubicBezTo>
                      <a:cubicBezTo>
                        <a:pt x="9953" y="8876"/>
                        <a:pt x="10064" y="8900"/>
                        <a:pt x="10175" y="8929"/>
                      </a:cubicBezTo>
                      <a:cubicBezTo>
                        <a:pt x="10290" y="8953"/>
                        <a:pt x="10400" y="8973"/>
                        <a:pt x="10515" y="8997"/>
                      </a:cubicBezTo>
                      <a:cubicBezTo>
                        <a:pt x="10861" y="9064"/>
                        <a:pt x="11213" y="9112"/>
                        <a:pt x="11568" y="9155"/>
                      </a:cubicBezTo>
                      <a:cubicBezTo>
                        <a:pt x="11664" y="9164"/>
                        <a:pt x="11760" y="9175"/>
                        <a:pt x="11856" y="9184"/>
                      </a:cubicBezTo>
                      <a:cubicBezTo>
                        <a:pt x="12120" y="9208"/>
                        <a:pt x="12389" y="9228"/>
                        <a:pt x="12659" y="9232"/>
                      </a:cubicBezTo>
                      <a:cubicBezTo>
                        <a:pt x="12770" y="9237"/>
                        <a:pt x="12875" y="9241"/>
                        <a:pt x="12985" y="9241"/>
                      </a:cubicBezTo>
                      <a:lnTo>
                        <a:pt x="13312" y="9241"/>
                      </a:lnTo>
                      <a:cubicBezTo>
                        <a:pt x="13577" y="9237"/>
                        <a:pt x="13837" y="9228"/>
                        <a:pt x="14101" y="9208"/>
                      </a:cubicBezTo>
                      <a:cubicBezTo>
                        <a:pt x="14283" y="9199"/>
                        <a:pt x="14465" y="9179"/>
                        <a:pt x="14648" y="9160"/>
                      </a:cubicBezTo>
                      <a:cubicBezTo>
                        <a:pt x="14922" y="9131"/>
                        <a:pt x="15192" y="9097"/>
                        <a:pt x="15460" y="9049"/>
                      </a:cubicBezTo>
                      <a:cubicBezTo>
                        <a:pt x="15571" y="9030"/>
                        <a:pt x="15687" y="9011"/>
                        <a:pt x="15797" y="8987"/>
                      </a:cubicBezTo>
                      <a:cubicBezTo>
                        <a:pt x="15893" y="8968"/>
                        <a:pt x="15993" y="8949"/>
                        <a:pt x="16095" y="8929"/>
                      </a:cubicBezTo>
                      <a:cubicBezTo>
                        <a:pt x="16119" y="8924"/>
                        <a:pt x="16148" y="8915"/>
                        <a:pt x="16172" y="8910"/>
                      </a:cubicBezTo>
                      <a:lnTo>
                        <a:pt x="16177" y="8910"/>
                      </a:lnTo>
                      <a:cubicBezTo>
                        <a:pt x="16277" y="8886"/>
                        <a:pt x="16379" y="8862"/>
                        <a:pt x="16479" y="8838"/>
                      </a:cubicBezTo>
                      <a:cubicBezTo>
                        <a:pt x="16576" y="8814"/>
                        <a:pt x="16676" y="8789"/>
                        <a:pt x="16778" y="8761"/>
                      </a:cubicBezTo>
                      <a:cubicBezTo>
                        <a:pt x="17344" y="8612"/>
                        <a:pt x="17902" y="8420"/>
                        <a:pt x="18440" y="8199"/>
                      </a:cubicBezTo>
                      <a:cubicBezTo>
                        <a:pt x="18488" y="8175"/>
                        <a:pt x="18541" y="8161"/>
                        <a:pt x="18588" y="8137"/>
                      </a:cubicBezTo>
                      <a:cubicBezTo>
                        <a:pt x="18896" y="8006"/>
                        <a:pt x="19194" y="7862"/>
                        <a:pt x="19493" y="7713"/>
                      </a:cubicBezTo>
                      <a:cubicBezTo>
                        <a:pt x="19584" y="7665"/>
                        <a:pt x="19670" y="7622"/>
                        <a:pt x="19752" y="7574"/>
                      </a:cubicBezTo>
                      <a:cubicBezTo>
                        <a:pt x="20132" y="7372"/>
                        <a:pt x="20497" y="7156"/>
                        <a:pt x="20848" y="6915"/>
                      </a:cubicBezTo>
                      <a:cubicBezTo>
                        <a:pt x="20919" y="6868"/>
                        <a:pt x="20992" y="6819"/>
                        <a:pt x="21063" y="6771"/>
                      </a:cubicBezTo>
                      <a:cubicBezTo>
                        <a:pt x="21136" y="6724"/>
                        <a:pt x="21208" y="6671"/>
                        <a:pt x="21276" y="6622"/>
                      </a:cubicBezTo>
                      <a:cubicBezTo>
                        <a:pt x="21328" y="6584"/>
                        <a:pt x="21376" y="6551"/>
                        <a:pt x="21424" y="6511"/>
                      </a:cubicBezTo>
                      <a:cubicBezTo>
                        <a:pt x="21626" y="6363"/>
                        <a:pt x="21828" y="6209"/>
                        <a:pt x="22020" y="6050"/>
                      </a:cubicBezTo>
                      <a:cubicBezTo>
                        <a:pt x="22048" y="6027"/>
                        <a:pt x="22073" y="6003"/>
                        <a:pt x="22102" y="5979"/>
                      </a:cubicBezTo>
                      <a:cubicBezTo>
                        <a:pt x="22126" y="5959"/>
                        <a:pt x="22155" y="5941"/>
                        <a:pt x="22179" y="5916"/>
                      </a:cubicBezTo>
                      <a:cubicBezTo>
                        <a:pt x="22376" y="5748"/>
                        <a:pt x="22573" y="5570"/>
                        <a:pt x="22765" y="5387"/>
                      </a:cubicBezTo>
                      <a:cubicBezTo>
                        <a:pt x="22798" y="5353"/>
                        <a:pt x="22837" y="5315"/>
                        <a:pt x="22875" y="5282"/>
                      </a:cubicBezTo>
                      <a:cubicBezTo>
                        <a:pt x="22986" y="5171"/>
                        <a:pt x="23097" y="5061"/>
                        <a:pt x="23202" y="4950"/>
                      </a:cubicBezTo>
                      <a:cubicBezTo>
                        <a:pt x="23279" y="4868"/>
                        <a:pt x="23356" y="4787"/>
                        <a:pt x="23432" y="4705"/>
                      </a:cubicBezTo>
                      <a:cubicBezTo>
                        <a:pt x="23457" y="4681"/>
                        <a:pt x="23476" y="4657"/>
                        <a:pt x="23501" y="4628"/>
                      </a:cubicBezTo>
                      <a:cubicBezTo>
                        <a:pt x="23563" y="4561"/>
                        <a:pt x="23625" y="4488"/>
                        <a:pt x="23687" y="4417"/>
                      </a:cubicBezTo>
                      <a:cubicBezTo>
                        <a:pt x="23885" y="4191"/>
                        <a:pt x="24067" y="3965"/>
                        <a:pt x="24250" y="3730"/>
                      </a:cubicBezTo>
                      <a:cubicBezTo>
                        <a:pt x="24413" y="3513"/>
                        <a:pt x="24572" y="3288"/>
                        <a:pt x="24725" y="3062"/>
                      </a:cubicBezTo>
                      <a:cubicBezTo>
                        <a:pt x="24769" y="2994"/>
                        <a:pt x="24812" y="2931"/>
                        <a:pt x="24856" y="2865"/>
                      </a:cubicBezTo>
                      <a:cubicBezTo>
                        <a:pt x="24951" y="2716"/>
                        <a:pt x="25043" y="2572"/>
                        <a:pt x="25134" y="2417"/>
                      </a:cubicBezTo>
                      <a:cubicBezTo>
                        <a:pt x="25202" y="2297"/>
                        <a:pt x="25273" y="2177"/>
                        <a:pt x="25341" y="2057"/>
                      </a:cubicBezTo>
                      <a:cubicBezTo>
                        <a:pt x="25437" y="1880"/>
                        <a:pt x="25533" y="1707"/>
                        <a:pt x="25619" y="1523"/>
                      </a:cubicBezTo>
                      <a:cubicBezTo>
                        <a:pt x="25624" y="1514"/>
                        <a:pt x="25630" y="1505"/>
                        <a:pt x="25634" y="1494"/>
                      </a:cubicBezTo>
                      <a:cubicBezTo>
                        <a:pt x="25639" y="1485"/>
                        <a:pt x="25643" y="1480"/>
                        <a:pt x="25648" y="1471"/>
                      </a:cubicBezTo>
                      <a:cubicBezTo>
                        <a:pt x="25706" y="1356"/>
                        <a:pt x="25763" y="1235"/>
                        <a:pt x="25816" y="1119"/>
                      </a:cubicBezTo>
                      <a:cubicBezTo>
                        <a:pt x="25826" y="1101"/>
                        <a:pt x="25831" y="1081"/>
                        <a:pt x="25841" y="1062"/>
                      </a:cubicBezTo>
                      <a:cubicBezTo>
                        <a:pt x="25956" y="808"/>
                        <a:pt x="26067" y="549"/>
                        <a:pt x="26167" y="283"/>
                      </a:cubicBezTo>
                      <a:lnTo>
                        <a:pt x="26167" y="283"/>
                      </a:lnTo>
                      <a:cubicBezTo>
                        <a:pt x="25115" y="1385"/>
                        <a:pt x="23923" y="2350"/>
                        <a:pt x="22625" y="3153"/>
                      </a:cubicBezTo>
                      <a:cubicBezTo>
                        <a:pt x="22438" y="3965"/>
                        <a:pt x="22193" y="4739"/>
                        <a:pt x="21564" y="5104"/>
                      </a:cubicBezTo>
                      <a:cubicBezTo>
                        <a:pt x="21299" y="5258"/>
                        <a:pt x="20997" y="5329"/>
                        <a:pt x="20699" y="5329"/>
                      </a:cubicBezTo>
                      <a:cubicBezTo>
                        <a:pt x="20329" y="5329"/>
                        <a:pt x="19959" y="5220"/>
                        <a:pt x="19661" y="4998"/>
                      </a:cubicBezTo>
                      <a:cubicBezTo>
                        <a:pt x="19915" y="4892"/>
                        <a:pt x="20079" y="4681"/>
                        <a:pt x="20160" y="4426"/>
                      </a:cubicBezTo>
                      <a:lnTo>
                        <a:pt x="20160" y="4426"/>
                      </a:lnTo>
                      <a:cubicBezTo>
                        <a:pt x="18089" y="5296"/>
                        <a:pt x="15820" y="5791"/>
                        <a:pt x="13447" y="5819"/>
                      </a:cubicBezTo>
                      <a:cubicBezTo>
                        <a:pt x="13875" y="6633"/>
                        <a:pt x="14850" y="6877"/>
                        <a:pt x="15244" y="7545"/>
                      </a:cubicBezTo>
                      <a:cubicBezTo>
                        <a:pt x="15388" y="7786"/>
                        <a:pt x="15460" y="8079"/>
                        <a:pt x="15398" y="8478"/>
                      </a:cubicBezTo>
                      <a:cubicBezTo>
                        <a:pt x="15374" y="8660"/>
                        <a:pt x="15259" y="8742"/>
                        <a:pt x="15081" y="8742"/>
                      </a:cubicBezTo>
                      <a:cubicBezTo>
                        <a:pt x="14234" y="8742"/>
                        <a:pt x="11899" y="6921"/>
                        <a:pt x="10203" y="5570"/>
                      </a:cubicBezTo>
                      <a:cubicBezTo>
                        <a:pt x="6185" y="4888"/>
                        <a:pt x="2629" y="2874"/>
                        <a:pt x="1" y="1"/>
                      </a:cubicBezTo>
                      <a:close/>
                    </a:path>
                  </a:pathLst>
                </a:custGeom>
                <a:solidFill>
                  <a:srgbClr val="1A0A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2132;p48"/>
                <p:cNvSpPr/>
                <p:nvPr/>
              </p:nvSpPr>
              <p:spPr>
                <a:xfrm>
                  <a:off x="7076398" y="1970259"/>
                  <a:ext cx="125890" cy="75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8" h="317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696" y="1351"/>
                        <a:pt x="4031" y="3172"/>
                        <a:pt x="4878" y="3172"/>
                      </a:cubicBezTo>
                      <a:cubicBezTo>
                        <a:pt x="5056" y="3172"/>
                        <a:pt x="5171" y="3090"/>
                        <a:pt x="5195" y="2908"/>
                      </a:cubicBezTo>
                      <a:cubicBezTo>
                        <a:pt x="5257" y="2509"/>
                        <a:pt x="5185" y="2216"/>
                        <a:pt x="5041" y="1975"/>
                      </a:cubicBezTo>
                      <a:cubicBezTo>
                        <a:pt x="4647" y="1307"/>
                        <a:pt x="3672" y="1063"/>
                        <a:pt x="3244" y="249"/>
                      </a:cubicBezTo>
                      <a:lnTo>
                        <a:pt x="2820" y="249"/>
                      </a:lnTo>
                      <a:cubicBezTo>
                        <a:pt x="1860" y="240"/>
                        <a:pt x="917" y="154"/>
                        <a:pt x="0" y="0"/>
                      </a:cubicBezTo>
                      <a:close/>
                    </a:path>
                  </a:pathLst>
                </a:custGeom>
                <a:solidFill>
                  <a:srgbClr val="0028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2133;p48"/>
                <p:cNvSpPr/>
                <p:nvPr/>
              </p:nvSpPr>
              <p:spPr>
                <a:xfrm>
                  <a:off x="7302846" y="1912366"/>
                  <a:ext cx="70990" cy="52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" h="2178" extrusionOk="0">
                      <a:moveTo>
                        <a:pt x="2964" y="1"/>
                      </a:moveTo>
                      <a:lnTo>
                        <a:pt x="2964" y="1"/>
                      </a:lnTo>
                      <a:cubicBezTo>
                        <a:pt x="2181" y="486"/>
                        <a:pt x="1360" y="914"/>
                        <a:pt x="499" y="1274"/>
                      </a:cubicBezTo>
                      <a:cubicBezTo>
                        <a:pt x="418" y="1529"/>
                        <a:pt x="254" y="1740"/>
                        <a:pt x="0" y="1846"/>
                      </a:cubicBezTo>
                      <a:cubicBezTo>
                        <a:pt x="298" y="2068"/>
                        <a:pt x="668" y="2177"/>
                        <a:pt x="1038" y="2177"/>
                      </a:cubicBezTo>
                      <a:cubicBezTo>
                        <a:pt x="1336" y="2177"/>
                        <a:pt x="1638" y="2106"/>
                        <a:pt x="1903" y="1952"/>
                      </a:cubicBezTo>
                      <a:cubicBezTo>
                        <a:pt x="2532" y="1587"/>
                        <a:pt x="2777" y="813"/>
                        <a:pt x="2964" y="1"/>
                      </a:cubicBezTo>
                      <a:close/>
                    </a:path>
                  </a:pathLst>
                </a:custGeom>
                <a:solidFill>
                  <a:srgbClr val="0028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2134;p48"/>
                <p:cNvSpPr/>
                <p:nvPr/>
              </p:nvSpPr>
              <p:spPr>
                <a:xfrm>
                  <a:off x="6669303" y="1819278"/>
                  <a:ext cx="456129" cy="131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1" h="5484" extrusionOk="0">
                      <a:moveTo>
                        <a:pt x="9711" y="1"/>
                      </a:moveTo>
                      <a:cubicBezTo>
                        <a:pt x="9179" y="1"/>
                        <a:pt x="8638" y="139"/>
                        <a:pt x="8083" y="448"/>
                      </a:cubicBezTo>
                      <a:cubicBezTo>
                        <a:pt x="7233" y="919"/>
                        <a:pt x="4955" y="3033"/>
                        <a:pt x="4787" y="3971"/>
                      </a:cubicBezTo>
                      <a:cubicBezTo>
                        <a:pt x="4793" y="3934"/>
                        <a:pt x="4749" y="3917"/>
                        <a:pt x="4663" y="3917"/>
                      </a:cubicBezTo>
                      <a:cubicBezTo>
                        <a:pt x="4100" y="3917"/>
                        <a:pt x="1743" y="4644"/>
                        <a:pt x="1" y="5278"/>
                      </a:cubicBezTo>
                      <a:lnTo>
                        <a:pt x="19051" y="5484"/>
                      </a:lnTo>
                      <a:cubicBezTo>
                        <a:pt x="18723" y="4494"/>
                        <a:pt x="16479" y="3971"/>
                        <a:pt x="15873" y="3764"/>
                      </a:cubicBezTo>
                      <a:cubicBezTo>
                        <a:pt x="14225" y="3201"/>
                        <a:pt x="15028" y="3778"/>
                        <a:pt x="13764" y="2649"/>
                      </a:cubicBezTo>
                      <a:cubicBezTo>
                        <a:pt x="13125" y="2077"/>
                        <a:pt x="12798" y="1313"/>
                        <a:pt x="12038" y="813"/>
                      </a:cubicBezTo>
                      <a:cubicBezTo>
                        <a:pt x="11274" y="307"/>
                        <a:pt x="10503" y="1"/>
                        <a:pt x="971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2135;p48"/>
                <p:cNvSpPr/>
                <p:nvPr/>
              </p:nvSpPr>
              <p:spPr>
                <a:xfrm>
                  <a:off x="7190531" y="1474386"/>
                  <a:ext cx="464054" cy="118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82" h="4940" extrusionOk="0">
                      <a:moveTo>
                        <a:pt x="8741" y="0"/>
                      </a:moveTo>
                      <a:cubicBezTo>
                        <a:pt x="7724" y="0"/>
                        <a:pt x="6818" y="611"/>
                        <a:pt x="5858" y="1497"/>
                      </a:cubicBezTo>
                      <a:cubicBezTo>
                        <a:pt x="4532" y="2719"/>
                        <a:pt x="4483" y="2935"/>
                        <a:pt x="2908" y="3589"/>
                      </a:cubicBezTo>
                      <a:cubicBezTo>
                        <a:pt x="1879" y="4012"/>
                        <a:pt x="918" y="4223"/>
                        <a:pt x="0" y="4727"/>
                      </a:cubicBezTo>
                      <a:lnTo>
                        <a:pt x="19381" y="4939"/>
                      </a:lnTo>
                      <a:cubicBezTo>
                        <a:pt x="17891" y="2622"/>
                        <a:pt x="15657" y="3535"/>
                        <a:pt x="13446" y="2945"/>
                      </a:cubicBezTo>
                      <a:cubicBezTo>
                        <a:pt x="11851" y="2512"/>
                        <a:pt x="11481" y="1075"/>
                        <a:pt x="10169" y="388"/>
                      </a:cubicBezTo>
                      <a:cubicBezTo>
                        <a:pt x="9662" y="120"/>
                        <a:pt x="9191" y="0"/>
                        <a:pt x="87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2136;p48"/>
                <p:cNvSpPr/>
                <p:nvPr/>
              </p:nvSpPr>
              <p:spPr>
                <a:xfrm>
                  <a:off x="7000308" y="1667770"/>
                  <a:ext cx="62155" cy="39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644" extrusionOk="0">
                      <a:moveTo>
                        <a:pt x="1298" y="0"/>
                      </a:moveTo>
                      <a:cubicBezTo>
                        <a:pt x="583" y="0"/>
                        <a:pt x="1" y="369"/>
                        <a:pt x="1" y="822"/>
                      </a:cubicBezTo>
                      <a:cubicBezTo>
                        <a:pt x="1" y="1278"/>
                        <a:pt x="583" y="1644"/>
                        <a:pt x="1298" y="1644"/>
                      </a:cubicBezTo>
                      <a:cubicBezTo>
                        <a:pt x="2015" y="1644"/>
                        <a:pt x="2596" y="1278"/>
                        <a:pt x="2596" y="822"/>
                      </a:cubicBezTo>
                      <a:cubicBezTo>
                        <a:pt x="2596" y="369"/>
                        <a:pt x="2015" y="0"/>
                        <a:pt x="12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2137;p48"/>
                <p:cNvSpPr/>
                <p:nvPr/>
              </p:nvSpPr>
              <p:spPr>
                <a:xfrm>
                  <a:off x="7217563" y="1667770"/>
                  <a:ext cx="62155" cy="39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644" extrusionOk="0">
                      <a:moveTo>
                        <a:pt x="1298" y="0"/>
                      </a:moveTo>
                      <a:cubicBezTo>
                        <a:pt x="577" y="0"/>
                        <a:pt x="0" y="369"/>
                        <a:pt x="0" y="822"/>
                      </a:cubicBezTo>
                      <a:cubicBezTo>
                        <a:pt x="0" y="1278"/>
                        <a:pt x="577" y="1644"/>
                        <a:pt x="1298" y="1644"/>
                      </a:cubicBezTo>
                      <a:cubicBezTo>
                        <a:pt x="2014" y="1644"/>
                        <a:pt x="2595" y="1278"/>
                        <a:pt x="2595" y="822"/>
                      </a:cubicBezTo>
                      <a:cubicBezTo>
                        <a:pt x="2595" y="369"/>
                        <a:pt x="2014" y="0"/>
                        <a:pt x="12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2138;p48"/>
                <p:cNvSpPr/>
                <p:nvPr/>
              </p:nvSpPr>
              <p:spPr>
                <a:xfrm>
                  <a:off x="7093660" y="1659869"/>
                  <a:ext cx="94238" cy="3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6" h="1527" extrusionOk="0">
                      <a:moveTo>
                        <a:pt x="3794" y="0"/>
                      </a:moveTo>
                      <a:cubicBezTo>
                        <a:pt x="3743" y="0"/>
                        <a:pt x="3695" y="32"/>
                        <a:pt x="3676" y="85"/>
                      </a:cubicBezTo>
                      <a:cubicBezTo>
                        <a:pt x="3676" y="85"/>
                        <a:pt x="3647" y="162"/>
                        <a:pt x="3585" y="277"/>
                      </a:cubicBezTo>
                      <a:cubicBezTo>
                        <a:pt x="3489" y="446"/>
                        <a:pt x="3310" y="699"/>
                        <a:pt x="3032" y="907"/>
                      </a:cubicBezTo>
                      <a:cubicBezTo>
                        <a:pt x="2888" y="1007"/>
                        <a:pt x="2720" y="1103"/>
                        <a:pt x="2523" y="1171"/>
                      </a:cubicBezTo>
                      <a:cubicBezTo>
                        <a:pt x="2321" y="1238"/>
                        <a:pt x="2090" y="1276"/>
                        <a:pt x="1821" y="1276"/>
                      </a:cubicBezTo>
                      <a:cubicBezTo>
                        <a:pt x="1460" y="1276"/>
                        <a:pt x="1187" y="1200"/>
                        <a:pt x="975" y="1094"/>
                      </a:cubicBezTo>
                      <a:cubicBezTo>
                        <a:pt x="817" y="1007"/>
                        <a:pt x="692" y="907"/>
                        <a:pt x="595" y="801"/>
                      </a:cubicBezTo>
                      <a:cubicBezTo>
                        <a:pt x="451" y="637"/>
                        <a:pt x="365" y="464"/>
                        <a:pt x="317" y="330"/>
                      </a:cubicBezTo>
                      <a:cubicBezTo>
                        <a:pt x="289" y="262"/>
                        <a:pt x="274" y="205"/>
                        <a:pt x="264" y="167"/>
                      </a:cubicBezTo>
                      <a:cubicBezTo>
                        <a:pt x="260" y="147"/>
                        <a:pt x="260" y="133"/>
                        <a:pt x="254" y="123"/>
                      </a:cubicBezTo>
                      <a:lnTo>
                        <a:pt x="254" y="109"/>
                      </a:lnTo>
                      <a:cubicBezTo>
                        <a:pt x="246" y="48"/>
                        <a:pt x="192" y="2"/>
                        <a:pt x="132" y="2"/>
                      </a:cubicBezTo>
                      <a:cubicBezTo>
                        <a:pt x="127" y="2"/>
                        <a:pt x="121" y="2"/>
                        <a:pt x="116" y="3"/>
                      </a:cubicBezTo>
                      <a:cubicBezTo>
                        <a:pt x="48" y="13"/>
                        <a:pt x="0" y="75"/>
                        <a:pt x="10" y="142"/>
                      </a:cubicBezTo>
                      <a:cubicBezTo>
                        <a:pt x="10" y="147"/>
                        <a:pt x="19" y="234"/>
                        <a:pt x="63" y="364"/>
                      </a:cubicBezTo>
                      <a:cubicBezTo>
                        <a:pt x="96" y="460"/>
                        <a:pt x="144" y="580"/>
                        <a:pt x="221" y="710"/>
                      </a:cubicBezTo>
                      <a:cubicBezTo>
                        <a:pt x="278" y="806"/>
                        <a:pt x="351" y="901"/>
                        <a:pt x="437" y="998"/>
                      </a:cubicBezTo>
                      <a:cubicBezTo>
                        <a:pt x="577" y="1142"/>
                        <a:pt x="755" y="1276"/>
                        <a:pt x="981" y="1373"/>
                      </a:cubicBezTo>
                      <a:cubicBezTo>
                        <a:pt x="1211" y="1469"/>
                        <a:pt x="1485" y="1526"/>
                        <a:pt x="1821" y="1526"/>
                      </a:cubicBezTo>
                      <a:cubicBezTo>
                        <a:pt x="2221" y="1526"/>
                        <a:pt x="2552" y="1445"/>
                        <a:pt x="2826" y="1315"/>
                      </a:cubicBezTo>
                      <a:cubicBezTo>
                        <a:pt x="3028" y="1218"/>
                        <a:pt x="3201" y="1099"/>
                        <a:pt x="3339" y="974"/>
                      </a:cubicBezTo>
                      <a:cubicBezTo>
                        <a:pt x="3551" y="786"/>
                        <a:pt x="3691" y="590"/>
                        <a:pt x="3782" y="435"/>
                      </a:cubicBezTo>
                      <a:cubicBezTo>
                        <a:pt x="3873" y="282"/>
                        <a:pt x="3911" y="171"/>
                        <a:pt x="3911" y="167"/>
                      </a:cubicBezTo>
                      <a:cubicBezTo>
                        <a:pt x="3936" y="100"/>
                        <a:pt x="3902" y="32"/>
                        <a:pt x="3835" y="7"/>
                      </a:cubicBezTo>
                      <a:cubicBezTo>
                        <a:pt x="3822" y="3"/>
                        <a:pt x="3808" y="0"/>
                        <a:pt x="37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2139;p48"/>
                <p:cNvSpPr/>
                <p:nvPr/>
              </p:nvSpPr>
              <p:spPr>
                <a:xfrm>
                  <a:off x="7002631" y="1649310"/>
                  <a:ext cx="57654" cy="23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" h="992" extrusionOk="0">
                      <a:moveTo>
                        <a:pt x="137" y="1"/>
                      </a:moveTo>
                      <a:cubicBezTo>
                        <a:pt x="132" y="1"/>
                        <a:pt x="126" y="1"/>
                        <a:pt x="121" y="2"/>
                      </a:cubicBezTo>
                      <a:cubicBezTo>
                        <a:pt x="48" y="11"/>
                        <a:pt x="1" y="74"/>
                        <a:pt x="10" y="142"/>
                      </a:cubicBezTo>
                      <a:cubicBezTo>
                        <a:pt x="15" y="146"/>
                        <a:pt x="19" y="204"/>
                        <a:pt x="48" y="281"/>
                      </a:cubicBezTo>
                      <a:cubicBezTo>
                        <a:pt x="68" y="339"/>
                        <a:pt x="97" y="415"/>
                        <a:pt x="145" y="492"/>
                      </a:cubicBezTo>
                      <a:cubicBezTo>
                        <a:pt x="178" y="550"/>
                        <a:pt x="221" y="612"/>
                        <a:pt x="279" y="670"/>
                      </a:cubicBezTo>
                      <a:cubicBezTo>
                        <a:pt x="361" y="756"/>
                        <a:pt x="471" y="838"/>
                        <a:pt x="611" y="901"/>
                      </a:cubicBezTo>
                      <a:cubicBezTo>
                        <a:pt x="750" y="958"/>
                        <a:pt x="919" y="992"/>
                        <a:pt x="1121" y="992"/>
                      </a:cubicBezTo>
                      <a:cubicBezTo>
                        <a:pt x="1361" y="992"/>
                        <a:pt x="1558" y="944"/>
                        <a:pt x="1726" y="867"/>
                      </a:cubicBezTo>
                      <a:cubicBezTo>
                        <a:pt x="1851" y="809"/>
                        <a:pt x="1951" y="737"/>
                        <a:pt x="2038" y="661"/>
                      </a:cubicBezTo>
                      <a:cubicBezTo>
                        <a:pt x="2163" y="545"/>
                        <a:pt x="2250" y="425"/>
                        <a:pt x="2303" y="333"/>
                      </a:cubicBezTo>
                      <a:cubicBezTo>
                        <a:pt x="2361" y="237"/>
                        <a:pt x="2384" y="175"/>
                        <a:pt x="2384" y="166"/>
                      </a:cubicBezTo>
                      <a:cubicBezTo>
                        <a:pt x="2408" y="102"/>
                        <a:pt x="2374" y="31"/>
                        <a:pt x="2308" y="7"/>
                      </a:cubicBezTo>
                      <a:cubicBezTo>
                        <a:pt x="2296" y="3"/>
                        <a:pt x="2284" y="1"/>
                        <a:pt x="2271" y="1"/>
                      </a:cubicBezTo>
                      <a:cubicBezTo>
                        <a:pt x="2219" y="1"/>
                        <a:pt x="2168" y="34"/>
                        <a:pt x="2148" y="84"/>
                      </a:cubicBezTo>
                      <a:cubicBezTo>
                        <a:pt x="2148" y="84"/>
                        <a:pt x="2135" y="127"/>
                        <a:pt x="2095" y="189"/>
                      </a:cubicBezTo>
                      <a:cubicBezTo>
                        <a:pt x="2043" y="286"/>
                        <a:pt x="1947" y="425"/>
                        <a:pt x="1789" y="541"/>
                      </a:cubicBezTo>
                      <a:cubicBezTo>
                        <a:pt x="1711" y="598"/>
                        <a:pt x="1620" y="646"/>
                        <a:pt x="1509" y="685"/>
                      </a:cubicBezTo>
                      <a:cubicBezTo>
                        <a:pt x="1399" y="723"/>
                        <a:pt x="1270" y="743"/>
                        <a:pt x="1121" y="743"/>
                      </a:cubicBezTo>
                      <a:cubicBezTo>
                        <a:pt x="913" y="743"/>
                        <a:pt x="764" y="703"/>
                        <a:pt x="649" y="641"/>
                      </a:cubicBezTo>
                      <a:cubicBezTo>
                        <a:pt x="562" y="598"/>
                        <a:pt x="496" y="541"/>
                        <a:pt x="443" y="483"/>
                      </a:cubicBezTo>
                      <a:cubicBezTo>
                        <a:pt x="365" y="397"/>
                        <a:pt x="318" y="300"/>
                        <a:pt x="294" y="228"/>
                      </a:cubicBezTo>
                      <a:cubicBezTo>
                        <a:pt x="279" y="189"/>
                        <a:pt x="270" y="160"/>
                        <a:pt x="265" y="137"/>
                      </a:cubicBezTo>
                      <a:cubicBezTo>
                        <a:pt x="265" y="127"/>
                        <a:pt x="260" y="117"/>
                        <a:pt x="260" y="113"/>
                      </a:cubicBezTo>
                      <a:lnTo>
                        <a:pt x="260" y="108"/>
                      </a:lnTo>
                      <a:cubicBezTo>
                        <a:pt x="251" y="46"/>
                        <a:pt x="198" y="1"/>
                        <a:pt x="13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2140;p48"/>
                <p:cNvSpPr/>
                <p:nvPr/>
              </p:nvSpPr>
              <p:spPr>
                <a:xfrm>
                  <a:off x="7219861" y="1649310"/>
                  <a:ext cx="57677" cy="23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9" h="992" extrusionOk="0">
                      <a:moveTo>
                        <a:pt x="134" y="1"/>
                      </a:moveTo>
                      <a:cubicBezTo>
                        <a:pt x="128" y="1"/>
                        <a:pt x="122" y="1"/>
                        <a:pt x="115" y="2"/>
                      </a:cubicBezTo>
                      <a:cubicBezTo>
                        <a:pt x="49" y="11"/>
                        <a:pt x="0" y="74"/>
                        <a:pt x="11" y="142"/>
                      </a:cubicBezTo>
                      <a:cubicBezTo>
                        <a:pt x="11" y="146"/>
                        <a:pt x="20" y="204"/>
                        <a:pt x="44" y="281"/>
                      </a:cubicBezTo>
                      <a:cubicBezTo>
                        <a:pt x="64" y="339"/>
                        <a:pt x="97" y="415"/>
                        <a:pt x="140" y="492"/>
                      </a:cubicBezTo>
                      <a:cubicBezTo>
                        <a:pt x="179" y="550"/>
                        <a:pt x="222" y="612"/>
                        <a:pt x="275" y="670"/>
                      </a:cubicBezTo>
                      <a:cubicBezTo>
                        <a:pt x="361" y="756"/>
                        <a:pt x="467" y="838"/>
                        <a:pt x="611" y="901"/>
                      </a:cubicBezTo>
                      <a:cubicBezTo>
                        <a:pt x="750" y="958"/>
                        <a:pt x="918" y="992"/>
                        <a:pt x="1120" y="992"/>
                      </a:cubicBezTo>
                      <a:cubicBezTo>
                        <a:pt x="1355" y="992"/>
                        <a:pt x="1557" y="944"/>
                        <a:pt x="1726" y="867"/>
                      </a:cubicBezTo>
                      <a:cubicBezTo>
                        <a:pt x="1846" y="809"/>
                        <a:pt x="1952" y="737"/>
                        <a:pt x="2034" y="661"/>
                      </a:cubicBezTo>
                      <a:cubicBezTo>
                        <a:pt x="2163" y="545"/>
                        <a:pt x="2249" y="425"/>
                        <a:pt x="2302" y="333"/>
                      </a:cubicBezTo>
                      <a:cubicBezTo>
                        <a:pt x="2355" y="237"/>
                        <a:pt x="2380" y="175"/>
                        <a:pt x="2384" y="166"/>
                      </a:cubicBezTo>
                      <a:cubicBezTo>
                        <a:pt x="2408" y="102"/>
                        <a:pt x="2370" y="31"/>
                        <a:pt x="2307" y="7"/>
                      </a:cubicBezTo>
                      <a:cubicBezTo>
                        <a:pt x="2294" y="3"/>
                        <a:pt x="2282" y="1"/>
                        <a:pt x="2269" y="1"/>
                      </a:cubicBezTo>
                      <a:cubicBezTo>
                        <a:pt x="2216" y="1"/>
                        <a:pt x="2168" y="34"/>
                        <a:pt x="2149" y="84"/>
                      </a:cubicBezTo>
                      <a:cubicBezTo>
                        <a:pt x="2149" y="84"/>
                        <a:pt x="2134" y="127"/>
                        <a:pt x="2096" y="189"/>
                      </a:cubicBezTo>
                      <a:cubicBezTo>
                        <a:pt x="2043" y="286"/>
                        <a:pt x="1942" y="425"/>
                        <a:pt x="1788" y="541"/>
                      </a:cubicBezTo>
                      <a:cubicBezTo>
                        <a:pt x="1712" y="598"/>
                        <a:pt x="1615" y="646"/>
                        <a:pt x="1510" y="685"/>
                      </a:cubicBezTo>
                      <a:cubicBezTo>
                        <a:pt x="1399" y="723"/>
                        <a:pt x="1269" y="743"/>
                        <a:pt x="1120" y="743"/>
                      </a:cubicBezTo>
                      <a:cubicBezTo>
                        <a:pt x="914" y="743"/>
                        <a:pt x="765" y="703"/>
                        <a:pt x="649" y="641"/>
                      </a:cubicBezTo>
                      <a:cubicBezTo>
                        <a:pt x="563" y="598"/>
                        <a:pt x="496" y="541"/>
                        <a:pt x="443" y="483"/>
                      </a:cubicBezTo>
                      <a:cubicBezTo>
                        <a:pt x="366" y="397"/>
                        <a:pt x="317" y="300"/>
                        <a:pt x="288" y="228"/>
                      </a:cubicBezTo>
                      <a:cubicBezTo>
                        <a:pt x="279" y="189"/>
                        <a:pt x="270" y="160"/>
                        <a:pt x="265" y="137"/>
                      </a:cubicBezTo>
                      <a:cubicBezTo>
                        <a:pt x="260" y="127"/>
                        <a:pt x="260" y="117"/>
                        <a:pt x="260" y="113"/>
                      </a:cubicBezTo>
                      <a:lnTo>
                        <a:pt x="260" y="108"/>
                      </a:lnTo>
                      <a:cubicBezTo>
                        <a:pt x="251" y="46"/>
                        <a:pt x="198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2141;p48"/>
                <p:cNvSpPr/>
                <p:nvPr/>
              </p:nvSpPr>
              <p:spPr>
                <a:xfrm>
                  <a:off x="6941649" y="1463971"/>
                  <a:ext cx="93902" cy="93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2" h="3918" extrusionOk="0">
                      <a:moveTo>
                        <a:pt x="1961" y="1"/>
                      </a:moveTo>
                      <a:cubicBezTo>
                        <a:pt x="880" y="1"/>
                        <a:pt x="0" y="881"/>
                        <a:pt x="0" y="1961"/>
                      </a:cubicBezTo>
                      <a:cubicBezTo>
                        <a:pt x="0" y="3043"/>
                        <a:pt x="880" y="3917"/>
                        <a:pt x="1961" y="3917"/>
                      </a:cubicBezTo>
                      <a:cubicBezTo>
                        <a:pt x="3043" y="3917"/>
                        <a:pt x="3921" y="3043"/>
                        <a:pt x="3921" y="1961"/>
                      </a:cubicBezTo>
                      <a:cubicBezTo>
                        <a:pt x="3921" y="881"/>
                        <a:pt x="3043" y="1"/>
                        <a:pt x="19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27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0" name="Google Shape;2510;p53"/>
          <p:cNvGrpSpPr/>
          <p:nvPr/>
        </p:nvGrpSpPr>
        <p:grpSpPr>
          <a:xfrm>
            <a:off x="-48397" y="2641295"/>
            <a:ext cx="2568869" cy="2566831"/>
            <a:chOff x="1333285" y="1149838"/>
            <a:chExt cx="2640696" cy="2638601"/>
          </a:xfrm>
        </p:grpSpPr>
        <p:grpSp>
          <p:nvGrpSpPr>
            <p:cNvPr id="111" name="Google Shape;2511;p53"/>
            <p:cNvGrpSpPr/>
            <p:nvPr/>
          </p:nvGrpSpPr>
          <p:grpSpPr>
            <a:xfrm>
              <a:off x="2477239" y="1149838"/>
              <a:ext cx="455539" cy="445510"/>
              <a:chOff x="488084" y="3164600"/>
              <a:chExt cx="535235" cy="523452"/>
            </a:xfrm>
          </p:grpSpPr>
          <p:grpSp>
            <p:nvGrpSpPr>
              <p:cNvPr id="179" name="Google Shape;2512;p53"/>
              <p:cNvGrpSpPr/>
              <p:nvPr/>
            </p:nvGrpSpPr>
            <p:grpSpPr>
              <a:xfrm>
                <a:off x="656596" y="3217432"/>
                <a:ext cx="313507" cy="426770"/>
                <a:chOff x="656596" y="3217432"/>
                <a:chExt cx="313507" cy="426770"/>
              </a:xfrm>
            </p:grpSpPr>
            <p:sp>
              <p:nvSpPr>
                <p:cNvPr id="182" name="Google Shape;2514;p5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2517;p5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2519;p5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2521;p5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2522;p5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0" name="Google Shape;2524;p5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2525;p53"/>
            <p:cNvGrpSpPr/>
            <p:nvPr/>
          </p:nvGrpSpPr>
          <p:grpSpPr>
            <a:xfrm rot="1668013">
              <a:off x="3655289" y="1909456"/>
              <a:ext cx="318692" cy="311675"/>
              <a:chOff x="488084" y="3164600"/>
              <a:chExt cx="535235" cy="523452"/>
            </a:xfrm>
          </p:grpSpPr>
          <p:grpSp>
            <p:nvGrpSpPr>
              <p:cNvPr id="166" name="Google Shape;2526;p53"/>
              <p:cNvGrpSpPr/>
              <p:nvPr/>
            </p:nvGrpSpPr>
            <p:grpSpPr>
              <a:xfrm>
                <a:off x="656596" y="3373010"/>
                <a:ext cx="313507" cy="271192"/>
                <a:chOff x="656596" y="3373010"/>
                <a:chExt cx="313507" cy="271192"/>
              </a:xfrm>
            </p:grpSpPr>
            <p:sp>
              <p:nvSpPr>
                <p:cNvPr id="169" name="Google Shape;2528;p5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2531;p5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2532;p5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2533;p5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2534;p5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2535;p5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7" name="Google Shape;2538;p5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2540;p53"/>
            <p:cNvGrpSpPr/>
            <p:nvPr/>
          </p:nvGrpSpPr>
          <p:grpSpPr>
            <a:xfrm rot="684711">
              <a:off x="3496397" y="1347314"/>
              <a:ext cx="180010" cy="161459"/>
              <a:chOff x="667753" y="3373010"/>
              <a:chExt cx="302350" cy="271192"/>
            </a:xfrm>
          </p:grpSpPr>
          <p:sp>
            <p:nvSpPr>
              <p:cNvPr id="156" name="Google Shape;2542;p53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546;p53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547;p53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549;p53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" name="Google Shape;2553;p53"/>
            <p:cNvGrpSpPr/>
            <p:nvPr/>
          </p:nvGrpSpPr>
          <p:grpSpPr>
            <a:xfrm>
              <a:off x="1333285" y="1861285"/>
              <a:ext cx="2092844" cy="1927154"/>
              <a:chOff x="1399482" y="2544184"/>
              <a:chExt cx="2285762" cy="2104799"/>
            </a:xfrm>
          </p:grpSpPr>
          <p:grpSp>
            <p:nvGrpSpPr>
              <p:cNvPr id="115" name="Google Shape;2554;p53"/>
              <p:cNvGrpSpPr/>
              <p:nvPr/>
            </p:nvGrpSpPr>
            <p:grpSpPr>
              <a:xfrm>
                <a:off x="1399482" y="2544184"/>
                <a:ext cx="2285762" cy="2104799"/>
                <a:chOff x="7035073" y="2552961"/>
                <a:chExt cx="697134" cy="641942"/>
              </a:xfrm>
            </p:grpSpPr>
            <p:sp>
              <p:nvSpPr>
                <p:cNvPr id="135" name="Google Shape;2555;p53"/>
                <p:cNvSpPr/>
                <p:nvPr/>
              </p:nvSpPr>
              <p:spPr>
                <a:xfrm>
                  <a:off x="7035073" y="3136411"/>
                  <a:ext cx="693255" cy="5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55" h="2443" extrusionOk="0">
                      <a:moveTo>
                        <a:pt x="0" y="1"/>
                      </a:moveTo>
                      <a:lnTo>
                        <a:pt x="0" y="2442"/>
                      </a:lnTo>
                      <a:lnTo>
                        <a:pt x="28954" y="2442"/>
                      </a:lnTo>
                      <a:lnTo>
                        <a:pt x="28954" y="1"/>
                      </a:ln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2556;p53"/>
                <p:cNvSpPr/>
                <p:nvPr/>
              </p:nvSpPr>
              <p:spPr>
                <a:xfrm>
                  <a:off x="7035073" y="3136411"/>
                  <a:ext cx="348651" cy="5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2" h="2443" extrusionOk="0">
                      <a:moveTo>
                        <a:pt x="0" y="1"/>
                      </a:moveTo>
                      <a:lnTo>
                        <a:pt x="0" y="2442"/>
                      </a:lnTo>
                      <a:lnTo>
                        <a:pt x="14561" y="2442"/>
                      </a:lnTo>
                      <a:cubicBezTo>
                        <a:pt x="14008" y="1716"/>
                        <a:pt x="13561" y="908"/>
                        <a:pt x="13258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2557;p53"/>
                <p:cNvSpPr/>
                <p:nvPr/>
              </p:nvSpPr>
              <p:spPr>
                <a:xfrm>
                  <a:off x="7074052" y="2830359"/>
                  <a:ext cx="615250" cy="30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97" h="12851" extrusionOk="0">
                      <a:moveTo>
                        <a:pt x="12851" y="0"/>
                      </a:moveTo>
                      <a:cubicBezTo>
                        <a:pt x="5754" y="0"/>
                        <a:pt x="1" y="5758"/>
                        <a:pt x="1" y="12851"/>
                      </a:cubicBezTo>
                      <a:lnTo>
                        <a:pt x="25696" y="12851"/>
                      </a:lnTo>
                      <a:cubicBezTo>
                        <a:pt x="25696" y="5758"/>
                        <a:pt x="19945" y="0"/>
                        <a:pt x="1285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2558;p53"/>
                <p:cNvSpPr/>
                <p:nvPr/>
              </p:nvSpPr>
              <p:spPr>
                <a:xfrm>
                  <a:off x="7260564" y="2830359"/>
                  <a:ext cx="343719" cy="30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6" h="12851" extrusionOk="0">
                      <a:moveTo>
                        <a:pt x="5061" y="0"/>
                      </a:moveTo>
                      <a:cubicBezTo>
                        <a:pt x="3263" y="0"/>
                        <a:pt x="1553" y="370"/>
                        <a:pt x="0" y="1038"/>
                      </a:cubicBezTo>
                      <a:cubicBezTo>
                        <a:pt x="5152" y="2865"/>
                        <a:pt x="8608" y="7882"/>
                        <a:pt x="8280" y="12851"/>
                      </a:cubicBezTo>
                      <a:lnTo>
                        <a:pt x="14355" y="12851"/>
                      </a:lnTo>
                      <a:cubicBezTo>
                        <a:pt x="13889" y="7983"/>
                        <a:pt x="11669" y="3287"/>
                        <a:pt x="7872" y="317"/>
                      </a:cubicBezTo>
                      <a:cubicBezTo>
                        <a:pt x="6964" y="111"/>
                        <a:pt x="6027" y="0"/>
                        <a:pt x="506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2559;p53"/>
                <p:cNvSpPr/>
                <p:nvPr/>
              </p:nvSpPr>
              <p:spPr>
                <a:xfrm>
                  <a:off x="7260564" y="2830934"/>
                  <a:ext cx="273759" cy="307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4" h="12827" extrusionOk="0">
                      <a:moveTo>
                        <a:pt x="4359" y="0"/>
                      </a:moveTo>
                      <a:cubicBezTo>
                        <a:pt x="2817" y="82"/>
                        <a:pt x="1351" y="433"/>
                        <a:pt x="0" y="1014"/>
                      </a:cubicBezTo>
                      <a:cubicBezTo>
                        <a:pt x="5152" y="2841"/>
                        <a:pt x="8608" y="7858"/>
                        <a:pt x="8280" y="12827"/>
                      </a:cubicBezTo>
                      <a:lnTo>
                        <a:pt x="11434" y="12827"/>
                      </a:lnTo>
                      <a:cubicBezTo>
                        <a:pt x="11174" y="11126"/>
                        <a:pt x="10611" y="9487"/>
                        <a:pt x="9775" y="8031"/>
                      </a:cubicBezTo>
                      <a:cubicBezTo>
                        <a:pt x="8391" y="5263"/>
                        <a:pt x="6758" y="2010"/>
                        <a:pt x="4359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2560;p53"/>
                <p:cNvSpPr/>
                <p:nvPr/>
              </p:nvSpPr>
              <p:spPr>
                <a:xfrm>
                  <a:off x="7074052" y="2855211"/>
                  <a:ext cx="392609" cy="282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98" h="11813" extrusionOk="0">
                      <a:moveTo>
                        <a:pt x="7790" y="0"/>
                      </a:moveTo>
                      <a:cubicBezTo>
                        <a:pt x="3210" y="1967"/>
                        <a:pt x="1" y="6512"/>
                        <a:pt x="1" y="11813"/>
                      </a:cubicBezTo>
                      <a:lnTo>
                        <a:pt x="16070" y="11813"/>
                      </a:lnTo>
                      <a:cubicBezTo>
                        <a:pt x="16398" y="6844"/>
                        <a:pt x="12942" y="1827"/>
                        <a:pt x="7790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2561;p53"/>
                <p:cNvSpPr/>
                <p:nvPr/>
              </p:nvSpPr>
              <p:spPr>
                <a:xfrm>
                  <a:off x="7322000" y="2590575"/>
                  <a:ext cx="382050" cy="475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7" h="19863" extrusionOk="0">
                      <a:moveTo>
                        <a:pt x="9132" y="0"/>
                      </a:moveTo>
                      <a:lnTo>
                        <a:pt x="1" y="17003"/>
                      </a:lnTo>
                      <a:lnTo>
                        <a:pt x="4734" y="19863"/>
                      </a:lnTo>
                      <a:lnTo>
                        <a:pt x="15956" y="4124"/>
                      </a:lnTo>
                      <a:lnTo>
                        <a:pt x="9132" y="0"/>
                      </a:ln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2562;p53"/>
                <p:cNvSpPr/>
                <p:nvPr/>
              </p:nvSpPr>
              <p:spPr>
                <a:xfrm>
                  <a:off x="7322000" y="2645331"/>
                  <a:ext cx="382050" cy="42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7" h="17576" extrusionOk="0">
                      <a:moveTo>
                        <a:pt x="12914" y="1"/>
                      </a:moveTo>
                      <a:cubicBezTo>
                        <a:pt x="10434" y="6488"/>
                        <a:pt x="6604" y="13399"/>
                        <a:pt x="256" y="14245"/>
                      </a:cubicBezTo>
                      <a:lnTo>
                        <a:pt x="1" y="14716"/>
                      </a:lnTo>
                      <a:lnTo>
                        <a:pt x="4734" y="17576"/>
                      </a:lnTo>
                      <a:lnTo>
                        <a:pt x="15956" y="1837"/>
                      </a:lnTo>
                      <a:lnTo>
                        <a:pt x="12914" y="1"/>
                      </a:ln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2563;p53"/>
                <p:cNvSpPr/>
                <p:nvPr/>
              </p:nvSpPr>
              <p:spPr>
                <a:xfrm>
                  <a:off x="7322000" y="2892155"/>
                  <a:ext cx="153878" cy="173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7" h="7267" extrusionOk="0">
                      <a:moveTo>
                        <a:pt x="2370" y="0"/>
                      </a:moveTo>
                      <a:lnTo>
                        <a:pt x="1" y="4407"/>
                      </a:lnTo>
                      <a:lnTo>
                        <a:pt x="4734" y="7267"/>
                      </a:lnTo>
                      <a:lnTo>
                        <a:pt x="6426" y="4898"/>
                      </a:lnTo>
                      <a:cubicBezTo>
                        <a:pt x="5441" y="2917"/>
                        <a:pt x="4019" y="1163"/>
                        <a:pt x="2370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2564;p53"/>
                <p:cNvSpPr/>
                <p:nvPr/>
              </p:nvSpPr>
              <p:spPr>
                <a:xfrm>
                  <a:off x="7074052" y="2948300"/>
                  <a:ext cx="284341" cy="189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" h="7925" extrusionOk="0">
                      <a:moveTo>
                        <a:pt x="2735" y="0"/>
                      </a:moveTo>
                      <a:cubicBezTo>
                        <a:pt x="1025" y="2187"/>
                        <a:pt x="1" y="4935"/>
                        <a:pt x="1" y="7925"/>
                      </a:cubicBezTo>
                      <a:lnTo>
                        <a:pt x="11876" y="7925"/>
                      </a:lnTo>
                      <a:cubicBezTo>
                        <a:pt x="8243" y="7204"/>
                        <a:pt x="5104" y="5229"/>
                        <a:pt x="3412" y="1663"/>
                      </a:cubicBezTo>
                      <a:cubicBezTo>
                        <a:pt x="3090" y="1077"/>
                        <a:pt x="2870" y="524"/>
                        <a:pt x="2735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2565;p53"/>
                <p:cNvSpPr/>
                <p:nvPr/>
              </p:nvSpPr>
              <p:spPr>
                <a:xfrm>
                  <a:off x="7527044" y="2552961"/>
                  <a:ext cx="202194" cy="140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5888" extrusionOk="0">
                      <a:moveTo>
                        <a:pt x="2570" y="0"/>
                      </a:moveTo>
                      <a:cubicBezTo>
                        <a:pt x="1645" y="0"/>
                        <a:pt x="733" y="181"/>
                        <a:pt x="0" y="548"/>
                      </a:cubicBezTo>
                      <a:cubicBezTo>
                        <a:pt x="2635" y="2437"/>
                        <a:pt x="5772" y="3998"/>
                        <a:pt x="8401" y="5887"/>
                      </a:cubicBezTo>
                      <a:cubicBezTo>
                        <a:pt x="8444" y="3927"/>
                        <a:pt x="7459" y="1975"/>
                        <a:pt x="5893" y="908"/>
                      </a:cubicBezTo>
                      <a:cubicBezTo>
                        <a:pt x="5006" y="307"/>
                        <a:pt x="3776" y="0"/>
                        <a:pt x="2570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2566;p53"/>
                <p:cNvSpPr/>
                <p:nvPr/>
              </p:nvSpPr>
              <p:spPr>
                <a:xfrm>
                  <a:off x="7595735" y="2553296"/>
                  <a:ext cx="115666" cy="70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1" h="296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846" y="1711"/>
                        <a:pt x="2759" y="2702"/>
                        <a:pt x="4830" y="2961"/>
                      </a:cubicBezTo>
                      <a:cubicBezTo>
                        <a:pt x="4398" y="2134"/>
                        <a:pt x="3783" y="1409"/>
                        <a:pt x="3024" y="894"/>
                      </a:cubicBezTo>
                      <a:cubicBezTo>
                        <a:pt x="2211" y="342"/>
                        <a:pt x="1110" y="44"/>
                        <a:pt x="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2567;p53"/>
                <p:cNvSpPr/>
                <p:nvPr/>
              </p:nvSpPr>
              <p:spPr>
                <a:xfrm>
                  <a:off x="7490220" y="2559737"/>
                  <a:ext cx="241987" cy="179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7" h="7484" extrusionOk="0">
                      <a:moveTo>
                        <a:pt x="1145" y="0"/>
                      </a:moveTo>
                      <a:lnTo>
                        <a:pt x="1" y="1808"/>
                      </a:lnTo>
                      <a:lnTo>
                        <a:pt x="8968" y="7483"/>
                      </a:lnTo>
                      <a:lnTo>
                        <a:pt x="10107" y="5680"/>
                      </a:lnTo>
                      <a:lnTo>
                        <a:pt x="1145" y="0"/>
                      </a:ln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2568;p53"/>
                <p:cNvSpPr/>
                <p:nvPr/>
              </p:nvSpPr>
              <p:spPr>
                <a:xfrm>
                  <a:off x="7490220" y="2575491"/>
                  <a:ext cx="232913" cy="16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8" h="6826" extrusionOk="0">
                      <a:moveTo>
                        <a:pt x="731" y="1"/>
                      </a:moveTo>
                      <a:lnTo>
                        <a:pt x="1" y="1150"/>
                      </a:lnTo>
                      <a:lnTo>
                        <a:pt x="8968" y="6825"/>
                      </a:lnTo>
                      <a:lnTo>
                        <a:pt x="9727" y="5623"/>
                      </a:lnTo>
                      <a:cubicBezTo>
                        <a:pt x="6502" y="4307"/>
                        <a:pt x="3533" y="2197"/>
                        <a:pt x="731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2569;p53"/>
                <p:cNvSpPr/>
                <p:nvPr/>
              </p:nvSpPr>
              <p:spPr>
                <a:xfrm>
                  <a:off x="7614386" y="2562155"/>
                  <a:ext cx="26576" cy="2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111" extrusionOk="0">
                      <a:moveTo>
                        <a:pt x="558" y="1"/>
                      </a:moveTo>
                      <a:cubicBezTo>
                        <a:pt x="250" y="1"/>
                        <a:pt x="0" y="251"/>
                        <a:pt x="0" y="558"/>
                      </a:cubicBezTo>
                      <a:cubicBezTo>
                        <a:pt x="0" y="861"/>
                        <a:pt x="250" y="1110"/>
                        <a:pt x="558" y="1110"/>
                      </a:cubicBezTo>
                      <a:cubicBezTo>
                        <a:pt x="861" y="1110"/>
                        <a:pt x="1110" y="861"/>
                        <a:pt x="1110" y="558"/>
                      </a:cubicBezTo>
                      <a:cubicBezTo>
                        <a:pt x="1110" y="251"/>
                        <a:pt x="861" y="1"/>
                        <a:pt x="558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2570;p53"/>
                <p:cNvSpPr/>
                <p:nvPr/>
              </p:nvSpPr>
              <p:spPr>
                <a:xfrm>
                  <a:off x="7073716" y="2945929"/>
                  <a:ext cx="284341" cy="189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" h="7925" extrusionOk="0">
                      <a:moveTo>
                        <a:pt x="2735" y="0"/>
                      </a:moveTo>
                      <a:cubicBezTo>
                        <a:pt x="1025" y="2187"/>
                        <a:pt x="1" y="4935"/>
                        <a:pt x="1" y="7925"/>
                      </a:cubicBezTo>
                      <a:lnTo>
                        <a:pt x="11876" y="7925"/>
                      </a:lnTo>
                      <a:cubicBezTo>
                        <a:pt x="8243" y="7204"/>
                        <a:pt x="5104" y="5229"/>
                        <a:pt x="3412" y="1663"/>
                      </a:cubicBezTo>
                      <a:cubicBezTo>
                        <a:pt x="3090" y="1077"/>
                        <a:pt x="2870" y="524"/>
                        <a:pt x="2735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2571;p53"/>
                <p:cNvSpPr/>
                <p:nvPr/>
              </p:nvSpPr>
              <p:spPr>
                <a:xfrm>
                  <a:off x="7350936" y="3136407"/>
                  <a:ext cx="375849" cy="5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8" h="2443" extrusionOk="0">
                      <a:moveTo>
                        <a:pt x="1" y="1"/>
                      </a:moveTo>
                      <a:cubicBezTo>
                        <a:pt x="304" y="908"/>
                        <a:pt x="751" y="1716"/>
                        <a:pt x="1304" y="2442"/>
                      </a:cubicBezTo>
                      <a:lnTo>
                        <a:pt x="15697" y="2442"/>
                      </a:lnTo>
                      <a:lnTo>
                        <a:pt x="15697" y="1"/>
                      </a:ln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2572;p53"/>
                <p:cNvSpPr/>
                <p:nvPr/>
              </p:nvSpPr>
              <p:spPr>
                <a:xfrm>
                  <a:off x="7139534" y="2855211"/>
                  <a:ext cx="327126" cy="282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3" h="11813" extrusionOk="0">
                      <a:moveTo>
                        <a:pt x="5055" y="0"/>
                      </a:moveTo>
                      <a:cubicBezTo>
                        <a:pt x="3061" y="856"/>
                        <a:pt x="1322" y="2202"/>
                        <a:pt x="0" y="3888"/>
                      </a:cubicBezTo>
                      <a:cubicBezTo>
                        <a:pt x="135" y="4412"/>
                        <a:pt x="355" y="4965"/>
                        <a:pt x="677" y="5551"/>
                      </a:cubicBezTo>
                      <a:cubicBezTo>
                        <a:pt x="2369" y="9117"/>
                        <a:pt x="5508" y="11092"/>
                        <a:pt x="9141" y="11813"/>
                      </a:cubicBezTo>
                      <a:lnTo>
                        <a:pt x="13335" y="11813"/>
                      </a:lnTo>
                      <a:cubicBezTo>
                        <a:pt x="13663" y="6844"/>
                        <a:pt x="10207" y="1827"/>
                        <a:pt x="5055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" name="Google Shape;2573;p53"/>
              <p:cNvGrpSpPr/>
              <p:nvPr/>
            </p:nvGrpSpPr>
            <p:grpSpPr>
              <a:xfrm>
                <a:off x="1399482" y="2544184"/>
                <a:ext cx="2285762" cy="2104799"/>
                <a:chOff x="7035073" y="2552961"/>
                <a:chExt cx="697134" cy="641942"/>
              </a:xfrm>
            </p:grpSpPr>
            <p:sp>
              <p:nvSpPr>
                <p:cNvPr id="117" name="Google Shape;2574;p53"/>
                <p:cNvSpPr/>
                <p:nvPr/>
              </p:nvSpPr>
              <p:spPr>
                <a:xfrm>
                  <a:off x="7035073" y="3136411"/>
                  <a:ext cx="693255" cy="5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55" h="2443" extrusionOk="0">
                      <a:moveTo>
                        <a:pt x="0" y="1"/>
                      </a:moveTo>
                      <a:lnTo>
                        <a:pt x="0" y="2442"/>
                      </a:lnTo>
                      <a:lnTo>
                        <a:pt x="28954" y="2442"/>
                      </a:lnTo>
                      <a:lnTo>
                        <a:pt x="28954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2575;p53"/>
                <p:cNvSpPr/>
                <p:nvPr/>
              </p:nvSpPr>
              <p:spPr>
                <a:xfrm>
                  <a:off x="7035073" y="3136411"/>
                  <a:ext cx="348651" cy="5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2" h="2443" extrusionOk="0">
                      <a:moveTo>
                        <a:pt x="0" y="1"/>
                      </a:moveTo>
                      <a:lnTo>
                        <a:pt x="0" y="2442"/>
                      </a:lnTo>
                      <a:lnTo>
                        <a:pt x="14561" y="2442"/>
                      </a:lnTo>
                      <a:cubicBezTo>
                        <a:pt x="14008" y="1716"/>
                        <a:pt x="13561" y="908"/>
                        <a:pt x="132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2576;p53"/>
                <p:cNvSpPr/>
                <p:nvPr/>
              </p:nvSpPr>
              <p:spPr>
                <a:xfrm>
                  <a:off x="7074052" y="2830359"/>
                  <a:ext cx="615250" cy="30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97" h="12851" extrusionOk="0">
                      <a:moveTo>
                        <a:pt x="12851" y="0"/>
                      </a:moveTo>
                      <a:cubicBezTo>
                        <a:pt x="5754" y="0"/>
                        <a:pt x="1" y="5758"/>
                        <a:pt x="1" y="12851"/>
                      </a:cubicBezTo>
                      <a:lnTo>
                        <a:pt x="25696" y="12851"/>
                      </a:lnTo>
                      <a:cubicBezTo>
                        <a:pt x="25696" y="5758"/>
                        <a:pt x="19945" y="0"/>
                        <a:pt x="1285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2577;p53"/>
                <p:cNvSpPr/>
                <p:nvPr/>
              </p:nvSpPr>
              <p:spPr>
                <a:xfrm>
                  <a:off x="7260564" y="2830359"/>
                  <a:ext cx="343719" cy="30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6" h="12851" extrusionOk="0">
                      <a:moveTo>
                        <a:pt x="5061" y="0"/>
                      </a:moveTo>
                      <a:cubicBezTo>
                        <a:pt x="3263" y="0"/>
                        <a:pt x="1553" y="370"/>
                        <a:pt x="0" y="1038"/>
                      </a:cubicBezTo>
                      <a:cubicBezTo>
                        <a:pt x="5152" y="2865"/>
                        <a:pt x="8608" y="7882"/>
                        <a:pt x="8280" y="12851"/>
                      </a:cubicBezTo>
                      <a:lnTo>
                        <a:pt x="14355" y="12851"/>
                      </a:lnTo>
                      <a:cubicBezTo>
                        <a:pt x="13889" y="7983"/>
                        <a:pt x="11669" y="3287"/>
                        <a:pt x="7872" y="317"/>
                      </a:cubicBezTo>
                      <a:cubicBezTo>
                        <a:pt x="6964" y="111"/>
                        <a:pt x="6027" y="0"/>
                        <a:pt x="506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2578;p53"/>
                <p:cNvSpPr/>
                <p:nvPr/>
              </p:nvSpPr>
              <p:spPr>
                <a:xfrm>
                  <a:off x="7260564" y="2830934"/>
                  <a:ext cx="273759" cy="307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4" h="12827" extrusionOk="0">
                      <a:moveTo>
                        <a:pt x="4359" y="0"/>
                      </a:moveTo>
                      <a:cubicBezTo>
                        <a:pt x="2817" y="82"/>
                        <a:pt x="1351" y="433"/>
                        <a:pt x="0" y="1014"/>
                      </a:cubicBezTo>
                      <a:cubicBezTo>
                        <a:pt x="5152" y="2841"/>
                        <a:pt x="8608" y="7858"/>
                        <a:pt x="8280" y="12827"/>
                      </a:cubicBezTo>
                      <a:lnTo>
                        <a:pt x="11434" y="12827"/>
                      </a:lnTo>
                      <a:cubicBezTo>
                        <a:pt x="11174" y="11126"/>
                        <a:pt x="10611" y="9487"/>
                        <a:pt x="9775" y="8031"/>
                      </a:cubicBezTo>
                      <a:cubicBezTo>
                        <a:pt x="8391" y="5263"/>
                        <a:pt x="6758" y="2010"/>
                        <a:pt x="43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2579;p53"/>
                <p:cNvSpPr/>
                <p:nvPr/>
              </p:nvSpPr>
              <p:spPr>
                <a:xfrm>
                  <a:off x="7074052" y="2855211"/>
                  <a:ext cx="392609" cy="282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98" h="11813" extrusionOk="0">
                      <a:moveTo>
                        <a:pt x="7790" y="0"/>
                      </a:moveTo>
                      <a:cubicBezTo>
                        <a:pt x="3210" y="1967"/>
                        <a:pt x="1" y="6512"/>
                        <a:pt x="1" y="11813"/>
                      </a:cubicBezTo>
                      <a:lnTo>
                        <a:pt x="16070" y="11813"/>
                      </a:lnTo>
                      <a:cubicBezTo>
                        <a:pt x="16398" y="6844"/>
                        <a:pt x="12942" y="1827"/>
                        <a:pt x="779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2580;p53"/>
                <p:cNvSpPr/>
                <p:nvPr/>
              </p:nvSpPr>
              <p:spPr>
                <a:xfrm>
                  <a:off x="7322000" y="2590575"/>
                  <a:ext cx="382050" cy="475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7" h="19863" extrusionOk="0">
                      <a:moveTo>
                        <a:pt x="9132" y="0"/>
                      </a:moveTo>
                      <a:lnTo>
                        <a:pt x="1" y="17003"/>
                      </a:lnTo>
                      <a:lnTo>
                        <a:pt x="4734" y="19863"/>
                      </a:lnTo>
                      <a:lnTo>
                        <a:pt x="15956" y="4124"/>
                      </a:lnTo>
                      <a:lnTo>
                        <a:pt x="913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2581;p53"/>
                <p:cNvSpPr/>
                <p:nvPr/>
              </p:nvSpPr>
              <p:spPr>
                <a:xfrm>
                  <a:off x="7322000" y="2645331"/>
                  <a:ext cx="382050" cy="42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7" h="17576" extrusionOk="0">
                      <a:moveTo>
                        <a:pt x="12914" y="1"/>
                      </a:moveTo>
                      <a:cubicBezTo>
                        <a:pt x="10434" y="6488"/>
                        <a:pt x="6604" y="13399"/>
                        <a:pt x="256" y="14245"/>
                      </a:cubicBezTo>
                      <a:lnTo>
                        <a:pt x="1" y="14716"/>
                      </a:lnTo>
                      <a:lnTo>
                        <a:pt x="4734" y="17576"/>
                      </a:lnTo>
                      <a:lnTo>
                        <a:pt x="15956" y="1837"/>
                      </a:lnTo>
                      <a:lnTo>
                        <a:pt x="12914" y="1"/>
                      </a:lnTo>
                      <a:close/>
                    </a:path>
                  </a:pathLst>
                </a:custGeom>
                <a:solidFill>
                  <a:srgbClr val="1F2E56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2582;p53"/>
                <p:cNvSpPr/>
                <p:nvPr/>
              </p:nvSpPr>
              <p:spPr>
                <a:xfrm>
                  <a:off x="7322000" y="2892155"/>
                  <a:ext cx="153878" cy="173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7" h="7267" extrusionOk="0">
                      <a:moveTo>
                        <a:pt x="2370" y="0"/>
                      </a:moveTo>
                      <a:lnTo>
                        <a:pt x="1" y="4407"/>
                      </a:lnTo>
                      <a:lnTo>
                        <a:pt x="4734" y="7267"/>
                      </a:lnTo>
                      <a:lnTo>
                        <a:pt x="6426" y="4898"/>
                      </a:lnTo>
                      <a:cubicBezTo>
                        <a:pt x="5441" y="2917"/>
                        <a:pt x="4019" y="1163"/>
                        <a:pt x="237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2583;p53"/>
                <p:cNvSpPr/>
                <p:nvPr/>
              </p:nvSpPr>
              <p:spPr>
                <a:xfrm>
                  <a:off x="7074052" y="2948300"/>
                  <a:ext cx="284341" cy="189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" h="7925" extrusionOk="0">
                      <a:moveTo>
                        <a:pt x="2735" y="0"/>
                      </a:moveTo>
                      <a:cubicBezTo>
                        <a:pt x="1025" y="2187"/>
                        <a:pt x="1" y="4935"/>
                        <a:pt x="1" y="7925"/>
                      </a:cubicBezTo>
                      <a:lnTo>
                        <a:pt x="11876" y="7925"/>
                      </a:lnTo>
                      <a:cubicBezTo>
                        <a:pt x="8243" y="7204"/>
                        <a:pt x="5104" y="5229"/>
                        <a:pt x="3412" y="1663"/>
                      </a:cubicBezTo>
                      <a:cubicBezTo>
                        <a:pt x="3090" y="1077"/>
                        <a:pt x="2870" y="524"/>
                        <a:pt x="2735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2584;p53"/>
                <p:cNvSpPr/>
                <p:nvPr/>
              </p:nvSpPr>
              <p:spPr>
                <a:xfrm>
                  <a:off x="7527044" y="2552961"/>
                  <a:ext cx="202194" cy="140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5888" extrusionOk="0">
                      <a:moveTo>
                        <a:pt x="2570" y="0"/>
                      </a:moveTo>
                      <a:cubicBezTo>
                        <a:pt x="1645" y="0"/>
                        <a:pt x="733" y="181"/>
                        <a:pt x="0" y="548"/>
                      </a:cubicBezTo>
                      <a:cubicBezTo>
                        <a:pt x="2635" y="2437"/>
                        <a:pt x="5772" y="3998"/>
                        <a:pt x="8401" y="5887"/>
                      </a:cubicBezTo>
                      <a:cubicBezTo>
                        <a:pt x="8444" y="3927"/>
                        <a:pt x="7459" y="1975"/>
                        <a:pt x="5893" y="908"/>
                      </a:cubicBezTo>
                      <a:cubicBezTo>
                        <a:pt x="5006" y="307"/>
                        <a:pt x="3776" y="0"/>
                        <a:pt x="25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2585;p53"/>
                <p:cNvSpPr/>
                <p:nvPr/>
              </p:nvSpPr>
              <p:spPr>
                <a:xfrm>
                  <a:off x="7595735" y="2553296"/>
                  <a:ext cx="115666" cy="70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1" h="296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846" y="1711"/>
                        <a:pt x="2759" y="2702"/>
                        <a:pt x="4830" y="2961"/>
                      </a:cubicBezTo>
                      <a:cubicBezTo>
                        <a:pt x="4398" y="2134"/>
                        <a:pt x="3783" y="1409"/>
                        <a:pt x="3024" y="894"/>
                      </a:cubicBezTo>
                      <a:cubicBezTo>
                        <a:pt x="2211" y="342"/>
                        <a:pt x="1110" y="4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2586;p53"/>
                <p:cNvSpPr/>
                <p:nvPr/>
              </p:nvSpPr>
              <p:spPr>
                <a:xfrm>
                  <a:off x="7490220" y="2559737"/>
                  <a:ext cx="241987" cy="179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7" h="7484" extrusionOk="0">
                      <a:moveTo>
                        <a:pt x="1145" y="0"/>
                      </a:moveTo>
                      <a:lnTo>
                        <a:pt x="1" y="1808"/>
                      </a:lnTo>
                      <a:lnTo>
                        <a:pt x="8968" y="7483"/>
                      </a:lnTo>
                      <a:lnTo>
                        <a:pt x="10107" y="5680"/>
                      </a:lnTo>
                      <a:lnTo>
                        <a:pt x="1145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2587;p53"/>
                <p:cNvSpPr/>
                <p:nvPr/>
              </p:nvSpPr>
              <p:spPr>
                <a:xfrm>
                  <a:off x="7490220" y="2575491"/>
                  <a:ext cx="232913" cy="16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8" h="6826" extrusionOk="0">
                      <a:moveTo>
                        <a:pt x="731" y="1"/>
                      </a:moveTo>
                      <a:lnTo>
                        <a:pt x="1" y="1150"/>
                      </a:lnTo>
                      <a:lnTo>
                        <a:pt x="8968" y="6825"/>
                      </a:lnTo>
                      <a:lnTo>
                        <a:pt x="9727" y="5623"/>
                      </a:lnTo>
                      <a:cubicBezTo>
                        <a:pt x="6502" y="4307"/>
                        <a:pt x="3533" y="2197"/>
                        <a:pt x="731" y="1"/>
                      </a:cubicBezTo>
                      <a:close/>
                    </a:path>
                  </a:pathLst>
                </a:custGeom>
                <a:solidFill>
                  <a:srgbClr val="1F2E56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2588;p53"/>
                <p:cNvSpPr/>
                <p:nvPr/>
              </p:nvSpPr>
              <p:spPr>
                <a:xfrm>
                  <a:off x="7614386" y="2562155"/>
                  <a:ext cx="26576" cy="2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111" extrusionOk="0">
                      <a:moveTo>
                        <a:pt x="558" y="1"/>
                      </a:moveTo>
                      <a:cubicBezTo>
                        <a:pt x="250" y="1"/>
                        <a:pt x="0" y="251"/>
                        <a:pt x="0" y="558"/>
                      </a:cubicBezTo>
                      <a:cubicBezTo>
                        <a:pt x="0" y="861"/>
                        <a:pt x="250" y="1110"/>
                        <a:pt x="558" y="1110"/>
                      </a:cubicBezTo>
                      <a:cubicBezTo>
                        <a:pt x="861" y="1110"/>
                        <a:pt x="1110" y="861"/>
                        <a:pt x="1110" y="558"/>
                      </a:cubicBezTo>
                      <a:cubicBezTo>
                        <a:pt x="1110" y="251"/>
                        <a:pt x="861" y="1"/>
                        <a:pt x="5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2589;p53"/>
                <p:cNvSpPr/>
                <p:nvPr/>
              </p:nvSpPr>
              <p:spPr>
                <a:xfrm>
                  <a:off x="7073716" y="2945929"/>
                  <a:ext cx="284341" cy="189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" h="7925" extrusionOk="0">
                      <a:moveTo>
                        <a:pt x="2735" y="0"/>
                      </a:moveTo>
                      <a:cubicBezTo>
                        <a:pt x="1025" y="2187"/>
                        <a:pt x="1" y="4935"/>
                        <a:pt x="1" y="7925"/>
                      </a:cubicBezTo>
                      <a:lnTo>
                        <a:pt x="11876" y="7925"/>
                      </a:lnTo>
                      <a:cubicBezTo>
                        <a:pt x="8243" y="7204"/>
                        <a:pt x="5104" y="5229"/>
                        <a:pt x="3412" y="1663"/>
                      </a:cubicBezTo>
                      <a:cubicBezTo>
                        <a:pt x="3090" y="1077"/>
                        <a:pt x="2870" y="524"/>
                        <a:pt x="2735" y="0"/>
                      </a:cubicBezTo>
                      <a:close/>
                    </a:path>
                  </a:pathLst>
                </a:custGeom>
                <a:solidFill>
                  <a:srgbClr val="1F2E56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2590;p53"/>
                <p:cNvSpPr/>
                <p:nvPr/>
              </p:nvSpPr>
              <p:spPr>
                <a:xfrm>
                  <a:off x="7350936" y="3136407"/>
                  <a:ext cx="375849" cy="5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8" h="2443" extrusionOk="0">
                      <a:moveTo>
                        <a:pt x="1" y="1"/>
                      </a:moveTo>
                      <a:cubicBezTo>
                        <a:pt x="304" y="908"/>
                        <a:pt x="751" y="1716"/>
                        <a:pt x="1304" y="2442"/>
                      </a:cubicBezTo>
                      <a:lnTo>
                        <a:pt x="15697" y="2442"/>
                      </a:lnTo>
                      <a:lnTo>
                        <a:pt x="15697" y="1"/>
                      </a:lnTo>
                      <a:close/>
                    </a:path>
                  </a:pathLst>
                </a:custGeom>
                <a:solidFill>
                  <a:srgbClr val="1F2E56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2591;p53"/>
                <p:cNvSpPr/>
                <p:nvPr/>
              </p:nvSpPr>
              <p:spPr>
                <a:xfrm>
                  <a:off x="7139534" y="2855211"/>
                  <a:ext cx="327126" cy="282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3" h="11813" extrusionOk="0">
                      <a:moveTo>
                        <a:pt x="5055" y="0"/>
                      </a:moveTo>
                      <a:cubicBezTo>
                        <a:pt x="3061" y="856"/>
                        <a:pt x="1322" y="2202"/>
                        <a:pt x="0" y="3888"/>
                      </a:cubicBezTo>
                      <a:cubicBezTo>
                        <a:pt x="135" y="4412"/>
                        <a:pt x="355" y="4965"/>
                        <a:pt x="677" y="5551"/>
                      </a:cubicBezTo>
                      <a:cubicBezTo>
                        <a:pt x="2369" y="9117"/>
                        <a:pt x="5508" y="11092"/>
                        <a:pt x="9141" y="11813"/>
                      </a:cubicBezTo>
                      <a:lnTo>
                        <a:pt x="13335" y="11813"/>
                      </a:lnTo>
                      <a:cubicBezTo>
                        <a:pt x="13663" y="6844"/>
                        <a:pt x="10207" y="1827"/>
                        <a:pt x="505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44"/>
          <p:cNvSpPr txBox="1">
            <a:spLocks noGrp="1"/>
          </p:cNvSpPr>
          <p:nvPr>
            <p:ph type="title" idx="2"/>
          </p:nvPr>
        </p:nvSpPr>
        <p:spPr>
          <a:xfrm>
            <a:off x="916704" y="1711842"/>
            <a:ext cx="815730" cy="959926"/>
          </a:xfrm>
          <a:prstGeom prst="rect">
            <a:avLst/>
          </a:prstGeom>
        </p:spPr>
        <p:txBody>
          <a:bodyPr spcFirstLastPara="1" wrap="square" lIns="0" tIns="91425" rIns="90000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Dosi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sz="6600" dirty="0">
              <a:latin typeface="Dosi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72" name="Google Shape;1572;p44"/>
          <p:cNvSpPr txBox="1">
            <a:spLocks noGrp="1"/>
          </p:cNvSpPr>
          <p:nvPr>
            <p:ph type="title" idx="4"/>
          </p:nvPr>
        </p:nvSpPr>
        <p:spPr>
          <a:xfrm>
            <a:off x="2170944" y="2991864"/>
            <a:ext cx="1272040" cy="1155872"/>
          </a:xfrm>
          <a:prstGeom prst="rect">
            <a:avLst/>
          </a:prstGeom>
        </p:spPr>
        <p:txBody>
          <a:bodyPr spcFirstLastPara="1" wrap="square" lIns="0" tIns="91425" rIns="90000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Dosis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sz="6600" dirty="0">
              <a:latin typeface="Dosis" panose="020B06040202020202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77" name="Google Shape;1577;p44"/>
          <p:cNvSpPr txBox="1">
            <a:spLocks noGrp="1"/>
          </p:cNvSpPr>
          <p:nvPr>
            <p:ph type="title"/>
          </p:nvPr>
        </p:nvSpPr>
        <p:spPr>
          <a:xfrm>
            <a:off x="1656233" y="2073118"/>
            <a:ext cx="5255971" cy="527700"/>
          </a:xfrm>
          <a:prstGeom prst="rect">
            <a:avLst/>
          </a:prstGeom>
        </p:spPr>
        <p:txBody>
          <a:bodyPr spcFirstLastPara="1" wrap="square" lIns="91425" tIns="91425" rIns="360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 chia một số thập phân cho một số thập phân.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79" name="Google Shape;1579;p44"/>
          <p:cNvSpPr txBox="1">
            <a:spLocks noGrp="1"/>
          </p:cNvSpPr>
          <p:nvPr>
            <p:ph type="title" idx="21"/>
          </p:nvPr>
        </p:nvSpPr>
        <p:spPr>
          <a:xfrm>
            <a:off x="677470" y="27229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MỤC TIÊU</a:t>
            </a:r>
            <a:endParaRPr sz="4000" dirty="0"/>
          </a:p>
        </p:txBody>
      </p:sp>
      <p:sp>
        <p:nvSpPr>
          <p:cNvPr id="1580" name="Google Shape;1580;p44"/>
          <p:cNvSpPr txBox="1">
            <a:spLocks noGrp="1"/>
          </p:cNvSpPr>
          <p:nvPr>
            <p:ph type="title" idx="3"/>
          </p:nvPr>
        </p:nvSpPr>
        <p:spPr>
          <a:xfrm>
            <a:off x="3366785" y="3549086"/>
            <a:ext cx="5618769" cy="527700"/>
          </a:xfrm>
          <a:prstGeom prst="rect">
            <a:avLst/>
          </a:prstGeom>
        </p:spPr>
        <p:txBody>
          <a:bodyPr spcFirstLastPara="1" wrap="square" lIns="91425" tIns="91425" rIns="360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 đầu biết vận dụng trong giải toán có lời văn.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90" name="Google Shape;1590;p44"/>
          <p:cNvGrpSpPr/>
          <p:nvPr/>
        </p:nvGrpSpPr>
        <p:grpSpPr>
          <a:xfrm flipH="1">
            <a:off x="766928" y="278237"/>
            <a:ext cx="535235" cy="523530"/>
            <a:chOff x="488084" y="3164562"/>
            <a:chExt cx="535235" cy="523530"/>
          </a:xfrm>
        </p:grpSpPr>
        <p:grpSp>
          <p:nvGrpSpPr>
            <p:cNvPr id="1591" name="Google Shape;1591;p44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592" name="Google Shape;1592;p44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44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44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44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44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4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4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4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4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4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4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3" name="Google Shape;1603;p44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4" name="Google Shape;1604;p44"/>
          <p:cNvGrpSpPr/>
          <p:nvPr/>
        </p:nvGrpSpPr>
        <p:grpSpPr>
          <a:xfrm rot="427683" flipH="1">
            <a:off x="1605235" y="271721"/>
            <a:ext cx="375264" cy="367056"/>
            <a:chOff x="488084" y="3164562"/>
            <a:chExt cx="535235" cy="523530"/>
          </a:xfrm>
        </p:grpSpPr>
        <p:grpSp>
          <p:nvGrpSpPr>
            <p:cNvPr id="1605" name="Google Shape;1605;p44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606" name="Google Shape;1606;p44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44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44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4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44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4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4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4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4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4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4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7" name="Google Shape;1617;p44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8" name="Google Shape;1618;p44"/>
          <p:cNvGrpSpPr/>
          <p:nvPr/>
        </p:nvGrpSpPr>
        <p:grpSpPr>
          <a:xfrm rot="-1189477" flipH="1">
            <a:off x="2211256" y="631981"/>
            <a:ext cx="295913" cy="289441"/>
            <a:chOff x="488084" y="3164562"/>
            <a:chExt cx="535235" cy="523530"/>
          </a:xfrm>
        </p:grpSpPr>
        <p:grpSp>
          <p:nvGrpSpPr>
            <p:cNvPr id="1619" name="Google Shape;1619;p44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620" name="Google Shape;1620;p44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4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44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44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44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44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4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4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4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4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4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1" name="Google Shape;1631;p44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95" name="Google Shape;3495;p65"/>
          <p:cNvCxnSpPr/>
          <p:nvPr/>
        </p:nvCxnSpPr>
        <p:spPr>
          <a:xfrm rot="10800000">
            <a:off x="4600121" y="878000"/>
            <a:ext cx="0" cy="3593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oval" w="sm" len="sm"/>
          </a:ln>
        </p:spPr>
      </p:cxnSp>
      <p:grpSp>
        <p:nvGrpSpPr>
          <p:cNvPr id="3496" name="Google Shape;3496;p65"/>
          <p:cNvGrpSpPr/>
          <p:nvPr/>
        </p:nvGrpSpPr>
        <p:grpSpPr>
          <a:xfrm>
            <a:off x="5112167" y="913414"/>
            <a:ext cx="2353639" cy="3058443"/>
            <a:chOff x="6075495" y="913414"/>
            <a:chExt cx="2353639" cy="3058443"/>
          </a:xfrm>
        </p:grpSpPr>
        <p:grpSp>
          <p:nvGrpSpPr>
            <p:cNvPr id="3497" name="Google Shape;3497;p65"/>
            <p:cNvGrpSpPr/>
            <p:nvPr/>
          </p:nvGrpSpPr>
          <p:grpSpPr>
            <a:xfrm>
              <a:off x="6075495" y="1522324"/>
              <a:ext cx="2353639" cy="2449533"/>
              <a:chOff x="5846895" y="1522324"/>
              <a:chExt cx="2353639" cy="2449533"/>
            </a:xfrm>
          </p:grpSpPr>
          <p:grpSp>
            <p:nvGrpSpPr>
              <p:cNvPr id="3498" name="Google Shape;3498;p65"/>
              <p:cNvGrpSpPr/>
              <p:nvPr/>
            </p:nvGrpSpPr>
            <p:grpSpPr>
              <a:xfrm>
                <a:off x="7220924" y="1522324"/>
                <a:ext cx="956600" cy="772937"/>
                <a:chOff x="7220924" y="1522324"/>
                <a:chExt cx="956600" cy="772937"/>
              </a:xfrm>
            </p:grpSpPr>
            <p:grpSp>
              <p:nvGrpSpPr>
                <p:cNvPr id="3499" name="Google Shape;3499;p65"/>
                <p:cNvGrpSpPr/>
                <p:nvPr/>
              </p:nvGrpSpPr>
              <p:grpSpPr>
                <a:xfrm rot="-931010">
                  <a:off x="7282221" y="1623507"/>
                  <a:ext cx="834185" cy="570571"/>
                  <a:chOff x="5657408" y="563356"/>
                  <a:chExt cx="860302" cy="588435"/>
                </a:xfrm>
              </p:grpSpPr>
              <p:sp>
                <p:nvSpPr>
                  <p:cNvPr id="3500" name="Google Shape;3500;p65"/>
                  <p:cNvSpPr/>
                  <p:nvPr/>
                </p:nvSpPr>
                <p:spPr>
                  <a:xfrm>
                    <a:off x="5792733" y="563356"/>
                    <a:ext cx="588435" cy="588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77" h="24577" extrusionOk="0">
                        <a:moveTo>
                          <a:pt x="12288" y="0"/>
                        </a:moveTo>
                        <a:cubicBezTo>
                          <a:pt x="5503" y="0"/>
                          <a:pt x="0" y="5499"/>
                          <a:pt x="0" y="12288"/>
                        </a:cubicBezTo>
                        <a:cubicBezTo>
                          <a:pt x="0" y="19075"/>
                          <a:pt x="5503" y="24576"/>
                          <a:pt x="12288" y="24576"/>
                        </a:cubicBezTo>
                        <a:cubicBezTo>
                          <a:pt x="19075" y="24576"/>
                          <a:pt x="24576" y="19075"/>
                          <a:pt x="24576" y="12288"/>
                        </a:cubicBezTo>
                        <a:cubicBezTo>
                          <a:pt x="24576" y="5499"/>
                          <a:pt x="19075" y="0"/>
                          <a:pt x="12288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1" name="Google Shape;3501;p65"/>
                  <p:cNvSpPr/>
                  <p:nvPr/>
                </p:nvSpPr>
                <p:spPr>
                  <a:xfrm>
                    <a:off x="6083245" y="942246"/>
                    <a:ext cx="281803" cy="2095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70" h="8752" extrusionOk="0">
                        <a:moveTo>
                          <a:pt x="11769" y="1"/>
                        </a:moveTo>
                        <a:cubicBezTo>
                          <a:pt x="10251" y="5061"/>
                          <a:pt x="5556" y="8751"/>
                          <a:pt x="0" y="8751"/>
                        </a:cubicBezTo>
                        <a:cubicBezTo>
                          <a:pt x="5556" y="8751"/>
                          <a:pt x="10256" y="5061"/>
                          <a:pt x="11769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2" name="Google Shape;3502;p65"/>
                  <p:cNvSpPr/>
                  <p:nvPr/>
                </p:nvSpPr>
                <p:spPr>
                  <a:xfrm>
                    <a:off x="6110515" y="882510"/>
                    <a:ext cx="240167" cy="102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31" h="4279" extrusionOk="0">
                        <a:moveTo>
                          <a:pt x="2725" y="1"/>
                        </a:moveTo>
                        <a:cubicBezTo>
                          <a:pt x="1802" y="1"/>
                          <a:pt x="871" y="180"/>
                          <a:pt x="1" y="511"/>
                        </a:cubicBezTo>
                        <a:cubicBezTo>
                          <a:pt x="1015" y="477"/>
                          <a:pt x="2028" y="433"/>
                          <a:pt x="3042" y="382"/>
                        </a:cubicBezTo>
                        <a:cubicBezTo>
                          <a:pt x="3601" y="353"/>
                          <a:pt x="4158" y="324"/>
                          <a:pt x="4715" y="289"/>
                        </a:cubicBezTo>
                        <a:cubicBezTo>
                          <a:pt x="4066" y="98"/>
                          <a:pt x="3399" y="1"/>
                          <a:pt x="2725" y="1"/>
                        </a:cubicBezTo>
                        <a:close/>
                        <a:moveTo>
                          <a:pt x="10031" y="3403"/>
                        </a:moveTo>
                        <a:cubicBezTo>
                          <a:pt x="9310" y="3496"/>
                          <a:pt x="8593" y="3567"/>
                          <a:pt x="7877" y="3625"/>
                        </a:cubicBezTo>
                        <a:cubicBezTo>
                          <a:pt x="7411" y="3663"/>
                          <a:pt x="6950" y="3698"/>
                          <a:pt x="6484" y="3726"/>
                        </a:cubicBezTo>
                        <a:cubicBezTo>
                          <a:pt x="7262" y="3865"/>
                          <a:pt x="8093" y="3760"/>
                          <a:pt x="8843" y="4029"/>
                        </a:cubicBezTo>
                        <a:cubicBezTo>
                          <a:pt x="9021" y="4095"/>
                          <a:pt x="9194" y="4177"/>
                          <a:pt x="9352" y="4279"/>
                        </a:cubicBezTo>
                        <a:cubicBezTo>
                          <a:pt x="9588" y="3995"/>
                          <a:pt x="9814" y="3707"/>
                          <a:pt x="10031" y="3403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3" name="Google Shape;3503;p65"/>
                  <p:cNvSpPr/>
                  <p:nvPr/>
                </p:nvSpPr>
                <p:spPr>
                  <a:xfrm>
                    <a:off x="6021904" y="889429"/>
                    <a:ext cx="340367" cy="82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16" h="3438" extrusionOk="0">
                        <a:moveTo>
                          <a:pt x="8416" y="0"/>
                        </a:moveTo>
                        <a:cubicBezTo>
                          <a:pt x="7859" y="35"/>
                          <a:pt x="7302" y="64"/>
                          <a:pt x="6743" y="93"/>
                        </a:cubicBezTo>
                        <a:cubicBezTo>
                          <a:pt x="5729" y="144"/>
                          <a:pt x="4716" y="188"/>
                          <a:pt x="3702" y="222"/>
                        </a:cubicBezTo>
                        <a:cubicBezTo>
                          <a:pt x="2163" y="808"/>
                          <a:pt x="814" y="1885"/>
                          <a:pt x="1" y="3316"/>
                        </a:cubicBezTo>
                        <a:cubicBezTo>
                          <a:pt x="145" y="3345"/>
                          <a:pt x="284" y="3360"/>
                          <a:pt x="419" y="3360"/>
                        </a:cubicBezTo>
                        <a:cubicBezTo>
                          <a:pt x="1347" y="3360"/>
                          <a:pt x="2178" y="2759"/>
                          <a:pt x="3019" y="2154"/>
                        </a:cubicBezTo>
                        <a:cubicBezTo>
                          <a:pt x="3855" y="1553"/>
                          <a:pt x="4701" y="947"/>
                          <a:pt x="5648" y="947"/>
                        </a:cubicBezTo>
                        <a:cubicBezTo>
                          <a:pt x="5734" y="947"/>
                          <a:pt x="5825" y="958"/>
                          <a:pt x="5917" y="967"/>
                        </a:cubicBezTo>
                        <a:cubicBezTo>
                          <a:pt x="7426" y="1144"/>
                          <a:pt x="8311" y="2850"/>
                          <a:pt x="9752" y="3331"/>
                        </a:cubicBezTo>
                        <a:cubicBezTo>
                          <a:pt x="9897" y="3380"/>
                          <a:pt x="10041" y="3413"/>
                          <a:pt x="10185" y="3437"/>
                        </a:cubicBezTo>
                        <a:cubicBezTo>
                          <a:pt x="10651" y="3409"/>
                          <a:pt x="11112" y="3374"/>
                          <a:pt x="11578" y="3336"/>
                        </a:cubicBezTo>
                        <a:cubicBezTo>
                          <a:pt x="12294" y="3278"/>
                          <a:pt x="13011" y="3207"/>
                          <a:pt x="13732" y="3114"/>
                        </a:cubicBezTo>
                        <a:cubicBezTo>
                          <a:pt x="13899" y="2884"/>
                          <a:pt x="14063" y="2644"/>
                          <a:pt x="14216" y="2399"/>
                        </a:cubicBezTo>
                        <a:cubicBezTo>
                          <a:pt x="13741" y="2375"/>
                          <a:pt x="13251" y="2284"/>
                          <a:pt x="12745" y="2105"/>
                        </a:cubicBezTo>
                        <a:cubicBezTo>
                          <a:pt x="11410" y="1635"/>
                          <a:pt x="10271" y="727"/>
                          <a:pt x="8959" y="193"/>
                        </a:cubicBezTo>
                        <a:cubicBezTo>
                          <a:pt x="8781" y="121"/>
                          <a:pt x="8599" y="58"/>
                          <a:pt x="8416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4" name="Google Shape;3504;p65"/>
                  <p:cNvSpPr/>
                  <p:nvPr/>
                </p:nvSpPr>
                <p:spPr>
                  <a:xfrm>
                    <a:off x="6373667" y="809916"/>
                    <a:ext cx="3807" cy="468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" h="1957" extrusionOk="0">
                        <a:moveTo>
                          <a:pt x="0" y="1"/>
                        </a:moveTo>
                        <a:cubicBezTo>
                          <a:pt x="101" y="640"/>
                          <a:pt x="158" y="1294"/>
                          <a:pt x="158" y="1957"/>
                        </a:cubicBezTo>
                        <a:lnTo>
                          <a:pt x="158" y="1928"/>
                        </a:lnTo>
                        <a:cubicBezTo>
                          <a:pt x="158" y="1269"/>
                          <a:pt x="106" y="626"/>
                          <a:pt x="5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5" name="Google Shape;3505;p65"/>
                  <p:cNvSpPr/>
                  <p:nvPr/>
                </p:nvSpPr>
                <p:spPr>
                  <a:xfrm>
                    <a:off x="6288647" y="877937"/>
                    <a:ext cx="87318" cy="2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7" h="1173" extrusionOk="0">
                        <a:moveTo>
                          <a:pt x="3647" y="1"/>
                        </a:moveTo>
                        <a:lnTo>
                          <a:pt x="3647" y="1"/>
                        </a:lnTo>
                        <a:cubicBezTo>
                          <a:pt x="2498" y="120"/>
                          <a:pt x="1331" y="216"/>
                          <a:pt x="163" y="293"/>
                        </a:cubicBezTo>
                        <a:cubicBezTo>
                          <a:pt x="111" y="298"/>
                          <a:pt x="58" y="303"/>
                          <a:pt x="0" y="307"/>
                        </a:cubicBezTo>
                        <a:cubicBezTo>
                          <a:pt x="1153" y="735"/>
                          <a:pt x="2307" y="1125"/>
                          <a:pt x="3513" y="1172"/>
                        </a:cubicBezTo>
                        <a:cubicBezTo>
                          <a:pt x="3575" y="788"/>
                          <a:pt x="3618" y="394"/>
                          <a:pt x="3647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6" name="Google Shape;3506;p65"/>
                  <p:cNvSpPr/>
                  <p:nvPr/>
                </p:nvSpPr>
                <p:spPr>
                  <a:xfrm>
                    <a:off x="5843365" y="897498"/>
                    <a:ext cx="136448" cy="72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9" h="3037" extrusionOk="0">
                        <a:moveTo>
                          <a:pt x="3114" y="0"/>
                        </a:moveTo>
                        <a:cubicBezTo>
                          <a:pt x="2451" y="361"/>
                          <a:pt x="1956" y="961"/>
                          <a:pt x="1422" y="1495"/>
                        </a:cubicBezTo>
                        <a:cubicBezTo>
                          <a:pt x="1034" y="1889"/>
                          <a:pt x="533" y="2206"/>
                          <a:pt x="0" y="2495"/>
                        </a:cubicBezTo>
                        <a:cubicBezTo>
                          <a:pt x="72" y="2504"/>
                          <a:pt x="144" y="2513"/>
                          <a:pt x="216" y="2524"/>
                        </a:cubicBezTo>
                        <a:cubicBezTo>
                          <a:pt x="961" y="2615"/>
                          <a:pt x="1706" y="2697"/>
                          <a:pt x="2451" y="2773"/>
                        </a:cubicBezTo>
                        <a:cubicBezTo>
                          <a:pt x="2475" y="2744"/>
                          <a:pt x="2494" y="2715"/>
                          <a:pt x="2513" y="2682"/>
                        </a:cubicBezTo>
                        <a:cubicBezTo>
                          <a:pt x="2782" y="2287"/>
                          <a:pt x="3123" y="1855"/>
                          <a:pt x="3604" y="1832"/>
                        </a:cubicBezTo>
                        <a:lnTo>
                          <a:pt x="3638" y="1832"/>
                        </a:lnTo>
                        <a:cubicBezTo>
                          <a:pt x="4181" y="1832"/>
                          <a:pt x="4517" y="2384"/>
                          <a:pt x="4574" y="2956"/>
                        </a:cubicBezTo>
                        <a:cubicBezTo>
                          <a:pt x="4949" y="2985"/>
                          <a:pt x="5324" y="3014"/>
                          <a:pt x="5699" y="3037"/>
                        </a:cubicBezTo>
                        <a:cubicBezTo>
                          <a:pt x="5656" y="2835"/>
                          <a:pt x="5641" y="2624"/>
                          <a:pt x="5641" y="2413"/>
                        </a:cubicBezTo>
                        <a:cubicBezTo>
                          <a:pt x="5641" y="2085"/>
                          <a:pt x="5676" y="1754"/>
                          <a:pt x="5670" y="1433"/>
                        </a:cubicBezTo>
                        <a:cubicBezTo>
                          <a:pt x="5670" y="995"/>
                          <a:pt x="5618" y="577"/>
                          <a:pt x="5348" y="235"/>
                        </a:cubicBezTo>
                        <a:cubicBezTo>
                          <a:pt x="5277" y="144"/>
                          <a:pt x="5195" y="67"/>
                          <a:pt x="5104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7" name="Google Shape;3507;p65"/>
                  <p:cNvSpPr/>
                  <p:nvPr/>
                </p:nvSpPr>
                <p:spPr>
                  <a:xfrm>
                    <a:off x="6146525" y="974593"/>
                    <a:ext cx="10487" cy="4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" h="19" extrusionOk="0">
                        <a:moveTo>
                          <a:pt x="217" y="0"/>
                        </a:moveTo>
                        <a:cubicBezTo>
                          <a:pt x="145" y="0"/>
                          <a:pt x="72" y="5"/>
                          <a:pt x="1" y="19"/>
                        </a:cubicBezTo>
                        <a:lnTo>
                          <a:pt x="438" y="19"/>
                        </a:lnTo>
                        <a:cubicBezTo>
                          <a:pt x="366" y="5"/>
                          <a:pt x="289" y="0"/>
                          <a:pt x="217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508" name="Google Shape;3508;p65"/>
                  <p:cNvGrpSpPr/>
                  <p:nvPr/>
                </p:nvGrpSpPr>
                <p:grpSpPr>
                  <a:xfrm>
                    <a:off x="5793346" y="565606"/>
                    <a:ext cx="588435" cy="535498"/>
                    <a:chOff x="5636639" y="413374"/>
                    <a:chExt cx="588435" cy="535498"/>
                  </a:xfrm>
                </p:grpSpPr>
                <p:sp>
                  <p:nvSpPr>
                    <p:cNvPr id="3509" name="Google Shape;3509;p65"/>
                    <p:cNvSpPr/>
                    <p:nvPr/>
                  </p:nvSpPr>
                  <p:spPr>
                    <a:xfrm>
                      <a:off x="6012896" y="531555"/>
                      <a:ext cx="201117" cy="1148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00" h="4796" extrusionOk="0">
                          <a:moveTo>
                            <a:pt x="6497" y="0"/>
                          </a:moveTo>
                          <a:cubicBezTo>
                            <a:pt x="6219" y="187"/>
                            <a:pt x="5973" y="370"/>
                            <a:pt x="5767" y="543"/>
                          </a:cubicBezTo>
                          <a:cubicBezTo>
                            <a:pt x="6036" y="726"/>
                            <a:pt x="6397" y="821"/>
                            <a:pt x="6838" y="821"/>
                          </a:cubicBezTo>
                          <a:cubicBezTo>
                            <a:pt x="5738" y="821"/>
                            <a:pt x="5142" y="1418"/>
                            <a:pt x="5142" y="2523"/>
                          </a:cubicBezTo>
                          <a:cubicBezTo>
                            <a:pt x="5142" y="2234"/>
                            <a:pt x="5104" y="1979"/>
                            <a:pt x="5022" y="1764"/>
                          </a:cubicBezTo>
                          <a:cubicBezTo>
                            <a:pt x="4796" y="2177"/>
                            <a:pt x="4421" y="2504"/>
                            <a:pt x="3974" y="2667"/>
                          </a:cubicBezTo>
                          <a:cubicBezTo>
                            <a:pt x="3706" y="2937"/>
                            <a:pt x="3398" y="3172"/>
                            <a:pt x="3018" y="3330"/>
                          </a:cubicBezTo>
                          <a:cubicBezTo>
                            <a:pt x="2759" y="3436"/>
                            <a:pt x="5" y="3547"/>
                            <a:pt x="0" y="4253"/>
                          </a:cubicBezTo>
                          <a:cubicBezTo>
                            <a:pt x="0" y="4368"/>
                            <a:pt x="73" y="4498"/>
                            <a:pt x="246" y="4647"/>
                          </a:cubicBezTo>
                          <a:cubicBezTo>
                            <a:pt x="384" y="4772"/>
                            <a:pt x="577" y="4796"/>
                            <a:pt x="765" y="4796"/>
                          </a:cubicBezTo>
                          <a:lnTo>
                            <a:pt x="918" y="4796"/>
                          </a:lnTo>
                          <a:cubicBezTo>
                            <a:pt x="1980" y="4743"/>
                            <a:pt x="5436" y="4594"/>
                            <a:pt x="8400" y="3897"/>
                          </a:cubicBezTo>
                          <a:cubicBezTo>
                            <a:pt x="7996" y="2480"/>
                            <a:pt x="7348" y="1163"/>
                            <a:pt x="6497" y="0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0" name="Google Shape;3510;p65"/>
                    <p:cNvSpPr/>
                    <p:nvPr/>
                  </p:nvSpPr>
                  <p:spPr>
                    <a:xfrm>
                      <a:off x="5639297" y="495641"/>
                      <a:ext cx="325762" cy="1694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606" h="7079" extrusionOk="0">
                          <a:moveTo>
                            <a:pt x="3547" y="1"/>
                          </a:moveTo>
                          <a:cubicBezTo>
                            <a:pt x="1663" y="1860"/>
                            <a:pt x="375" y="4321"/>
                            <a:pt x="0" y="7079"/>
                          </a:cubicBezTo>
                          <a:cubicBezTo>
                            <a:pt x="111" y="7061"/>
                            <a:pt x="222" y="7041"/>
                            <a:pt x="337" y="7012"/>
                          </a:cubicBezTo>
                          <a:cubicBezTo>
                            <a:pt x="1807" y="6666"/>
                            <a:pt x="2619" y="5109"/>
                            <a:pt x="3864" y="4264"/>
                          </a:cubicBezTo>
                          <a:cubicBezTo>
                            <a:pt x="4950" y="3519"/>
                            <a:pt x="6228" y="3379"/>
                            <a:pt x="7564" y="3379"/>
                          </a:cubicBezTo>
                          <a:cubicBezTo>
                            <a:pt x="7978" y="3379"/>
                            <a:pt x="8395" y="3388"/>
                            <a:pt x="8814" y="3403"/>
                          </a:cubicBezTo>
                          <a:cubicBezTo>
                            <a:pt x="9236" y="3417"/>
                            <a:pt x="9655" y="3432"/>
                            <a:pt x="10072" y="3432"/>
                          </a:cubicBezTo>
                          <a:cubicBezTo>
                            <a:pt x="10631" y="3432"/>
                            <a:pt x="11179" y="3408"/>
                            <a:pt x="11716" y="3326"/>
                          </a:cubicBezTo>
                          <a:cubicBezTo>
                            <a:pt x="12168" y="3259"/>
                            <a:pt x="13605" y="2884"/>
                            <a:pt x="13605" y="2250"/>
                          </a:cubicBezTo>
                          <a:cubicBezTo>
                            <a:pt x="13605" y="2148"/>
                            <a:pt x="13572" y="2048"/>
                            <a:pt x="13499" y="1937"/>
                          </a:cubicBezTo>
                          <a:cubicBezTo>
                            <a:pt x="13393" y="1788"/>
                            <a:pt x="13082" y="1740"/>
                            <a:pt x="12683" y="1740"/>
                          </a:cubicBezTo>
                          <a:cubicBezTo>
                            <a:pt x="12245" y="1740"/>
                            <a:pt x="11702" y="1798"/>
                            <a:pt x="11207" y="1860"/>
                          </a:cubicBezTo>
                          <a:cubicBezTo>
                            <a:pt x="10717" y="1922"/>
                            <a:pt x="10274" y="1986"/>
                            <a:pt x="10044" y="1986"/>
                          </a:cubicBezTo>
                          <a:cubicBezTo>
                            <a:pt x="10025" y="1986"/>
                            <a:pt x="10001" y="1986"/>
                            <a:pt x="9986" y="1980"/>
                          </a:cubicBezTo>
                          <a:cubicBezTo>
                            <a:pt x="8684" y="1893"/>
                            <a:pt x="7396" y="1611"/>
                            <a:pt x="6175" y="1154"/>
                          </a:cubicBezTo>
                          <a:cubicBezTo>
                            <a:pt x="5301" y="822"/>
                            <a:pt x="4436" y="361"/>
                            <a:pt x="3547" y="1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1" name="Google Shape;3511;p65"/>
                    <p:cNvSpPr/>
                    <p:nvPr/>
                  </p:nvSpPr>
                  <p:spPr>
                    <a:xfrm>
                      <a:off x="6024723" y="487357"/>
                      <a:ext cx="124645" cy="934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206" h="3903" extrusionOk="0">
                          <a:moveTo>
                            <a:pt x="4341" y="1"/>
                          </a:moveTo>
                          <a:cubicBezTo>
                            <a:pt x="4004" y="256"/>
                            <a:pt x="3667" y="515"/>
                            <a:pt x="3332" y="779"/>
                          </a:cubicBezTo>
                          <a:cubicBezTo>
                            <a:pt x="3778" y="904"/>
                            <a:pt x="4163" y="1178"/>
                            <a:pt x="4417" y="1547"/>
                          </a:cubicBezTo>
                          <a:cubicBezTo>
                            <a:pt x="4485" y="1500"/>
                            <a:pt x="4552" y="1447"/>
                            <a:pt x="4614" y="1394"/>
                          </a:cubicBezTo>
                          <a:cubicBezTo>
                            <a:pt x="4638" y="1265"/>
                            <a:pt x="4648" y="1121"/>
                            <a:pt x="4648" y="971"/>
                          </a:cubicBezTo>
                          <a:cubicBezTo>
                            <a:pt x="4648" y="1106"/>
                            <a:pt x="4658" y="1230"/>
                            <a:pt x="4672" y="1346"/>
                          </a:cubicBezTo>
                          <a:cubicBezTo>
                            <a:pt x="4865" y="1192"/>
                            <a:pt x="5042" y="1028"/>
                            <a:pt x="5206" y="866"/>
                          </a:cubicBezTo>
                          <a:cubicBezTo>
                            <a:pt x="4931" y="562"/>
                            <a:pt x="4643" y="274"/>
                            <a:pt x="4341" y="1"/>
                          </a:cubicBezTo>
                          <a:close/>
                          <a:moveTo>
                            <a:pt x="861" y="2851"/>
                          </a:moveTo>
                          <a:cubicBezTo>
                            <a:pt x="573" y="3104"/>
                            <a:pt x="285" y="3364"/>
                            <a:pt x="1" y="3623"/>
                          </a:cubicBezTo>
                          <a:cubicBezTo>
                            <a:pt x="178" y="3816"/>
                            <a:pt x="444" y="3903"/>
                            <a:pt x="708" y="3903"/>
                          </a:cubicBezTo>
                          <a:cubicBezTo>
                            <a:pt x="837" y="3903"/>
                            <a:pt x="967" y="3878"/>
                            <a:pt x="1092" y="3840"/>
                          </a:cubicBezTo>
                          <a:cubicBezTo>
                            <a:pt x="1130" y="3831"/>
                            <a:pt x="1174" y="3816"/>
                            <a:pt x="1212" y="3796"/>
                          </a:cubicBezTo>
                          <a:cubicBezTo>
                            <a:pt x="1015" y="3528"/>
                            <a:pt x="890" y="3201"/>
                            <a:pt x="861" y="2851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2" name="Google Shape;3512;p65"/>
                    <p:cNvSpPr/>
                    <p:nvPr/>
                  </p:nvSpPr>
                  <p:spPr>
                    <a:xfrm>
                      <a:off x="5761116" y="435928"/>
                      <a:ext cx="231763" cy="746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80" h="3119" extrusionOk="0">
                          <a:moveTo>
                            <a:pt x="2121" y="0"/>
                          </a:moveTo>
                          <a:cubicBezTo>
                            <a:pt x="1371" y="332"/>
                            <a:pt x="664" y="736"/>
                            <a:pt x="1" y="1202"/>
                          </a:cubicBezTo>
                          <a:cubicBezTo>
                            <a:pt x="174" y="1379"/>
                            <a:pt x="353" y="1528"/>
                            <a:pt x="491" y="1630"/>
                          </a:cubicBezTo>
                          <a:cubicBezTo>
                            <a:pt x="1890" y="2591"/>
                            <a:pt x="4288" y="3119"/>
                            <a:pt x="6397" y="3119"/>
                          </a:cubicBezTo>
                          <a:cubicBezTo>
                            <a:pt x="7340" y="3119"/>
                            <a:pt x="8224" y="3014"/>
                            <a:pt x="8930" y="2797"/>
                          </a:cubicBezTo>
                          <a:cubicBezTo>
                            <a:pt x="9199" y="2715"/>
                            <a:pt x="9483" y="2595"/>
                            <a:pt x="9613" y="2351"/>
                          </a:cubicBezTo>
                          <a:cubicBezTo>
                            <a:pt x="9660" y="2264"/>
                            <a:pt x="9680" y="2173"/>
                            <a:pt x="9680" y="2081"/>
                          </a:cubicBezTo>
                          <a:cubicBezTo>
                            <a:pt x="9680" y="1759"/>
                            <a:pt x="9420" y="1428"/>
                            <a:pt x="9099" y="1317"/>
                          </a:cubicBezTo>
                          <a:cubicBezTo>
                            <a:pt x="8964" y="1269"/>
                            <a:pt x="8824" y="1250"/>
                            <a:pt x="8686" y="1250"/>
                          </a:cubicBezTo>
                          <a:cubicBezTo>
                            <a:pt x="8392" y="1250"/>
                            <a:pt x="8094" y="1337"/>
                            <a:pt x="7815" y="1437"/>
                          </a:cubicBezTo>
                          <a:cubicBezTo>
                            <a:pt x="7402" y="1591"/>
                            <a:pt x="6994" y="1779"/>
                            <a:pt x="6557" y="1779"/>
                          </a:cubicBezTo>
                          <a:cubicBezTo>
                            <a:pt x="5456" y="1774"/>
                            <a:pt x="4707" y="639"/>
                            <a:pt x="3668" y="293"/>
                          </a:cubicBezTo>
                          <a:cubicBezTo>
                            <a:pt x="3168" y="126"/>
                            <a:pt x="2625" y="144"/>
                            <a:pt x="2121" y="0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3" name="Google Shape;3513;p65"/>
                    <p:cNvSpPr/>
                    <p:nvPr/>
                  </p:nvSpPr>
                  <p:spPr>
                    <a:xfrm>
                      <a:off x="5911882" y="413374"/>
                      <a:ext cx="170423" cy="442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8" h="1847" extrusionOk="0">
                          <a:moveTo>
                            <a:pt x="2398" y="1"/>
                          </a:moveTo>
                          <a:cubicBezTo>
                            <a:pt x="1725" y="188"/>
                            <a:pt x="1056" y="376"/>
                            <a:pt x="384" y="563"/>
                          </a:cubicBezTo>
                          <a:cubicBezTo>
                            <a:pt x="211" y="611"/>
                            <a:pt x="0" y="711"/>
                            <a:pt x="0" y="889"/>
                          </a:cubicBezTo>
                          <a:lnTo>
                            <a:pt x="0" y="909"/>
                          </a:lnTo>
                          <a:cubicBezTo>
                            <a:pt x="9" y="1097"/>
                            <a:pt x="249" y="1168"/>
                            <a:pt x="442" y="1188"/>
                          </a:cubicBezTo>
                          <a:cubicBezTo>
                            <a:pt x="2191" y="1390"/>
                            <a:pt x="3946" y="1596"/>
                            <a:pt x="5694" y="1798"/>
                          </a:cubicBezTo>
                          <a:cubicBezTo>
                            <a:pt x="5896" y="1822"/>
                            <a:pt x="6102" y="1846"/>
                            <a:pt x="6304" y="1846"/>
                          </a:cubicBezTo>
                          <a:cubicBezTo>
                            <a:pt x="6506" y="1846"/>
                            <a:pt x="6708" y="1822"/>
                            <a:pt x="6896" y="1754"/>
                          </a:cubicBezTo>
                          <a:cubicBezTo>
                            <a:pt x="6973" y="1731"/>
                            <a:pt x="7049" y="1692"/>
                            <a:pt x="7117" y="1649"/>
                          </a:cubicBezTo>
                          <a:cubicBezTo>
                            <a:pt x="5705" y="798"/>
                            <a:pt x="4104" y="226"/>
                            <a:pt x="2398" y="1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4" name="Google Shape;3514;p65"/>
                    <p:cNvSpPr/>
                    <p:nvPr/>
                  </p:nvSpPr>
                  <p:spPr>
                    <a:xfrm>
                      <a:off x="5636639" y="634412"/>
                      <a:ext cx="295379" cy="1100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337" h="4595" extrusionOk="0">
                          <a:moveTo>
                            <a:pt x="6244" y="0"/>
                          </a:moveTo>
                          <a:cubicBezTo>
                            <a:pt x="6027" y="0"/>
                            <a:pt x="5811" y="38"/>
                            <a:pt x="5599" y="130"/>
                          </a:cubicBezTo>
                          <a:cubicBezTo>
                            <a:pt x="4201" y="731"/>
                            <a:pt x="4046" y="2297"/>
                            <a:pt x="2384" y="2662"/>
                          </a:cubicBezTo>
                          <a:cubicBezTo>
                            <a:pt x="1606" y="2831"/>
                            <a:pt x="788" y="2793"/>
                            <a:pt x="0" y="2884"/>
                          </a:cubicBezTo>
                          <a:lnTo>
                            <a:pt x="0" y="2893"/>
                          </a:lnTo>
                          <a:cubicBezTo>
                            <a:pt x="0" y="3432"/>
                            <a:pt x="34" y="3960"/>
                            <a:pt x="102" y="4479"/>
                          </a:cubicBezTo>
                          <a:cubicBezTo>
                            <a:pt x="957" y="4527"/>
                            <a:pt x="1822" y="4556"/>
                            <a:pt x="2677" y="4580"/>
                          </a:cubicBezTo>
                          <a:cubicBezTo>
                            <a:pt x="2822" y="4585"/>
                            <a:pt x="2961" y="4590"/>
                            <a:pt x="3101" y="4594"/>
                          </a:cubicBezTo>
                          <a:cubicBezTo>
                            <a:pt x="3283" y="4388"/>
                            <a:pt x="3461" y="4177"/>
                            <a:pt x="3624" y="3955"/>
                          </a:cubicBezTo>
                          <a:cubicBezTo>
                            <a:pt x="4172" y="3230"/>
                            <a:pt x="4705" y="2374"/>
                            <a:pt x="5580" y="2124"/>
                          </a:cubicBezTo>
                          <a:cubicBezTo>
                            <a:pt x="5753" y="2076"/>
                            <a:pt x="5926" y="2052"/>
                            <a:pt x="6099" y="2052"/>
                          </a:cubicBezTo>
                          <a:cubicBezTo>
                            <a:pt x="7056" y="2052"/>
                            <a:pt x="7968" y="2749"/>
                            <a:pt x="8771" y="3354"/>
                          </a:cubicBezTo>
                          <a:cubicBezTo>
                            <a:pt x="9434" y="3854"/>
                            <a:pt x="10290" y="4315"/>
                            <a:pt x="11073" y="4315"/>
                          </a:cubicBezTo>
                          <a:cubicBezTo>
                            <a:pt x="11405" y="4315"/>
                            <a:pt x="11727" y="4234"/>
                            <a:pt x="12020" y="4033"/>
                          </a:cubicBezTo>
                          <a:cubicBezTo>
                            <a:pt x="12188" y="3911"/>
                            <a:pt x="12337" y="3710"/>
                            <a:pt x="12337" y="3518"/>
                          </a:cubicBezTo>
                          <a:cubicBezTo>
                            <a:pt x="12337" y="3450"/>
                            <a:pt x="12313" y="3383"/>
                            <a:pt x="12270" y="3321"/>
                          </a:cubicBezTo>
                          <a:cubicBezTo>
                            <a:pt x="12173" y="3206"/>
                            <a:pt x="12029" y="3177"/>
                            <a:pt x="11875" y="3177"/>
                          </a:cubicBezTo>
                          <a:cubicBezTo>
                            <a:pt x="11774" y="3177"/>
                            <a:pt x="11669" y="3186"/>
                            <a:pt x="11572" y="3196"/>
                          </a:cubicBezTo>
                          <a:cubicBezTo>
                            <a:pt x="11525" y="3196"/>
                            <a:pt x="11481" y="3201"/>
                            <a:pt x="11434" y="3201"/>
                          </a:cubicBezTo>
                          <a:cubicBezTo>
                            <a:pt x="10323" y="3201"/>
                            <a:pt x="9438" y="2225"/>
                            <a:pt x="8670" y="1394"/>
                          </a:cubicBezTo>
                          <a:cubicBezTo>
                            <a:pt x="8021" y="692"/>
                            <a:pt x="7132" y="0"/>
                            <a:pt x="6244" y="0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5" name="Google Shape;3515;p65"/>
                    <p:cNvSpPr/>
                    <p:nvPr/>
                  </p:nvSpPr>
                  <p:spPr>
                    <a:xfrm>
                      <a:off x="5843862" y="600700"/>
                      <a:ext cx="381212" cy="15292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22" h="6387" extrusionOk="0">
                          <a:moveTo>
                            <a:pt x="1182" y="0"/>
                          </a:moveTo>
                          <a:cubicBezTo>
                            <a:pt x="650" y="0"/>
                            <a:pt x="106" y="298"/>
                            <a:pt x="0" y="812"/>
                          </a:cubicBezTo>
                          <a:cubicBezTo>
                            <a:pt x="140" y="726"/>
                            <a:pt x="289" y="688"/>
                            <a:pt x="437" y="688"/>
                          </a:cubicBezTo>
                          <a:cubicBezTo>
                            <a:pt x="841" y="688"/>
                            <a:pt x="1269" y="952"/>
                            <a:pt x="1524" y="1293"/>
                          </a:cubicBezTo>
                          <a:cubicBezTo>
                            <a:pt x="1874" y="1759"/>
                            <a:pt x="2038" y="2345"/>
                            <a:pt x="2380" y="2821"/>
                          </a:cubicBezTo>
                          <a:cubicBezTo>
                            <a:pt x="2981" y="3671"/>
                            <a:pt x="4057" y="4061"/>
                            <a:pt x="5095" y="4176"/>
                          </a:cubicBezTo>
                          <a:cubicBezTo>
                            <a:pt x="6128" y="4296"/>
                            <a:pt x="7180" y="4201"/>
                            <a:pt x="8218" y="4321"/>
                          </a:cubicBezTo>
                          <a:cubicBezTo>
                            <a:pt x="9593" y="4483"/>
                            <a:pt x="10900" y="5031"/>
                            <a:pt x="12212" y="5521"/>
                          </a:cubicBezTo>
                          <a:cubicBezTo>
                            <a:pt x="12270" y="5517"/>
                            <a:pt x="12323" y="5512"/>
                            <a:pt x="12375" y="5507"/>
                          </a:cubicBezTo>
                          <a:cubicBezTo>
                            <a:pt x="13543" y="5430"/>
                            <a:pt x="14710" y="5334"/>
                            <a:pt x="15859" y="5215"/>
                          </a:cubicBezTo>
                          <a:lnTo>
                            <a:pt x="15859" y="5215"/>
                          </a:lnTo>
                          <a:cubicBezTo>
                            <a:pt x="15830" y="5608"/>
                            <a:pt x="15787" y="6002"/>
                            <a:pt x="15725" y="6386"/>
                          </a:cubicBezTo>
                          <a:lnTo>
                            <a:pt x="15744" y="6386"/>
                          </a:lnTo>
                          <a:cubicBezTo>
                            <a:pt x="15859" y="5719"/>
                            <a:pt x="15921" y="5031"/>
                            <a:pt x="15921" y="4330"/>
                          </a:cubicBezTo>
                          <a:cubicBezTo>
                            <a:pt x="15921" y="3667"/>
                            <a:pt x="15864" y="3013"/>
                            <a:pt x="15763" y="2374"/>
                          </a:cubicBezTo>
                          <a:cubicBezTo>
                            <a:pt x="15158" y="2528"/>
                            <a:pt x="14595" y="2696"/>
                            <a:pt x="14177" y="2768"/>
                          </a:cubicBezTo>
                          <a:cubicBezTo>
                            <a:pt x="11808" y="3152"/>
                            <a:pt x="9405" y="3345"/>
                            <a:pt x="7007" y="3345"/>
                          </a:cubicBezTo>
                          <a:lnTo>
                            <a:pt x="6867" y="3345"/>
                          </a:lnTo>
                          <a:cubicBezTo>
                            <a:pt x="5969" y="3340"/>
                            <a:pt x="5013" y="3292"/>
                            <a:pt x="4278" y="2773"/>
                          </a:cubicBezTo>
                          <a:cubicBezTo>
                            <a:pt x="3749" y="2398"/>
                            <a:pt x="3403" y="1826"/>
                            <a:pt x="3023" y="1298"/>
                          </a:cubicBezTo>
                          <a:cubicBezTo>
                            <a:pt x="2644" y="769"/>
                            <a:pt x="2187" y="240"/>
                            <a:pt x="1562" y="58"/>
                          </a:cubicBezTo>
                          <a:cubicBezTo>
                            <a:pt x="1442" y="20"/>
                            <a:pt x="1313" y="0"/>
                            <a:pt x="1182" y="0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6" name="Google Shape;3516;p65"/>
                    <p:cNvSpPr/>
                    <p:nvPr/>
                  </p:nvSpPr>
                  <p:spPr>
                    <a:xfrm>
                      <a:off x="5667477" y="738394"/>
                      <a:ext cx="266624" cy="1875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36" h="7835" extrusionOk="0">
                          <a:moveTo>
                            <a:pt x="5152" y="1"/>
                          </a:moveTo>
                          <a:cubicBezTo>
                            <a:pt x="4816" y="1"/>
                            <a:pt x="4475" y="87"/>
                            <a:pt x="4177" y="237"/>
                          </a:cubicBezTo>
                          <a:cubicBezTo>
                            <a:pt x="4148" y="251"/>
                            <a:pt x="4119" y="266"/>
                            <a:pt x="4095" y="280"/>
                          </a:cubicBezTo>
                          <a:lnTo>
                            <a:pt x="6085" y="280"/>
                          </a:lnTo>
                          <a:cubicBezTo>
                            <a:pt x="5825" y="87"/>
                            <a:pt x="5493" y="1"/>
                            <a:pt x="5152" y="1"/>
                          </a:cubicBezTo>
                          <a:close/>
                          <a:moveTo>
                            <a:pt x="981" y="2775"/>
                          </a:moveTo>
                          <a:cubicBezTo>
                            <a:pt x="664" y="2952"/>
                            <a:pt x="327" y="3121"/>
                            <a:pt x="1" y="3288"/>
                          </a:cubicBezTo>
                          <a:cubicBezTo>
                            <a:pt x="553" y="4029"/>
                            <a:pt x="1183" y="4707"/>
                            <a:pt x="1870" y="5321"/>
                          </a:cubicBezTo>
                          <a:cubicBezTo>
                            <a:pt x="1899" y="5283"/>
                            <a:pt x="1922" y="5244"/>
                            <a:pt x="1951" y="5206"/>
                          </a:cubicBezTo>
                          <a:cubicBezTo>
                            <a:pt x="2441" y="4490"/>
                            <a:pt x="2937" y="3769"/>
                            <a:pt x="3432" y="3053"/>
                          </a:cubicBezTo>
                          <a:cubicBezTo>
                            <a:pt x="2687" y="2977"/>
                            <a:pt x="1942" y="2895"/>
                            <a:pt x="1197" y="2804"/>
                          </a:cubicBezTo>
                          <a:cubicBezTo>
                            <a:pt x="1125" y="2793"/>
                            <a:pt x="1053" y="2784"/>
                            <a:pt x="981" y="2775"/>
                          </a:cubicBezTo>
                          <a:close/>
                          <a:moveTo>
                            <a:pt x="5555" y="3236"/>
                          </a:moveTo>
                          <a:cubicBezTo>
                            <a:pt x="5566" y="3298"/>
                            <a:pt x="5566" y="3361"/>
                            <a:pt x="5566" y="3418"/>
                          </a:cubicBezTo>
                          <a:cubicBezTo>
                            <a:pt x="5566" y="3538"/>
                            <a:pt x="5555" y="3654"/>
                            <a:pt x="5532" y="3769"/>
                          </a:cubicBezTo>
                          <a:cubicBezTo>
                            <a:pt x="5369" y="4485"/>
                            <a:pt x="4907" y="5129"/>
                            <a:pt x="4863" y="5865"/>
                          </a:cubicBezTo>
                          <a:lnTo>
                            <a:pt x="4863" y="5951"/>
                          </a:lnTo>
                          <a:cubicBezTo>
                            <a:pt x="4863" y="6965"/>
                            <a:pt x="5859" y="7835"/>
                            <a:pt x="6859" y="7835"/>
                          </a:cubicBezTo>
                          <a:cubicBezTo>
                            <a:pt x="7055" y="7835"/>
                            <a:pt x="7252" y="7801"/>
                            <a:pt x="7440" y="7729"/>
                          </a:cubicBezTo>
                          <a:cubicBezTo>
                            <a:pt x="7137" y="7508"/>
                            <a:pt x="6830" y="7282"/>
                            <a:pt x="6633" y="6970"/>
                          </a:cubicBezTo>
                          <a:cubicBezTo>
                            <a:pt x="6522" y="6792"/>
                            <a:pt x="6455" y="6581"/>
                            <a:pt x="6455" y="6373"/>
                          </a:cubicBezTo>
                          <a:cubicBezTo>
                            <a:pt x="6455" y="6211"/>
                            <a:pt x="6498" y="6052"/>
                            <a:pt x="6589" y="5918"/>
                          </a:cubicBezTo>
                          <a:cubicBezTo>
                            <a:pt x="6777" y="5652"/>
                            <a:pt x="7060" y="5572"/>
                            <a:pt x="7378" y="5572"/>
                          </a:cubicBezTo>
                          <a:cubicBezTo>
                            <a:pt x="7786" y="5572"/>
                            <a:pt x="8257" y="5701"/>
                            <a:pt x="8669" y="5745"/>
                          </a:cubicBezTo>
                          <a:cubicBezTo>
                            <a:pt x="8742" y="5754"/>
                            <a:pt x="8814" y="5754"/>
                            <a:pt x="8882" y="5754"/>
                          </a:cubicBezTo>
                          <a:cubicBezTo>
                            <a:pt x="9895" y="5754"/>
                            <a:pt x="10880" y="5024"/>
                            <a:pt x="11135" y="4033"/>
                          </a:cubicBezTo>
                          <a:lnTo>
                            <a:pt x="11135" y="4033"/>
                          </a:lnTo>
                          <a:cubicBezTo>
                            <a:pt x="10395" y="4375"/>
                            <a:pt x="9631" y="4725"/>
                            <a:pt x="8814" y="4749"/>
                          </a:cubicBezTo>
                          <a:lnTo>
                            <a:pt x="8727" y="4749"/>
                          </a:lnTo>
                          <a:cubicBezTo>
                            <a:pt x="7935" y="4749"/>
                            <a:pt x="7099" y="4375"/>
                            <a:pt x="6786" y="3654"/>
                          </a:cubicBezTo>
                          <a:cubicBezTo>
                            <a:pt x="6738" y="3543"/>
                            <a:pt x="6704" y="3432"/>
                            <a:pt x="6680" y="3317"/>
                          </a:cubicBezTo>
                          <a:cubicBezTo>
                            <a:pt x="6305" y="3294"/>
                            <a:pt x="5930" y="3265"/>
                            <a:pt x="5555" y="3236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7" name="Google Shape;3517;p65"/>
                    <p:cNvSpPr/>
                    <p:nvPr/>
                  </p:nvSpPr>
                  <p:spPr>
                    <a:xfrm>
                      <a:off x="5874819" y="822624"/>
                      <a:ext cx="268228" cy="1262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03" h="5273" extrusionOk="0">
                          <a:moveTo>
                            <a:pt x="4984" y="1"/>
                          </a:moveTo>
                          <a:cubicBezTo>
                            <a:pt x="4902" y="20"/>
                            <a:pt x="4820" y="45"/>
                            <a:pt x="4744" y="83"/>
                          </a:cubicBezTo>
                          <a:cubicBezTo>
                            <a:pt x="3773" y="526"/>
                            <a:pt x="3908" y="2178"/>
                            <a:pt x="2937" y="2630"/>
                          </a:cubicBezTo>
                          <a:cubicBezTo>
                            <a:pt x="2196" y="2966"/>
                            <a:pt x="985" y="2549"/>
                            <a:pt x="745" y="3322"/>
                          </a:cubicBezTo>
                          <a:cubicBezTo>
                            <a:pt x="721" y="3403"/>
                            <a:pt x="712" y="3485"/>
                            <a:pt x="712" y="3567"/>
                          </a:cubicBezTo>
                          <a:cubicBezTo>
                            <a:pt x="712" y="3711"/>
                            <a:pt x="736" y="3855"/>
                            <a:pt x="736" y="4004"/>
                          </a:cubicBezTo>
                          <a:lnTo>
                            <a:pt x="736" y="4053"/>
                          </a:lnTo>
                          <a:cubicBezTo>
                            <a:pt x="716" y="4514"/>
                            <a:pt x="413" y="4860"/>
                            <a:pt x="0" y="5076"/>
                          </a:cubicBezTo>
                          <a:cubicBezTo>
                            <a:pt x="759" y="5206"/>
                            <a:pt x="1543" y="5273"/>
                            <a:pt x="2340" y="5273"/>
                          </a:cubicBezTo>
                          <a:cubicBezTo>
                            <a:pt x="2489" y="5273"/>
                            <a:pt x="2633" y="5273"/>
                            <a:pt x="2783" y="5268"/>
                          </a:cubicBezTo>
                          <a:cubicBezTo>
                            <a:pt x="3081" y="4682"/>
                            <a:pt x="3245" y="3971"/>
                            <a:pt x="3696" y="3495"/>
                          </a:cubicBezTo>
                          <a:cubicBezTo>
                            <a:pt x="4090" y="3081"/>
                            <a:pt x="4652" y="2908"/>
                            <a:pt x="5224" y="2908"/>
                          </a:cubicBezTo>
                          <a:cubicBezTo>
                            <a:pt x="5603" y="2908"/>
                            <a:pt x="5988" y="2986"/>
                            <a:pt x="6334" y="3115"/>
                          </a:cubicBezTo>
                          <a:cubicBezTo>
                            <a:pt x="6925" y="3341"/>
                            <a:pt x="7449" y="3702"/>
                            <a:pt x="7963" y="4072"/>
                          </a:cubicBezTo>
                          <a:cubicBezTo>
                            <a:pt x="9141" y="3543"/>
                            <a:pt x="10232" y="2855"/>
                            <a:pt x="11203" y="2034"/>
                          </a:cubicBezTo>
                          <a:cubicBezTo>
                            <a:pt x="9953" y="1602"/>
                            <a:pt x="8324" y="1640"/>
                            <a:pt x="7329" y="1073"/>
                          </a:cubicBezTo>
                          <a:cubicBezTo>
                            <a:pt x="6705" y="712"/>
                            <a:pt x="6070" y="122"/>
                            <a:pt x="5421" y="1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3518" name="Google Shape;3518;p65"/>
                  <p:cNvSpPr/>
                  <p:nvPr/>
                </p:nvSpPr>
                <p:spPr>
                  <a:xfrm>
                    <a:off x="6157227" y="1087817"/>
                    <a:ext cx="19010" cy="5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" h="212" extrusionOk="0">
                        <a:moveTo>
                          <a:pt x="663" y="0"/>
                        </a:moveTo>
                        <a:cubicBezTo>
                          <a:pt x="621" y="0"/>
                          <a:pt x="572" y="0"/>
                          <a:pt x="525" y="9"/>
                        </a:cubicBezTo>
                        <a:cubicBezTo>
                          <a:pt x="328" y="34"/>
                          <a:pt x="159" y="111"/>
                          <a:pt x="0" y="211"/>
                        </a:cubicBezTo>
                        <a:cubicBezTo>
                          <a:pt x="270" y="153"/>
                          <a:pt x="534" y="82"/>
                          <a:pt x="794" y="5"/>
                        </a:cubicBezTo>
                        <a:cubicBezTo>
                          <a:pt x="750" y="0"/>
                          <a:pt x="707" y="0"/>
                          <a:pt x="663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519" name="Google Shape;3519;p65"/>
                  <p:cNvGrpSpPr/>
                  <p:nvPr/>
                </p:nvGrpSpPr>
                <p:grpSpPr>
                  <a:xfrm>
                    <a:off x="5808560" y="938671"/>
                    <a:ext cx="562888" cy="209545"/>
                    <a:chOff x="5649760" y="789846"/>
                    <a:chExt cx="562888" cy="209545"/>
                  </a:xfrm>
                </p:grpSpPr>
                <p:sp>
                  <p:nvSpPr>
                    <p:cNvPr id="3520" name="Google Shape;3520;p65"/>
                    <p:cNvSpPr/>
                    <p:nvPr/>
                  </p:nvSpPr>
                  <p:spPr>
                    <a:xfrm>
                      <a:off x="5652058" y="789846"/>
                      <a:ext cx="560590" cy="2095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414" h="8752" extrusionOk="0">
                          <a:moveTo>
                            <a:pt x="23413" y="1"/>
                          </a:moveTo>
                          <a:lnTo>
                            <a:pt x="23413" y="1"/>
                          </a:lnTo>
                          <a:cubicBezTo>
                            <a:pt x="23395" y="39"/>
                            <a:pt x="23371" y="72"/>
                            <a:pt x="23351" y="107"/>
                          </a:cubicBezTo>
                          <a:cubicBezTo>
                            <a:pt x="23342" y="136"/>
                            <a:pt x="23333" y="164"/>
                            <a:pt x="23322" y="193"/>
                          </a:cubicBezTo>
                          <a:cubicBezTo>
                            <a:pt x="23327" y="193"/>
                            <a:pt x="23333" y="193"/>
                            <a:pt x="23333" y="198"/>
                          </a:cubicBezTo>
                          <a:cubicBezTo>
                            <a:pt x="23125" y="851"/>
                            <a:pt x="22856" y="1480"/>
                            <a:pt x="22544" y="2081"/>
                          </a:cubicBezTo>
                          <a:cubicBezTo>
                            <a:pt x="22414" y="1971"/>
                            <a:pt x="22275" y="1870"/>
                            <a:pt x="22135" y="1784"/>
                          </a:cubicBezTo>
                          <a:cubicBezTo>
                            <a:pt x="21636" y="2365"/>
                            <a:pt x="21093" y="2908"/>
                            <a:pt x="20507" y="3403"/>
                          </a:cubicBezTo>
                          <a:cubicBezTo>
                            <a:pt x="20838" y="3518"/>
                            <a:pt x="21146" y="3667"/>
                            <a:pt x="21405" y="3864"/>
                          </a:cubicBezTo>
                          <a:cubicBezTo>
                            <a:pt x="20674" y="4825"/>
                            <a:pt x="19800" y="5672"/>
                            <a:pt x="18824" y="6373"/>
                          </a:cubicBezTo>
                          <a:cubicBezTo>
                            <a:pt x="18507" y="6258"/>
                            <a:pt x="18229" y="6123"/>
                            <a:pt x="18021" y="5983"/>
                          </a:cubicBezTo>
                          <a:cubicBezTo>
                            <a:pt x="17768" y="5810"/>
                            <a:pt x="17517" y="5623"/>
                            <a:pt x="17267" y="5441"/>
                          </a:cubicBezTo>
                          <a:cubicBezTo>
                            <a:pt x="16710" y="5695"/>
                            <a:pt x="16129" y="5912"/>
                            <a:pt x="15528" y="6085"/>
                          </a:cubicBezTo>
                          <a:cubicBezTo>
                            <a:pt x="16153" y="6162"/>
                            <a:pt x="16777" y="6767"/>
                            <a:pt x="17118" y="7402"/>
                          </a:cubicBezTo>
                          <a:cubicBezTo>
                            <a:pt x="15470" y="8228"/>
                            <a:pt x="13610" y="8689"/>
                            <a:pt x="11644" y="8689"/>
                          </a:cubicBezTo>
                          <a:cubicBezTo>
                            <a:pt x="10957" y="8689"/>
                            <a:pt x="10285" y="8631"/>
                            <a:pt x="9631" y="8526"/>
                          </a:cubicBezTo>
                          <a:cubicBezTo>
                            <a:pt x="9703" y="8463"/>
                            <a:pt x="9785" y="8416"/>
                            <a:pt x="9867" y="8382"/>
                          </a:cubicBezTo>
                          <a:cubicBezTo>
                            <a:pt x="10136" y="8267"/>
                            <a:pt x="10424" y="8232"/>
                            <a:pt x="10712" y="8232"/>
                          </a:cubicBezTo>
                          <a:cubicBezTo>
                            <a:pt x="10948" y="8232"/>
                            <a:pt x="11183" y="8256"/>
                            <a:pt x="11414" y="8276"/>
                          </a:cubicBezTo>
                          <a:cubicBezTo>
                            <a:pt x="11616" y="8296"/>
                            <a:pt x="11817" y="8310"/>
                            <a:pt x="12019" y="8310"/>
                          </a:cubicBezTo>
                          <a:cubicBezTo>
                            <a:pt x="12347" y="8310"/>
                            <a:pt x="12664" y="8271"/>
                            <a:pt x="12952" y="8127"/>
                          </a:cubicBezTo>
                          <a:cubicBezTo>
                            <a:pt x="13711" y="7742"/>
                            <a:pt x="14071" y="6739"/>
                            <a:pt x="14734" y="6291"/>
                          </a:cubicBezTo>
                          <a:lnTo>
                            <a:pt x="14734" y="6291"/>
                          </a:lnTo>
                          <a:cubicBezTo>
                            <a:pt x="13880" y="6488"/>
                            <a:pt x="12995" y="6608"/>
                            <a:pt x="12087" y="6637"/>
                          </a:cubicBezTo>
                          <a:cubicBezTo>
                            <a:pt x="11933" y="6935"/>
                            <a:pt x="11746" y="7200"/>
                            <a:pt x="11462" y="7382"/>
                          </a:cubicBezTo>
                          <a:cubicBezTo>
                            <a:pt x="11188" y="7560"/>
                            <a:pt x="10890" y="7622"/>
                            <a:pt x="10578" y="7622"/>
                          </a:cubicBezTo>
                          <a:cubicBezTo>
                            <a:pt x="10174" y="7622"/>
                            <a:pt x="9746" y="7511"/>
                            <a:pt x="9309" y="7406"/>
                          </a:cubicBezTo>
                          <a:cubicBezTo>
                            <a:pt x="8876" y="7296"/>
                            <a:pt x="8435" y="7185"/>
                            <a:pt x="8007" y="7185"/>
                          </a:cubicBezTo>
                          <a:cubicBezTo>
                            <a:pt x="7877" y="7185"/>
                            <a:pt x="7752" y="7194"/>
                            <a:pt x="7623" y="7214"/>
                          </a:cubicBezTo>
                          <a:cubicBezTo>
                            <a:pt x="7266" y="7281"/>
                            <a:pt x="6944" y="7449"/>
                            <a:pt x="6623" y="7618"/>
                          </a:cubicBezTo>
                          <a:cubicBezTo>
                            <a:pt x="5926" y="7305"/>
                            <a:pt x="5258" y="6930"/>
                            <a:pt x="4638" y="6498"/>
                          </a:cubicBezTo>
                          <a:cubicBezTo>
                            <a:pt x="4811" y="6397"/>
                            <a:pt x="5008" y="6329"/>
                            <a:pt x="5201" y="6296"/>
                          </a:cubicBezTo>
                          <a:cubicBezTo>
                            <a:pt x="5325" y="6277"/>
                            <a:pt x="5445" y="6272"/>
                            <a:pt x="5571" y="6272"/>
                          </a:cubicBezTo>
                          <a:cubicBezTo>
                            <a:pt x="6359" y="6272"/>
                            <a:pt x="7132" y="6599"/>
                            <a:pt x="7929" y="6690"/>
                          </a:cubicBezTo>
                          <a:cubicBezTo>
                            <a:pt x="8016" y="6699"/>
                            <a:pt x="8102" y="6704"/>
                            <a:pt x="8195" y="6704"/>
                          </a:cubicBezTo>
                          <a:cubicBezTo>
                            <a:pt x="8579" y="6704"/>
                            <a:pt x="8978" y="6618"/>
                            <a:pt x="9304" y="6445"/>
                          </a:cubicBezTo>
                          <a:cubicBezTo>
                            <a:pt x="6724" y="6003"/>
                            <a:pt x="4389" y="4840"/>
                            <a:pt x="2514" y="3172"/>
                          </a:cubicBezTo>
                          <a:cubicBezTo>
                            <a:pt x="2336" y="3437"/>
                            <a:pt x="2149" y="3696"/>
                            <a:pt x="1942" y="3946"/>
                          </a:cubicBezTo>
                          <a:cubicBezTo>
                            <a:pt x="1313" y="3134"/>
                            <a:pt x="779" y="2241"/>
                            <a:pt x="366" y="1283"/>
                          </a:cubicBezTo>
                          <a:cubicBezTo>
                            <a:pt x="457" y="1236"/>
                            <a:pt x="548" y="1188"/>
                            <a:pt x="645" y="1139"/>
                          </a:cubicBezTo>
                          <a:cubicBezTo>
                            <a:pt x="467" y="904"/>
                            <a:pt x="299" y="664"/>
                            <a:pt x="140" y="418"/>
                          </a:cubicBezTo>
                          <a:cubicBezTo>
                            <a:pt x="92" y="409"/>
                            <a:pt x="44" y="404"/>
                            <a:pt x="0" y="395"/>
                          </a:cubicBezTo>
                          <a:lnTo>
                            <a:pt x="0" y="395"/>
                          </a:lnTo>
                          <a:cubicBezTo>
                            <a:pt x="1086" y="3619"/>
                            <a:pt x="3475" y="6248"/>
                            <a:pt x="6545" y="7646"/>
                          </a:cubicBezTo>
                          <a:cubicBezTo>
                            <a:pt x="6551" y="7651"/>
                            <a:pt x="6556" y="7651"/>
                            <a:pt x="6556" y="7651"/>
                          </a:cubicBezTo>
                          <a:cubicBezTo>
                            <a:pt x="6560" y="7656"/>
                            <a:pt x="6560" y="7656"/>
                            <a:pt x="6565" y="7656"/>
                          </a:cubicBezTo>
                          <a:cubicBezTo>
                            <a:pt x="6565" y="7656"/>
                            <a:pt x="6570" y="7656"/>
                            <a:pt x="6570" y="7661"/>
                          </a:cubicBezTo>
                          <a:cubicBezTo>
                            <a:pt x="8117" y="8363"/>
                            <a:pt x="9832" y="8751"/>
                            <a:pt x="11644" y="8751"/>
                          </a:cubicBezTo>
                          <a:cubicBezTo>
                            <a:pt x="17200" y="8751"/>
                            <a:pt x="21895" y="5061"/>
                            <a:pt x="23413" y="1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1" name="Google Shape;3521;p65"/>
                    <p:cNvSpPr/>
                    <p:nvPr/>
                  </p:nvSpPr>
                  <p:spPr>
                    <a:xfrm>
                      <a:off x="6182026" y="794467"/>
                      <a:ext cx="28683" cy="45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8" h="1889" extrusionOk="0">
                          <a:moveTo>
                            <a:pt x="1187" y="0"/>
                          </a:moveTo>
                          <a:cubicBezTo>
                            <a:pt x="1116" y="231"/>
                            <a:pt x="1034" y="462"/>
                            <a:pt x="947" y="682"/>
                          </a:cubicBezTo>
                          <a:cubicBezTo>
                            <a:pt x="861" y="697"/>
                            <a:pt x="770" y="706"/>
                            <a:pt x="679" y="715"/>
                          </a:cubicBezTo>
                          <a:cubicBezTo>
                            <a:pt x="462" y="1019"/>
                            <a:pt x="236" y="1307"/>
                            <a:pt x="0" y="1591"/>
                          </a:cubicBezTo>
                          <a:cubicBezTo>
                            <a:pt x="140" y="1677"/>
                            <a:pt x="279" y="1778"/>
                            <a:pt x="409" y="1888"/>
                          </a:cubicBezTo>
                          <a:cubicBezTo>
                            <a:pt x="721" y="1287"/>
                            <a:pt x="990" y="658"/>
                            <a:pt x="1198" y="5"/>
                          </a:cubicBezTo>
                          <a:cubicBezTo>
                            <a:pt x="1198" y="0"/>
                            <a:pt x="1192" y="0"/>
                            <a:pt x="1187" y="0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2" name="Google Shape;3522;p65"/>
                    <p:cNvSpPr/>
                    <p:nvPr/>
                  </p:nvSpPr>
                  <p:spPr>
                    <a:xfrm>
                      <a:off x="6198259" y="794467"/>
                      <a:ext cx="12211" cy="171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" h="716" extrusionOk="0">
                          <a:moveTo>
                            <a:pt x="485" y="0"/>
                          </a:moveTo>
                          <a:cubicBezTo>
                            <a:pt x="332" y="245"/>
                            <a:pt x="168" y="485"/>
                            <a:pt x="1" y="715"/>
                          </a:cubicBezTo>
                          <a:cubicBezTo>
                            <a:pt x="92" y="706"/>
                            <a:pt x="183" y="697"/>
                            <a:pt x="269" y="682"/>
                          </a:cubicBezTo>
                          <a:cubicBezTo>
                            <a:pt x="356" y="462"/>
                            <a:pt x="438" y="231"/>
                            <a:pt x="509" y="0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3" name="Google Shape;3523;p65"/>
                    <p:cNvSpPr/>
                    <p:nvPr/>
                  </p:nvSpPr>
                  <p:spPr>
                    <a:xfrm>
                      <a:off x="5649760" y="791019"/>
                      <a:ext cx="1748" cy="31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" h="130" extrusionOk="0">
                          <a:moveTo>
                            <a:pt x="0" y="0"/>
                          </a:moveTo>
                          <a:lnTo>
                            <a:pt x="44" y="129"/>
                          </a:lnTo>
                          <a:cubicBezTo>
                            <a:pt x="53" y="125"/>
                            <a:pt x="63" y="120"/>
                            <a:pt x="73" y="115"/>
                          </a:cubicBezTo>
                          <a:cubicBezTo>
                            <a:pt x="49" y="76"/>
                            <a:pt x="25" y="38"/>
                            <a:pt x="0" y="0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4" name="Google Shape;3524;p65"/>
                    <p:cNvSpPr/>
                    <p:nvPr/>
                  </p:nvSpPr>
                  <p:spPr>
                    <a:xfrm>
                      <a:off x="5660797" y="817117"/>
                      <a:ext cx="51476" cy="672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0" h="2808" extrusionOk="0">
                          <a:moveTo>
                            <a:pt x="280" y="0"/>
                          </a:moveTo>
                          <a:cubicBezTo>
                            <a:pt x="183" y="49"/>
                            <a:pt x="92" y="97"/>
                            <a:pt x="1" y="144"/>
                          </a:cubicBezTo>
                          <a:cubicBezTo>
                            <a:pt x="414" y="1102"/>
                            <a:pt x="948" y="1995"/>
                            <a:pt x="1577" y="2807"/>
                          </a:cubicBezTo>
                          <a:cubicBezTo>
                            <a:pt x="1784" y="2557"/>
                            <a:pt x="1971" y="2298"/>
                            <a:pt x="2149" y="2033"/>
                          </a:cubicBezTo>
                          <a:cubicBezTo>
                            <a:pt x="1462" y="1419"/>
                            <a:pt x="832" y="741"/>
                            <a:pt x="280" y="0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5" name="Google Shape;3525;p65"/>
                    <p:cNvSpPr/>
                    <p:nvPr/>
                  </p:nvSpPr>
                  <p:spPr>
                    <a:xfrm>
                      <a:off x="5763080" y="871323"/>
                      <a:ext cx="401492" cy="10103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769" h="4220" extrusionOk="0">
                          <a:moveTo>
                            <a:pt x="15870" y="0"/>
                          </a:moveTo>
                          <a:cubicBezTo>
                            <a:pt x="14899" y="821"/>
                            <a:pt x="13808" y="1509"/>
                            <a:pt x="12630" y="2038"/>
                          </a:cubicBezTo>
                          <a:cubicBezTo>
                            <a:pt x="12880" y="2220"/>
                            <a:pt x="13131" y="2407"/>
                            <a:pt x="13384" y="2580"/>
                          </a:cubicBezTo>
                          <a:cubicBezTo>
                            <a:pt x="13592" y="2720"/>
                            <a:pt x="13870" y="2855"/>
                            <a:pt x="14187" y="2970"/>
                          </a:cubicBezTo>
                          <a:cubicBezTo>
                            <a:pt x="15163" y="2269"/>
                            <a:pt x="16037" y="1422"/>
                            <a:pt x="16768" y="461"/>
                          </a:cubicBezTo>
                          <a:cubicBezTo>
                            <a:pt x="16509" y="264"/>
                            <a:pt x="16201" y="115"/>
                            <a:pt x="15870" y="0"/>
                          </a:cubicBezTo>
                          <a:close/>
                          <a:moveTo>
                            <a:pt x="934" y="2869"/>
                          </a:moveTo>
                          <a:cubicBezTo>
                            <a:pt x="808" y="2869"/>
                            <a:pt x="688" y="2874"/>
                            <a:pt x="564" y="2893"/>
                          </a:cubicBezTo>
                          <a:cubicBezTo>
                            <a:pt x="371" y="2926"/>
                            <a:pt x="174" y="2994"/>
                            <a:pt x="1" y="3095"/>
                          </a:cubicBezTo>
                          <a:cubicBezTo>
                            <a:pt x="621" y="3527"/>
                            <a:pt x="1289" y="3902"/>
                            <a:pt x="1986" y="4215"/>
                          </a:cubicBezTo>
                          <a:cubicBezTo>
                            <a:pt x="2307" y="4046"/>
                            <a:pt x="2629" y="3878"/>
                            <a:pt x="2986" y="3811"/>
                          </a:cubicBezTo>
                          <a:cubicBezTo>
                            <a:pt x="3115" y="3791"/>
                            <a:pt x="3240" y="3782"/>
                            <a:pt x="3370" y="3782"/>
                          </a:cubicBezTo>
                          <a:cubicBezTo>
                            <a:pt x="3798" y="3782"/>
                            <a:pt x="4239" y="3893"/>
                            <a:pt x="4672" y="4003"/>
                          </a:cubicBezTo>
                          <a:cubicBezTo>
                            <a:pt x="5109" y="4108"/>
                            <a:pt x="5537" y="4219"/>
                            <a:pt x="5941" y="4219"/>
                          </a:cubicBezTo>
                          <a:cubicBezTo>
                            <a:pt x="6253" y="4219"/>
                            <a:pt x="6551" y="4157"/>
                            <a:pt x="6825" y="3979"/>
                          </a:cubicBezTo>
                          <a:cubicBezTo>
                            <a:pt x="7109" y="3797"/>
                            <a:pt x="7296" y="3532"/>
                            <a:pt x="7450" y="3234"/>
                          </a:cubicBezTo>
                          <a:lnTo>
                            <a:pt x="7450" y="3234"/>
                          </a:lnTo>
                          <a:cubicBezTo>
                            <a:pt x="7300" y="3239"/>
                            <a:pt x="7156" y="3239"/>
                            <a:pt x="7007" y="3239"/>
                          </a:cubicBezTo>
                          <a:cubicBezTo>
                            <a:pt x="6210" y="3239"/>
                            <a:pt x="5426" y="3172"/>
                            <a:pt x="4667" y="3042"/>
                          </a:cubicBezTo>
                          <a:cubicBezTo>
                            <a:pt x="4341" y="3215"/>
                            <a:pt x="3942" y="3301"/>
                            <a:pt x="3558" y="3301"/>
                          </a:cubicBezTo>
                          <a:cubicBezTo>
                            <a:pt x="3465" y="3301"/>
                            <a:pt x="3379" y="3296"/>
                            <a:pt x="3292" y="3287"/>
                          </a:cubicBezTo>
                          <a:cubicBezTo>
                            <a:pt x="2495" y="3196"/>
                            <a:pt x="1722" y="2869"/>
                            <a:pt x="934" y="2869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6" name="Google Shape;3526;p65"/>
                    <p:cNvSpPr/>
                    <p:nvPr/>
                  </p:nvSpPr>
                  <p:spPr>
                    <a:xfrm>
                      <a:off x="5882625" y="935512"/>
                      <a:ext cx="179305" cy="623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89" h="2605" extrusionOk="0">
                          <a:moveTo>
                            <a:pt x="5898" y="1"/>
                          </a:moveTo>
                          <a:cubicBezTo>
                            <a:pt x="5638" y="78"/>
                            <a:pt x="5374" y="149"/>
                            <a:pt x="5104" y="207"/>
                          </a:cubicBezTo>
                          <a:cubicBezTo>
                            <a:pt x="4441" y="655"/>
                            <a:pt x="4081" y="1658"/>
                            <a:pt x="3322" y="2043"/>
                          </a:cubicBezTo>
                          <a:cubicBezTo>
                            <a:pt x="3034" y="2187"/>
                            <a:pt x="2717" y="2226"/>
                            <a:pt x="2389" y="2226"/>
                          </a:cubicBezTo>
                          <a:cubicBezTo>
                            <a:pt x="2187" y="2226"/>
                            <a:pt x="1986" y="2212"/>
                            <a:pt x="1784" y="2192"/>
                          </a:cubicBezTo>
                          <a:cubicBezTo>
                            <a:pt x="1553" y="2172"/>
                            <a:pt x="1318" y="2148"/>
                            <a:pt x="1082" y="2148"/>
                          </a:cubicBezTo>
                          <a:cubicBezTo>
                            <a:pt x="794" y="2148"/>
                            <a:pt x="506" y="2183"/>
                            <a:pt x="237" y="2298"/>
                          </a:cubicBezTo>
                          <a:cubicBezTo>
                            <a:pt x="155" y="2332"/>
                            <a:pt x="73" y="2379"/>
                            <a:pt x="1" y="2442"/>
                          </a:cubicBezTo>
                          <a:cubicBezTo>
                            <a:pt x="655" y="2547"/>
                            <a:pt x="1327" y="2605"/>
                            <a:pt x="2014" y="2605"/>
                          </a:cubicBezTo>
                          <a:cubicBezTo>
                            <a:pt x="3980" y="2605"/>
                            <a:pt x="5840" y="2144"/>
                            <a:pt x="7488" y="1318"/>
                          </a:cubicBezTo>
                          <a:cubicBezTo>
                            <a:pt x="7147" y="683"/>
                            <a:pt x="6523" y="78"/>
                            <a:pt x="5898" y="1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3527" name="Google Shape;3527;p65"/>
                  <p:cNvSpPr/>
                  <p:nvPr/>
                </p:nvSpPr>
                <p:spPr>
                  <a:xfrm>
                    <a:off x="5657408" y="797551"/>
                    <a:ext cx="860302" cy="1501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932" h="6273" extrusionOk="0">
                        <a:moveTo>
                          <a:pt x="1370" y="2715"/>
                        </a:moveTo>
                        <a:cubicBezTo>
                          <a:pt x="1355" y="2735"/>
                          <a:pt x="1342" y="2748"/>
                          <a:pt x="1342" y="2748"/>
                        </a:cubicBezTo>
                        <a:cubicBezTo>
                          <a:pt x="1331" y="2748"/>
                          <a:pt x="1351" y="2735"/>
                          <a:pt x="1370" y="2715"/>
                        </a:cubicBezTo>
                        <a:close/>
                        <a:moveTo>
                          <a:pt x="30007" y="0"/>
                        </a:moveTo>
                        <a:lnTo>
                          <a:pt x="30007" y="0"/>
                        </a:lnTo>
                        <a:cubicBezTo>
                          <a:pt x="30156" y="721"/>
                          <a:pt x="30242" y="1461"/>
                          <a:pt x="30252" y="2225"/>
                        </a:cubicBezTo>
                        <a:cubicBezTo>
                          <a:pt x="30300" y="2235"/>
                          <a:pt x="30343" y="2244"/>
                          <a:pt x="30391" y="2258"/>
                        </a:cubicBezTo>
                        <a:cubicBezTo>
                          <a:pt x="30497" y="2283"/>
                          <a:pt x="30598" y="2311"/>
                          <a:pt x="30704" y="2340"/>
                        </a:cubicBezTo>
                        <a:cubicBezTo>
                          <a:pt x="30579" y="2355"/>
                          <a:pt x="30454" y="2369"/>
                          <a:pt x="30324" y="2389"/>
                        </a:cubicBezTo>
                        <a:cubicBezTo>
                          <a:pt x="30305" y="2389"/>
                          <a:pt x="30276" y="2393"/>
                          <a:pt x="30256" y="2393"/>
                        </a:cubicBezTo>
                        <a:cubicBezTo>
                          <a:pt x="28907" y="2557"/>
                          <a:pt x="27523" y="2672"/>
                          <a:pt x="26139" y="2768"/>
                        </a:cubicBezTo>
                        <a:cubicBezTo>
                          <a:pt x="24726" y="2874"/>
                          <a:pt x="23307" y="2956"/>
                          <a:pt x="21885" y="3028"/>
                        </a:cubicBezTo>
                        <a:cubicBezTo>
                          <a:pt x="20463" y="3105"/>
                          <a:pt x="19035" y="3158"/>
                          <a:pt x="17613" y="3187"/>
                        </a:cubicBezTo>
                        <a:cubicBezTo>
                          <a:pt x="16185" y="3225"/>
                          <a:pt x="14759" y="3244"/>
                          <a:pt x="13331" y="3254"/>
                        </a:cubicBezTo>
                        <a:cubicBezTo>
                          <a:pt x="12978" y="3255"/>
                          <a:pt x="12625" y="3256"/>
                          <a:pt x="12272" y="3256"/>
                        </a:cubicBezTo>
                        <a:cubicBezTo>
                          <a:pt x="11198" y="3256"/>
                          <a:pt x="10124" y="3248"/>
                          <a:pt x="9054" y="3216"/>
                        </a:cubicBezTo>
                        <a:cubicBezTo>
                          <a:pt x="7930" y="3181"/>
                          <a:pt x="6805" y="3143"/>
                          <a:pt x="5690" y="3061"/>
                        </a:cubicBezTo>
                        <a:cubicBezTo>
                          <a:pt x="5397" y="3037"/>
                          <a:pt x="5099" y="3014"/>
                          <a:pt x="4806" y="2985"/>
                        </a:cubicBezTo>
                        <a:cubicBezTo>
                          <a:pt x="4110" y="2917"/>
                          <a:pt x="3407" y="2841"/>
                          <a:pt x="2739" y="2715"/>
                        </a:cubicBezTo>
                        <a:cubicBezTo>
                          <a:pt x="2408" y="2653"/>
                          <a:pt x="2081" y="2581"/>
                          <a:pt x="1792" y="2484"/>
                        </a:cubicBezTo>
                        <a:cubicBezTo>
                          <a:pt x="1783" y="2480"/>
                          <a:pt x="1774" y="2480"/>
                          <a:pt x="1764" y="2475"/>
                        </a:cubicBezTo>
                        <a:cubicBezTo>
                          <a:pt x="2038" y="2345"/>
                          <a:pt x="2360" y="2229"/>
                          <a:pt x="2682" y="2129"/>
                        </a:cubicBezTo>
                        <a:cubicBezTo>
                          <a:pt x="3340" y="1923"/>
                          <a:pt x="4032" y="1754"/>
                          <a:pt x="4729" y="1615"/>
                        </a:cubicBezTo>
                        <a:cubicBezTo>
                          <a:pt x="5061" y="1548"/>
                          <a:pt x="5392" y="1490"/>
                          <a:pt x="5724" y="1432"/>
                        </a:cubicBezTo>
                        <a:cubicBezTo>
                          <a:pt x="5747" y="1140"/>
                          <a:pt x="5782" y="851"/>
                          <a:pt x="5829" y="563"/>
                        </a:cubicBezTo>
                        <a:lnTo>
                          <a:pt x="5829" y="563"/>
                        </a:lnTo>
                        <a:cubicBezTo>
                          <a:pt x="5416" y="596"/>
                          <a:pt x="5003" y="634"/>
                          <a:pt x="4589" y="678"/>
                        </a:cubicBezTo>
                        <a:cubicBezTo>
                          <a:pt x="3859" y="759"/>
                          <a:pt x="3129" y="841"/>
                          <a:pt x="2393" y="990"/>
                        </a:cubicBezTo>
                        <a:cubicBezTo>
                          <a:pt x="2019" y="1062"/>
                          <a:pt x="1648" y="1144"/>
                          <a:pt x="1260" y="1278"/>
                        </a:cubicBezTo>
                        <a:cubicBezTo>
                          <a:pt x="1067" y="1351"/>
                          <a:pt x="870" y="1428"/>
                          <a:pt x="649" y="1562"/>
                        </a:cubicBezTo>
                        <a:cubicBezTo>
                          <a:pt x="539" y="1624"/>
                          <a:pt x="419" y="1706"/>
                          <a:pt x="288" y="1845"/>
                        </a:cubicBezTo>
                        <a:cubicBezTo>
                          <a:pt x="260" y="1879"/>
                          <a:pt x="226" y="1918"/>
                          <a:pt x="193" y="1965"/>
                        </a:cubicBezTo>
                        <a:cubicBezTo>
                          <a:pt x="164" y="2009"/>
                          <a:pt x="130" y="2062"/>
                          <a:pt x="106" y="2120"/>
                        </a:cubicBezTo>
                        <a:cubicBezTo>
                          <a:pt x="49" y="2229"/>
                          <a:pt x="9" y="2384"/>
                          <a:pt x="0" y="2542"/>
                        </a:cubicBezTo>
                        <a:cubicBezTo>
                          <a:pt x="0" y="2697"/>
                          <a:pt x="38" y="2855"/>
                          <a:pt x="91" y="2970"/>
                        </a:cubicBezTo>
                        <a:cubicBezTo>
                          <a:pt x="115" y="3028"/>
                          <a:pt x="149" y="3090"/>
                          <a:pt x="173" y="3129"/>
                        </a:cubicBezTo>
                        <a:cubicBezTo>
                          <a:pt x="207" y="3176"/>
                          <a:pt x="235" y="3225"/>
                          <a:pt x="269" y="3254"/>
                        </a:cubicBezTo>
                        <a:cubicBezTo>
                          <a:pt x="390" y="3407"/>
                          <a:pt x="505" y="3498"/>
                          <a:pt x="610" y="3575"/>
                        </a:cubicBezTo>
                        <a:cubicBezTo>
                          <a:pt x="827" y="3729"/>
                          <a:pt x="1019" y="3826"/>
                          <a:pt x="1216" y="3917"/>
                        </a:cubicBezTo>
                        <a:cubicBezTo>
                          <a:pt x="1595" y="4090"/>
                          <a:pt x="1965" y="4219"/>
                          <a:pt x="2331" y="4334"/>
                        </a:cubicBezTo>
                        <a:cubicBezTo>
                          <a:pt x="3061" y="4560"/>
                          <a:pt x="3787" y="4733"/>
                          <a:pt x="4513" y="4888"/>
                        </a:cubicBezTo>
                        <a:cubicBezTo>
                          <a:pt x="5003" y="4988"/>
                          <a:pt x="5483" y="5079"/>
                          <a:pt x="5973" y="5166"/>
                        </a:cubicBezTo>
                        <a:cubicBezTo>
                          <a:pt x="6935" y="5339"/>
                          <a:pt x="7901" y="5478"/>
                          <a:pt x="8872" y="5603"/>
                        </a:cubicBezTo>
                        <a:cubicBezTo>
                          <a:pt x="11779" y="5964"/>
                          <a:pt x="14692" y="6170"/>
                          <a:pt x="17613" y="6243"/>
                        </a:cubicBezTo>
                        <a:cubicBezTo>
                          <a:pt x="18511" y="6261"/>
                          <a:pt x="19411" y="6272"/>
                          <a:pt x="20311" y="6272"/>
                        </a:cubicBezTo>
                        <a:cubicBezTo>
                          <a:pt x="22333" y="6272"/>
                          <a:pt x="24360" y="6215"/>
                          <a:pt x="26388" y="6046"/>
                        </a:cubicBezTo>
                        <a:cubicBezTo>
                          <a:pt x="27537" y="5949"/>
                          <a:pt x="28685" y="5820"/>
                          <a:pt x="29848" y="5647"/>
                        </a:cubicBezTo>
                        <a:cubicBezTo>
                          <a:pt x="30165" y="5598"/>
                          <a:pt x="30482" y="5545"/>
                          <a:pt x="30804" y="5488"/>
                        </a:cubicBezTo>
                        <a:cubicBezTo>
                          <a:pt x="31545" y="5349"/>
                          <a:pt x="32285" y="5199"/>
                          <a:pt x="33059" y="4979"/>
                        </a:cubicBezTo>
                        <a:cubicBezTo>
                          <a:pt x="33443" y="4864"/>
                          <a:pt x="33832" y="4744"/>
                          <a:pt x="34270" y="4556"/>
                        </a:cubicBezTo>
                        <a:cubicBezTo>
                          <a:pt x="34486" y="4455"/>
                          <a:pt x="34712" y="4349"/>
                          <a:pt x="35000" y="4157"/>
                        </a:cubicBezTo>
                        <a:cubicBezTo>
                          <a:pt x="35140" y="4061"/>
                          <a:pt x="35302" y="3941"/>
                          <a:pt x="35490" y="3715"/>
                        </a:cubicBezTo>
                        <a:cubicBezTo>
                          <a:pt x="35539" y="3667"/>
                          <a:pt x="35586" y="3595"/>
                          <a:pt x="35634" y="3522"/>
                        </a:cubicBezTo>
                        <a:cubicBezTo>
                          <a:pt x="35683" y="3455"/>
                          <a:pt x="35735" y="3360"/>
                          <a:pt x="35779" y="3263"/>
                        </a:cubicBezTo>
                        <a:cubicBezTo>
                          <a:pt x="35865" y="3071"/>
                          <a:pt x="35932" y="2806"/>
                          <a:pt x="35932" y="2542"/>
                        </a:cubicBezTo>
                        <a:cubicBezTo>
                          <a:pt x="35932" y="2273"/>
                          <a:pt x="35860" y="2009"/>
                          <a:pt x="35769" y="1821"/>
                        </a:cubicBezTo>
                        <a:cubicBezTo>
                          <a:pt x="35721" y="1725"/>
                          <a:pt x="35668" y="1634"/>
                          <a:pt x="35619" y="1572"/>
                        </a:cubicBezTo>
                        <a:cubicBezTo>
                          <a:pt x="35572" y="1499"/>
                          <a:pt x="35519" y="1428"/>
                          <a:pt x="35475" y="1379"/>
                        </a:cubicBezTo>
                        <a:cubicBezTo>
                          <a:pt x="35284" y="1168"/>
                          <a:pt x="35115" y="1053"/>
                          <a:pt x="34971" y="961"/>
                        </a:cubicBezTo>
                        <a:cubicBezTo>
                          <a:pt x="34683" y="783"/>
                          <a:pt x="34457" y="697"/>
                          <a:pt x="34231" y="615"/>
                        </a:cubicBezTo>
                        <a:cubicBezTo>
                          <a:pt x="33794" y="457"/>
                          <a:pt x="33399" y="375"/>
                          <a:pt x="33006" y="298"/>
                        </a:cubicBezTo>
                        <a:cubicBezTo>
                          <a:pt x="32232" y="153"/>
                          <a:pt x="31482" y="82"/>
                          <a:pt x="30733" y="33"/>
                        </a:cubicBezTo>
                        <a:cubicBezTo>
                          <a:pt x="30493" y="20"/>
                          <a:pt x="30247" y="5"/>
                          <a:pt x="30007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8" name="Google Shape;3528;p65"/>
                  <p:cNvSpPr/>
                  <p:nvPr/>
                </p:nvSpPr>
                <p:spPr>
                  <a:xfrm>
                    <a:off x="6247802" y="662981"/>
                    <a:ext cx="81237" cy="813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3" h="3399" extrusionOk="0">
                        <a:moveTo>
                          <a:pt x="1696" y="1"/>
                        </a:moveTo>
                        <a:cubicBezTo>
                          <a:pt x="1696" y="1102"/>
                          <a:pt x="1101" y="1697"/>
                          <a:pt x="0" y="1697"/>
                        </a:cubicBezTo>
                        <a:cubicBezTo>
                          <a:pt x="1101" y="1697"/>
                          <a:pt x="1696" y="2294"/>
                          <a:pt x="1696" y="3399"/>
                        </a:cubicBezTo>
                        <a:cubicBezTo>
                          <a:pt x="1696" y="2294"/>
                          <a:pt x="2292" y="1697"/>
                          <a:pt x="3392" y="1697"/>
                        </a:cubicBezTo>
                        <a:cubicBezTo>
                          <a:pt x="2292" y="1697"/>
                          <a:pt x="1696" y="1102"/>
                          <a:pt x="1696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9" name="Google Shape;3529;p65"/>
                  <p:cNvSpPr/>
                  <p:nvPr/>
                </p:nvSpPr>
                <p:spPr>
                  <a:xfrm>
                    <a:off x="5852559" y="963292"/>
                    <a:ext cx="83918" cy="839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5" h="3505" extrusionOk="0">
                        <a:moveTo>
                          <a:pt x="1750" y="1"/>
                        </a:moveTo>
                        <a:cubicBezTo>
                          <a:pt x="1750" y="1135"/>
                          <a:pt x="1134" y="1750"/>
                          <a:pt x="0" y="1750"/>
                        </a:cubicBezTo>
                        <a:cubicBezTo>
                          <a:pt x="1134" y="1750"/>
                          <a:pt x="1750" y="2365"/>
                          <a:pt x="1750" y="3504"/>
                        </a:cubicBezTo>
                        <a:cubicBezTo>
                          <a:pt x="1750" y="2365"/>
                          <a:pt x="2365" y="1750"/>
                          <a:pt x="3504" y="1750"/>
                        </a:cubicBezTo>
                        <a:cubicBezTo>
                          <a:pt x="2365" y="1750"/>
                          <a:pt x="1750" y="1135"/>
                          <a:pt x="1750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0" name="Google Shape;3530;p65"/>
                  <p:cNvSpPr/>
                  <p:nvPr/>
                </p:nvSpPr>
                <p:spPr>
                  <a:xfrm>
                    <a:off x="5928600" y="1020155"/>
                    <a:ext cx="54110" cy="53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0" h="2255" extrusionOk="0">
                        <a:moveTo>
                          <a:pt x="1130" y="0"/>
                        </a:moveTo>
                        <a:cubicBezTo>
                          <a:pt x="1130" y="730"/>
                          <a:pt x="736" y="1129"/>
                          <a:pt x="1" y="1129"/>
                        </a:cubicBezTo>
                        <a:cubicBezTo>
                          <a:pt x="736" y="1129"/>
                          <a:pt x="1130" y="1524"/>
                          <a:pt x="1130" y="2254"/>
                        </a:cubicBezTo>
                        <a:cubicBezTo>
                          <a:pt x="1130" y="1524"/>
                          <a:pt x="1529" y="1129"/>
                          <a:pt x="2260" y="1129"/>
                        </a:cubicBezTo>
                        <a:cubicBezTo>
                          <a:pt x="1529" y="1129"/>
                          <a:pt x="1130" y="730"/>
                          <a:pt x="1130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1" name="Google Shape;3531;p65"/>
                  <p:cNvSpPr/>
                  <p:nvPr/>
                </p:nvSpPr>
                <p:spPr>
                  <a:xfrm>
                    <a:off x="5948736" y="745415"/>
                    <a:ext cx="94262" cy="365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7" h="1528" extrusionOk="0">
                        <a:moveTo>
                          <a:pt x="3796" y="1"/>
                        </a:moveTo>
                        <a:cubicBezTo>
                          <a:pt x="3744" y="1"/>
                          <a:pt x="3697" y="33"/>
                          <a:pt x="3682" y="86"/>
                        </a:cubicBezTo>
                        <a:cubicBezTo>
                          <a:pt x="3677" y="86"/>
                          <a:pt x="3653" y="162"/>
                          <a:pt x="3586" y="277"/>
                        </a:cubicBezTo>
                        <a:cubicBezTo>
                          <a:pt x="3489" y="450"/>
                          <a:pt x="3316" y="701"/>
                          <a:pt x="3034" y="907"/>
                        </a:cubicBezTo>
                        <a:cubicBezTo>
                          <a:pt x="2894" y="1013"/>
                          <a:pt x="2726" y="1104"/>
                          <a:pt x="2524" y="1171"/>
                        </a:cubicBezTo>
                        <a:cubicBezTo>
                          <a:pt x="2327" y="1239"/>
                          <a:pt x="2096" y="1277"/>
                          <a:pt x="1827" y="1277"/>
                        </a:cubicBezTo>
                        <a:cubicBezTo>
                          <a:pt x="1462" y="1277"/>
                          <a:pt x="1188" y="1206"/>
                          <a:pt x="976" y="1095"/>
                        </a:cubicBezTo>
                        <a:cubicBezTo>
                          <a:pt x="818" y="1013"/>
                          <a:pt x="698" y="907"/>
                          <a:pt x="601" y="802"/>
                        </a:cubicBezTo>
                        <a:cubicBezTo>
                          <a:pt x="452" y="638"/>
                          <a:pt x="366" y="465"/>
                          <a:pt x="318" y="330"/>
                        </a:cubicBezTo>
                        <a:cubicBezTo>
                          <a:pt x="294" y="264"/>
                          <a:pt x="279" y="206"/>
                          <a:pt x="270" y="168"/>
                        </a:cubicBezTo>
                        <a:cubicBezTo>
                          <a:pt x="266" y="148"/>
                          <a:pt x="260" y="133"/>
                          <a:pt x="260" y="124"/>
                        </a:cubicBezTo>
                        <a:lnTo>
                          <a:pt x="260" y="115"/>
                        </a:lnTo>
                        <a:lnTo>
                          <a:pt x="260" y="110"/>
                        </a:lnTo>
                        <a:cubicBezTo>
                          <a:pt x="251" y="48"/>
                          <a:pt x="198" y="3"/>
                          <a:pt x="134" y="3"/>
                        </a:cubicBezTo>
                        <a:cubicBezTo>
                          <a:pt x="128" y="3"/>
                          <a:pt x="122" y="3"/>
                          <a:pt x="116" y="4"/>
                        </a:cubicBezTo>
                        <a:cubicBezTo>
                          <a:pt x="49" y="13"/>
                          <a:pt x="0" y="76"/>
                          <a:pt x="11" y="144"/>
                        </a:cubicBezTo>
                        <a:cubicBezTo>
                          <a:pt x="11" y="148"/>
                          <a:pt x="25" y="235"/>
                          <a:pt x="68" y="364"/>
                        </a:cubicBezTo>
                        <a:cubicBezTo>
                          <a:pt x="97" y="465"/>
                          <a:pt x="150" y="585"/>
                          <a:pt x="222" y="710"/>
                        </a:cubicBezTo>
                        <a:cubicBezTo>
                          <a:pt x="279" y="807"/>
                          <a:pt x="352" y="907"/>
                          <a:pt x="443" y="998"/>
                        </a:cubicBezTo>
                        <a:cubicBezTo>
                          <a:pt x="577" y="1142"/>
                          <a:pt x="756" y="1277"/>
                          <a:pt x="986" y="1373"/>
                        </a:cubicBezTo>
                        <a:cubicBezTo>
                          <a:pt x="1211" y="1470"/>
                          <a:pt x="1490" y="1528"/>
                          <a:pt x="1827" y="1528"/>
                        </a:cubicBezTo>
                        <a:cubicBezTo>
                          <a:pt x="2226" y="1528"/>
                          <a:pt x="2557" y="1446"/>
                          <a:pt x="2826" y="1315"/>
                        </a:cubicBezTo>
                        <a:cubicBezTo>
                          <a:pt x="3034" y="1224"/>
                          <a:pt x="3201" y="1104"/>
                          <a:pt x="3340" y="980"/>
                        </a:cubicBezTo>
                        <a:cubicBezTo>
                          <a:pt x="3553" y="792"/>
                          <a:pt x="3697" y="590"/>
                          <a:pt x="3783" y="437"/>
                        </a:cubicBezTo>
                        <a:cubicBezTo>
                          <a:pt x="3874" y="283"/>
                          <a:pt x="3913" y="177"/>
                          <a:pt x="3917" y="168"/>
                        </a:cubicBezTo>
                        <a:cubicBezTo>
                          <a:pt x="3937" y="104"/>
                          <a:pt x="3903" y="33"/>
                          <a:pt x="3841" y="9"/>
                        </a:cubicBezTo>
                        <a:cubicBezTo>
                          <a:pt x="3826" y="3"/>
                          <a:pt x="3811" y="1"/>
                          <a:pt x="3796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2" name="Google Shape;3532;p65"/>
                  <p:cNvSpPr/>
                  <p:nvPr/>
                </p:nvSpPr>
                <p:spPr>
                  <a:xfrm>
                    <a:off x="5874538" y="734090"/>
                    <a:ext cx="62155" cy="393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6" h="1645" extrusionOk="0">
                        <a:moveTo>
                          <a:pt x="1298" y="1"/>
                        </a:moveTo>
                        <a:cubicBezTo>
                          <a:pt x="582" y="1"/>
                          <a:pt x="0" y="371"/>
                          <a:pt x="0" y="823"/>
                        </a:cubicBezTo>
                        <a:cubicBezTo>
                          <a:pt x="0" y="1275"/>
                          <a:pt x="582" y="1644"/>
                          <a:pt x="1298" y="1644"/>
                        </a:cubicBezTo>
                        <a:cubicBezTo>
                          <a:pt x="2014" y="1644"/>
                          <a:pt x="2595" y="1275"/>
                          <a:pt x="2595" y="823"/>
                        </a:cubicBezTo>
                        <a:cubicBezTo>
                          <a:pt x="2595" y="371"/>
                          <a:pt x="2014" y="1"/>
                          <a:pt x="1298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3" name="Google Shape;3533;p65"/>
                  <p:cNvSpPr/>
                  <p:nvPr/>
                </p:nvSpPr>
                <p:spPr>
                  <a:xfrm>
                    <a:off x="6052167" y="734090"/>
                    <a:ext cx="62155" cy="393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6" h="1645" extrusionOk="0">
                        <a:moveTo>
                          <a:pt x="1298" y="1"/>
                        </a:moveTo>
                        <a:cubicBezTo>
                          <a:pt x="582" y="1"/>
                          <a:pt x="1" y="371"/>
                          <a:pt x="1" y="823"/>
                        </a:cubicBezTo>
                        <a:cubicBezTo>
                          <a:pt x="1" y="1275"/>
                          <a:pt x="582" y="1644"/>
                          <a:pt x="1298" y="1644"/>
                        </a:cubicBezTo>
                        <a:cubicBezTo>
                          <a:pt x="2015" y="1644"/>
                          <a:pt x="2596" y="1275"/>
                          <a:pt x="2596" y="823"/>
                        </a:cubicBezTo>
                        <a:cubicBezTo>
                          <a:pt x="2596" y="371"/>
                          <a:pt x="2015" y="1"/>
                          <a:pt x="1298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4" name="Google Shape;3534;p65"/>
                  <p:cNvSpPr/>
                  <p:nvPr/>
                </p:nvSpPr>
                <p:spPr>
                  <a:xfrm>
                    <a:off x="5900875" y="707059"/>
                    <a:ext cx="29234" cy="401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1" h="1678" extrusionOk="0">
                        <a:moveTo>
                          <a:pt x="611" y="1"/>
                        </a:moveTo>
                        <a:cubicBezTo>
                          <a:pt x="351" y="1"/>
                          <a:pt x="102" y="351"/>
                          <a:pt x="49" y="812"/>
                        </a:cubicBezTo>
                        <a:cubicBezTo>
                          <a:pt x="1" y="1274"/>
                          <a:pt x="251" y="1678"/>
                          <a:pt x="611" y="1678"/>
                        </a:cubicBezTo>
                        <a:cubicBezTo>
                          <a:pt x="972" y="1678"/>
                          <a:pt x="1221" y="1274"/>
                          <a:pt x="1174" y="812"/>
                        </a:cubicBezTo>
                        <a:cubicBezTo>
                          <a:pt x="1120" y="351"/>
                          <a:pt x="870" y="1"/>
                          <a:pt x="611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5" name="Google Shape;3535;p65"/>
                  <p:cNvSpPr/>
                  <p:nvPr/>
                </p:nvSpPr>
                <p:spPr>
                  <a:xfrm>
                    <a:off x="5914785" y="712590"/>
                    <a:ext cx="8308" cy="6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" h="265" extrusionOk="0">
                        <a:moveTo>
                          <a:pt x="174" y="0"/>
                        </a:moveTo>
                        <a:cubicBezTo>
                          <a:pt x="1" y="0"/>
                          <a:pt x="1" y="264"/>
                          <a:pt x="174" y="264"/>
                        </a:cubicBezTo>
                        <a:cubicBezTo>
                          <a:pt x="347" y="264"/>
                          <a:pt x="347" y="0"/>
                          <a:pt x="174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6" name="Google Shape;3536;p65"/>
                  <p:cNvSpPr/>
                  <p:nvPr/>
                </p:nvSpPr>
                <p:spPr>
                  <a:xfrm>
                    <a:off x="6071872" y="712470"/>
                    <a:ext cx="29354" cy="401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6" h="1678" extrusionOk="0">
                        <a:moveTo>
                          <a:pt x="610" y="1"/>
                        </a:moveTo>
                        <a:cubicBezTo>
                          <a:pt x="355" y="1"/>
                          <a:pt x="105" y="351"/>
                          <a:pt x="53" y="813"/>
                        </a:cubicBezTo>
                        <a:cubicBezTo>
                          <a:pt x="0" y="1274"/>
                          <a:pt x="249" y="1678"/>
                          <a:pt x="610" y="1678"/>
                        </a:cubicBezTo>
                        <a:cubicBezTo>
                          <a:pt x="976" y="1678"/>
                          <a:pt x="1225" y="1274"/>
                          <a:pt x="1172" y="813"/>
                        </a:cubicBezTo>
                        <a:cubicBezTo>
                          <a:pt x="1120" y="351"/>
                          <a:pt x="870" y="1"/>
                          <a:pt x="610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7" name="Google Shape;3537;p65"/>
                  <p:cNvSpPr/>
                  <p:nvPr/>
                </p:nvSpPr>
                <p:spPr>
                  <a:xfrm>
                    <a:off x="6085902" y="718001"/>
                    <a:ext cx="8188" cy="6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" h="265" extrusionOk="0">
                        <a:moveTo>
                          <a:pt x="168" y="0"/>
                        </a:moveTo>
                        <a:cubicBezTo>
                          <a:pt x="0" y="0"/>
                          <a:pt x="0" y="264"/>
                          <a:pt x="168" y="264"/>
                        </a:cubicBezTo>
                        <a:cubicBezTo>
                          <a:pt x="341" y="264"/>
                          <a:pt x="341" y="0"/>
                          <a:pt x="168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8" name="Google Shape;3538;p65"/>
                  <p:cNvSpPr/>
                  <p:nvPr/>
                </p:nvSpPr>
                <p:spPr>
                  <a:xfrm>
                    <a:off x="6197498" y="656780"/>
                    <a:ext cx="88037" cy="9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7" h="3918" extrusionOk="0">
                        <a:moveTo>
                          <a:pt x="1962" y="0"/>
                        </a:moveTo>
                        <a:cubicBezTo>
                          <a:pt x="880" y="0"/>
                          <a:pt x="1" y="876"/>
                          <a:pt x="1" y="1956"/>
                        </a:cubicBezTo>
                        <a:cubicBezTo>
                          <a:pt x="1" y="2019"/>
                          <a:pt x="6" y="2076"/>
                          <a:pt x="10" y="2140"/>
                        </a:cubicBezTo>
                        <a:cubicBezTo>
                          <a:pt x="813" y="1423"/>
                          <a:pt x="1640" y="736"/>
                          <a:pt x="2481" y="68"/>
                        </a:cubicBezTo>
                        <a:cubicBezTo>
                          <a:pt x="2317" y="24"/>
                          <a:pt x="2139" y="0"/>
                          <a:pt x="1962" y="0"/>
                        </a:cubicBezTo>
                        <a:close/>
                        <a:moveTo>
                          <a:pt x="3566" y="836"/>
                        </a:moveTo>
                        <a:cubicBezTo>
                          <a:pt x="2769" y="1457"/>
                          <a:pt x="1842" y="2000"/>
                          <a:pt x="1236" y="2515"/>
                        </a:cubicBezTo>
                        <a:cubicBezTo>
                          <a:pt x="962" y="2735"/>
                          <a:pt x="683" y="2961"/>
                          <a:pt x="361" y="3085"/>
                        </a:cubicBezTo>
                        <a:cubicBezTo>
                          <a:pt x="711" y="3591"/>
                          <a:pt x="1299" y="3917"/>
                          <a:pt x="1962" y="3917"/>
                        </a:cubicBezTo>
                        <a:cubicBezTo>
                          <a:pt x="2197" y="3917"/>
                          <a:pt x="2418" y="3874"/>
                          <a:pt x="2629" y="3802"/>
                        </a:cubicBezTo>
                        <a:cubicBezTo>
                          <a:pt x="2971" y="3451"/>
                          <a:pt x="3255" y="3038"/>
                          <a:pt x="3552" y="2639"/>
                        </a:cubicBezTo>
                        <a:cubicBezTo>
                          <a:pt x="3283" y="2192"/>
                          <a:pt x="2788" y="1956"/>
                          <a:pt x="2101" y="1956"/>
                        </a:cubicBezTo>
                        <a:cubicBezTo>
                          <a:pt x="2913" y="1956"/>
                          <a:pt x="3451" y="1630"/>
                          <a:pt x="3677" y="1015"/>
                        </a:cubicBezTo>
                        <a:cubicBezTo>
                          <a:pt x="3643" y="952"/>
                          <a:pt x="3610" y="894"/>
                          <a:pt x="3566" y="836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9" name="Google Shape;3539;p65"/>
                  <p:cNvSpPr/>
                  <p:nvPr/>
                </p:nvSpPr>
                <p:spPr>
                  <a:xfrm>
                    <a:off x="6260443" y="719964"/>
                    <a:ext cx="25092" cy="278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8" h="1163" extrusionOk="0">
                        <a:moveTo>
                          <a:pt x="923" y="0"/>
                        </a:moveTo>
                        <a:cubicBezTo>
                          <a:pt x="626" y="399"/>
                          <a:pt x="342" y="812"/>
                          <a:pt x="0" y="1163"/>
                        </a:cubicBezTo>
                        <a:cubicBezTo>
                          <a:pt x="447" y="1000"/>
                          <a:pt x="822" y="673"/>
                          <a:pt x="1048" y="260"/>
                        </a:cubicBezTo>
                        <a:cubicBezTo>
                          <a:pt x="1014" y="169"/>
                          <a:pt x="972" y="77"/>
                          <a:pt x="923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40" name="Google Shape;3540;p65"/>
                  <p:cNvSpPr/>
                  <p:nvPr/>
                </p:nvSpPr>
                <p:spPr>
                  <a:xfrm>
                    <a:off x="6197738" y="658408"/>
                    <a:ext cx="85163" cy="722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7" h="3018" extrusionOk="0">
                        <a:moveTo>
                          <a:pt x="2471" y="0"/>
                        </a:moveTo>
                        <a:cubicBezTo>
                          <a:pt x="1630" y="668"/>
                          <a:pt x="803" y="1355"/>
                          <a:pt x="0" y="2072"/>
                        </a:cubicBezTo>
                        <a:cubicBezTo>
                          <a:pt x="29" y="2422"/>
                          <a:pt x="154" y="2749"/>
                          <a:pt x="351" y="3017"/>
                        </a:cubicBezTo>
                        <a:cubicBezTo>
                          <a:pt x="673" y="2893"/>
                          <a:pt x="952" y="2667"/>
                          <a:pt x="1226" y="2447"/>
                        </a:cubicBezTo>
                        <a:cubicBezTo>
                          <a:pt x="1832" y="1932"/>
                          <a:pt x="2759" y="1389"/>
                          <a:pt x="3556" y="768"/>
                        </a:cubicBezTo>
                        <a:cubicBezTo>
                          <a:pt x="3302" y="399"/>
                          <a:pt x="2917" y="125"/>
                          <a:pt x="2471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41" name="Google Shape;3541;p65"/>
                  <p:cNvSpPr/>
                  <p:nvPr/>
                </p:nvSpPr>
                <p:spPr>
                  <a:xfrm>
                    <a:off x="6247802" y="681081"/>
                    <a:ext cx="43504" cy="451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1884" extrusionOk="0">
                        <a:moveTo>
                          <a:pt x="1576" y="0"/>
                        </a:moveTo>
                        <a:cubicBezTo>
                          <a:pt x="1350" y="615"/>
                          <a:pt x="812" y="941"/>
                          <a:pt x="0" y="941"/>
                        </a:cubicBezTo>
                        <a:cubicBezTo>
                          <a:pt x="687" y="941"/>
                          <a:pt x="1182" y="1177"/>
                          <a:pt x="1451" y="1624"/>
                        </a:cubicBezTo>
                        <a:cubicBezTo>
                          <a:pt x="1500" y="1701"/>
                          <a:pt x="1542" y="1793"/>
                          <a:pt x="1576" y="1884"/>
                        </a:cubicBezTo>
                        <a:cubicBezTo>
                          <a:pt x="1730" y="1605"/>
                          <a:pt x="1817" y="1283"/>
                          <a:pt x="1817" y="941"/>
                        </a:cubicBezTo>
                        <a:cubicBezTo>
                          <a:pt x="1817" y="600"/>
                          <a:pt x="1730" y="278"/>
                          <a:pt x="1576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42" name="Google Shape;3542;p65"/>
                <p:cNvGrpSpPr/>
                <p:nvPr/>
              </p:nvGrpSpPr>
              <p:grpSpPr>
                <a:xfrm rot="-931010">
                  <a:off x="7282042" y="1623507"/>
                  <a:ext cx="834185" cy="570571"/>
                  <a:chOff x="5505008" y="410956"/>
                  <a:chExt cx="860302" cy="588435"/>
                </a:xfrm>
              </p:grpSpPr>
              <p:sp>
                <p:nvSpPr>
                  <p:cNvPr id="3543" name="Google Shape;3543;p65"/>
                  <p:cNvSpPr/>
                  <p:nvPr/>
                </p:nvSpPr>
                <p:spPr>
                  <a:xfrm>
                    <a:off x="5640333" y="410956"/>
                    <a:ext cx="588435" cy="588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77" h="24577" extrusionOk="0">
                        <a:moveTo>
                          <a:pt x="12288" y="0"/>
                        </a:moveTo>
                        <a:cubicBezTo>
                          <a:pt x="5503" y="0"/>
                          <a:pt x="0" y="5499"/>
                          <a:pt x="0" y="12288"/>
                        </a:cubicBezTo>
                        <a:cubicBezTo>
                          <a:pt x="0" y="19075"/>
                          <a:pt x="5503" y="24576"/>
                          <a:pt x="12288" y="24576"/>
                        </a:cubicBezTo>
                        <a:cubicBezTo>
                          <a:pt x="19075" y="24576"/>
                          <a:pt x="24576" y="19075"/>
                          <a:pt x="24576" y="12288"/>
                        </a:cubicBezTo>
                        <a:cubicBezTo>
                          <a:pt x="24576" y="5499"/>
                          <a:pt x="19075" y="0"/>
                          <a:pt x="1228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44" name="Google Shape;3544;p65"/>
                  <p:cNvSpPr/>
                  <p:nvPr/>
                </p:nvSpPr>
                <p:spPr>
                  <a:xfrm>
                    <a:off x="5930845" y="789846"/>
                    <a:ext cx="281803" cy="2095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70" h="8752" extrusionOk="0">
                        <a:moveTo>
                          <a:pt x="11769" y="1"/>
                        </a:moveTo>
                        <a:cubicBezTo>
                          <a:pt x="10251" y="5061"/>
                          <a:pt x="5556" y="8751"/>
                          <a:pt x="0" y="8751"/>
                        </a:cubicBezTo>
                        <a:cubicBezTo>
                          <a:pt x="5556" y="8751"/>
                          <a:pt x="10256" y="5061"/>
                          <a:pt x="11769" y="1"/>
                        </a:cubicBezTo>
                        <a:close/>
                      </a:path>
                    </a:pathLst>
                  </a:custGeom>
                  <a:solidFill>
                    <a:srgbClr val="E6AC7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45" name="Google Shape;3545;p65"/>
                  <p:cNvSpPr/>
                  <p:nvPr/>
                </p:nvSpPr>
                <p:spPr>
                  <a:xfrm>
                    <a:off x="5958115" y="730110"/>
                    <a:ext cx="240167" cy="102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31" h="4279" extrusionOk="0">
                        <a:moveTo>
                          <a:pt x="2725" y="1"/>
                        </a:moveTo>
                        <a:cubicBezTo>
                          <a:pt x="1802" y="1"/>
                          <a:pt x="871" y="180"/>
                          <a:pt x="1" y="511"/>
                        </a:cubicBezTo>
                        <a:cubicBezTo>
                          <a:pt x="1015" y="477"/>
                          <a:pt x="2028" y="433"/>
                          <a:pt x="3042" y="382"/>
                        </a:cubicBezTo>
                        <a:cubicBezTo>
                          <a:pt x="3601" y="353"/>
                          <a:pt x="4158" y="324"/>
                          <a:pt x="4715" y="289"/>
                        </a:cubicBezTo>
                        <a:cubicBezTo>
                          <a:pt x="4066" y="98"/>
                          <a:pt x="3399" y="1"/>
                          <a:pt x="2725" y="1"/>
                        </a:cubicBezTo>
                        <a:close/>
                        <a:moveTo>
                          <a:pt x="10031" y="3403"/>
                        </a:moveTo>
                        <a:cubicBezTo>
                          <a:pt x="9310" y="3496"/>
                          <a:pt x="8593" y="3567"/>
                          <a:pt x="7877" y="3625"/>
                        </a:cubicBezTo>
                        <a:cubicBezTo>
                          <a:pt x="7411" y="3663"/>
                          <a:pt x="6950" y="3698"/>
                          <a:pt x="6484" y="3726"/>
                        </a:cubicBezTo>
                        <a:cubicBezTo>
                          <a:pt x="7262" y="3865"/>
                          <a:pt x="8093" y="3760"/>
                          <a:pt x="8843" y="4029"/>
                        </a:cubicBezTo>
                        <a:cubicBezTo>
                          <a:pt x="9021" y="4095"/>
                          <a:pt x="9194" y="4177"/>
                          <a:pt x="9352" y="4279"/>
                        </a:cubicBezTo>
                        <a:cubicBezTo>
                          <a:pt x="9588" y="3995"/>
                          <a:pt x="9814" y="3707"/>
                          <a:pt x="10031" y="3403"/>
                        </a:cubicBezTo>
                        <a:close/>
                      </a:path>
                    </a:pathLst>
                  </a:custGeom>
                  <a:solidFill>
                    <a:srgbClr val="EA65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46" name="Google Shape;3546;p65"/>
                  <p:cNvSpPr/>
                  <p:nvPr/>
                </p:nvSpPr>
                <p:spPr>
                  <a:xfrm>
                    <a:off x="5869504" y="737029"/>
                    <a:ext cx="340367" cy="82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16" h="3438" extrusionOk="0">
                        <a:moveTo>
                          <a:pt x="8416" y="0"/>
                        </a:moveTo>
                        <a:cubicBezTo>
                          <a:pt x="7859" y="35"/>
                          <a:pt x="7302" y="64"/>
                          <a:pt x="6743" y="93"/>
                        </a:cubicBezTo>
                        <a:cubicBezTo>
                          <a:pt x="5729" y="144"/>
                          <a:pt x="4716" y="188"/>
                          <a:pt x="3702" y="222"/>
                        </a:cubicBezTo>
                        <a:cubicBezTo>
                          <a:pt x="2163" y="808"/>
                          <a:pt x="814" y="1885"/>
                          <a:pt x="1" y="3316"/>
                        </a:cubicBezTo>
                        <a:cubicBezTo>
                          <a:pt x="145" y="3345"/>
                          <a:pt x="284" y="3360"/>
                          <a:pt x="419" y="3360"/>
                        </a:cubicBezTo>
                        <a:cubicBezTo>
                          <a:pt x="1347" y="3360"/>
                          <a:pt x="2178" y="2759"/>
                          <a:pt x="3019" y="2154"/>
                        </a:cubicBezTo>
                        <a:cubicBezTo>
                          <a:pt x="3855" y="1553"/>
                          <a:pt x="4701" y="947"/>
                          <a:pt x="5648" y="947"/>
                        </a:cubicBezTo>
                        <a:cubicBezTo>
                          <a:pt x="5734" y="947"/>
                          <a:pt x="5825" y="958"/>
                          <a:pt x="5917" y="967"/>
                        </a:cubicBezTo>
                        <a:cubicBezTo>
                          <a:pt x="7426" y="1144"/>
                          <a:pt x="8311" y="2850"/>
                          <a:pt x="9752" y="3331"/>
                        </a:cubicBezTo>
                        <a:cubicBezTo>
                          <a:pt x="9897" y="3380"/>
                          <a:pt x="10041" y="3413"/>
                          <a:pt x="10185" y="3437"/>
                        </a:cubicBezTo>
                        <a:cubicBezTo>
                          <a:pt x="10651" y="3409"/>
                          <a:pt x="11112" y="3374"/>
                          <a:pt x="11578" y="3336"/>
                        </a:cubicBezTo>
                        <a:cubicBezTo>
                          <a:pt x="12294" y="3278"/>
                          <a:pt x="13011" y="3207"/>
                          <a:pt x="13732" y="3114"/>
                        </a:cubicBezTo>
                        <a:cubicBezTo>
                          <a:pt x="13899" y="2884"/>
                          <a:pt x="14063" y="2644"/>
                          <a:pt x="14216" y="2399"/>
                        </a:cubicBezTo>
                        <a:cubicBezTo>
                          <a:pt x="13741" y="2375"/>
                          <a:pt x="13251" y="2284"/>
                          <a:pt x="12745" y="2105"/>
                        </a:cubicBezTo>
                        <a:cubicBezTo>
                          <a:pt x="11410" y="1635"/>
                          <a:pt x="10271" y="727"/>
                          <a:pt x="8959" y="193"/>
                        </a:cubicBezTo>
                        <a:cubicBezTo>
                          <a:pt x="8781" y="121"/>
                          <a:pt x="8599" y="58"/>
                          <a:pt x="841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47" name="Google Shape;3547;p65"/>
                  <p:cNvSpPr/>
                  <p:nvPr/>
                </p:nvSpPr>
                <p:spPr>
                  <a:xfrm>
                    <a:off x="6221267" y="657516"/>
                    <a:ext cx="3807" cy="468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" h="1957" extrusionOk="0">
                        <a:moveTo>
                          <a:pt x="0" y="1"/>
                        </a:moveTo>
                        <a:cubicBezTo>
                          <a:pt x="101" y="640"/>
                          <a:pt x="158" y="1294"/>
                          <a:pt x="158" y="1957"/>
                        </a:cubicBezTo>
                        <a:lnTo>
                          <a:pt x="158" y="1928"/>
                        </a:lnTo>
                        <a:cubicBezTo>
                          <a:pt x="158" y="1269"/>
                          <a:pt x="106" y="626"/>
                          <a:pt x="5" y="1"/>
                        </a:cubicBezTo>
                        <a:close/>
                      </a:path>
                    </a:pathLst>
                  </a:custGeom>
                  <a:solidFill>
                    <a:srgbClr val="EAD2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48" name="Google Shape;3548;p65"/>
                  <p:cNvSpPr/>
                  <p:nvPr/>
                </p:nvSpPr>
                <p:spPr>
                  <a:xfrm>
                    <a:off x="6136247" y="725537"/>
                    <a:ext cx="87318" cy="2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7" h="1173" extrusionOk="0">
                        <a:moveTo>
                          <a:pt x="3647" y="1"/>
                        </a:moveTo>
                        <a:lnTo>
                          <a:pt x="3647" y="1"/>
                        </a:lnTo>
                        <a:cubicBezTo>
                          <a:pt x="2498" y="120"/>
                          <a:pt x="1331" y="216"/>
                          <a:pt x="163" y="293"/>
                        </a:cubicBezTo>
                        <a:cubicBezTo>
                          <a:pt x="111" y="298"/>
                          <a:pt x="58" y="303"/>
                          <a:pt x="0" y="307"/>
                        </a:cubicBezTo>
                        <a:cubicBezTo>
                          <a:pt x="1153" y="735"/>
                          <a:pt x="2307" y="1125"/>
                          <a:pt x="3513" y="1172"/>
                        </a:cubicBezTo>
                        <a:cubicBezTo>
                          <a:pt x="3575" y="788"/>
                          <a:pt x="3618" y="394"/>
                          <a:pt x="3647" y="1"/>
                        </a:cubicBezTo>
                        <a:close/>
                      </a:path>
                    </a:pathLst>
                  </a:custGeom>
                  <a:solidFill>
                    <a:srgbClr val="E2490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49" name="Google Shape;3549;p65"/>
                  <p:cNvSpPr/>
                  <p:nvPr/>
                </p:nvSpPr>
                <p:spPr>
                  <a:xfrm>
                    <a:off x="5690965" y="745098"/>
                    <a:ext cx="136448" cy="72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9" h="3037" extrusionOk="0">
                        <a:moveTo>
                          <a:pt x="3114" y="0"/>
                        </a:moveTo>
                        <a:cubicBezTo>
                          <a:pt x="2451" y="361"/>
                          <a:pt x="1956" y="961"/>
                          <a:pt x="1422" y="1495"/>
                        </a:cubicBezTo>
                        <a:cubicBezTo>
                          <a:pt x="1034" y="1889"/>
                          <a:pt x="533" y="2206"/>
                          <a:pt x="0" y="2495"/>
                        </a:cubicBezTo>
                        <a:cubicBezTo>
                          <a:pt x="72" y="2504"/>
                          <a:pt x="144" y="2513"/>
                          <a:pt x="216" y="2524"/>
                        </a:cubicBezTo>
                        <a:cubicBezTo>
                          <a:pt x="961" y="2615"/>
                          <a:pt x="1706" y="2697"/>
                          <a:pt x="2451" y="2773"/>
                        </a:cubicBezTo>
                        <a:cubicBezTo>
                          <a:pt x="2475" y="2744"/>
                          <a:pt x="2494" y="2715"/>
                          <a:pt x="2513" y="2682"/>
                        </a:cubicBezTo>
                        <a:cubicBezTo>
                          <a:pt x="2782" y="2287"/>
                          <a:pt x="3123" y="1855"/>
                          <a:pt x="3604" y="1832"/>
                        </a:cubicBezTo>
                        <a:lnTo>
                          <a:pt x="3638" y="1832"/>
                        </a:lnTo>
                        <a:cubicBezTo>
                          <a:pt x="4181" y="1832"/>
                          <a:pt x="4517" y="2384"/>
                          <a:pt x="4574" y="2956"/>
                        </a:cubicBezTo>
                        <a:cubicBezTo>
                          <a:pt x="4949" y="2985"/>
                          <a:pt x="5324" y="3014"/>
                          <a:pt x="5699" y="3037"/>
                        </a:cubicBezTo>
                        <a:cubicBezTo>
                          <a:pt x="5656" y="2835"/>
                          <a:pt x="5641" y="2624"/>
                          <a:pt x="5641" y="2413"/>
                        </a:cubicBezTo>
                        <a:cubicBezTo>
                          <a:pt x="5641" y="2085"/>
                          <a:pt x="5676" y="1754"/>
                          <a:pt x="5670" y="1433"/>
                        </a:cubicBezTo>
                        <a:cubicBezTo>
                          <a:pt x="5670" y="995"/>
                          <a:pt x="5618" y="577"/>
                          <a:pt x="5348" y="235"/>
                        </a:cubicBezTo>
                        <a:cubicBezTo>
                          <a:pt x="5277" y="144"/>
                          <a:pt x="5195" y="67"/>
                          <a:pt x="51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0" name="Google Shape;3550;p65"/>
                  <p:cNvSpPr/>
                  <p:nvPr/>
                </p:nvSpPr>
                <p:spPr>
                  <a:xfrm>
                    <a:off x="5994125" y="822193"/>
                    <a:ext cx="10487" cy="4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" h="19" extrusionOk="0">
                        <a:moveTo>
                          <a:pt x="217" y="0"/>
                        </a:moveTo>
                        <a:cubicBezTo>
                          <a:pt x="145" y="0"/>
                          <a:pt x="72" y="5"/>
                          <a:pt x="1" y="19"/>
                        </a:cubicBezTo>
                        <a:lnTo>
                          <a:pt x="438" y="19"/>
                        </a:lnTo>
                        <a:cubicBezTo>
                          <a:pt x="366" y="5"/>
                          <a:pt x="289" y="0"/>
                          <a:pt x="217" y="0"/>
                        </a:cubicBezTo>
                        <a:close/>
                      </a:path>
                    </a:pathLst>
                  </a:custGeom>
                  <a:solidFill>
                    <a:srgbClr val="E2490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551" name="Google Shape;3551;p65"/>
                  <p:cNvGrpSpPr/>
                  <p:nvPr/>
                </p:nvGrpSpPr>
                <p:grpSpPr>
                  <a:xfrm>
                    <a:off x="5640946" y="413206"/>
                    <a:ext cx="588435" cy="535498"/>
                    <a:chOff x="5636639" y="413374"/>
                    <a:chExt cx="588435" cy="535498"/>
                  </a:xfrm>
                </p:grpSpPr>
                <p:sp>
                  <p:nvSpPr>
                    <p:cNvPr id="3552" name="Google Shape;3552;p65"/>
                    <p:cNvSpPr/>
                    <p:nvPr/>
                  </p:nvSpPr>
                  <p:spPr>
                    <a:xfrm>
                      <a:off x="6012896" y="531555"/>
                      <a:ext cx="201117" cy="1148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00" h="4796" extrusionOk="0">
                          <a:moveTo>
                            <a:pt x="6497" y="0"/>
                          </a:moveTo>
                          <a:cubicBezTo>
                            <a:pt x="6219" y="187"/>
                            <a:pt x="5973" y="370"/>
                            <a:pt x="5767" y="543"/>
                          </a:cubicBezTo>
                          <a:cubicBezTo>
                            <a:pt x="6036" y="726"/>
                            <a:pt x="6397" y="821"/>
                            <a:pt x="6838" y="821"/>
                          </a:cubicBezTo>
                          <a:cubicBezTo>
                            <a:pt x="5738" y="821"/>
                            <a:pt x="5142" y="1418"/>
                            <a:pt x="5142" y="2523"/>
                          </a:cubicBezTo>
                          <a:cubicBezTo>
                            <a:pt x="5142" y="2234"/>
                            <a:pt x="5104" y="1979"/>
                            <a:pt x="5022" y="1764"/>
                          </a:cubicBezTo>
                          <a:cubicBezTo>
                            <a:pt x="4796" y="2177"/>
                            <a:pt x="4421" y="2504"/>
                            <a:pt x="3974" y="2667"/>
                          </a:cubicBezTo>
                          <a:cubicBezTo>
                            <a:pt x="3706" y="2937"/>
                            <a:pt x="3398" y="3172"/>
                            <a:pt x="3018" y="3330"/>
                          </a:cubicBezTo>
                          <a:cubicBezTo>
                            <a:pt x="2759" y="3436"/>
                            <a:pt x="5" y="3547"/>
                            <a:pt x="0" y="4253"/>
                          </a:cubicBezTo>
                          <a:cubicBezTo>
                            <a:pt x="0" y="4368"/>
                            <a:pt x="73" y="4498"/>
                            <a:pt x="246" y="4647"/>
                          </a:cubicBezTo>
                          <a:cubicBezTo>
                            <a:pt x="384" y="4772"/>
                            <a:pt x="577" y="4796"/>
                            <a:pt x="765" y="4796"/>
                          </a:cubicBezTo>
                          <a:lnTo>
                            <a:pt x="918" y="4796"/>
                          </a:lnTo>
                          <a:cubicBezTo>
                            <a:pt x="1980" y="4743"/>
                            <a:pt x="5436" y="4594"/>
                            <a:pt x="8400" y="3897"/>
                          </a:cubicBezTo>
                          <a:cubicBezTo>
                            <a:pt x="7996" y="2480"/>
                            <a:pt x="7348" y="1163"/>
                            <a:pt x="6497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341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3" name="Google Shape;3553;p65"/>
                    <p:cNvSpPr/>
                    <p:nvPr/>
                  </p:nvSpPr>
                  <p:spPr>
                    <a:xfrm>
                      <a:off x="5639297" y="495641"/>
                      <a:ext cx="325762" cy="1694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606" h="7079" extrusionOk="0">
                          <a:moveTo>
                            <a:pt x="3547" y="1"/>
                          </a:moveTo>
                          <a:cubicBezTo>
                            <a:pt x="1663" y="1860"/>
                            <a:pt x="375" y="4321"/>
                            <a:pt x="0" y="7079"/>
                          </a:cubicBezTo>
                          <a:cubicBezTo>
                            <a:pt x="111" y="7061"/>
                            <a:pt x="222" y="7041"/>
                            <a:pt x="337" y="7012"/>
                          </a:cubicBezTo>
                          <a:cubicBezTo>
                            <a:pt x="1807" y="6666"/>
                            <a:pt x="2619" y="5109"/>
                            <a:pt x="3864" y="4264"/>
                          </a:cubicBezTo>
                          <a:cubicBezTo>
                            <a:pt x="4950" y="3519"/>
                            <a:pt x="6228" y="3379"/>
                            <a:pt x="7564" y="3379"/>
                          </a:cubicBezTo>
                          <a:cubicBezTo>
                            <a:pt x="7978" y="3379"/>
                            <a:pt x="8395" y="3388"/>
                            <a:pt x="8814" y="3403"/>
                          </a:cubicBezTo>
                          <a:cubicBezTo>
                            <a:pt x="9236" y="3417"/>
                            <a:pt x="9655" y="3432"/>
                            <a:pt x="10072" y="3432"/>
                          </a:cubicBezTo>
                          <a:cubicBezTo>
                            <a:pt x="10631" y="3432"/>
                            <a:pt x="11179" y="3408"/>
                            <a:pt x="11716" y="3326"/>
                          </a:cubicBezTo>
                          <a:cubicBezTo>
                            <a:pt x="12168" y="3259"/>
                            <a:pt x="13605" y="2884"/>
                            <a:pt x="13605" y="2250"/>
                          </a:cubicBezTo>
                          <a:cubicBezTo>
                            <a:pt x="13605" y="2148"/>
                            <a:pt x="13572" y="2048"/>
                            <a:pt x="13499" y="1937"/>
                          </a:cubicBezTo>
                          <a:cubicBezTo>
                            <a:pt x="13393" y="1788"/>
                            <a:pt x="13082" y="1740"/>
                            <a:pt x="12683" y="1740"/>
                          </a:cubicBezTo>
                          <a:cubicBezTo>
                            <a:pt x="12245" y="1740"/>
                            <a:pt x="11702" y="1798"/>
                            <a:pt x="11207" y="1860"/>
                          </a:cubicBezTo>
                          <a:cubicBezTo>
                            <a:pt x="10717" y="1922"/>
                            <a:pt x="10274" y="1986"/>
                            <a:pt x="10044" y="1986"/>
                          </a:cubicBezTo>
                          <a:cubicBezTo>
                            <a:pt x="10025" y="1986"/>
                            <a:pt x="10001" y="1986"/>
                            <a:pt x="9986" y="1980"/>
                          </a:cubicBezTo>
                          <a:cubicBezTo>
                            <a:pt x="8684" y="1893"/>
                            <a:pt x="7396" y="1611"/>
                            <a:pt x="6175" y="1154"/>
                          </a:cubicBezTo>
                          <a:cubicBezTo>
                            <a:pt x="5301" y="822"/>
                            <a:pt x="4436" y="361"/>
                            <a:pt x="3547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341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4" name="Google Shape;3554;p65"/>
                    <p:cNvSpPr/>
                    <p:nvPr/>
                  </p:nvSpPr>
                  <p:spPr>
                    <a:xfrm>
                      <a:off x="6024723" y="487357"/>
                      <a:ext cx="124645" cy="934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206" h="3903" extrusionOk="0">
                          <a:moveTo>
                            <a:pt x="4341" y="1"/>
                          </a:moveTo>
                          <a:cubicBezTo>
                            <a:pt x="4004" y="256"/>
                            <a:pt x="3667" y="515"/>
                            <a:pt x="3332" y="779"/>
                          </a:cubicBezTo>
                          <a:cubicBezTo>
                            <a:pt x="3778" y="904"/>
                            <a:pt x="4163" y="1178"/>
                            <a:pt x="4417" y="1547"/>
                          </a:cubicBezTo>
                          <a:cubicBezTo>
                            <a:pt x="4485" y="1500"/>
                            <a:pt x="4552" y="1447"/>
                            <a:pt x="4614" y="1394"/>
                          </a:cubicBezTo>
                          <a:cubicBezTo>
                            <a:pt x="4638" y="1265"/>
                            <a:pt x="4648" y="1121"/>
                            <a:pt x="4648" y="971"/>
                          </a:cubicBezTo>
                          <a:cubicBezTo>
                            <a:pt x="4648" y="1106"/>
                            <a:pt x="4658" y="1230"/>
                            <a:pt x="4672" y="1346"/>
                          </a:cubicBezTo>
                          <a:cubicBezTo>
                            <a:pt x="4865" y="1192"/>
                            <a:pt x="5042" y="1028"/>
                            <a:pt x="5206" y="866"/>
                          </a:cubicBezTo>
                          <a:cubicBezTo>
                            <a:pt x="4931" y="562"/>
                            <a:pt x="4643" y="274"/>
                            <a:pt x="4341" y="1"/>
                          </a:cubicBezTo>
                          <a:close/>
                          <a:moveTo>
                            <a:pt x="861" y="2851"/>
                          </a:moveTo>
                          <a:cubicBezTo>
                            <a:pt x="573" y="3104"/>
                            <a:pt x="285" y="3364"/>
                            <a:pt x="1" y="3623"/>
                          </a:cubicBezTo>
                          <a:cubicBezTo>
                            <a:pt x="178" y="3816"/>
                            <a:pt x="444" y="3903"/>
                            <a:pt x="708" y="3903"/>
                          </a:cubicBezTo>
                          <a:cubicBezTo>
                            <a:pt x="837" y="3903"/>
                            <a:pt x="967" y="3878"/>
                            <a:pt x="1092" y="3840"/>
                          </a:cubicBezTo>
                          <a:cubicBezTo>
                            <a:pt x="1130" y="3831"/>
                            <a:pt x="1174" y="3816"/>
                            <a:pt x="1212" y="3796"/>
                          </a:cubicBezTo>
                          <a:cubicBezTo>
                            <a:pt x="1015" y="3528"/>
                            <a:pt x="890" y="3201"/>
                            <a:pt x="861" y="285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341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5" name="Google Shape;3555;p65"/>
                    <p:cNvSpPr/>
                    <p:nvPr/>
                  </p:nvSpPr>
                  <p:spPr>
                    <a:xfrm>
                      <a:off x="5761116" y="435928"/>
                      <a:ext cx="231763" cy="746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80" h="3119" extrusionOk="0">
                          <a:moveTo>
                            <a:pt x="2121" y="0"/>
                          </a:moveTo>
                          <a:cubicBezTo>
                            <a:pt x="1371" y="332"/>
                            <a:pt x="664" y="736"/>
                            <a:pt x="1" y="1202"/>
                          </a:cubicBezTo>
                          <a:cubicBezTo>
                            <a:pt x="174" y="1379"/>
                            <a:pt x="353" y="1528"/>
                            <a:pt x="491" y="1630"/>
                          </a:cubicBezTo>
                          <a:cubicBezTo>
                            <a:pt x="1890" y="2591"/>
                            <a:pt x="4288" y="3119"/>
                            <a:pt x="6397" y="3119"/>
                          </a:cubicBezTo>
                          <a:cubicBezTo>
                            <a:pt x="7340" y="3119"/>
                            <a:pt x="8224" y="3014"/>
                            <a:pt x="8930" y="2797"/>
                          </a:cubicBezTo>
                          <a:cubicBezTo>
                            <a:pt x="9199" y="2715"/>
                            <a:pt x="9483" y="2595"/>
                            <a:pt x="9613" y="2351"/>
                          </a:cubicBezTo>
                          <a:cubicBezTo>
                            <a:pt x="9660" y="2264"/>
                            <a:pt x="9680" y="2173"/>
                            <a:pt x="9680" y="2081"/>
                          </a:cubicBezTo>
                          <a:cubicBezTo>
                            <a:pt x="9680" y="1759"/>
                            <a:pt x="9420" y="1428"/>
                            <a:pt x="9099" y="1317"/>
                          </a:cubicBezTo>
                          <a:cubicBezTo>
                            <a:pt x="8964" y="1269"/>
                            <a:pt x="8824" y="1250"/>
                            <a:pt x="8686" y="1250"/>
                          </a:cubicBezTo>
                          <a:cubicBezTo>
                            <a:pt x="8392" y="1250"/>
                            <a:pt x="8094" y="1337"/>
                            <a:pt x="7815" y="1437"/>
                          </a:cubicBezTo>
                          <a:cubicBezTo>
                            <a:pt x="7402" y="1591"/>
                            <a:pt x="6994" y="1779"/>
                            <a:pt x="6557" y="1779"/>
                          </a:cubicBezTo>
                          <a:cubicBezTo>
                            <a:pt x="5456" y="1774"/>
                            <a:pt x="4707" y="639"/>
                            <a:pt x="3668" y="293"/>
                          </a:cubicBezTo>
                          <a:cubicBezTo>
                            <a:pt x="3168" y="126"/>
                            <a:pt x="2625" y="144"/>
                            <a:pt x="2121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341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6" name="Google Shape;3556;p65"/>
                    <p:cNvSpPr/>
                    <p:nvPr/>
                  </p:nvSpPr>
                  <p:spPr>
                    <a:xfrm>
                      <a:off x="5911882" y="413374"/>
                      <a:ext cx="170423" cy="442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8" h="1847" extrusionOk="0">
                          <a:moveTo>
                            <a:pt x="2398" y="1"/>
                          </a:moveTo>
                          <a:cubicBezTo>
                            <a:pt x="1725" y="188"/>
                            <a:pt x="1056" y="376"/>
                            <a:pt x="384" y="563"/>
                          </a:cubicBezTo>
                          <a:cubicBezTo>
                            <a:pt x="211" y="611"/>
                            <a:pt x="0" y="711"/>
                            <a:pt x="0" y="889"/>
                          </a:cubicBezTo>
                          <a:lnTo>
                            <a:pt x="0" y="909"/>
                          </a:lnTo>
                          <a:cubicBezTo>
                            <a:pt x="9" y="1097"/>
                            <a:pt x="249" y="1168"/>
                            <a:pt x="442" y="1188"/>
                          </a:cubicBezTo>
                          <a:cubicBezTo>
                            <a:pt x="2191" y="1390"/>
                            <a:pt x="3946" y="1596"/>
                            <a:pt x="5694" y="1798"/>
                          </a:cubicBezTo>
                          <a:cubicBezTo>
                            <a:pt x="5896" y="1822"/>
                            <a:pt x="6102" y="1846"/>
                            <a:pt x="6304" y="1846"/>
                          </a:cubicBezTo>
                          <a:cubicBezTo>
                            <a:pt x="6506" y="1846"/>
                            <a:pt x="6708" y="1822"/>
                            <a:pt x="6896" y="1754"/>
                          </a:cubicBezTo>
                          <a:cubicBezTo>
                            <a:pt x="6973" y="1731"/>
                            <a:pt x="7049" y="1692"/>
                            <a:pt x="7117" y="1649"/>
                          </a:cubicBezTo>
                          <a:cubicBezTo>
                            <a:pt x="5705" y="798"/>
                            <a:pt x="4104" y="226"/>
                            <a:pt x="2398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341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7" name="Google Shape;3557;p65"/>
                    <p:cNvSpPr/>
                    <p:nvPr/>
                  </p:nvSpPr>
                  <p:spPr>
                    <a:xfrm>
                      <a:off x="5636639" y="634412"/>
                      <a:ext cx="295379" cy="1100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337" h="4595" extrusionOk="0">
                          <a:moveTo>
                            <a:pt x="6244" y="0"/>
                          </a:moveTo>
                          <a:cubicBezTo>
                            <a:pt x="6027" y="0"/>
                            <a:pt x="5811" y="38"/>
                            <a:pt x="5599" y="130"/>
                          </a:cubicBezTo>
                          <a:cubicBezTo>
                            <a:pt x="4201" y="731"/>
                            <a:pt x="4046" y="2297"/>
                            <a:pt x="2384" y="2662"/>
                          </a:cubicBezTo>
                          <a:cubicBezTo>
                            <a:pt x="1606" y="2831"/>
                            <a:pt x="788" y="2793"/>
                            <a:pt x="0" y="2884"/>
                          </a:cubicBezTo>
                          <a:lnTo>
                            <a:pt x="0" y="2893"/>
                          </a:lnTo>
                          <a:cubicBezTo>
                            <a:pt x="0" y="3432"/>
                            <a:pt x="34" y="3960"/>
                            <a:pt x="102" y="4479"/>
                          </a:cubicBezTo>
                          <a:cubicBezTo>
                            <a:pt x="957" y="4527"/>
                            <a:pt x="1822" y="4556"/>
                            <a:pt x="2677" y="4580"/>
                          </a:cubicBezTo>
                          <a:cubicBezTo>
                            <a:pt x="2822" y="4585"/>
                            <a:pt x="2961" y="4590"/>
                            <a:pt x="3101" y="4594"/>
                          </a:cubicBezTo>
                          <a:cubicBezTo>
                            <a:pt x="3283" y="4388"/>
                            <a:pt x="3461" y="4177"/>
                            <a:pt x="3624" y="3955"/>
                          </a:cubicBezTo>
                          <a:cubicBezTo>
                            <a:pt x="4172" y="3230"/>
                            <a:pt x="4705" y="2374"/>
                            <a:pt x="5580" y="2124"/>
                          </a:cubicBezTo>
                          <a:cubicBezTo>
                            <a:pt x="5753" y="2076"/>
                            <a:pt x="5926" y="2052"/>
                            <a:pt x="6099" y="2052"/>
                          </a:cubicBezTo>
                          <a:cubicBezTo>
                            <a:pt x="7056" y="2052"/>
                            <a:pt x="7968" y="2749"/>
                            <a:pt x="8771" y="3354"/>
                          </a:cubicBezTo>
                          <a:cubicBezTo>
                            <a:pt x="9434" y="3854"/>
                            <a:pt x="10290" y="4315"/>
                            <a:pt x="11073" y="4315"/>
                          </a:cubicBezTo>
                          <a:cubicBezTo>
                            <a:pt x="11405" y="4315"/>
                            <a:pt x="11727" y="4234"/>
                            <a:pt x="12020" y="4033"/>
                          </a:cubicBezTo>
                          <a:cubicBezTo>
                            <a:pt x="12188" y="3911"/>
                            <a:pt x="12337" y="3710"/>
                            <a:pt x="12337" y="3518"/>
                          </a:cubicBezTo>
                          <a:cubicBezTo>
                            <a:pt x="12337" y="3450"/>
                            <a:pt x="12313" y="3383"/>
                            <a:pt x="12270" y="3321"/>
                          </a:cubicBezTo>
                          <a:cubicBezTo>
                            <a:pt x="12173" y="3206"/>
                            <a:pt x="12029" y="3177"/>
                            <a:pt x="11875" y="3177"/>
                          </a:cubicBezTo>
                          <a:cubicBezTo>
                            <a:pt x="11774" y="3177"/>
                            <a:pt x="11669" y="3186"/>
                            <a:pt x="11572" y="3196"/>
                          </a:cubicBezTo>
                          <a:cubicBezTo>
                            <a:pt x="11525" y="3196"/>
                            <a:pt x="11481" y="3201"/>
                            <a:pt x="11434" y="3201"/>
                          </a:cubicBezTo>
                          <a:cubicBezTo>
                            <a:pt x="10323" y="3201"/>
                            <a:pt x="9438" y="2225"/>
                            <a:pt x="8670" y="1394"/>
                          </a:cubicBezTo>
                          <a:cubicBezTo>
                            <a:pt x="8021" y="692"/>
                            <a:pt x="7132" y="0"/>
                            <a:pt x="6244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341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8" name="Google Shape;3558;p65"/>
                    <p:cNvSpPr/>
                    <p:nvPr/>
                  </p:nvSpPr>
                  <p:spPr>
                    <a:xfrm>
                      <a:off x="5843862" y="600700"/>
                      <a:ext cx="381212" cy="15292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22" h="6387" extrusionOk="0">
                          <a:moveTo>
                            <a:pt x="1182" y="0"/>
                          </a:moveTo>
                          <a:cubicBezTo>
                            <a:pt x="650" y="0"/>
                            <a:pt x="106" y="298"/>
                            <a:pt x="0" y="812"/>
                          </a:cubicBezTo>
                          <a:cubicBezTo>
                            <a:pt x="140" y="726"/>
                            <a:pt x="289" y="688"/>
                            <a:pt x="437" y="688"/>
                          </a:cubicBezTo>
                          <a:cubicBezTo>
                            <a:pt x="841" y="688"/>
                            <a:pt x="1269" y="952"/>
                            <a:pt x="1524" y="1293"/>
                          </a:cubicBezTo>
                          <a:cubicBezTo>
                            <a:pt x="1874" y="1759"/>
                            <a:pt x="2038" y="2345"/>
                            <a:pt x="2380" y="2821"/>
                          </a:cubicBezTo>
                          <a:cubicBezTo>
                            <a:pt x="2981" y="3671"/>
                            <a:pt x="4057" y="4061"/>
                            <a:pt x="5095" y="4176"/>
                          </a:cubicBezTo>
                          <a:cubicBezTo>
                            <a:pt x="6128" y="4296"/>
                            <a:pt x="7180" y="4201"/>
                            <a:pt x="8218" y="4321"/>
                          </a:cubicBezTo>
                          <a:cubicBezTo>
                            <a:pt x="9593" y="4483"/>
                            <a:pt x="10900" y="5031"/>
                            <a:pt x="12212" y="5521"/>
                          </a:cubicBezTo>
                          <a:cubicBezTo>
                            <a:pt x="12270" y="5517"/>
                            <a:pt x="12323" y="5512"/>
                            <a:pt x="12375" y="5507"/>
                          </a:cubicBezTo>
                          <a:cubicBezTo>
                            <a:pt x="13543" y="5430"/>
                            <a:pt x="14710" y="5334"/>
                            <a:pt x="15859" y="5215"/>
                          </a:cubicBezTo>
                          <a:lnTo>
                            <a:pt x="15859" y="5215"/>
                          </a:lnTo>
                          <a:cubicBezTo>
                            <a:pt x="15830" y="5608"/>
                            <a:pt x="15787" y="6002"/>
                            <a:pt x="15725" y="6386"/>
                          </a:cubicBezTo>
                          <a:lnTo>
                            <a:pt x="15744" y="6386"/>
                          </a:lnTo>
                          <a:cubicBezTo>
                            <a:pt x="15859" y="5719"/>
                            <a:pt x="15921" y="5031"/>
                            <a:pt x="15921" y="4330"/>
                          </a:cubicBezTo>
                          <a:cubicBezTo>
                            <a:pt x="15921" y="3667"/>
                            <a:pt x="15864" y="3013"/>
                            <a:pt x="15763" y="2374"/>
                          </a:cubicBezTo>
                          <a:cubicBezTo>
                            <a:pt x="15158" y="2528"/>
                            <a:pt x="14595" y="2696"/>
                            <a:pt x="14177" y="2768"/>
                          </a:cubicBezTo>
                          <a:cubicBezTo>
                            <a:pt x="11808" y="3152"/>
                            <a:pt x="9405" y="3345"/>
                            <a:pt x="7007" y="3345"/>
                          </a:cubicBezTo>
                          <a:lnTo>
                            <a:pt x="6867" y="3345"/>
                          </a:lnTo>
                          <a:cubicBezTo>
                            <a:pt x="5969" y="3340"/>
                            <a:pt x="5013" y="3292"/>
                            <a:pt x="4278" y="2773"/>
                          </a:cubicBezTo>
                          <a:cubicBezTo>
                            <a:pt x="3749" y="2398"/>
                            <a:pt x="3403" y="1826"/>
                            <a:pt x="3023" y="1298"/>
                          </a:cubicBezTo>
                          <a:cubicBezTo>
                            <a:pt x="2644" y="769"/>
                            <a:pt x="2187" y="240"/>
                            <a:pt x="1562" y="58"/>
                          </a:cubicBezTo>
                          <a:cubicBezTo>
                            <a:pt x="1442" y="20"/>
                            <a:pt x="1313" y="0"/>
                            <a:pt x="1182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341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9" name="Google Shape;3559;p65"/>
                    <p:cNvSpPr/>
                    <p:nvPr/>
                  </p:nvSpPr>
                  <p:spPr>
                    <a:xfrm>
                      <a:off x="5667477" y="738394"/>
                      <a:ext cx="266624" cy="1875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36" h="7835" extrusionOk="0">
                          <a:moveTo>
                            <a:pt x="5152" y="1"/>
                          </a:moveTo>
                          <a:cubicBezTo>
                            <a:pt x="4816" y="1"/>
                            <a:pt x="4475" y="87"/>
                            <a:pt x="4177" y="237"/>
                          </a:cubicBezTo>
                          <a:cubicBezTo>
                            <a:pt x="4148" y="251"/>
                            <a:pt x="4119" y="266"/>
                            <a:pt x="4095" y="280"/>
                          </a:cubicBezTo>
                          <a:lnTo>
                            <a:pt x="6085" y="280"/>
                          </a:lnTo>
                          <a:cubicBezTo>
                            <a:pt x="5825" y="87"/>
                            <a:pt x="5493" y="1"/>
                            <a:pt x="5152" y="1"/>
                          </a:cubicBezTo>
                          <a:close/>
                          <a:moveTo>
                            <a:pt x="981" y="2775"/>
                          </a:moveTo>
                          <a:cubicBezTo>
                            <a:pt x="664" y="2952"/>
                            <a:pt x="327" y="3121"/>
                            <a:pt x="1" y="3288"/>
                          </a:cubicBezTo>
                          <a:cubicBezTo>
                            <a:pt x="553" y="4029"/>
                            <a:pt x="1183" y="4707"/>
                            <a:pt x="1870" y="5321"/>
                          </a:cubicBezTo>
                          <a:cubicBezTo>
                            <a:pt x="1899" y="5283"/>
                            <a:pt x="1922" y="5244"/>
                            <a:pt x="1951" y="5206"/>
                          </a:cubicBezTo>
                          <a:cubicBezTo>
                            <a:pt x="2441" y="4490"/>
                            <a:pt x="2937" y="3769"/>
                            <a:pt x="3432" y="3053"/>
                          </a:cubicBezTo>
                          <a:cubicBezTo>
                            <a:pt x="2687" y="2977"/>
                            <a:pt x="1942" y="2895"/>
                            <a:pt x="1197" y="2804"/>
                          </a:cubicBezTo>
                          <a:cubicBezTo>
                            <a:pt x="1125" y="2793"/>
                            <a:pt x="1053" y="2784"/>
                            <a:pt x="981" y="2775"/>
                          </a:cubicBezTo>
                          <a:close/>
                          <a:moveTo>
                            <a:pt x="5555" y="3236"/>
                          </a:moveTo>
                          <a:cubicBezTo>
                            <a:pt x="5566" y="3298"/>
                            <a:pt x="5566" y="3361"/>
                            <a:pt x="5566" y="3418"/>
                          </a:cubicBezTo>
                          <a:cubicBezTo>
                            <a:pt x="5566" y="3538"/>
                            <a:pt x="5555" y="3654"/>
                            <a:pt x="5532" y="3769"/>
                          </a:cubicBezTo>
                          <a:cubicBezTo>
                            <a:pt x="5369" y="4485"/>
                            <a:pt x="4907" y="5129"/>
                            <a:pt x="4863" y="5865"/>
                          </a:cubicBezTo>
                          <a:lnTo>
                            <a:pt x="4863" y="5951"/>
                          </a:lnTo>
                          <a:cubicBezTo>
                            <a:pt x="4863" y="6965"/>
                            <a:pt x="5859" y="7835"/>
                            <a:pt x="6859" y="7835"/>
                          </a:cubicBezTo>
                          <a:cubicBezTo>
                            <a:pt x="7055" y="7835"/>
                            <a:pt x="7252" y="7801"/>
                            <a:pt x="7440" y="7729"/>
                          </a:cubicBezTo>
                          <a:cubicBezTo>
                            <a:pt x="7137" y="7508"/>
                            <a:pt x="6830" y="7282"/>
                            <a:pt x="6633" y="6970"/>
                          </a:cubicBezTo>
                          <a:cubicBezTo>
                            <a:pt x="6522" y="6792"/>
                            <a:pt x="6455" y="6581"/>
                            <a:pt x="6455" y="6373"/>
                          </a:cubicBezTo>
                          <a:cubicBezTo>
                            <a:pt x="6455" y="6211"/>
                            <a:pt x="6498" y="6052"/>
                            <a:pt x="6589" y="5918"/>
                          </a:cubicBezTo>
                          <a:cubicBezTo>
                            <a:pt x="6777" y="5652"/>
                            <a:pt x="7060" y="5572"/>
                            <a:pt x="7378" y="5572"/>
                          </a:cubicBezTo>
                          <a:cubicBezTo>
                            <a:pt x="7786" y="5572"/>
                            <a:pt x="8257" y="5701"/>
                            <a:pt x="8669" y="5745"/>
                          </a:cubicBezTo>
                          <a:cubicBezTo>
                            <a:pt x="8742" y="5754"/>
                            <a:pt x="8814" y="5754"/>
                            <a:pt x="8882" y="5754"/>
                          </a:cubicBezTo>
                          <a:cubicBezTo>
                            <a:pt x="9895" y="5754"/>
                            <a:pt x="10880" y="5024"/>
                            <a:pt x="11135" y="4033"/>
                          </a:cubicBezTo>
                          <a:lnTo>
                            <a:pt x="11135" y="4033"/>
                          </a:lnTo>
                          <a:cubicBezTo>
                            <a:pt x="10395" y="4375"/>
                            <a:pt x="9631" y="4725"/>
                            <a:pt x="8814" y="4749"/>
                          </a:cubicBezTo>
                          <a:lnTo>
                            <a:pt x="8727" y="4749"/>
                          </a:lnTo>
                          <a:cubicBezTo>
                            <a:pt x="7935" y="4749"/>
                            <a:pt x="7099" y="4375"/>
                            <a:pt x="6786" y="3654"/>
                          </a:cubicBezTo>
                          <a:cubicBezTo>
                            <a:pt x="6738" y="3543"/>
                            <a:pt x="6704" y="3432"/>
                            <a:pt x="6680" y="3317"/>
                          </a:cubicBezTo>
                          <a:cubicBezTo>
                            <a:pt x="6305" y="3294"/>
                            <a:pt x="5930" y="3265"/>
                            <a:pt x="5555" y="3236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341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60" name="Google Shape;3560;p65"/>
                    <p:cNvSpPr/>
                    <p:nvPr/>
                  </p:nvSpPr>
                  <p:spPr>
                    <a:xfrm>
                      <a:off x="5874819" y="822624"/>
                      <a:ext cx="268228" cy="1262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03" h="5273" extrusionOk="0">
                          <a:moveTo>
                            <a:pt x="4984" y="1"/>
                          </a:moveTo>
                          <a:cubicBezTo>
                            <a:pt x="4902" y="20"/>
                            <a:pt x="4820" y="45"/>
                            <a:pt x="4744" y="83"/>
                          </a:cubicBezTo>
                          <a:cubicBezTo>
                            <a:pt x="3773" y="526"/>
                            <a:pt x="3908" y="2178"/>
                            <a:pt x="2937" y="2630"/>
                          </a:cubicBezTo>
                          <a:cubicBezTo>
                            <a:pt x="2196" y="2966"/>
                            <a:pt x="985" y="2549"/>
                            <a:pt x="745" y="3322"/>
                          </a:cubicBezTo>
                          <a:cubicBezTo>
                            <a:pt x="721" y="3403"/>
                            <a:pt x="712" y="3485"/>
                            <a:pt x="712" y="3567"/>
                          </a:cubicBezTo>
                          <a:cubicBezTo>
                            <a:pt x="712" y="3711"/>
                            <a:pt x="736" y="3855"/>
                            <a:pt x="736" y="4004"/>
                          </a:cubicBezTo>
                          <a:lnTo>
                            <a:pt x="736" y="4053"/>
                          </a:lnTo>
                          <a:cubicBezTo>
                            <a:pt x="716" y="4514"/>
                            <a:pt x="413" y="4860"/>
                            <a:pt x="0" y="5076"/>
                          </a:cubicBezTo>
                          <a:cubicBezTo>
                            <a:pt x="759" y="5206"/>
                            <a:pt x="1543" y="5273"/>
                            <a:pt x="2340" y="5273"/>
                          </a:cubicBezTo>
                          <a:cubicBezTo>
                            <a:pt x="2489" y="5273"/>
                            <a:pt x="2633" y="5273"/>
                            <a:pt x="2783" y="5268"/>
                          </a:cubicBezTo>
                          <a:cubicBezTo>
                            <a:pt x="3081" y="4682"/>
                            <a:pt x="3245" y="3971"/>
                            <a:pt x="3696" y="3495"/>
                          </a:cubicBezTo>
                          <a:cubicBezTo>
                            <a:pt x="4090" y="3081"/>
                            <a:pt x="4652" y="2908"/>
                            <a:pt x="5224" y="2908"/>
                          </a:cubicBezTo>
                          <a:cubicBezTo>
                            <a:pt x="5603" y="2908"/>
                            <a:pt x="5988" y="2986"/>
                            <a:pt x="6334" y="3115"/>
                          </a:cubicBezTo>
                          <a:cubicBezTo>
                            <a:pt x="6925" y="3341"/>
                            <a:pt x="7449" y="3702"/>
                            <a:pt x="7963" y="4072"/>
                          </a:cubicBezTo>
                          <a:cubicBezTo>
                            <a:pt x="9141" y="3543"/>
                            <a:pt x="10232" y="2855"/>
                            <a:pt x="11203" y="2034"/>
                          </a:cubicBezTo>
                          <a:cubicBezTo>
                            <a:pt x="9953" y="1602"/>
                            <a:pt x="8324" y="1640"/>
                            <a:pt x="7329" y="1073"/>
                          </a:cubicBezTo>
                          <a:cubicBezTo>
                            <a:pt x="6705" y="712"/>
                            <a:pt x="6070" y="122"/>
                            <a:pt x="5421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341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3561" name="Google Shape;3561;p65"/>
                  <p:cNvSpPr/>
                  <p:nvPr/>
                </p:nvSpPr>
                <p:spPr>
                  <a:xfrm>
                    <a:off x="6004827" y="935417"/>
                    <a:ext cx="19010" cy="5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" h="212" extrusionOk="0">
                        <a:moveTo>
                          <a:pt x="663" y="0"/>
                        </a:moveTo>
                        <a:cubicBezTo>
                          <a:pt x="621" y="0"/>
                          <a:pt x="572" y="0"/>
                          <a:pt x="525" y="9"/>
                        </a:cubicBezTo>
                        <a:cubicBezTo>
                          <a:pt x="328" y="34"/>
                          <a:pt x="159" y="111"/>
                          <a:pt x="0" y="211"/>
                        </a:cubicBezTo>
                        <a:cubicBezTo>
                          <a:pt x="270" y="153"/>
                          <a:pt x="534" y="82"/>
                          <a:pt x="794" y="5"/>
                        </a:cubicBezTo>
                        <a:cubicBezTo>
                          <a:pt x="750" y="0"/>
                          <a:pt x="707" y="0"/>
                          <a:pt x="663" y="0"/>
                        </a:cubicBezTo>
                        <a:close/>
                      </a:path>
                    </a:pathLst>
                  </a:custGeom>
                  <a:solidFill>
                    <a:srgbClr val="EA65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562" name="Google Shape;3562;p65"/>
                  <p:cNvGrpSpPr/>
                  <p:nvPr/>
                </p:nvGrpSpPr>
                <p:grpSpPr>
                  <a:xfrm>
                    <a:off x="5656160" y="786271"/>
                    <a:ext cx="562888" cy="209545"/>
                    <a:chOff x="5649760" y="789846"/>
                    <a:chExt cx="562888" cy="209545"/>
                  </a:xfrm>
                </p:grpSpPr>
                <p:sp>
                  <p:nvSpPr>
                    <p:cNvPr id="3563" name="Google Shape;3563;p65"/>
                    <p:cNvSpPr/>
                    <p:nvPr/>
                  </p:nvSpPr>
                  <p:spPr>
                    <a:xfrm>
                      <a:off x="5652058" y="789846"/>
                      <a:ext cx="560590" cy="2095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414" h="8752" extrusionOk="0">
                          <a:moveTo>
                            <a:pt x="23413" y="1"/>
                          </a:moveTo>
                          <a:lnTo>
                            <a:pt x="23413" y="1"/>
                          </a:lnTo>
                          <a:cubicBezTo>
                            <a:pt x="23395" y="39"/>
                            <a:pt x="23371" y="72"/>
                            <a:pt x="23351" y="107"/>
                          </a:cubicBezTo>
                          <a:cubicBezTo>
                            <a:pt x="23342" y="136"/>
                            <a:pt x="23333" y="164"/>
                            <a:pt x="23322" y="193"/>
                          </a:cubicBezTo>
                          <a:cubicBezTo>
                            <a:pt x="23327" y="193"/>
                            <a:pt x="23333" y="193"/>
                            <a:pt x="23333" y="198"/>
                          </a:cubicBezTo>
                          <a:cubicBezTo>
                            <a:pt x="23125" y="851"/>
                            <a:pt x="22856" y="1480"/>
                            <a:pt x="22544" y="2081"/>
                          </a:cubicBezTo>
                          <a:cubicBezTo>
                            <a:pt x="22414" y="1971"/>
                            <a:pt x="22275" y="1870"/>
                            <a:pt x="22135" y="1784"/>
                          </a:cubicBezTo>
                          <a:cubicBezTo>
                            <a:pt x="21636" y="2365"/>
                            <a:pt x="21093" y="2908"/>
                            <a:pt x="20507" y="3403"/>
                          </a:cubicBezTo>
                          <a:cubicBezTo>
                            <a:pt x="20838" y="3518"/>
                            <a:pt x="21146" y="3667"/>
                            <a:pt x="21405" y="3864"/>
                          </a:cubicBezTo>
                          <a:cubicBezTo>
                            <a:pt x="20674" y="4825"/>
                            <a:pt x="19800" y="5672"/>
                            <a:pt x="18824" y="6373"/>
                          </a:cubicBezTo>
                          <a:cubicBezTo>
                            <a:pt x="18507" y="6258"/>
                            <a:pt x="18229" y="6123"/>
                            <a:pt x="18021" y="5983"/>
                          </a:cubicBezTo>
                          <a:cubicBezTo>
                            <a:pt x="17768" y="5810"/>
                            <a:pt x="17517" y="5623"/>
                            <a:pt x="17267" y="5441"/>
                          </a:cubicBezTo>
                          <a:cubicBezTo>
                            <a:pt x="16710" y="5695"/>
                            <a:pt x="16129" y="5912"/>
                            <a:pt x="15528" y="6085"/>
                          </a:cubicBezTo>
                          <a:cubicBezTo>
                            <a:pt x="16153" y="6162"/>
                            <a:pt x="16777" y="6767"/>
                            <a:pt x="17118" y="7402"/>
                          </a:cubicBezTo>
                          <a:cubicBezTo>
                            <a:pt x="15470" y="8228"/>
                            <a:pt x="13610" y="8689"/>
                            <a:pt x="11644" y="8689"/>
                          </a:cubicBezTo>
                          <a:cubicBezTo>
                            <a:pt x="10957" y="8689"/>
                            <a:pt x="10285" y="8631"/>
                            <a:pt x="9631" y="8526"/>
                          </a:cubicBezTo>
                          <a:cubicBezTo>
                            <a:pt x="9703" y="8463"/>
                            <a:pt x="9785" y="8416"/>
                            <a:pt x="9867" y="8382"/>
                          </a:cubicBezTo>
                          <a:cubicBezTo>
                            <a:pt x="10136" y="8267"/>
                            <a:pt x="10424" y="8232"/>
                            <a:pt x="10712" y="8232"/>
                          </a:cubicBezTo>
                          <a:cubicBezTo>
                            <a:pt x="10948" y="8232"/>
                            <a:pt x="11183" y="8256"/>
                            <a:pt x="11414" y="8276"/>
                          </a:cubicBezTo>
                          <a:cubicBezTo>
                            <a:pt x="11616" y="8296"/>
                            <a:pt x="11817" y="8310"/>
                            <a:pt x="12019" y="8310"/>
                          </a:cubicBezTo>
                          <a:cubicBezTo>
                            <a:pt x="12347" y="8310"/>
                            <a:pt x="12664" y="8271"/>
                            <a:pt x="12952" y="8127"/>
                          </a:cubicBezTo>
                          <a:cubicBezTo>
                            <a:pt x="13711" y="7742"/>
                            <a:pt x="14071" y="6739"/>
                            <a:pt x="14734" y="6291"/>
                          </a:cubicBezTo>
                          <a:lnTo>
                            <a:pt x="14734" y="6291"/>
                          </a:lnTo>
                          <a:cubicBezTo>
                            <a:pt x="13880" y="6488"/>
                            <a:pt x="12995" y="6608"/>
                            <a:pt x="12087" y="6637"/>
                          </a:cubicBezTo>
                          <a:cubicBezTo>
                            <a:pt x="11933" y="6935"/>
                            <a:pt x="11746" y="7200"/>
                            <a:pt x="11462" y="7382"/>
                          </a:cubicBezTo>
                          <a:cubicBezTo>
                            <a:pt x="11188" y="7560"/>
                            <a:pt x="10890" y="7622"/>
                            <a:pt x="10578" y="7622"/>
                          </a:cubicBezTo>
                          <a:cubicBezTo>
                            <a:pt x="10174" y="7622"/>
                            <a:pt x="9746" y="7511"/>
                            <a:pt x="9309" y="7406"/>
                          </a:cubicBezTo>
                          <a:cubicBezTo>
                            <a:pt x="8876" y="7296"/>
                            <a:pt x="8435" y="7185"/>
                            <a:pt x="8007" y="7185"/>
                          </a:cubicBezTo>
                          <a:cubicBezTo>
                            <a:pt x="7877" y="7185"/>
                            <a:pt x="7752" y="7194"/>
                            <a:pt x="7623" y="7214"/>
                          </a:cubicBezTo>
                          <a:cubicBezTo>
                            <a:pt x="7266" y="7281"/>
                            <a:pt x="6944" y="7449"/>
                            <a:pt x="6623" y="7618"/>
                          </a:cubicBezTo>
                          <a:cubicBezTo>
                            <a:pt x="5926" y="7305"/>
                            <a:pt x="5258" y="6930"/>
                            <a:pt x="4638" y="6498"/>
                          </a:cubicBezTo>
                          <a:cubicBezTo>
                            <a:pt x="4811" y="6397"/>
                            <a:pt x="5008" y="6329"/>
                            <a:pt x="5201" y="6296"/>
                          </a:cubicBezTo>
                          <a:cubicBezTo>
                            <a:pt x="5325" y="6277"/>
                            <a:pt x="5445" y="6272"/>
                            <a:pt x="5571" y="6272"/>
                          </a:cubicBezTo>
                          <a:cubicBezTo>
                            <a:pt x="6359" y="6272"/>
                            <a:pt x="7132" y="6599"/>
                            <a:pt x="7929" y="6690"/>
                          </a:cubicBezTo>
                          <a:cubicBezTo>
                            <a:pt x="8016" y="6699"/>
                            <a:pt x="8102" y="6704"/>
                            <a:pt x="8195" y="6704"/>
                          </a:cubicBezTo>
                          <a:cubicBezTo>
                            <a:pt x="8579" y="6704"/>
                            <a:pt x="8978" y="6618"/>
                            <a:pt x="9304" y="6445"/>
                          </a:cubicBezTo>
                          <a:cubicBezTo>
                            <a:pt x="6724" y="6003"/>
                            <a:pt x="4389" y="4840"/>
                            <a:pt x="2514" y="3172"/>
                          </a:cubicBezTo>
                          <a:cubicBezTo>
                            <a:pt x="2336" y="3437"/>
                            <a:pt x="2149" y="3696"/>
                            <a:pt x="1942" y="3946"/>
                          </a:cubicBezTo>
                          <a:cubicBezTo>
                            <a:pt x="1313" y="3134"/>
                            <a:pt x="779" y="2241"/>
                            <a:pt x="366" y="1283"/>
                          </a:cubicBezTo>
                          <a:cubicBezTo>
                            <a:pt x="457" y="1236"/>
                            <a:pt x="548" y="1188"/>
                            <a:pt x="645" y="1139"/>
                          </a:cubicBezTo>
                          <a:cubicBezTo>
                            <a:pt x="467" y="904"/>
                            <a:pt x="299" y="664"/>
                            <a:pt x="140" y="418"/>
                          </a:cubicBezTo>
                          <a:cubicBezTo>
                            <a:pt x="92" y="409"/>
                            <a:pt x="44" y="404"/>
                            <a:pt x="0" y="395"/>
                          </a:cubicBezTo>
                          <a:lnTo>
                            <a:pt x="0" y="395"/>
                          </a:lnTo>
                          <a:cubicBezTo>
                            <a:pt x="1086" y="3619"/>
                            <a:pt x="3475" y="6248"/>
                            <a:pt x="6545" y="7646"/>
                          </a:cubicBezTo>
                          <a:cubicBezTo>
                            <a:pt x="6551" y="7651"/>
                            <a:pt x="6556" y="7651"/>
                            <a:pt x="6556" y="7651"/>
                          </a:cubicBezTo>
                          <a:cubicBezTo>
                            <a:pt x="6560" y="7656"/>
                            <a:pt x="6560" y="7656"/>
                            <a:pt x="6565" y="7656"/>
                          </a:cubicBezTo>
                          <a:cubicBezTo>
                            <a:pt x="6565" y="7656"/>
                            <a:pt x="6570" y="7656"/>
                            <a:pt x="6570" y="7661"/>
                          </a:cubicBezTo>
                          <a:cubicBezTo>
                            <a:pt x="8117" y="8363"/>
                            <a:pt x="9832" y="8751"/>
                            <a:pt x="11644" y="8751"/>
                          </a:cubicBezTo>
                          <a:cubicBezTo>
                            <a:pt x="17200" y="8751"/>
                            <a:pt x="21895" y="5061"/>
                            <a:pt x="23413" y="1"/>
                          </a:cubicBezTo>
                          <a:close/>
                        </a:path>
                      </a:pathLst>
                    </a:custGeom>
                    <a:solidFill>
                      <a:srgbClr val="1F2E56">
                        <a:alpha val="195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64" name="Google Shape;3564;p65"/>
                    <p:cNvSpPr/>
                    <p:nvPr/>
                  </p:nvSpPr>
                  <p:spPr>
                    <a:xfrm>
                      <a:off x="6182026" y="794467"/>
                      <a:ext cx="28683" cy="45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8" h="1889" extrusionOk="0">
                          <a:moveTo>
                            <a:pt x="1187" y="0"/>
                          </a:moveTo>
                          <a:cubicBezTo>
                            <a:pt x="1116" y="231"/>
                            <a:pt x="1034" y="462"/>
                            <a:pt x="947" y="682"/>
                          </a:cubicBezTo>
                          <a:cubicBezTo>
                            <a:pt x="861" y="697"/>
                            <a:pt x="770" y="706"/>
                            <a:pt x="679" y="715"/>
                          </a:cubicBezTo>
                          <a:cubicBezTo>
                            <a:pt x="462" y="1019"/>
                            <a:pt x="236" y="1307"/>
                            <a:pt x="0" y="1591"/>
                          </a:cubicBezTo>
                          <a:cubicBezTo>
                            <a:pt x="140" y="1677"/>
                            <a:pt x="279" y="1778"/>
                            <a:pt x="409" y="1888"/>
                          </a:cubicBezTo>
                          <a:cubicBezTo>
                            <a:pt x="721" y="1287"/>
                            <a:pt x="990" y="658"/>
                            <a:pt x="1198" y="5"/>
                          </a:cubicBezTo>
                          <a:cubicBezTo>
                            <a:pt x="1198" y="0"/>
                            <a:pt x="1192" y="0"/>
                            <a:pt x="1187" y="0"/>
                          </a:cubicBezTo>
                          <a:close/>
                        </a:path>
                      </a:pathLst>
                    </a:custGeom>
                    <a:solidFill>
                      <a:srgbClr val="1F2E56">
                        <a:alpha val="195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65" name="Google Shape;3565;p65"/>
                    <p:cNvSpPr/>
                    <p:nvPr/>
                  </p:nvSpPr>
                  <p:spPr>
                    <a:xfrm>
                      <a:off x="6198259" y="794467"/>
                      <a:ext cx="12211" cy="171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" h="716" extrusionOk="0">
                          <a:moveTo>
                            <a:pt x="485" y="0"/>
                          </a:moveTo>
                          <a:cubicBezTo>
                            <a:pt x="332" y="245"/>
                            <a:pt x="168" y="485"/>
                            <a:pt x="1" y="715"/>
                          </a:cubicBezTo>
                          <a:cubicBezTo>
                            <a:pt x="92" y="706"/>
                            <a:pt x="183" y="697"/>
                            <a:pt x="269" y="682"/>
                          </a:cubicBezTo>
                          <a:cubicBezTo>
                            <a:pt x="356" y="462"/>
                            <a:pt x="438" y="231"/>
                            <a:pt x="509" y="0"/>
                          </a:cubicBezTo>
                          <a:close/>
                        </a:path>
                      </a:pathLst>
                    </a:custGeom>
                    <a:solidFill>
                      <a:srgbClr val="1F2E56">
                        <a:alpha val="195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66" name="Google Shape;3566;p65"/>
                    <p:cNvSpPr/>
                    <p:nvPr/>
                  </p:nvSpPr>
                  <p:spPr>
                    <a:xfrm>
                      <a:off x="5649760" y="791019"/>
                      <a:ext cx="1748" cy="31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" h="130" extrusionOk="0">
                          <a:moveTo>
                            <a:pt x="0" y="0"/>
                          </a:moveTo>
                          <a:lnTo>
                            <a:pt x="44" y="129"/>
                          </a:lnTo>
                          <a:cubicBezTo>
                            <a:pt x="53" y="125"/>
                            <a:pt x="63" y="120"/>
                            <a:pt x="73" y="115"/>
                          </a:cubicBezTo>
                          <a:cubicBezTo>
                            <a:pt x="49" y="76"/>
                            <a:pt x="25" y="38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1F2E56">
                        <a:alpha val="195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67" name="Google Shape;3567;p65"/>
                    <p:cNvSpPr/>
                    <p:nvPr/>
                  </p:nvSpPr>
                  <p:spPr>
                    <a:xfrm>
                      <a:off x="5660797" y="817117"/>
                      <a:ext cx="51476" cy="672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0" h="2808" extrusionOk="0">
                          <a:moveTo>
                            <a:pt x="280" y="0"/>
                          </a:moveTo>
                          <a:cubicBezTo>
                            <a:pt x="183" y="49"/>
                            <a:pt x="92" y="97"/>
                            <a:pt x="1" y="144"/>
                          </a:cubicBezTo>
                          <a:cubicBezTo>
                            <a:pt x="414" y="1102"/>
                            <a:pt x="948" y="1995"/>
                            <a:pt x="1577" y="2807"/>
                          </a:cubicBezTo>
                          <a:cubicBezTo>
                            <a:pt x="1784" y="2557"/>
                            <a:pt x="1971" y="2298"/>
                            <a:pt x="2149" y="2033"/>
                          </a:cubicBezTo>
                          <a:cubicBezTo>
                            <a:pt x="1462" y="1419"/>
                            <a:pt x="832" y="741"/>
                            <a:pt x="280" y="0"/>
                          </a:cubicBezTo>
                          <a:close/>
                        </a:path>
                      </a:pathLst>
                    </a:custGeom>
                    <a:solidFill>
                      <a:srgbClr val="1F2E56">
                        <a:alpha val="195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68" name="Google Shape;3568;p65"/>
                    <p:cNvSpPr/>
                    <p:nvPr/>
                  </p:nvSpPr>
                  <p:spPr>
                    <a:xfrm>
                      <a:off x="5763080" y="871323"/>
                      <a:ext cx="401492" cy="10103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769" h="4220" extrusionOk="0">
                          <a:moveTo>
                            <a:pt x="15870" y="0"/>
                          </a:moveTo>
                          <a:cubicBezTo>
                            <a:pt x="14899" y="821"/>
                            <a:pt x="13808" y="1509"/>
                            <a:pt x="12630" y="2038"/>
                          </a:cubicBezTo>
                          <a:cubicBezTo>
                            <a:pt x="12880" y="2220"/>
                            <a:pt x="13131" y="2407"/>
                            <a:pt x="13384" y="2580"/>
                          </a:cubicBezTo>
                          <a:cubicBezTo>
                            <a:pt x="13592" y="2720"/>
                            <a:pt x="13870" y="2855"/>
                            <a:pt x="14187" y="2970"/>
                          </a:cubicBezTo>
                          <a:cubicBezTo>
                            <a:pt x="15163" y="2269"/>
                            <a:pt x="16037" y="1422"/>
                            <a:pt x="16768" y="461"/>
                          </a:cubicBezTo>
                          <a:cubicBezTo>
                            <a:pt x="16509" y="264"/>
                            <a:pt x="16201" y="115"/>
                            <a:pt x="15870" y="0"/>
                          </a:cubicBezTo>
                          <a:close/>
                          <a:moveTo>
                            <a:pt x="934" y="2869"/>
                          </a:moveTo>
                          <a:cubicBezTo>
                            <a:pt x="808" y="2869"/>
                            <a:pt x="688" y="2874"/>
                            <a:pt x="564" y="2893"/>
                          </a:cubicBezTo>
                          <a:cubicBezTo>
                            <a:pt x="371" y="2926"/>
                            <a:pt x="174" y="2994"/>
                            <a:pt x="1" y="3095"/>
                          </a:cubicBezTo>
                          <a:cubicBezTo>
                            <a:pt x="621" y="3527"/>
                            <a:pt x="1289" y="3902"/>
                            <a:pt x="1986" y="4215"/>
                          </a:cubicBezTo>
                          <a:cubicBezTo>
                            <a:pt x="2307" y="4046"/>
                            <a:pt x="2629" y="3878"/>
                            <a:pt x="2986" y="3811"/>
                          </a:cubicBezTo>
                          <a:cubicBezTo>
                            <a:pt x="3115" y="3791"/>
                            <a:pt x="3240" y="3782"/>
                            <a:pt x="3370" y="3782"/>
                          </a:cubicBezTo>
                          <a:cubicBezTo>
                            <a:pt x="3798" y="3782"/>
                            <a:pt x="4239" y="3893"/>
                            <a:pt x="4672" y="4003"/>
                          </a:cubicBezTo>
                          <a:cubicBezTo>
                            <a:pt x="5109" y="4108"/>
                            <a:pt x="5537" y="4219"/>
                            <a:pt x="5941" y="4219"/>
                          </a:cubicBezTo>
                          <a:cubicBezTo>
                            <a:pt x="6253" y="4219"/>
                            <a:pt x="6551" y="4157"/>
                            <a:pt x="6825" y="3979"/>
                          </a:cubicBezTo>
                          <a:cubicBezTo>
                            <a:pt x="7109" y="3797"/>
                            <a:pt x="7296" y="3532"/>
                            <a:pt x="7450" y="3234"/>
                          </a:cubicBezTo>
                          <a:lnTo>
                            <a:pt x="7450" y="3234"/>
                          </a:lnTo>
                          <a:cubicBezTo>
                            <a:pt x="7300" y="3239"/>
                            <a:pt x="7156" y="3239"/>
                            <a:pt x="7007" y="3239"/>
                          </a:cubicBezTo>
                          <a:cubicBezTo>
                            <a:pt x="6210" y="3239"/>
                            <a:pt x="5426" y="3172"/>
                            <a:pt x="4667" y="3042"/>
                          </a:cubicBezTo>
                          <a:cubicBezTo>
                            <a:pt x="4341" y="3215"/>
                            <a:pt x="3942" y="3301"/>
                            <a:pt x="3558" y="3301"/>
                          </a:cubicBezTo>
                          <a:cubicBezTo>
                            <a:pt x="3465" y="3301"/>
                            <a:pt x="3379" y="3296"/>
                            <a:pt x="3292" y="3287"/>
                          </a:cubicBezTo>
                          <a:cubicBezTo>
                            <a:pt x="2495" y="3196"/>
                            <a:pt x="1722" y="2869"/>
                            <a:pt x="934" y="2869"/>
                          </a:cubicBezTo>
                          <a:close/>
                        </a:path>
                      </a:pathLst>
                    </a:custGeom>
                    <a:solidFill>
                      <a:srgbClr val="1F2E56">
                        <a:alpha val="195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69" name="Google Shape;3569;p65"/>
                    <p:cNvSpPr/>
                    <p:nvPr/>
                  </p:nvSpPr>
                  <p:spPr>
                    <a:xfrm>
                      <a:off x="5882625" y="935512"/>
                      <a:ext cx="179305" cy="623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89" h="2605" extrusionOk="0">
                          <a:moveTo>
                            <a:pt x="5898" y="1"/>
                          </a:moveTo>
                          <a:cubicBezTo>
                            <a:pt x="5638" y="78"/>
                            <a:pt x="5374" y="149"/>
                            <a:pt x="5104" y="207"/>
                          </a:cubicBezTo>
                          <a:cubicBezTo>
                            <a:pt x="4441" y="655"/>
                            <a:pt x="4081" y="1658"/>
                            <a:pt x="3322" y="2043"/>
                          </a:cubicBezTo>
                          <a:cubicBezTo>
                            <a:pt x="3034" y="2187"/>
                            <a:pt x="2717" y="2226"/>
                            <a:pt x="2389" y="2226"/>
                          </a:cubicBezTo>
                          <a:cubicBezTo>
                            <a:pt x="2187" y="2226"/>
                            <a:pt x="1986" y="2212"/>
                            <a:pt x="1784" y="2192"/>
                          </a:cubicBezTo>
                          <a:cubicBezTo>
                            <a:pt x="1553" y="2172"/>
                            <a:pt x="1318" y="2148"/>
                            <a:pt x="1082" y="2148"/>
                          </a:cubicBezTo>
                          <a:cubicBezTo>
                            <a:pt x="794" y="2148"/>
                            <a:pt x="506" y="2183"/>
                            <a:pt x="237" y="2298"/>
                          </a:cubicBezTo>
                          <a:cubicBezTo>
                            <a:pt x="155" y="2332"/>
                            <a:pt x="73" y="2379"/>
                            <a:pt x="1" y="2442"/>
                          </a:cubicBezTo>
                          <a:cubicBezTo>
                            <a:pt x="655" y="2547"/>
                            <a:pt x="1327" y="2605"/>
                            <a:pt x="2014" y="2605"/>
                          </a:cubicBezTo>
                          <a:cubicBezTo>
                            <a:pt x="3980" y="2605"/>
                            <a:pt x="5840" y="2144"/>
                            <a:pt x="7488" y="1318"/>
                          </a:cubicBezTo>
                          <a:cubicBezTo>
                            <a:pt x="7147" y="683"/>
                            <a:pt x="6523" y="78"/>
                            <a:pt x="5898" y="1"/>
                          </a:cubicBezTo>
                          <a:close/>
                        </a:path>
                      </a:pathLst>
                    </a:custGeom>
                    <a:solidFill>
                      <a:srgbClr val="1F2E56">
                        <a:alpha val="195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3570" name="Google Shape;3570;p65"/>
                  <p:cNvSpPr/>
                  <p:nvPr/>
                </p:nvSpPr>
                <p:spPr>
                  <a:xfrm>
                    <a:off x="5505008" y="645151"/>
                    <a:ext cx="860302" cy="1501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932" h="6273" extrusionOk="0">
                        <a:moveTo>
                          <a:pt x="1370" y="2715"/>
                        </a:moveTo>
                        <a:cubicBezTo>
                          <a:pt x="1355" y="2735"/>
                          <a:pt x="1342" y="2748"/>
                          <a:pt x="1342" y="2748"/>
                        </a:cubicBezTo>
                        <a:cubicBezTo>
                          <a:pt x="1331" y="2748"/>
                          <a:pt x="1351" y="2735"/>
                          <a:pt x="1370" y="2715"/>
                        </a:cubicBezTo>
                        <a:close/>
                        <a:moveTo>
                          <a:pt x="30007" y="0"/>
                        </a:moveTo>
                        <a:lnTo>
                          <a:pt x="30007" y="0"/>
                        </a:lnTo>
                        <a:cubicBezTo>
                          <a:pt x="30156" y="721"/>
                          <a:pt x="30242" y="1461"/>
                          <a:pt x="30252" y="2225"/>
                        </a:cubicBezTo>
                        <a:cubicBezTo>
                          <a:pt x="30300" y="2235"/>
                          <a:pt x="30343" y="2244"/>
                          <a:pt x="30391" y="2258"/>
                        </a:cubicBezTo>
                        <a:cubicBezTo>
                          <a:pt x="30497" y="2283"/>
                          <a:pt x="30598" y="2311"/>
                          <a:pt x="30704" y="2340"/>
                        </a:cubicBezTo>
                        <a:cubicBezTo>
                          <a:pt x="30579" y="2355"/>
                          <a:pt x="30454" y="2369"/>
                          <a:pt x="30324" y="2389"/>
                        </a:cubicBezTo>
                        <a:cubicBezTo>
                          <a:pt x="30305" y="2389"/>
                          <a:pt x="30276" y="2393"/>
                          <a:pt x="30256" y="2393"/>
                        </a:cubicBezTo>
                        <a:cubicBezTo>
                          <a:pt x="28907" y="2557"/>
                          <a:pt x="27523" y="2672"/>
                          <a:pt x="26139" y="2768"/>
                        </a:cubicBezTo>
                        <a:cubicBezTo>
                          <a:pt x="24726" y="2874"/>
                          <a:pt x="23307" y="2956"/>
                          <a:pt x="21885" y="3028"/>
                        </a:cubicBezTo>
                        <a:cubicBezTo>
                          <a:pt x="20463" y="3105"/>
                          <a:pt x="19035" y="3158"/>
                          <a:pt x="17613" y="3187"/>
                        </a:cubicBezTo>
                        <a:cubicBezTo>
                          <a:pt x="16185" y="3225"/>
                          <a:pt x="14759" y="3244"/>
                          <a:pt x="13331" y="3254"/>
                        </a:cubicBezTo>
                        <a:cubicBezTo>
                          <a:pt x="12978" y="3255"/>
                          <a:pt x="12625" y="3256"/>
                          <a:pt x="12272" y="3256"/>
                        </a:cubicBezTo>
                        <a:cubicBezTo>
                          <a:pt x="11198" y="3256"/>
                          <a:pt x="10124" y="3248"/>
                          <a:pt x="9054" y="3216"/>
                        </a:cubicBezTo>
                        <a:cubicBezTo>
                          <a:pt x="7930" y="3181"/>
                          <a:pt x="6805" y="3143"/>
                          <a:pt x="5690" y="3061"/>
                        </a:cubicBezTo>
                        <a:cubicBezTo>
                          <a:pt x="5397" y="3037"/>
                          <a:pt x="5099" y="3014"/>
                          <a:pt x="4806" y="2985"/>
                        </a:cubicBezTo>
                        <a:cubicBezTo>
                          <a:pt x="4110" y="2917"/>
                          <a:pt x="3407" y="2841"/>
                          <a:pt x="2739" y="2715"/>
                        </a:cubicBezTo>
                        <a:cubicBezTo>
                          <a:pt x="2408" y="2653"/>
                          <a:pt x="2081" y="2581"/>
                          <a:pt x="1792" y="2484"/>
                        </a:cubicBezTo>
                        <a:cubicBezTo>
                          <a:pt x="1783" y="2480"/>
                          <a:pt x="1774" y="2480"/>
                          <a:pt x="1764" y="2475"/>
                        </a:cubicBezTo>
                        <a:cubicBezTo>
                          <a:pt x="2038" y="2345"/>
                          <a:pt x="2360" y="2229"/>
                          <a:pt x="2682" y="2129"/>
                        </a:cubicBezTo>
                        <a:cubicBezTo>
                          <a:pt x="3340" y="1923"/>
                          <a:pt x="4032" y="1754"/>
                          <a:pt x="4729" y="1615"/>
                        </a:cubicBezTo>
                        <a:cubicBezTo>
                          <a:pt x="5061" y="1548"/>
                          <a:pt x="5392" y="1490"/>
                          <a:pt x="5724" y="1432"/>
                        </a:cubicBezTo>
                        <a:cubicBezTo>
                          <a:pt x="5747" y="1140"/>
                          <a:pt x="5782" y="851"/>
                          <a:pt x="5829" y="563"/>
                        </a:cubicBezTo>
                        <a:lnTo>
                          <a:pt x="5829" y="563"/>
                        </a:lnTo>
                        <a:cubicBezTo>
                          <a:pt x="5416" y="596"/>
                          <a:pt x="5003" y="634"/>
                          <a:pt x="4589" y="678"/>
                        </a:cubicBezTo>
                        <a:cubicBezTo>
                          <a:pt x="3859" y="759"/>
                          <a:pt x="3129" y="841"/>
                          <a:pt x="2393" y="990"/>
                        </a:cubicBezTo>
                        <a:cubicBezTo>
                          <a:pt x="2019" y="1062"/>
                          <a:pt x="1648" y="1144"/>
                          <a:pt x="1260" y="1278"/>
                        </a:cubicBezTo>
                        <a:cubicBezTo>
                          <a:pt x="1067" y="1351"/>
                          <a:pt x="870" y="1428"/>
                          <a:pt x="649" y="1562"/>
                        </a:cubicBezTo>
                        <a:cubicBezTo>
                          <a:pt x="539" y="1624"/>
                          <a:pt x="419" y="1706"/>
                          <a:pt x="288" y="1845"/>
                        </a:cubicBezTo>
                        <a:cubicBezTo>
                          <a:pt x="260" y="1879"/>
                          <a:pt x="226" y="1918"/>
                          <a:pt x="193" y="1965"/>
                        </a:cubicBezTo>
                        <a:cubicBezTo>
                          <a:pt x="164" y="2009"/>
                          <a:pt x="130" y="2062"/>
                          <a:pt x="106" y="2120"/>
                        </a:cubicBezTo>
                        <a:cubicBezTo>
                          <a:pt x="49" y="2229"/>
                          <a:pt x="9" y="2384"/>
                          <a:pt x="0" y="2542"/>
                        </a:cubicBezTo>
                        <a:cubicBezTo>
                          <a:pt x="0" y="2697"/>
                          <a:pt x="38" y="2855"/>
                          <a:pt x="91" y="2970"/>
                        </a:cubicBezTo>
                        <a:cubicBezTo>
                          <a:pt x="115" y="3028"/>
                          <a:pt x="149" y="3090"/>
                          <a:pt x="173" y="3129"/>
                        </a:cubicBezTo>
                        <a:cubicBezTo>
                          <a:pt x="207" y="3176"/>
                          <a:pt x="235" y="3225"/>
                          <a:pt x="269" y="3254"/>
                        </a:cubicBezTo>
                        <a:cubicBezTo>
                          <a:pt x="390" y="3407"/>
                          <a:pt x="505" y="3498"/>
                          <a:pt x="610" y="3575"/>
                        </a:cubicBezTo>
                        <a:cubicBezTo>
                          <a:pt x="827" y="3729"/>
                          <a:pt x="1019" y="3826"/>
                          <a:pt x="1216" y="3917"/>
                        </a:cubicBezTo>
                        <a:cubicBezTo>
                          <a:pt x="1595" y="4090"/>
                          <a:pt x="1965" y="4219"/>
                          <a:pt x="2331" y="4334"/>
                        </a:cubicBezTo>
                        <a:cubicBezTo>
                          <a:pt x="3061" y="4560"/>
                          <a:pt x="3787" y="4733"/>
                          <a:pt x="4513" y="4888"/>
                        </a:cubicBezTo>
                        <a:cubicBezTo>
                          <a:pt x="5003" y="4988"/>
                          <a:pt x="5483" y="5079"/>
                          <a:pt x="5973" y="5166"/>
                        </a:cubicBezTo>
                        <a:cubicBezTo>
                          <a:pt x="6935" y="5339"/>
                          <a:pt x="7901" y="5478"/>
                          <a:pt x="8872" y="5603"/>
                        </a:cubicBezTo>
                        <a:cubicBezTo>
                          <a:pt x="11779" y="5964"/>
                          <a:pt x="14692" y="6170"/>
                          <a:pt x="17613" y="6243"/>
                        </a:cubicBezTo>
                        <a:cubicBezTo>
                          <a:pt x="18511" y="6261"/>
                          <a:pt x="19411" y="6272"/>
                          <a:pt x="20311" y="6272"/>
                        </a:cubicBezTo>
                        <a:cubicBezTo>
                          <a:pt x="22333" y="6272"/>
                          <a:pt x="24360" y="6215"/>
                          <a:pt x="26388" y="6046"/>
                        </a:cubicBezTo>
                        <a:cubicBezTo>
                          <a:pt x="27537" y="5949"/>
                          <a:pt x="28685" y="5820"/>
                          <a:pt x="29848" y="5647"/>
                        </a:cubicBezTo>
                        <a:cubicBezTo>
                          <a:pt x="30165" y="5598"/>
                          <a:pt x="30482" y="5545"/>
                          <a:pt x="30804" y="5488"/>
                        </a:cubicBezTo>
                        <a:cubicBezTo>
                          <a:pt x="31545" y="5349"/>
                          <a:pt x="32285" y="5199"/>
                          <a:pt x="33059" y="4979"/>
                        </a:cubicBezTo>
                        <a:cubicBezTo>
                          <a:pt x="33443" y="4864"/>
                          <a:pt x="33832" y="4744"/>
                          <a:pt x="34270" y="4556"/>
                        </a:cubicBezTo>
                        <a:cubicBezTo>
                          <a:pt x="34486" y="4455"/>
                          <a:pt x="34712" y="4349"/>
                          <a:pt x="35000" y="4157"/>
                        </a:cubicBezTo>
                        <a:cubicBezTo>
                          <a:pt x="35140" y="4061"/>
                          <a:pt x="35302" y="3941"/>
                          <a:pt x="35490" y="3715"/>
                        </a:cubicBezTo>
                        <a:cubicBezTo>
                          <a:pt x="35539" y="3667"/>
                          <a:pt x="35586" y="3595"/>
                          <a:pt x="35634" y="3522"/>
                        </a:cubicBezTo>
                        <a:cubicBezTo>
                          <a:pt x="35683" y="3455"/>
                          <a:pt x="35735" y="3360"/>
                          <a:pt x="35779" y="3263"/>
                        </a:cubicBezTo>
                        <a:cubicBezTo>
                          <a:pt x="35865" y="3071"/>
                          <a:pt x="35932" y="2806"/>
                          <a:pt x="35932" y="2542"/>
                        </a:cubicBezTo>
                        <a:cubicBezTo>
                          <a:pt x="35932" y="2273"/>
                          <a:pt x="35860" y="2009"/>
                          <a:pt x="35769" y="1821"/>
                        </a:cubicBezTo>
                        <a:cubicBezTo>
                          <a:pt x="35721" y="1725"/>
                          <a:pt x="35668" y="1634"/>
                          <a:pt x="35619" y="1572"/>
                        </a:cubicBezTo>
                        <a:cubicBezTo>
                          <a:pt x="35572" y="1499"/>
                          <a:pt x="35519" y="1428"/>
                          <a:pt x="35475" y="1379"/>
                        </a:cubicBezTo>
                        <a:cubicBezTo>
                          <a:pt x="35284" y="1168"/>
                          <a:pt x="35115" y="1053"/>
                          <a:pt x="34971" y="961"/>
                        </a:cubicBezTo>
                        <a:cubicBezTo>
                          <a:pt x="34683" y="783"/>
                          <a:pt x="34457" y="697"/>
                          <a:pt x="34231" y="615"/>
                        </a:cubicBezTo>
                        <a:cubicBezTo>
                          <a:pt x="33794" y="457"/>
                          <a:pt x="33399" y="375"/>
                          <a:pt x="33006" y="298"/>
                        </a:cubicBezTo>
                        <a:cubicBezTo>
                          <a:pt x="32232" y="153"/>
                          <a:pt x="31482" y="82"/>
                          <a:pt x="30733" y="33"/>
                        </a:cubicBezTo>
                        <a:cubicBezTo>
                          <a:pt x="30493" y="20"/>
                          <a:pt x="30247" y="5"/>
                          <a:pt x="3000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1" name="Google Shape;3571;p65"/>
                  <p:cNvSpPr/>
                  <p:nvPr/>
                </p:nvSpPr>
                <p:spPr>
                  <a:xfrm>
                    <a:off x="6095402" y="510581"/>
                    <a:ext cx="81237" cy="813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3" h="3399" extrusionOk="0">
                        <a:moveTo>
                          <a:pt x="1696" y="1"/>
                        </a:moveTo>
                        <a:cubicBezTo>
                          <a:pt x="1696" y="1102"/>
                          <a:pt x="1101" y="1697"/>
                          <a:pt x="0" y="1697"/>
                        </a:cubicBezTo>
                        <a:cubicBezTo>
                          <a:pt x="1101" y="1697"/>
                          <a:pt x="1696" y="2294"/>
                          <a:pt x="1696" y="3399"/>
                        </a:cubicBezTo>
                        <a:cubicBezTo>
                          <a:pt x="1696" y="2294"/>
                          <a:pt x="2292" y="1697"/>
                          <a:pt x="3392" y="1697"/>
                        </a:cubicBezTo>
                        <a:cubicBezTo>
                          <a:pt x="2292" y="1697"/>
                          <a:pt x="1696" y="1102"/>
                          <a:pt x="1696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2" name="Google Shape;3572;p65"/>
                  <p:cNvSpPr/>
                  <p:nvPr/>
                </p:nvSpPr>
                <p:spPr>
                  <a:xfrm>
                    <a:off x="5700159" y="810892"/>
                    <a:ext cx="83918" cy="839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5" h="3505" extrusionOk="0">
                        <a:moveTo>
                          <a:pt x="1750" y="1"/>
                        </a:moveTo>
                        <a:cubicBezTo>
                          <a:pt x="1750" y="1135"/>
                          <a:pt x="1134" y="1750"/>
                          <a:pt x="0" y="1750"/>
                        </a:cubicBezTo>
                        <a:cubicBezTo>
                          <a:pt x="1134" y="1750"/>
                          <a:pt x="1750" y="2365"/>
                          <a:pt x="1750" y="3504"/>
                        </a:cubicBezTo>
                        <a:cubicBezTo>
                          <a:pt x="1750" y="2365"/>
                          <a:pt x="2365" y="1750"/>
                          <a:pt x="3504" y="1750"/>
                        </a:cubicBezTo>
                        <a:cubicBezTo>
                          <a:pt x="2365" y="1750"/>
                          <a:pt x="1750" y="1135"/>
                          <a:pt x="1750" y="1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3" name="Google Shape;3573;p65"/>
                  <p:cNvSpPr/>
                  <p:nvPr/>
                </p:nvSpPr>
                <p:spPr>
                  <a:xfrm>
                    <a:off x="5776200" y="867755"/>
                    <a:ext cx="54110" cy="53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0" h="2255" extrusionOk="0">
                        <a:moveTo>
                          <a:pt x="1130" y="0"/>
                        </a:moveTo>
                        <a:cubicBezTo>
                          <a:pt x="1130" y="730"/>
                          <a:pt x="736" y="1129"/>
                          <a:pt x="1" y="1129"/>
                        </a:cubicBezTo>
                        <a:cubicBezTo>
                          <a:pt x="736" y="1129"/>
                          <a:pt x="1130" y="1524"/>
                          <a:pt x="1130" y="2254"/>
                        </a:cubicBezTo>
                        <a:cubicBezTo>
                          <a:pt x="1130" y="1524"/>
                          <a:pt x="1529" y="1129"/>
                          <a:pt x="2260" y="1129"/>
                        </a:cubicBezTo>
                        <a:cubicBezTo>
                          <a:pt x="1529" y="1129"/>
                          <a:pt x="1130" y="730"/>
                          <a:pt x="1130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4" name="Google Shape;3574;p65"/>
                  <p:cNvSpPr/>
                  <p:nvPr/>
                </p:nvSpPr>
                <p:spPr>
                  <a:xfrm>
                    <a:off x="5796336" y="593015"/>
                    <a:ext cx="94262" cy="365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7" h="1528" extrusionOk="0">
                        <a:moveTo>
                          <a:pt x="3796" y="1"/>
                        </a:moveTo>
                        <a:cubicBezTo>
                          <a:pt x="3744" y="1"/>
                          <a:pt x="3697" y="33"/>
                          <a:pt x="3682" y="86"/>
                        </a:cubicBezTo>
                        <a:cubicBezTo>
                          <a:pt x="3677" y="86"/>
                          <a:pt x="3653" y="162"/>
                          <a:pt x="3586" y="277"/>
                        </a:cubicBezTo>
                        <a:cubicBezTo>
                          <a:pt x="3489" y="450"/>
                          <a:pt x="3316" y="701"/>
                          <a:pt x="3034" y="907"/>
                        </a:cubicBezTo>
                        <a:cubicBezTo>
                          <a:pt x="2894" y="1013"/>
                          <a:pt x="2726" y="1104"/>
                          <a:pt x="2524" y="1171"/>
                        </a:cubicBezTo>
                        <a:cubicBezTo>
                          <a:pt x="2327" y="1239"/>
                          <a:pt x="2096" y="1277"/>
                          <a:pt x="1827" y="1277"/>
                        </a:cubicBezTo>
                        <a:cubicBezTo>
                          <a:pt x="1462" y="1277"/>
                          <a:pt x="1188" y="1206"/>
                          <a:pt x="976" y="1095"/>
                        </a:cubicBezTo>
                        <a:cubicBezTo>
                          <a:pt x="818" y="1013"/>
                          <a:pt x="698" y="907"/>
                          <a:pt x="601" y="802"/>
                        </a:cubicBezTo>
                        <a:cubicBezTo>
                          <a:pt x="452" y="638"/>
                          <a:pt x="366" y="465"/>
                          <a:pt x="318" y="330"/>
                        </a:cubicBezTo>
                        <a:cubicBezTo>
                          <a:pt x="294" y="264"/>
                          <a:pt x="279" y="206"/>
                          <a:pt x="270" y="168"/>
                        </a:cubicBezTo>
                        <a:cubicBezTo>
                          <a:pt x="266" y="148"/>
                          <a:pt x="260" y="133"/>
                          <a:pt x="260" y="124"/>
                        </a:cubicBezTo>
                        <a:lnTo>
                          <a:pt x="260" y="115"/>
                        </a:lnTo>
                        <a:lnTo>
                          <a:pt x="260" y="110"/>
                        </a:lnTo>
                        <a:cubicBezTo>
                          <a:pt x="251" y="48"/>
                          <a:pt x="198" y="3"/>
                          <a:pt x="134" y="3"/>
                        </a:cubicBezTo>
                        <a:cubicBezTo>
                          <a:pt x="128" y="3"/>
                          <a:pt x="122" y="3"/>
                          <a:pt x="116" y="4"/>
                        </a:cubicBezTo>
                        <a:cubicBezTo>
                          <a:pt x="49" y="13"/>
                          <a:pt x="0" y="76"/>
                          <a:pt x="11" y="144"/>
                        </a:cubicBezTo>
                        <a:cubicBezTo>
                          <a:pt x="11" y="148"/>
                          <a:pt x="25" y="235"/>
                          <a:pt x="68" y="364"/>
                        </a:cubicBezTo>
                        <a:cubicBezTo>
                          <a:pt x="97" y="465"/>
                          <a:pt x="150" y="585"/>
                          <a:pt x="222" y="710"/>
                        </a:cubicBezTo>
                        <a:cubicBezTo>
                          <a:pt x="279" y="807"/>
                          <a:pt x="352" y="907"/>
                          <a:pt x="443" y="998"/>
                        </a:cubicBezTo>
                        <a:cubicBezTo>
                          <a:pt x="577" y="1142"/>
                          <a:pt x="756" y="1277"/>
                          <a:pt x="986" y="1373"/>
                        </a:cubicBezTo>
                        <a:cubicBezTo>
                          <a:pt x="1211" y="1470"/>
                          <a:pt x="1490" y="1528"/>
                          <a:pt x="1827" y="1528"/>
                        </a:cubicBezTo>
                        <a:cubicBezTo>
                          <a:pt x="2226" y="1528"/>
                          <a:pt x="2557" y="1446"/>
                          <a:pt x="2826" y="1315"/>
                        </a:cubicBezTo>
                        <a:cubicBezTo>
                          <a:pt x="3034" y="1224"/>
                          <a:pt x="3201" y="1104"/>
                          <a:pt x="3340" y="980"/>
                        </a:cubicBezTo>
                        <a:cubicBezTo>
                          <a:pt x="3553" y="792"/>
                          <a:pt x="3697" y="590"/>
                          <a:pt x="3783" y="437"/>
                        </a:cubicBezTo>
                        <a:cubicBezTo>
                          <a:pt x="3874" y="283"/>
                          <a:pt x="3913" y="177"/>
                          <a:pt x="3917" y="168"/>
                        </a:cubicBezTo>
                        <a:cubicBezTo>
                          <a:pt x="3937" y="104"/>
                          <a:pt x="3903" y="33"/>
                          <a:pt x="3841" y="9"/>
                        </a:cubicBezTo>
                        <a:cubicBezTo>
                          <a:pt x="3826" y="3"/>
                          <a:pt x="3811" y="1"/>
                          <a:pt x="379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5" name="Google Shape;3575;p65"/>
                  <p:cNvSpPr/>
                  <p:nvPr/>
                </p:nvSpPr>
                <p:spPr>
                  <a:xfrm>
                    <a:off x="5722138" y="581690"/>
                    <a:ext cx="62155" cy="393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6" h="1645" extrusionOk="0">
                        <a:moveTo>
                          <a:pt x="1298" y="1"/>
                        </a:moveTo>
                        <a:cubicBezTo>
                          <a:pt x="582" y="1"/>
                          <a:pt x="0" y="371"/>
                          <a:pt x="0" y="823"/>
                        </a:cubicBezTo>
                        <a:cubicBezTo>
                          <a:pt x="0" y="1275"/>
                          <a:pt x="582" y="1644"/>
                          <a:pt x="1298" y="1644"/>
                        </a:cubicBezTo>
                        <a:cubicBezTo>
                          <a:pt x="2014" y="1644"/>
                          <a:pt x="2595" y="1275"/>
                          <a:pt x="2595" y="823"/>
                        </a:cubicBezTo>
                        <a:cubicBezTo>
                          <a:pt x="2595" y="371"/>
                          <a:pt x="2014" y="1"/>
                          <a:pt x="1298" y="1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6" name="Google Shape;3576;p65"/>
                  <p:cNvSpPr/>
                  <p:nvPr/>
                </p:nvSpPr>
                <p:spPr>
                  <a:xfrm>
                    <a:off x="5899767" y="581690"/>
                    <a:ext cx="62155" cy="393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6" h="1645" extrusionOk="0">
                        <a:moveTo>
                          <a:pt x="1298" y="1"/>
                        </a:moveTo>
                        <a:cubicBezTo>
                          <a:pt x="582" y="1"/>
                          <a:pt x="1" y="371"/>
                          <a:pt x="1" y="823"/>
                        </a:cubicBezTo>
                        <a:cubicBezTo>
                          <a:pt x="1" y="1275"/>
                          <a:pt x="582" y="1644"/>
                          <a:pt x="1298" y="1644"/>
                        </a:cubicBezTo>
                        <a:cubicBezTo>
                          <a:pt x="2015" y="1644"/>
                          <a:pt x="2596" y="1275"/>
                          <a:pt x="2596" y="823"/>
                        </a:cubicBezTo>
                        <a:cubicBezTo>
                          <a:pt x="2596" y="371"/>
                          <a:pt x="2015" y="1"/>
                          <a:pt x="1298" y="1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7" name="Google Shape;3577;p65"/>
                  <p:cNvSpPr/>
                  <p:nvPr/>
                </p:nvSpPr>
                <p:spPr>
                  <a:xfrm>
                    <a:off x="5748475" y="554659"/>
                    <a:ext cx="29234" cy="401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1" h="1678" extrusionOk="0">
                        <a:moveTo>
                          <a:pt x="611" y="1"/>
                        </a:moveTo>
                        <a:cubicBezTo>
                          <a:pt x="351" y="1"/>
                          <a:pt x="102" y="351"/>
                          <a:pt x="49" y="812"/>
                        </a:cubicBezTo>
                        <a:cubicBezTo>
                          <a:pt x="1" y="1274"/>
                          <a:pt x="251" y="1678"/>
                          <a:pt x="611" y="1678"/>
                        </a:cubicBezTo>
                        <a:cubicBezTo>
                          <a:pt x="972" y="1678"/>
                          <a:pt x="1221" y="1274"/>
                          <a:pt x="1174" y="812"/>
                        </a:cubicBezTo>
                        <a:cubicBezTo>
                          <a:pt x="1120" y="351"/>
                          <a:pt x="870" y="1"/>
                          <a:pt x="61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8" name="Google Shape;3578;p65"/>
                  <p:cNvSpPr/>
                  <p:nvPr/>
                </p:nvSpPr>
                <p:spPr>
                  <a:xfrm>
                    <a:off x="5762385" y="560190"/>
                    <a:ext cx="8308" cy="6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" h="265" extrusionOk="0">
                        <a:moveTo>
                          <a:pt x="174" y="0"/>
                        </a:moveTo>
                        <a:cubicBezTo>
                          <a:pt x="1" y="0"/>
                          <a:pt x="1" y="264"/>
                          <a:pt x="174" y="264"/>
                        </a:cubicBezTo>
                        <a:cubicBezTo>
                          <a:pt x="347" y="264"/>
                          <a:pt x="347" y="0"/>
                          <a:pt x="174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9" name="Google Shape;3579;p65"/>
                  <p:cNvSpPr/>
                  <p:nvPr/>
                </p:nvSpPr>
                <p:spPr>
                  <a:xfrm>
                    <a:off x="5919472" y="560070"/>
                    <a:ext cx="29354" cy="401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6" h="1678" extrusionOk="0">
                        <a:moveTo>
                          <a:pt x="610" y="1"/>
                        </a:moveTo>
                        <a:cubicBezTo>
                          <a:pt x="355" y="1"/>
                          <a:pt x="105" y="351"/>
                          <a:pt x="53" y="813"/>
                        </a:cubicBezTo>
                        <a:cubicBezTo>
                          <a:pt x="0" y="1274"/>
                          <a:pt x="249" y="1678"/>
                          <a:pt x="610" y="1678"/>
                        </a:cubicBezTo>
                        <a:cubicBezTo>
                          <a:pt x="976" y="1678"/>
                          <a:pt x="1225" y="1274"/>
                          <a:pt x="1172" y="813"/>
                        </a:cubicBezTo>
                        <a:cubicBezTo>
                          <a:pt x="1120" y="351"/>
                          <a:pt x="870" y="1"/>
                          <a:pt x="61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0" name="Google Shape;3580;p65"/>
                  <p:cNvSpPr/>
                  <p:nvPr/>
                </p:nvSpPr>
                <p:spPr>
                  <a:xfrm>
                    <a:off x="5933502" y="565601"/>
                    <a:ext cx="8188" cy="6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" h="265" extrusionOk="0">
                        <a:moveTo>
                          <a:pt x="168" y="0"/>
                        </a:moveTo>
                        <a:cubicBezTo>
                          <a:pt x="0" y="0"/>
                          <a:pt x="0" y="264"/>
                          <a:pt x="168" y="264"/>
                        </a:cubicBezTo>
                        <a:cubicBezTo>
                          <a:pt x="341" y="264"/>
                          <a:pt x="341" y="0"/>
                          <a:pt x="168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1" name="Google Shape;3581;p65"/>
                  <p:cNvSpPr/>
                  <p:nvPr/>
                </p:nvSpPr>
                <p:spPr>
                  <a:xfrm>
                    <a:off x="6045098" y="504380"/>
                    <a:ext cx="88037" cy="9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7" h="3918" extrusionOk="0">
                        <a:moveTo>
                          <a:pt x="1962" y="0"/>
                        </a:moveTo>
                        <a:cubicBezTo>
                          <a:pt x="880" y="0"/>
                          <a:pt x="1" y="876"/>
                          <a:pt x="1" y="1956"/>
                        </a:cubicBezTo>
                        <a:cubicBezTo>
                          <a:pt x="1" y="2019"/>
                          <a:pt x="6" y="2076"/>
                          <a:pt x="10" y="2140"/>
                        </a:cubicBezTo>
                        <a:cubicBezTo>
                          <a:pt x="813" y="1423"/>
                          <a:pt x="1640" y="736"/>
                          <a:pt x="2481" y="68"/>
                        </a:cubicBezTo>
                        <a:cubicBezTo>
                          <a:pt x="2317" y="24"/>
                          <a:pt x="2139" y="0"/>
                          <a:pt x="1962" y="0"/>
                        </a:cubicBezTo>
                        <a:close/>
                        <a:moveTo>
                          <a:pt x="3566" y="836"/>
                        </a:moveTo>
                        <a:cubicBezTo>
                          <a:pt x="2769" y="1457"/>
                          <a:pt x="1842" y="2000"/>
                          <a:pt x="1236" y="2515"/>
                        </a:cubicBezTo>
                        <a:cubicBezTo>
                          <a:pt x="962" y="2735"/>
                          <a:pt x="683" y="2961"/>
                          <a:pt x="361" y="3085"/>
                        </a:cubicBezTo>
                        <a:cubicBezTo>
                          <a:pt x="711" y="3591"/>
                          <a:pt x="1299" y="3917"/>
                          <a:pt x="1962" y="3917"/>
                        </a:cubicBezTo>
                        <a:cubicBezTo>
                          <a:pt x="2197" y="3917"/>
                          <a:pt x="2418" y="3874"/>
                          <a:pt x="2629" y="3802"/>
                        </a:cubicBezTo>
                        <a:cubicBezTo>
                          <a:pt x="2971" y="3451"/>
                          <a:pt x="3255" y="3038"/>
                          <a:pt x="3552" y="2639"/>
                        </a:cubicBezTo>
                        <a:cubicBezTo>
                          <a:pt x="3283" y="2192"/>
                          <a:pt x="2788" y="1956"/>
                          <a:pt x="2101" y="1956"/>
                        </a:cubicBezTo>
                        <a:cubicBezTo>
                          <a:pt x="2913" y="1956"/>
                          <a:pt x="3451" y="1630"/>
                          <a:pt x="3677" y="1015"/>
                        </a:cubicBezTo>
                        <a:cubicBezTo>
                          <a:pt x="3643" y="952"/>
                          <a:pt x="3610" y="894"/>
                          <a:pt x="3566" y="836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2" name="Google Shape;3582;p65"/>
                  <p:cNvSpPr/>
                  <p:nvPr/>
                </p:nvSpPr>
                <p:spPr>
                  <a:xfrm>
                    <a:off x="6108043" y="567564"/>
                    <a:ext cx="25092" cy="278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8" h="1163" extrusionOk="0">
                        <a:moveTo>
                          <a:pt x="923" y="0"/>
                        </a:moveTo>
                        <a:cubicBezTo>
                          <a:pt x="626" y="399"/>
                          <a:pt x="342" y="812"/>
                          <a:pt x="0" y="1163"/>
                        </a:cubicBezTo>
                        <a:cubicBezTo>
                          <a:pt x="447" y="1000"/>
                          <a:pt x="822" y="673"/>
                          <a:pt x="1048" y="260"/>
                        </a:cubicBezTo>
                        <a:cubicBezTo>
                          <a:pt x="1014" y="169"/>
                          <a:pt x="972" y="77"/>
                          <a:pt x="923" y="0"/>
                        </a:cubicBezTo>
                        <a:close/>
                      </a:path>
                    </a:pathLst>
                  </a:custGeom>
                  <a:solidFill>
                    <a:srgbClr val="F2980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3" name="Google Shape;3583;p65"/>
                  <p:cNvSpPr/>
                  <p:nvPr/>
                </p:nvSpPr>
                <p:spPr>
                  <a:xfrm>
                    <a:off x="6045338" y="506008"/>
                    <a:ext cx="85163" cy="722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7" h="3018" extrusionOk="0">
                        <a:moveTo>
                          <a:pt x="2471" y="0"/>
                        </a:moveTo>
                        <a:cubicBezTo>
                          <a:pt x="1630" y="668"/>
                          <a:pt x="803" y="1355"/>
                          <a:pt x="0" y="2072"/>
                        </a:cubicBezTo>
                        <a:cubicBezTo>
                          <a:pt x="29" y="2422"/>
                          <a:pt x="154" y="2749"/>
                          <a:pt x="351" y="3017"/>
                        </a:cubicBezTo>
                        <a:cubicBezTo>
                          <a:pt x="673" y="2893"/>
                          <a:pt x="952" y="2667"/>
                          <a:pt x="1226" y="2447"/>
                        </a:cubicBezTo>
                        <a:cubicBezTo>
                          <a:pt x="1832" y="1932"/>
                          <a:pt x="2759" y="1389"/>
                          <a:pt x="3556" y="768"/>
                        </a:cubicBezTo>
                        <a:cubicBezTo>
                          <a:pt x="3302" y="399"/>
                          <a:pt x="2917" y="125"/>
                          <a:pt x="2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4" name="Google Shape;3584;p65"/>
                  <p:cNvSpPr/>
                  <p:nvPr/>
                </p:nvSpPr>
                <p:spPr>
                  <a:xfrm>
                    <a:off x="6095402" y="528681"/>
                    <a:ext cx="43504" cy="451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1884" extrusionOk="0">
                        <a:moveTo>
                          <a:pt x="1576" y="0"/>
                        </a:moveTo>
                        <a:cubicBezTo>
                          <a:pt x="1350" y="615"/>
                          <a:pt x="812" y="941"/>
                          <a:pt x="0" y="941"/>
                        </a:cubicBezTo>
                        <a:cubicBezTo>
                          <a:pt x="687" y="941"/>
                          <a:pt x="1182" y="1177"/>
                          <a:pt x="1451" y="1624"/>
                        </a:cubicBezTo>
                        <a:cubicBezTo>
                          <a:pt x="1500" y="1701"/>
                          <a:pt x="1542" y="1793"/>
                          <a:pt x="1576" y="1884"/>
                        </a:cubicBezTo>
                        <a:cubicBezTo>
                          <a:pt x="1730" y="1605"/>
                          <a:pt x="1817" y="1283"/>
                          <a:pt x="1817" y="941"/>
                        </a:cubicBezTo>
                        <a:cubicBezTo>
                          <a:pt x="1817" y="600"/>
                          <a:pt x="1730" y="278"/>
                          <a:pt x="1576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585" name="Google Shape;3585;p65"/>
              <p:cNvGrpSpPr/>
              <p:nvPr/>
            </p:nvGrpSpPr>
            <p:grpSpPr>
              <a:xfrm>
                <a:off x="6986410" y="3266607"/>
                <a:ext cx="1214124" cy="705250"/>
                <a:chOff x="6986410" y="3266607"/>
                <a:chExt cx="1214124" cy="705250"/>
              </a:xfrm>
            </p:grpSpPr>
            <p:grpSp>
              <p:nvGrpSpPr>
                <p:cNvPr id="3586" name="Google Shape;3586;p65"/>
                <p:cNvGrpSpPr/>
                <p:nvPr/>
              </p:nvGrpSpPr>
              <p:grpSpPr>
                <a:xfrm>
                  <a:off x="6986410" y="3266607"/>
                  <a:ext cx="1214124" cy="705250"/>
                  <a:chOff x="5449672" y="3715519"/>
                  <a:chExt cx="1214124" cy="705250"/>
                </a:xfrm>
              </p:grpSpPr>
              <p:sp>
                <p:nvSpPr>
                  <p:cNvPr id="3587" name="Google Shape;3587;p65"/>
                  <p:cNvSpPr/>
                  <p:nvPr/>
                </p:nvSpPr>
                <p:spPr>
                  <a:xfrm>
                    <a:off x="6349096" y="3735320"/>
                    <a:ext cx="54086" cy="51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9" h="2149" extrusionOk="0">
                        <a:moveTo>
                          <a:pt x="1129" y="1"/>
                        </a:moveTo>
                        <a:lnTo>
                          <a:pt x="779" y="707"/>
                        </a:lnTo>
                        <a:lnTo>
                          <a:pt x="0" y="822"/>
                        </a:lnTo>
                        <a:lnTo>
                          <a:pt x="563" y="1370"/>
                        </a:lnTo>
                        <a:lnTo>
                          <a:pt x="433" y="2148"/>
                        </a:lnTo>
                        <a:lnTo>
                          <a:pt x="1129" y="1784"/>
                        </a:lnTo>
                        <a:lnTo>
                          <a:pt x="1826" y="2148"/>
                        </a:lnTo>
                        <a:lnTo>
                          <a:pt x="1697" y="1370"/>
                        </a:lnTo>
                        <a:lnTo>
                          <a:pt x="2258" y="822"/>
                        </a:lnTo>
                        <a:lnTo>
                          <a:pt x="1480" y="707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8" name="Google Shape;3588;p65"/>
                  <p:cNvSpPr/>
                  <p:nvPr/>
                </p:nvSpPr>
                <p:spPr>
                  <a:xfrm>
                    <a:off x="5742274" y="4369293"/>
                    <a:ext cx="54086" cy="514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9" h="2150" extrusionOk="0">
                        <a:moveTo>
                          <a:pt x="1129" y="1"/>
                        </a:moveTo>
                        <a:lnTo>
                          <a:pt x="779" y="708"/>
                        </a:lnTo>
                        <a:lnTo>
                          <a:pt x="0" y="823"/>
                        </a:lnTo>
                        <a:lnTo>
                          <a:pt x="563" y="1375"/>
                        </a:lnTo>
                        <a:lnTo>
                          <a:pt x="433" y="2149"/>
                        </a:lnTo>
                        <a:lnTo>
                          <a:pt x="1129" y="1784"/>
                        </a:lnTo>
                        <a:lnTo>
                          <a:pt x="1826" y="2149"/>
                        </a:lnTo>
                        <a:lnTo>
                          <a:pt x="1697" y="1375"/>
                        </a:lnTo>
                        <a:lnTo>
                          <a:pt x="2258" y="823"/>
                        </a:lnTo>
                        <a:lnTo>
                          <a:pt x="1480" y="708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9" name="Google Shape;3589;p65"/>
                  <p:cNvSpPr/>
                  <p:nvPr/>
                </p:nvSpPr>
                <p:spPr>
                  <a:xfrm>
                    <a:off x="5684381" y="4105351"/>
                    <a:ext cx="35483" cy="33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" h="1409" extrusionOk="0">
                        <a:moveTo>
                          <a:pt x="741" y="1"/>
                        </a:moveTo>
                        <a:lnTo>
                          <a:pt x="510" y="462"/>
                        </a:lnTo>
                        <a:lnTo>
                          <a:pt x="1" y="539"/>
                        </a:lnTo>
                        <a:lnTo>
                          <a:pt x="371" y="899"/>
                        </a:lnTo>
                        <a:lnTo>
                          <a:pt x="280" y="1409"/>
                        </a:lnTo>
                        <a:lnTo>
                          <a:pt x="741" y="1168"/>
                        </a:lnTo>
                        <a:lnTo>
                          <a:pt x="1198" y="1409"/>
                        </a:lnTo>
                        <a:lnTo>
                          <a:pt x="1111" y="899"/>
                        </a:lnTo>
                        <a:lnTo>
                          <a:pt x="1482" y="539"/>
                        </a:lnTo>
                        <a:lnTo>
                          <a:pt x="967" y="462"/>
                        </a:lnTo>
                        <a:lnTo>
                          <a:pt x="741" y="1"/>
                        </a:ln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0" name="Google Shape;3590;p65"/>
                  <p:cNvSpPr/>
                  <p:nvPr/>
                </p:nvSpPr>
                <p:spPr>
                  <a:xfrm>
                    <a:off x="6628362" y="3718392"/>
                    <a:ext cx="35435" cy="33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" h="1409" extrusionOk="0">
                        <a:moveTo>
                          <a:pt x="739" y="1"/>
                        </a:moveTo>
                        <a:lnTo>
                          <a:pt x="509" y="468"/>
                        </a:lnTo>
                        <a:lnTo>
                          <a:pt x="0" y="539"/>
                        </a:lnTo>
                        <a:lnTo>
                          <a:pt x="369" y="900"/>
                        </a:lnTo>
                        <a:lnTo>
                          <a:pt x="283" y="1409"/>
                        </a:lnTo>
                        <a:lnTo>
                          <a:pt x="739" y="1169"/>
                        </a:lnTo>
                        <a:lnTo>
                          <a:pt x="1196" y="1409"/>
                        </a:lnTo>
                        <a:lnTo>
                          <a:pt x="1196" y="1409"/>
                        </a:lnTo>
                        <a:lnTo>
                          <a:pt x="1110" y="900"/>
                        </a:lnTo>
                        <a:lnTo>
                          <a:pt x="1480" y="539"/>
                        </a:lnTo>
                        <a:lnTo>
                          <a:pt x="965" y="468"/>
                        </a:lnTo>
                        <a:lnTo>
                          <a:pt x="739" y="1"/>
                        </a:ln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1" name="Google Shape;3591;p65"/>
                  <p:cNvSpPr/>
                  <p:nvPr/>
                </p:nvSpPr>
                <p:spPr>
                  <a:xfrm>
                    <a:off x="5449672" y="4352509"/>
                    <a:ext cx="35459" cy="336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1" h="1404" extrusionOk="0">
                        <a:moveTo>
                          <a:pt x="740" y="0"/>
                        </a:moveTo>
                        <a:lnTo>
                          <a:pt x="514" y="462"/>
                        </a:lnTo>
                        <a:lnTo>
                          <a:pt x="0" y="533"/>
                        </a:lnTo>
                        <a:lnTo>
                          <a:pt x="370" y="899"/>
                        </a:lnTo>
                        <a:lnTo>
                          <a:pt x="284" y="1404"/>
                        </a:lnTo>
                        <a:lnTo>
                          <a:pt x="740" y="1163"/>
                        </a:lnTo>
                        <a:lnTo>
                          <a:pt x="1197" y="1404"/>
                        </a:lnTo>
                        <a:lnTo>
                          <a:pt x="1111" y="899"/>
                        </a:lnTo>
                        <a:lnTo>
                          <a:pt x="1481" y="533"/>
                        </a:lnTo>
                        <a:lnTo>
                          <a:pt x="971" y="462"/>
                        </a:lnTo>
                        <a:lnTo>
                          <a:pt x="740" y="0"/>
                        </a:ln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2" name="Google Shape;3592;p65"/>
                  <p:cNvSpPr/>
                  <p:nvPr/>
                </p:nvSpPr>
                <p:spPr>
                  <a:xfrm>
                    <a:off x="6496247" y="3943452"/>
                    <a:ext cx="35483" cy="33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" h="1409" extrusionOk="0">
                        <a:moveTo>
                          <a:pt x="741" y="1"/>
                        </a:moveTo>
                        <a:lnTo>
                          <a:pt x="515" y="468"/>
                        </a:lnTo>
                        <a:lnTo>
                          <a:pt x="0" y="539"/>
                        </a:lnTo>
                        <a:lnTo>
                          <a:pt x="371" y="900"/>
                        </a:lnTo>
                        <a:lnTo>
                          <a:pt x="284" y="1409"/>
                        </a:lnTo>
                        <a:lnTo>
                          <a:pt x="741" y="1169"/>
                        </a:lnTo>
                        <a:lnTo>
                          <a:pt x="1198" y="1409"/>
                        </a:lnTo>
                        <a:lnTo>
                          <a:pt x="1111" y="900"/>
                        </a:lnTo>
                        <a:lnTo>
                          <a:pt x="1481" y="539"/>
                        </a:lnTo>
                        <a:lnTo>
                          <a:pt x="972" y="468"/>
                        </a:lnTo>
                        <a:lnTo>
                          <a:pt x="741" y="1"/>
                        </a:ln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3" name="Google Shape;3593;p65"/>
                  <p:cNvSpPr/>
                  <p:nvPr/>
                </p:nvSpPr>
                <p:spPr>
                  <a:xfrm>
                    <a:off x="5835578" y="3808512"/>
                    <a:ext cx="502385" cy="5023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83" h="20983" extrusionOk="0">
                        <a:moveTo>
                          <a:pt x="10491" y="0"/>
                        </a:moveTo>
                        <a:cubicBezTo>
                          <a:pt x="4700" y="0"/>
                          <a:pt x="0" y="4695"/>
                          <a:pt x="0" y="10491"/>
                        </a:cubicBezTo>
                        <a:cubicBezTo>
                          <a:pt x="0" y="16282"/>
                          <a:pt x="4700" y="20982"/>
                          <a:pt x="10491" y="20982"/>
                        </a:cubicBezTo>
                        <a:cubicBezTo>
                          <a:pt x="16287" y="20982"/>
                          <a:pt x="20982" y="16282"/>
                          <a:pt x="20982" y="10491"/>
                        </a:cubicBezTo>
                        <a:cubicBezTo>
                          <a:pt x="20982" y="4695"/>
                          <a:pt x="16287" y="0"/>
                          <a:pt x="10491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4" name="Google Shape;3594;p65"/>
                  <p:cNvSpPr/>
                  <p:nvPr/>
                </p:nvSpPr>
                <p:spPr>
                  <a:xfrm>
                    <a:off x="5835578" y="3979701"/>
                    <a:ext cx="501117" cy="33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30" h="13833" extrusionOk="0">
                        <a:moveTo>
                          <a:pt x="553" y="1"/>
                        </a:moveTo>
                        <a:cubicBezTo>
                          <a:pt x="202" y="1048"/>
                          <a:pt x="0" y="2173"/>
                          <a:pt x="0" y="3341"/>
                        </a:cubicBezTo>
                        <a:cubicBezTo>
                          <a:pt x="0" y="9132"/>
                          <a:pt x="4700" y="13832"/>
                          <a:pt x="10491" y="13832"/>
                        </a:cubicBezTo>
                        <a:cubicBezTo>
                          <a:pt x="15941" y="13832"/>
                          <a:pt x="20415" y="9680"/>
                          <a:pt x="20929" y="4364"/>
                        </a:cubicBezTo>
                        <a:lnTo>
                          <a:pt x="20929" y="4364"/>
                        </a:lnTo>
                        <a:cubicBezTo>
                          <a:pt x="20324" y="4912"/>
                          <a:pt x="19636" y="5369"/>
                          <a:pt x="18868" y="5701"/>
                        </a:cubicBezTo>
                        <a:cubicBezTo>
                          <a:pt x="16908" y="6455"/>
                          <a:pt x="14621" y="6882"/>
                          <a:pt x="12325" y="6882"/>
                        </a:cubicBezTo>
                        <a:cubicBezTo>
                          <a:pt x="7404" y="6882"/>
                          <a:pt x="2440" y="4919"/>
                          <a:pt x="553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5" name="Google Shape;3595;p65"/>
                  <p:cNvSpPr/>
                  <p:nvPr/>
                </p:nvSpPr>
                <p:spPr>
                  <a:xfrm>
                    <a:off x="5472681" y="3715519"/>
                    <a:ext cx="1181107" cy="700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331" h="29265" extrusionOk="0">
                        <a:moveTo>
                          <a:pt x="46173" y="1"/>
                        </a:moveTo>
                        <a:cubicBezTo>
                          <a:pt x="45131" y="45"/>
                          <a:pt x="44140" y="178"/>
                          <a:pt x="43141" y="391"/>
                        </a:cubicBezTo>
                        <a:cubicBezTo>
                          <a:pt x="41156" y="808"/>
                          <a:pt x="39234" y="1505"/>
                          <a:pt x="37451" y="2456"/>
                        </a:cubicBezTo>
                        <a:cubicBezTo>
                          <a:pt x="35658" y="3389"/>
                          <a:pt x="34019" y="4605"/>
                          <a:pt x="32583" y="6003"/>
                        </a:cubicBezTo>
                        <a:cubicBezTo>
                          <a:pt x="35596" y="3350"/>
                          <a:pt x="39311" y="1524"/>
                          <a:pt x="43232" y="857"/>
                        </a:cubicBezTo>
                        <a:cubicBezTo>
                          <a:pt x="44204" y="684"/>
                          <a:pt x="45207" y="568"/>
                          <a:pt x="46173" y="549"/>
                        </a:cubicBezTo>
                        <a:cubicBezTo>
                          <a:pt x="46654" y="559"/>
                          <a:pt x="47130" y="617"/>
                          <a:pt x="47562" y="770"/>
                        </a:cubicBezTo>
                        <a:cubicBezTo>
                          <a:pt x="47995" y="919"/>
                          <a:pt x="48360" y="1178"/>
                          <a:pt x="48542" y="1539"/>
                        </a:cubicBezTo>
                        <a:cubicBezTo>
                          <a:pt x="48735" y="1904"/>
                          <a:pt x="48730" y="2332"/>
                          <a:pt x="48571" y="2745"/>
                        </a:cubicBezTo>
                        <a:cubicBezTo>
                          <a:pt x="48423" y="3163"/>
                          <a:pt x="48154" y="3558"/>
                          <a:pt x="47850" y="3933"/>
                        </a:cubicBezTo>
                        <a:cubicBezTo>
                          <a:pt x="47216" y="4682"/>
                          <a:pt x="46524" y="5422"/>
                          <a:pt x="45866" y="6162"/>
                        </a:cubicBezTo>
                        <a:cubicBezTo>
                          <a:pt x="43137" y="9079"/>
                          <a:pt x="40196" y="11794"/>
                          <a:pt x="37028" y="14221"/>
                        </a:cubicBezTo>
                        <a:cubicBezTo>
                          <a:pt x="33871" y="16658"/>
                          <a:pt x="30517" y="18840"/>
                          <a:pt x="27003" y="20728"/>
                        </a:cubicBezTo>
                        <a:cubicBezTo>
                          <a:pt x="19992" y="24525"/>
                          <a:pt x="12332" y="27138"/>
                          <a:pt x="4475" y="28455"/>
                        </a:cubicBezTo>
                        <a:cubicBezTo>
                          <a:pt x="4118" y="28507"/>
                          <a:pt x="3759" y="28542"/>
                          <a:pt x="3408" y="28542"/>
                        </a:cubicBezTo>
                        <a:cubicBezTo>
                          <a:pt x="2818" y="28542"/>
                          <a:pt x="2251" y="28444"/>
                          <a:pt x="1760" y="28167"/>
                        </a:cubicBezTo>
                        <a:cubicBezTo>
                          <a:pt x="1370" y="27951"/>
                          <a:pt x="1029" y="27639"/>
                          <a:pt x="851" y="27259"/>
                        </a:cubicBezTo>
                        <a:cubicBezTo>
                          <a:pt x="669" y="26879"/>
                          <a:pt x="635" y="26437"/>
                          <a:pt x="745" y="26009"/>
                        </a:cubicBezTo>
                        <a:cubicBezTo>
                          <a:pt x="860" y="25577"/>
                          <a:pt x="1097" y="25164"/>
                          <a:pt x="1379" y="24780"/>
                        </a:cubicBezTo>
                        <a:cubicBezTo>
                          <a:pt x="1668" y="24394"/>
                          <a:pt x="2004" y="24044"/>
                          <a:pt x="2360" y="23702"/>
                        </a:cubicBezTo>
                        <a:cubicBezTo>
                          <a:pt x="3080" y="23010"/>
                          <a:pt x="3825" y="22342"/>
                          <a:pt x="4580" y="21689"/>
                        </a:cubicBezTo>
                        <a:cubicBezTo>
                          <a:pt x="6094" y="20386"/>
                          <a:pt x="7689" y="19171"/>
                          <a:pt x="9372" y="18090"/>
                        </a:cubicBezTo>
                        <a:cubicBezTo>
                          <a:pt x="11054" y="17008"/>
                          <a:pt x="12817" y="16047"/>
                          <a:pt x="14638" y="15192"/>
                        </a:cubicBezTo>
                        <a:lnTo>
                          <a:pt x="14638" y="15192"/>
                        </a:lnTo>
                        <a:cubicBezTo>
                          <a:pt x="10905" y="16686"/>
                          <a:pt x="7421" y="18796"/>
                          <a:pt x="4278" y="21324"/>
                        </a:cubicBezTo>
                        <a:cubicBezTo>
                          <a:pt x="3494" y="21958"/>
                          <a:pt x="2730" y="22622"/>
                          <a:pt x="1985" y="23303"/>
                        </a:cubicBezTo>
                        <a:cubicBezTo>
                          <a:pt x="1610" y="23645"/>
                          <a:pt x="1241" y="24015"/>
                          <a:pt x="918" y="24428"/>
                        </a:cubicBezTo>
                        <a:cubicBezTo>
                          <a:pt x="596" y="24842"/>
                          <a:pt x="312" y="25308"/>
                          <a:pt x="154" y="25846"/>
                        </a:cubicBezTo>
                        <a:cubicBezTo>
                          <a:pt x="1" y="26384"/>
                          <a:pt x="19" y="27004"/>
                          <a:pt x="265" y="27537"/>
                        </a:cubicBezTo>
                        <a:cubicBezTo>
                          <a:pt x="510" y="28071"/>
                          <a:pt x="942" y="28480"/>
                          <a:pt x="1423" y="28759"/>
                        </a:cubicBezTo>
                        <a:cubicBezTo>
                          <a:pt x="1898" y="29037"/>
                          <a:pt x="2456" y="29191"/>
                          <a:pt x="2989" y="29238"/>
                        </a:cubicBezTo>
                        <a:cubicBezTo>
                          <a:pt x="3176" y="29257"/>
                          <a:pt x="3362" y="29265"/>
                          <a:pt x="3547" y="29265"/>
                        </a:cubicBezTo>
                        <a:cubicBezTo>
                          <a:pt x="3895" y="29265"/>
                          <a:pt x="4238" y="29236"/>
                          <a:pt x="4571" y="29196"/>
                        </a:cubicBezTo>
                        <a:cubicBezTo>
                          <a:pt x="8583" y="28619"/>
                          <a:pt x="12515" y="27668"/>
                          <a:pt x="16354" y="26394"/>
                        </a:cubicBezTo>
                        <a:cubicBezTo>
                          <a:pt x="20185" y="25111"/>
                          <a:pt x="23904" y="23491"/>
                          <a:pt x="27465" y="21584"/>
                        </a:cubicBezTo>
                        <a:cubicBezTo>
                          <a:pt x="31021" y="19661"/>
                          <a:pt x="34418" y="17441"/>
                          <a:pt x="37595" y="14952"/>
                        </a:cubicBezTo>
                        <a:cubicBezTo>
                          <a:pt x="40767" y="12448"/>
                          <a:pt x="43747" y="9694"/>
                          <a:pt x="46418" y="6666"/>
                        </a:cubicBezTo>
                        <a:cubicBezTo>
                          <a:pt x="47077" y="5893"/>
                          <a:pt x="47740" y="5153"/>
                          <a:pt x="48389" y="4355"/>
                        </a:cubicBezTo>
                        <a:cubicBezTo>
                          <a:pt x="48706" y="3942"/>
                          <a:pt x="49004" y="3490"/>
                          <a:pt x="49186" y="2961"/>
                        </a:cubicBezTo>
                        <a:cubicBezTo>
                          <a:pt x="49278" y="2693"/>
                          <a:pt x="49330" y="2404"/>
                          <a:pt x="49321" y="2106"/>
                        </a:cubicBezTo>
                        <a:cubicBezTo>
                          <a:pt x="49312" y="1808"/>
                          <a:pt x="49230" y="1510"/>
                          <a:pt x="49090" y="1251"/>
                        </a:cubicBezTo>
                        <a:cubicBezTo>
                          <a:pt x="48797" y="708"/>
                          <a:pt x="48263" y="380"/>
                          <a:pt x="47750" y="218"/>
                        </a:cubicBezTo>
                        <a:cubicBezTo>
                          <a:pt x="47225" y="49"/>
                          <a:pt x="46697" y="1"/>
                          <a:pt x="46173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6" name="Google Shape;3596;p65"/>
                  <p:cNvSpPr/>
                  <p:nvPr/>
                </p:nvSpPr>
                <p:spPr>
                  <a:xfrm>
                    <a:off x="5551141" y="3761968"/>
                    <a:ext cx="1025218" cy="607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20" h="25393" extrusionOk="0">
                        <a:moveTo>
                          <a:pt x="40073" y="0"/>
                        </a:moveTo>
                        <a:cubicBezTo>
                          <a:pt x="39967" y="0"/>
                          <a:pt x="39862" y="3"/>
                          <a:pt x="39758" y="8"/>
                        </a:cubicBezTo>
                        <a:cubicBezTo>
                          <a:pt x="39321" y="41"/>
                          <a:pt x="38908" y="79"/>
                          <a:pt x="38485" y="141"/>
                        </a:cubicBezTo>
                        <a:cubicBezTo>
                          <a:pt x="35121" y="618"/>
                          <a:pt x="31896" y="2031"/>
                          <a:pt x="29369" y="4251"/>
                        </a:cubicBezTo>
                        <a:cubicBezTo>
                          <a:pt x="30704" y="3232"/>
                          <a:pt x="32166" y="2401"/>
                          <a:pt x="33712" y="1780"/>
                        </a:cubicBezTo>
                        <a:cubicBezTo>
                          <a:pt x="35260" y="1166"/>
                          <a:pt x="36894" y="786"/>
                          <a:pt x="38543" y="618"/>
                        </a:cubicBezTo>
                        <a:cubicBezTo>
                          <a:pt x="38951" y="574"/>
                          <a:pt x="39374" y="540"/>
                          <a:pt x="39778" y="522"/>
                        </a:cubicBezTo>
                        <a:cubicBezTo>
                          <a:pt x="39824" y="521"/>
                          <a:pt x="39871" y="520"/>
                          <a:pt x="39917" y="520"/>
                        </a:cubicBezTo>
                        <a:cubicBezTo>
                          <a:pt x="40270" y="520"/>
                          <a:pt x="40623" y="556"/>
                          <a:pt x="40950" y="637"/>
                        </a:cubicBezTo>
                        <a:cubicBezTo>
                          <a:pt x="41324" y="728"/>
                          <a:pt x="41670" y="897"/>
                          <a:pt x="41887" y="1151"/>
                        </a:cubicBezTo>
                        <a:cubicBezTo>
                          <a:pt x="42109" y="1401"/>
                          <a:pt x="42195" y="1747"/>
                          <a:pt x="42138" y="2084"/>
                        </a:cubicBezTo>
                        <a:cubicBezTo>
                          <a:pt x="42080" y="2425"/>
                          <a:pt x="41897" y="2765"/>
                          <a:pt x="41670" y="3088"/>
                        </a:cubicBezTo>
                        <a:cubicBezTo>
                          <a:pt x="41450" y="3410"/>
                          <a:pt x="41171" y="3712"/>
                          <a:pt x="40887" y="4025"/>
                        </a:cubicBezTo>
                        <a:cubicBezTo>
                          <a:pt x="40326" y="4639"/>
                          <a:pt x="39782" y="5269"/>
                          <a:pt x="39201" y="5870"/>
                        </a:cubicBezTo>
                        <a:cubicBezTo>
                          <a:pt x="38614" y="6462"/>
                          <a:pt x="38033" y="7057"/>
                          <a:pt x="37438" y="7644"/>
                        </a:cubicBezTo>
                        <a:lnTo>
                          <a:pt x="35611" y="9350"/>
                        </a:lnTo>
                        <a:lnTo>
                          <a:pt x="33712" y="10974"/>
                        </a:lnTo>
                        <a:cubicBezTo>
                          <a:pt x="33073" y="11502"/>
                          <a:pt x="32405" y="12003"/>
                          <a:pt x="31752" y="12522"/>
                        </a:cubicBezTo>
                        <a:cubicBezTo>
                          <a:pt x="29105" y="14535"/>
                          <a:pt x="26297" y="16346"/>
                          <a:pt x="23361" y="17918"/>
                        </a:cubicBezTo>
                        <a:cubicBezTo>
                          <a:pt x="20435" y="19504"/>
                          <a:pt x="17378" y="20844"/>
                          <a:pt x="14235" y="21950"/>
                        </a:cubicBezTo>
                        <a:cubicBezTo>
                          <a:pt x="11097" y="23060"/>
                          <a:pt x="7863" y="23901"/>
                          <a:pt x="4581" y="24497"/>
                        </a:cubicBezTo>
                        <a:cubicBezTo>
                          <a:pt x="4040" y="24598"/>
                          <a:pt x="3506" y="24688"/>
                          <a:pt x="2991" y="24688"/>
                        </a:cubicBezTo>
                        <a:cubicBezTo>
                          <a:pt x="2729" y="24688"/>
                          <a:pt x="2471" y="24665"/>
                          <a:pt x="2221" y="24608"/>
                        </a:cubicBezTo>
                        <a:cubicBezTo>
                          <a:pt x="1510" y="24454"/>
                          <a:pt x="823" y="23954"/>
                          <a:pt x="693" y="23266"/>
                        </a:cubicBezTo>
                        <a:cubicBezTo>
                          <a:pt x="544" y="22580"/>
                          <a:pt x="948" y="21840"/>
                          <a:pt x="1457" y="21234"/>
                        </a:cubicBezTo>
                        <a:cubicBezTo>
                          <a:pt x="1717" y="20922"/>
                          <a:pt x="2005" y="20638"/>
                          <a:pt x="2312" y="20349"/>
                        </a:cubicBezTo>
                        <a:cubicBezTo>
                          <a:pt x="2615" y="20061"/>
                          <a:pt x="2923" y="19783"/>
                          <a:pt x="3230" y="19499"/>
                        </a:cubicBezTo>
                        <a:cubicBezTo>
                          <a:pt x="4461" y="18370"/>
                          <a:pt x="5758" y="17317"/>
                          <a:pt x="7133" y="16361"/>
                        </a:cubicBezTo>
                        <a:cubicBezTo>
                          <a:pt x="8502" y="15410"/>
                          <a:pt x="9948" y="14549"/>
                          <a:pt x="11434" y="13775"/>
                        </a:cubicBezTo>
                        <a:lnTo>
                          <a:pt x="11434" y="13775"/>
                        </a:lnTo>
                        <a:cubicBezTo>
                          <a:pt x="8358" y="15117"/>
                          <a:pt x="5499" y="16971"/>
                          <a:pt x="2917" y="19143"/>
                        </a:cubicBezTo>
                        <a:cubicBezTo>
                          <a:pt x="2596" y="19413"/>
                          <a:pt x="2279" y="19691"/>
                          <a:pt x="1966" y="19975"/>
                        </a:cubicBezTo>
                        <a:cubicBezTo>
                          <a:pt x="1655" y="20254"/>
                          <a:pt x="1332" y="20547"/>
                          <a:pt x="1043" y="20873"/>
                        </a:cubicBezTo>
                        <a:cubicBezTo>
                          <a:pt x="761" y="21205"/>
                          <a:pt x="486" y="21560"/>
                          <a:pt x="299" y="21984"/>
                        </a:cubicBezTo>
                        <a:cubicBezTo>
                          <a:pt x="107" y="22397"/>
                          <a:pt x="1" y="22897"/>
                          <a:pt x="92" y="23387"/>
                        </a:cubicBezTo>
                        <a:cubicBezTo>
                          <a:pt x="169" y="23878"/>
                          <a:pt x="462" y="24319"/>
                          <a:pt x="818" y="24632"/>
                        </a:cubicBezTo>
                        <a:cubicBezTo>
                          <a:pt x="1178" y="24944"/>
                          <a:pt x="1611" y="25155"/>
                          <a:pt x="2067" y="25271"/>
                        </a:cubicBezTo>
                        <a:cubicBezTo>
                          <a:pt x="2423" y="25359"/>
                          <a:pt x="2778" y="25393"/>
                          <a:pt x="3128" y="25393"/>
                        </a:cubicBezTo>
                        <a:cubicBezTo>
                          <a:pt x="3670" y="25393"/>
                          <a:pt x="4201" y="25313"/>
                          <a:pt x="4705" y="25237"/>
                        </a:cubicBezTo>
                        <a:cubicBezTo>
                          <a:pt x="11385" y="24213"/>
                          <a:pt x="17864" y="21964"/>
                          <a:pt x="23822" y="18774"/>
                        </a:cubicBezTo>
                        <a:cubicBezTo>
                          <a:pt x="29768" y="15558"/>
                          <a:pt x="35222" y="11397"/>
                          <a:pt x="39749" y="6380"/>
                        </a:cubicBezTo>
                        <a:cubicBezTo>
                          <a:pt x="40321" y="5759"/>
                          <a:pt x="40854" y="5107"/>
                          <a:pt x="41406" y="4466"/>
                        </a:cubicBezTo>
                        <a:cubicBezTo>
                          <a:pt x="41681" y="4149"/>
                          <a:pt x="41965" y="3828"/>
                          <a:pt x="42209" y="3453"/>
                        </a:cubicBezTo>
                        <a:cubicBezTo>
                          <a:pt x="42455" y="3082"/>
                          <a:pt x="42675" y="2665"/>
                          <a:pt x="42748" y="2170"/>
                        </a:cubicBezTo>
                        <a:cubicBezTo>
                          <a:pt x="42819" y="1680"/>
                          <a:pt x="42670" y="1137"/>
                          <a:pt x="42324" y="762"/>
                        </a:cubicBezTo>
                        <a:cubicBezTo>
                          <a:pt x="41978" y="387"/>
                          <a:pt x="41517" y="199"/>
                          <a:pt x="41080" y="103"/>
                        </a:cubicBezTo>
                        <a:cubicBezTo>
                          <a:pt x="40745" y="27"/>
                          <a:pt x="40406" y="0"/>
                          <a:pt x="40073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7" name="Google Shape;3597;p65"/>
                  <p:cNvSpPr/>
                  <p:nvPr/>
                </p:nvSpPr>
                <p:spPr>
                  <a:xfrm>
                    <a:off x="5637693" y="3813420"/>
                    <a:ext cx="852257" cy="5057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96" h="21125" extrusionOk="0">
                        <a:moveTo>
                          <a:pt x="33321" y="1"/>
                        </a:moveTo>
                        <a:cubicBezTo>
                          <a:pt x="33122" y="1"/>
                          <a:pt x="32923" y="13"/>
                          <a:pt x="32732" y="35"/>
                        </a:cubicBezTo>
                        <a:cubicBezTo>
                          <a:pt x="32404" y="68"/>
                          <a:pt x="32078" y="108"/>
                          <a:pt x="31751" y="161"/>
                        </a:cubicBezTo>
                        <a:cubicBezTo>
                          <a:pt x="31102" y="261"/>
                          <a:pt x="30454" y="396"/>
                          <a:pt x="29819" y="578"/>
                        </a:cubicBezTo>
                        <a:cubicBezTo>
                          <a:pt x="29185" y="766"/>
                          <a:pt x="28564" y="997"/>
                          <a:pt x="27974" y="1279"/>
                        </a:cubicBezTo>
                        <a:cubicBezTo>
                          <a:pt x="27382" y="1563"/>
                          <a:pt x="26816" y="1895"/>
                          <a:pt x="26273" y="2260"/>
                        </a:cubicBezTo>
                        <a:cubicBezTo>
                          <a:pt x="27406" y="1616"/>
                          <a:pt x="28622" y="1121"/>
                          <a:pt x="29882" y="829"/>
                        </a:cubicBezTo>
                        <a:cubicBezTo>
                          <a:pt x="30516" y="684"/>
                          <a:pt x="31155" y="587"/>
                          <a:pt x="31798" y="525"/>
                        </a:cubicBezTo>
                        <a:cubicBezTo>
                          <a:pt x="32121" y="492"/>
                          <a:pt x="32443" y="472"/>
                          <a:pt x="32765" y="458"/>
                        </a:cubicBezTo>
                        <a:cubicBezTo>
                          <a:pt x="32866" y="452"/>
                          <a:pt x="32967" y="449"/>
                          <a:pt x="33066" y="449"/>
                        </a:cubicBezTo>
                        <a:cubicBezTo>
                          <a:pt x="33280" y="449"/>
                          <a:pt x="33490" y="464"/>
                          <a:pt x="33697" y="496"/>
                        </a:cubicBezTo>
                        <a:cubicBezTo>
                          <a:pt x="33996" y="545"/>
                          <a:pt x="34289" y="627"/>
                          <a:pt x="34519" y="775"/>
                        </a:cubicBezTo>
                        <a:cubicBezTo>
                          <a:pt x="34750" y="920"/>
                          <a:pt x="34899" y="1131"/>
                          <a:pt x="34952" y="1376"/>
                        </a:cubicBezTo>
                        <a:cubicBezTo>
                          <a:pt x="35047" y="1871"/>
                          <a:pt x="34697" y="2419"/>
                          <a:pt x="34302" y="2885"/>
                        </a:cubicBezTo>
                        <a:lnTo>
                          <a:pt x="33000" y="4322"/>
                        </a:lnTo>
                        <a:cubicBezTo>
                          <a:pt x="32785" y="4567"/>
                          <a:pt x="32559" y="4797"/>
                          <a:pt x="32328" y="5028"/>
                        </a:cubicBezTo>
                        <a:lnTo>
                          <a:pt x="31645" y="5715"/>
                        </a:lnTo>
                        <a:cubicBezTo>
                          <a:pt x="29795" y="7532"/>
                          <a:pt x="27834" y="9233"/>
                          <a:pt x="25749" y="10766"/>
                        </a:cubicBezTo>
                        <a:cubicBezTo>
                          <a:pt x="23673" y="12314"/>
                          <a:pt x="21471" y="13688"/>
                          <a:pt x="19184" y="14900"/>
                        </a:cubicBezTo>
                        <a:cubicBezTo>
                          <a:pt x="14624" y="17335"/>
                          <a:pt x="9702" y="19119"/>
                          <a:pt x="4614" y="20108"/>
                        </a:cubicBezTo>
                        <a:cubicBezTo>
                          <a:pt x="3979" y="20238"/>
                          <a:pt x="3335" y="20387"/>
                          <a:pt x="2734" y="20421"/>
                        </a:cubicBezTo>
                        <a:cubicBezTo>
                          <a:pt x="2657" y="20426"/>
                          <a:pt x="2581" y="20428"/>
                          <a:pt x="2506" y="20428"/>
                        </a:cubicBezTo>
                        <a:cubicBezTo>
                          <a:pt x="1984" y="20428"/>
                          <a:pt x="1492" y="20305"/>
                          <a:pt x="1110" y="20003"/>
                        </a:cubicBezTo>
                        <a:cubicBezTo>
                          <a:pt x="677" y="19666"/>
                          <a:pt x="514" y="19109"/>
                          <a:pt x="711" y="18571"/>
                        </a:cubicBezTo>
                        <a:cubicBezTo>
                          <a:pt x="903" y="18027"/>
                          <a:pt x="1327" y="17537"/>
                          <a:pt x="1773" y="17091"/>
                        </a:cubicBezTo>
                        <a:cubicBezTo>
                          <a:pt x="2696" y="16177"/>
                          <a:pt x="3652" y="15293"/>
                          <a:pt x="4676" y="14491"/>
                        </a:cubicBezTo>
                        <a:cubicBezTo>
                          <a:pt x="5699" y="13688"/>
                          <a:pt x="6781" y="12957"/>
                          <a:pt x="7905" y="12289"/>
                        </a:cubicBezTo>
                        <a:lnTo>
                          <a:pt x="7905" y="12289"/>
                        </a:lnTo>
                        <a:cubicBezTo>
                          <a:pt x="5541" y="13419"/>
                          <a:pt x="3403" y="14995"/>
                          <a:pt x="1447" y="16745"/>
                        </a:cubicBezTo>
                        <a:cubicBezTo>
                          <a:pt x="956" y="17191"/>
                          <a:pt x="466" y="17692"/>
                          <a:pt x="187" y="18378"/>
                        </a:cubicBezTo>
                        <a:cubicBezTo>
                          <a:pt x="52" y="18719"/>
                          <a:pt x="0" y="19128"/>
                          <a:pt x="96" y="19513"/>
                        </a:cubicBezTo>
                        <a:cubicBezTo>
                          <a:pt x="183" y="19897"/>
                          <a:pt x="418" y="20243"/>
                          <a:pt x="702" y="20489"/>
                        </a:cubicBezTo>
                        <a:cubicBezTo>
                          <a:pt x="990" y="20738"/>
                          <a:pt x="1331" y="20911"/>
                          <a:pt x="1691" y="21008"/>
                        </a:cubicBezTo>
                        <a:cubicBezTo>
                          <a:pt x="2002" y="21095"/>
                          <a:pt x="2319" y="21125"/>
                          <a:pt x="2625" y="21125"/>
                        </a:cubicBezTo>
                        <a:cubicBezTo>
                          <a:pt x="2669" y="21125"/>
                          <a:pt x="2714" y="21124"/>
                          <a:pt x="2758" y="21123"/>
                        </a:cubicBezTo>
                        <a:cubicBezTo>
                          <a:pt x="3465" y="21099"/>
                          <a:pt x="4099" y="20964"/>
                          <a:pt x="4748" y="20858"/>
                        </a:cubicBezTo>
                        <a:cubicBezTo>
                          <a:pt x="6050" y="20651"/>
                          <a:pt x="7338" y="20363"/>
                          <a:pt x="8616" y="20046"/>
                        </a:cubicBezTo>
                        <a:lnTo>
                          <a:pt x="10519" y="19522"/>
                        </a:lnTo>
                        <a:lnTo>
                          <a:pt x="12404" y="18917"/>
                        </a:lnTo>
                        <a:cubicBezTo>
                          <a:pt x="14892" y="18052"/>
                          <a:pt x="17310" y="16985"/>
                          <a:pt x="19641" y="15760"/>
                        </a:cubicBezTo>
                        <a:cubicBezTo>
                          <a:pt x="21966" y="14510"/>
                          <a:pt x="24206" y="13107"/>
                          <a:pt x="26302" y="11506"/>
                        </a:cubicBezTo>
                        <a:cubicBezTo>
                          <a:pt x="28391" y="9907"/>
                          <a:pt x="30376" y="8162"/>
                          <a:pt x="32188" y="6249"/>
                        </a:cubicBezTo>
                        <a:lnTo>
                          <a:pt x="32861" y="5528"/>
                        </a:lnTo>
                        <a:cubicBezTo>
                          <a:pt x="33091" y="5293"/>
                          <a:pt x="33313" y="5047"/>
                          <a:pt x="33524" y="4797"/>
                        </a:cubicBezTo>
                        <a:cubicBezTo>
                          <a:pt x="33947" y="4293"/>
                          <a:pt x="34380" y="3803"/>
                          <a:pt x="34797" y="3284"/>
                        </a:cubicBezTo>
                        <a:cubicBezTo>
                          <a:pt x="35009" y="3015"/>
                          <a:pt x="35207" y="2727"/>
                          <a:pt x="35355" y="2390"/>
                        </a:cubicBezTo>
                        <a:cubicBezTo>
                          <a:pt x="35504" y="2058"/>
                          <a:pt x="35595" y="1654"/>
                          <a:pt x="35495" y="1251"/>
                        </a:cubicBezTo>
                        <a:cubicBezTo>
                          <a:pt x="35403" y="857"/>
                          <a:pt x="35120" y="516"/>
                          <a:pt x="34788" y="328"/>
                        </a:cubicBezTo>
                        <a:cubicBezTo>
                          <a:pt x="34457" y="136"/>
                          <a:pt x="34101" y="59"/>
                          <a:pt x="33755" y="21"/>
                        </a:cubicBezTo>
                        <a:cubicBezTo>
                          <a:pt x="33611" y="7"/>
                          <a:pt x="33466" y="1"/>
                          <a:pt x="33321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8" name="Google Shape;3598;p65"/>
                  <p:cNvSpPr/>
                  <p:nvPr/>
                </p:nvSpPr>
                <p:spPr>
                  <a:xfrm>
                    <a:off x="6034181" y="3878568"/>
                    <a:ext cx="85738" cy="545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1" h="2279" extrusionOk="0">
                        <a:moveTo>
                          <a:pt x="1793" y="0"/>
                        </a:moveTo>
                        <a:cubicBezTo>
                          <a:pt x="803" y="0"/>
                          <a:pt x="0" y="510"/>
                          <a:pt x="0" y="1140"/>
                        </a:cubicBezTo>
                        <a:cubicBezTo>
                          <a:pt x="0" y="1769"/>
                          <a:pt x="803" y="2278"/>
                          <a:pt x="1793" y="2278"/>
                        </a:cubicBezTo>
                        <a:cubicBezTo>
                          <a:pt x="2778" y="2278"/>
                          <a:pt x="3580" y="1769"/>
                          <a:pt x="3580" y="1140"/>
                        </a:cubicBezTo>
                        <a:cubicBezTo>
                          <a:pt x="3580" y="510"/>
                          <a:pt x="2778" y="0"/>
                          <a:pt x="1793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9" name="Google Shape;3599;p65"/>
                  <p:cNvSpPr/>
                  <p:nvPr/>
                </p:nvSpPr>
                <p:spPr>
                  <a:xfrm>
                    <a:off x="6200892" y="4194106"/>
                    <a:ext cx="42259" cy="34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5" h="1456" extrusionOk="0">
                        <a:moveTo>
                          <a:pt x="1209" y="1"/>
                        </a:moveTo>
                        <a:cubicBezTo>
                          <a:pt x="994" y="1"/>
                          <a:pt x="735" y="104"/>
                          <a:pt x="510" y="297"/>
                        </a:cubicBezTo>
                        <a:cubicBezTo>
                          <a:pt x="135" y="623"/>
                          <a:pt x="0" y="1076"/>
                          <a:pt x="208" y="1315"/>
                        </a:cubicBezTo>
                        <a:cubicBezTo>
                          <a:pt x="290" y="1410"/>
                          <a:pt x="416" y="1455"/>
                          <a:pt x="560" y="1455"/>
                        </a:cubicBezTo>
                        <a:cubicBezTo>
                          <a:pt x="775" y="1455"/>
                          <a:pt x="1033" y="1353"/>
                          <a:pt x="1255" y="1157"/>
                        </a:cubicBezTo>
                        <a:cubicBezTo>
                          <a:pt x="1630" y="835"/>
                          <a:pt x="1765" y="379"/>
                          <a:pt x="1557" y="142"/>
                        </a:cubicBezTo>
                        <a:cubicBezTo>
                          <a:pt x="1476" y="47"/>
                          <a:pt x="1353" y="1"/>
                          <a:pt x="1209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0" name="Google Shape;3600;p65"/>
                  <p:cNvSpPr/>
                  <p:nvPr/>
                </p:nvSpPr>
                <p:spPr>
                  <a:xfrm>
                    <a:off x="5906232" y="4116652"/>
                    <a:ext cx="61221" cy="57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7" h="2396" extrusionOk="0">
                        <a:moveTo>
                          <a:pt x="821" y="0"/>
                        </a:moveTo>
                        <a:cubicBezTo>
                          <a:pt x="649" y="0"/>
                          <a:pt x="495" y="50"/>
                          <a:pt x="376" y="154"/>
                        </a:cubicBezTo>
                        <a:cubicBezTo>
                          <a:pt x="1" y="476"/>
                          <a:pt x="101" y="1206"/>
                          <a:pt x="606" y="1782"/>
                        </a:cubicBezTo>
                        <a:cubicBezTo>
                          <a:pt x="946" y="2175"/>
                          <a:pt x="1381" y="2396"/>
                          <a:pt x="1743" y="2396"/>
                        </a:cubicBezTo>
                        <a:cubicBezTo>
                          <a:pt x="1913" y="2396"/>
                          <a:pt x="2066" y="2347"/>
                          <a:pt x="2186" y="2244"/>
                        </a:cubicBezTo>
                        <a:cubicBezTo>
                          <a:pt x="2557" y="1917"/>
                          <a:pt x="2456" y="1192"/>
                          <a:pt x="1956" y="609"/>
                        </a:cubicBezTo>
                        <a:cubicBezTo>
                          <a:pt x="1617" y="219"/>
                          <a:pt x="1182" y="0"/>
                          <a:pt x="821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1" name="Google Shape;3601;p65"/>
                  <p:cNvSpPr/>
                  <p:nvPr/>
                </p:nvSpPr>
                <p:spPr>
                  <a:xfrm>
                    <a:off x="6044859" y="3885343"/>
                    <a:ext cx="75060" cy="47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5" h="1996" extrusionOk="0">
                        <a:moveTo>
                          <a:pt x="1568" y="1"/>
                        </a:moveTo>
                        <a:cubicBezTo>
                          <a:pt x="703" y="1"/>
                          <a:pt x="1" y="448"/>
                          <a:pt x="1" y="1001"/>
                        </a:cubicBezTo>
                        <a:cubicBezTo>
                          <a:pt x="1" y="1549"/>
                          <a:pt x="703" y="1995"/>
                          <a:pt x="1568" y="1995"/>
                        </a:cubicBezTo>
                        <a:cubicBezTo>
                          <a:pt x="2433" y="1995"/>
                          <a:pt x="3134" y="1549"/>
                          <a:pt x="3134" y="1001"/>
                        </a:cubicBezTo>
                        <a:cubicBezTo>
                          <a:pt x="3134" y="448"/>
                          <a:pt x="2433" y="1"/>
                          <a:pt x="1568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2" name="Google Shape;3602;p65"/>
                  <p:cNvSpPr/>
                  <p:nvPr/>
                </p:nvSpPr>
                <p:spPr>
                  <a:xfrm>
                    <a:off x="6134164" y="3942302"/>
                    <a:ext cx="57079" cy="360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4" h="1507" extrusionOk="0">
                        <a:moveTo>
                          <a:pt x="1160" y="0"/>
                        </a:moveTo>
                        <a:cubicBezTo>
                          <a:pt x="532" y="0"/>
                          <a:pt x="24" y="315"/>
                          <a:pt x="14" y="718"/>
                        </a:cubicBezTo>
                        <a:cubicBezTo>
                          <a:pt x="1" y="1130"/>
                          <a:pt x="520" y="1486"/>
                          <a:pt x="1168" y="1505"/>
                        </a:cubicBezTo>
                        <a:cubicBezTo>
                          <a:pt x="1187" y="1506"/>
                          <a:pt x="1206" y="1506"/>
                          <a:pt x="1225" y="1506"/>
                        </a:cubicBezTo>
                        <a:cubicBezTo>
                          <a:pt x="1853" y="1506"/>
                          <a:pt x="2361" y="1195"/>
                          <a:pt x="2374" y="789"/>
                        </a:cubicBezTo>
                        <a:cubicBezTo>
                          <a:pt x="2383" y="376"/>
                          <a:pt x="1870" y="25"/>
                          <a:pt x="1216" y="1"/>
                        </a:cubicBezTo>
                        <a:cubicBezTo>
                          <a:pt x="1197" y="1"/>
                          <a:pt x="1178" y="0"/>
                          <a:pt x="1160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3" name="Google Shape;3603;p65"/>
                  <p:cNvSpPr/>
                  <p:nvPr/>
                </p:nvSpPr>
                <p:spPr>
                  <a:xfrm>
                    <a:off x="6141180" y="3946899"/>
                    <a:ext cx="50064" cy="3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1" h="1319" extrusionOk="0">
                        <a:moveTo>
                          <a:pt x="1027" y="0"/>
                        </a:moveTo>
                        <a:cubicBezTo>
                          <a:pt x="473" y="0"/>
                          <a:pt x="24" y="275"/>
                          <a:pt x="10" y="630"/>
                        </a:cubicBezTo>
                        <a:cubicBezTo>
                          <a:pt x="1" y="991"/>
                          <a:pt x="453" y="1298"/>
                          <a:pt x="1024" y="1318"/>
                        </a:cubicBezTo>
                        <a:cubicBezTo>
                          <a:pt x="1042" y="1319"/>
                          <a:pt x="1061" y="1319"/>
                          <a:pt x="1079" y="1319"/>
                        </a:cubicBezTo>
                        <a:cubicBezTo>
                          <a:pt x="1626" y="1319"/>
                          <a:pt x="2068" y="1042"/>
                          <a:pt x="2077" y="693"/>
                        </a:cubicBezTo>
                        <a:cubicBezTo>
                          <a:pt x="2090" y="328"/>
                          <a:pt x="1635" y="20"/>
                          <a:pt x="1067" y="1"/>
                        </a:cubicBezTo>
                        <a:cubicBezTo>
                          <a:pt x="1054" y="0"/>
                          <a:pt x="1040" y="0"/>
                          <a:pt x="1027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4" name="Google Shape;3604;p65"/>
                  <p:cNvSpPr/>
                  <p:nvPr/>
                </p:nvSpPr>
                <p:spPr>
                  <a:xfrm>
                    <a:off x="6205848" y="4195566"/>
                    <a:ext cx="37757" cy="3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7" h="1300" extrusionOk="0">
                        <a:moveTo>
                          <a:pt x="1078" y="0"/>
                        </a:moveTo>
                        <a:cubicBezTo>
                          <a:pt x="886" y="0"/>
                          <a:pt x="656" y="92"/>
                          <a:pt x="456" y="265"/>
                        </a:cubicBezTo>
                        <a:cubicBezTo>
                          <a:pt x="121" y="558"/>
                          <a:pt x="1" y="962"/>
                          <a:pt x="183" y="1173"/>
                        </a:cubicBezTo>
                        <a:cubicBezTo>
                          <a:pt x="258" y="1258"/>
                          <a:pt x="371" y="1300"/>
                          <a:pt x="501" y="1300"/>
                        </a:cubicBezTo>
                        <a:cubicBezTo>
                          <a:pt x="693" y="1300"/>
                          <a:pt x="922" y="1209"/>
                          <a:pt x="1119" y="1033"/>
                        </a:cubicBezTo>
                        <a:cubicBezTo>
                          <a:pt x="1456" y="745"/>
                          <a:pt x="1576" y="341"/>
                          <a:pt x="1394" y="125"/>
                        </a:cubicBezTo>
                        <a:cubicBezTo>
                          <a:pt x="1319" y="41"/>
                          <a:pt x="1207" y="0"/>
                          <a:pt x="1078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5" name="Google Shape;3605;p65"/>
                  <p:cNvSpPr/>
                  <p:nvPr/>
                </p:nvSpPr>
                <p:spPr>
                  <a:xfrm>
                    <a:off x="5912888" y="4120507"/>
                    <a:ext cx="55259" cy="518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8" h="2164" extrusionOk="0">
                        <a:moveTo>
                          <a:pt x="738" y="1"/>
                        </a:moveTo>
                        <a:cubicBezTo>
                          <a:pt x="584" y="1"/>
                          <a:pt x="445" y="45"/>
                          <a:pt x="337" y="137"/>
                        </a:cubicBezTo>
                        <a:cubicBezTo>
                          <a:pt x="1" y="430"/>
                          <a:pt x="92" y="1089"/>
                          <a:pt x="544" y="1612"/>
                        </a:cubicBezTo>
                        <a:cubicBezTo>
                          <a:pt x="851" y="1964"/>
                          <a:pt x="1244" y="2164"/>
                          <a:pt x="1570" y="2164"/>
                        </a:cubicBezTo>
                        <a:cubicBezTo>
                          <a:pt x="1724" y="2164"/>
                          <a:pt x="1864" y="2119"/>
                          <a:pt x="1972" y="2025"/>
                        </a:cubicBezTo>
                        <a:cubicBezTo>
                          <a:pt x="2307" y="1732"/>
                          <a:pt x="2216" y="1074"/>
                          <a:pt x="1764" y="555"/>
                        </a:cubicBezTo>
                        <a:cubicBezTo>
                          <a:pt x="1458" y="199"/>
                          <a:pt x="1064" y="1"/>
                          <a:pt x="738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606" name="Google Shape;3606;p65"/>
                <p:cNvGrpSpPr/>
                <p:nvPr/>
              </p:nvGrpSpPr>
              <p:grpSpPr>
                <a:xfrm>
                  <a:off x="6986410" y="3266607"/>
                  <a:ext cx="1214124" cy="705250"/>
                  <a:chOff x="5449672" y="3715519"/>
                  <a:chExt cx="1214124" cy="705250"/>
                </a:xfrm>
              </p:grpSpPr>
              <p:sp>
                <p:nvSpPr>
                  <p:cNvPr id="3607" name="Google Shape;3607;p65"/>
                  <p:cNvSpPr/>
                  <p:nvPr/>
                </p:nvSpPr>
                <p:spPr>
                  <a:xfrm>
                    <a:off x="6349096" y="3735320"/>
                    <a:ext cx="54086" cy="51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9" h="2149" extrusionOk="0">
                        <a:moveTo>
                          <a:pt x="1129" y="1"/>
                        </a:moveTo>
                        <a:lnTo>
                          <a:pt x="779" y="707"/>
                        </a:lnTo>
                        <a:lnTo>
                          <a:pt x="0" y="822"/>
                        </a:lnTo>
                        <a:lnTo>
                          <a:pt x="563" y="1370"/>
                        </a:lnTo>
                        <a:lnTo>
                          <a:pt x="433" y="2148"/>
                        </a:lnTo>
                        <a:lnTo>
                          <a:pt x="1129" y="1784"/>
                        </a:lnTo>
                        <a:lnTo>
                          <a:pt x="1826" y="2148"/>
                        </a:lnTo>
                        <a:lnTo>
                          <a:pt x="1697" y="1370"/>
                        </a:lnTo>
                        <a:lnTo>
                          <a:pt x="2258" y="822"/>
                        </a:lnTo>
                        <a:lnTo>
                          <a:pt x="1480" y="707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8" name="Google Shape;3608;p65"/>
                  <p:cNvSpPr/>
                  <p:nvPr/>
                </p:nvSpPr>
                <p:spPr>
                  <a:xfrm>
                    <a:off x="5742274" y="4369293"/>
                    <a:ext cx="54086" cy="514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9" h="2150" extrusionOk="0">
                        <a:moveTo>
                          <a:pt x="1129" y="1"/>
                        </a:moveTo>
                        <a:lnTo>
                          <a:pt x="779" y="708"/>
                        </a:lnTo>
                        <a:lnTo>
                          <a:pt x="0" y="823"/>
                        </a:lnTo>
                        <a:lnTo>
                          <a:pt x="563" y="1375"/>
                        </a:lnTo>
                        <a:lnTo>
                          <a:pt x="433" y="2149"/>
                        </a:lnTo>
                        <a:lnTo>
                          <a:pt x="1129" y="1784"/>
                        </a:lnTo>
                        <a:lnTo>
                          <a:pt x="1826" y="2149"/>
                        </a:lnTo>
                        <a:lnTo>
                          <a:pt x="1697" y="1375"/>
                        </a:lnTo>
                        <a:lnTo>
                          <a:pt x="2258" y="823"/>
                        </a:lnTo>
                        <a:lnTo>
                          <a:pt x="1480" y="708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9" name="Google Shape;3609;p65"/>
                  <p:cNvSpPr/>
                  <p:nvPr/>
                </p:nvSpPr>
                <p:spPr>
                  <a:xfrm>
                    <a:off x="5684381" y="4105351"/>
                    <a:ext cx="35483" cy="33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" h="1409" extrusionOk="0">
                        <a:moveTo>
                          <a:pt x="741" y="1"/>
                        </a:moveTo>
                        <a:lnTo>
                          <a:pt x="510" y="462"/>
                        </a:lnTo>
                        <a:lnTo>
                          <a:pt x="1" y="539"/>
                        </a:lnTo>
                        <a:lnTo>
                          <a:pt x="371" y="899"/>
                        </a:lnTo>
                        <a:lnTo>
                          <a:pt x="280" y="1409"/>
                        </a:lnTo>
                        <a:lnTo>
                          <a:pt x="741" y="1168"/>
                        </a:lnTo>
                        <a:lnTo>
                          <a:pt x="1198" y="1409"/>
                        </a:lnTo>
                        <a:lnTo>
                          <a:pt x="1111" y="899"/>
                        </a:lnTo>
                        <a:lnTo>
                          <a:pt x="1482" y="539"/>
                        </a:lnTo>
                        <a:lnTo>
                          <a:pt x="967" y="462"/>
                        </a:lnTo>
                        <a:lnTo>
                          <a:pt x="741" y="1"/>
                        </a:ln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0" name="Google Shape;3610;p65"/>
                  <p:cNvSpPr/>
                  <p:nvPr/>
                </p:nvSpPr>
                <p:spPr>
                  <a:xfrm>
                    <a:off x="6628362" y="3718392"/>
                    <a:ext cx="35435" cy="33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" h="1409" extrusionOk="0">
                        <a:moveTo>
                          <a:pt x="739" y="1"/>
                        </a:moveTo>
                        <a:lnTo>
                          <a:pt x="509" y="468"/>
                        </a:lnTo>
                        <a:lnTo>
                          <a:pt x="0" y="539"/>
                        </a:lnTo>
                        <a:lnTo>
                          <a:pt x="369" y="900"/>
                        </a:lnTo>
                        <a:lnTo>
                          <a:pt x="283" y="1409"/>
                        </a:lnTo>
                        <a:lnTo>
                          <a:pt x="739" y="1169"/>
                        </a:lnTo>
                        <a:lnTo>
                          <a:pt x="1196" y="1409"/>
                        </a:lnTo>
                        <a:lnTo>
                          <a:pt x="1196" y="1409"/>
                        </a:lnTo>
                        <a:lnTo>
                          <a:pt x="1110" y="900"/>
                        </a:lnTo>
                        <a:lnTo>
                          <a:pt x="1480" y="539"/>
                        </a:lnTo>
                        <a:lnTo>
                          <a:pt x="965" y="468"/>
                        </a:lnTo>
                        <a:lnTo>
                          <a:pt x="739" y="1"/>
                        </a:ln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1" name="Google Shape;3611;p65"/>
                  <p:cNvSpPr/>
                  <p:nvPr/>
                </p:nvSpPr>
                <p:spPr>
                  <a:xfrm>
                    <a:off x="5449672" y="4352509"/>
                    <a:ext cx="35459" cy="336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1" h="1404" extrusionOk="0">
                        <a:moveTo>
                          <a:pt x="740" y="0"/>
                        </a:moveTo>
                        <a:lnTo>
                          <a:pt x="514" y="462"/>
                        </a:lnTo>
                        <a:lnTo>
                          <a:pt x="0" y="533"/>
                        </a:lnTo>
                        <a:lnTo>
                          <a:pt x="370" y="899"/>
                        </a:lnTo>
                        <a:lnTo>
                          <a:pt x="284" y="1404"/>
                        </a:lnTo>
                        <a:lnTo>
                          <a:pt x="740" y="1163"/>
                        </a:lnTo>
                        <a:lnTo>
                          <a:pt x="1197" y="1404"/>
                        </a:lnTo>
                        <a:lnTo>
                          <a:pt x="1111" y="899"/>
                        </a:lnTo>
                        <a:lnTo>
                          <a:pt x="1481" y="533"/>
                        </a:lnTo>
                        <a:lnTo>
                          <a:pt x="971" y="462"/>
                        </a:lnTo>
                        <a:lnTo>
                          <a:pt x="740" y="0"/>
                        </a:ln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2" name="Google Shape;3612;p65"/>
                  <p:cNvSpPr/>
                  <p:nvPr/>
                </p:nvSpPr>
                <p:spPr>
                  <a:xfrm>
                    <a:off x="6496247" y="3943452"/>
                    <a:ext cx="35483" cy="33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" h="1409" extrusionOk="0">
                        <a:moveTo>
                          <a:pt x="741" y="1"/>
                        </a:moveTo>
                        <a:lnTo>
                          <a:pt x="515" y="468"/>
                        </a:lnTo>
                        <a:lnTo>
                          <a:pt x="0" y="539"/>
                        </a:lnTo>
                        <a:lnTo>
                          <a:pt x="371" y="900"/>
                        </a:lnTo>
                        <a:lnTo>
                          <a:pt x="284" y="1409"/>
                        </a:lnTo>
                        <a:lnTo>
                          <a:pt x="741" y="1169"/>
                        </a:lnTo>
                        <a:lnTo>
                          <a:pt x="1198" y="1409"/>
                        </a:lnTo>
                        <a:lnTo>
                          <a:pt x="1111" y="900"/>
                        </a:lnTo>
                        <a:lnTo>
                          <a:pt x="1481" y="539"/>
                        </a:lnTo>
                        <a:lnTo>
                          <a:pt x="972" y="468"/>
                        </a:lnTo>
                        <a:lnTo>
                          <a:pt x="741" y="1"/>
                        </a:ln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3" name="Google Shape;3613;p65"/>
                  <p:cNvSpPr/>
                  <p:nvPr/>
                </p:nvSpPr>
                <p:spPr>
                  <a:xfrm>
                    <a:off x="5835578" y="3808512"/>
                    <a:ext cx="502385" cy="5023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83" h="20983" extrusionOk="0">
                        <a:moveTo>
                          <a:pt x="10491" y="0"/>
                        </a:moveTo>
                        <a:cubicBezTo>
                          <a:pt x="4700" y="0"/>
                          <a:pt x="0" y="4695"/>
                          <a:pt x="0" y="10491"/>
                        </a:cubicBezTo>
                        <a:cubicBezTo>
                          <a:pt x="0" y="16282"/>
                          <a:pt x="4700" y="20982"/>
                          <a:pt x="10491" y="20982"/>
                        </a:cubicBezTo>
                        <a:cubicBezTo>
                          <a:pt x="16287" y="20982"/>
                          <a:pt x="20982" y="16282"/>
                          <a:pt x="20982" y="10491"/>
                        </a:cubicBezTo>
                        <a:cubicBezTo>
                          <a:pt x="20982" y="4695"/>
                          <a:pt x="16287" y="0"/>
                          <a:pt x="10491" y="0"/>
                        </a:cubicBezTo>
                        <a:close/>
                      </a:path>
                    </a:pathLst>
                  </a:custGeom>
                  <a:solidFill>
                    <a:srgbClr val="51339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4" name="Google Shape;3614;p65"/>
                  <p:cNvSpPr/>
                  <p:nvPr/>
                </p:nvSpPr>
                <p:spPr>
                  <a:xfrm>
                    <a:off x="5835578" y="3979701"/>
                    <a:ext cx="501117" cy="33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30" h="13833" extrusionOk="0">
                        <a:moveTo>
                          <a:pt x="553" y="1"/>
                        </a:moveTo>
                        <a:cubicBezTo>
                          <a:pt x="202" y="1048"/>
                          <a:pt x="0" y="2173"/>
                          <a:pt x="0" y="3341"/>
                        </a:cubicBezTo>
                        <a:cubicBezTo>
                          <a:pt x="0" y="9132"/>
                          <a:pt x="4700" y="13832"/>
                          <a:pt x="10491" y="13832"/>
                        </a:cubicBezTo>
                        <a:cubicBezTo>
                          <a:pt x="15941" y="13832"/>
                          <a:pt x="20415" y="9680"/>
                          <a:pt x="20929" y="4364"/>
                        </a:cubicBezTo>
                        <a:lnTo>
                          <a:pt x="20929" y="4364"/>
                        </a:lnTo>
                        <a:cubicBezTo>
                          <a:pt x="20324" y="4912"/>
                          <a:pt x="19636" y="5369"/>
                          <a:pt x="18868" y="5701"/>
                        </a:cubicBezTo>
                        <a:cubicBezTo>
                          <a:pt x="16908" y="6455"/>
                          <a:pt x="14621" y="6882"/>
                          <a:pt x="12325" y="6882"/>
                        </a:cubicBezTo>
                        <a:cubicBezTo>
                          <a:pt x="7404" y="6882"/>
                          <a:pt x="2440" y="4919"/>
                          <a:pt x="553" y="1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5" name="Google Shape;3615;p65"/>
                  <p:cNvSpPr/>
                  <p:nvPr/>
                </p:nvSpPr>
                <p:spPr>
                  <a:xfrm>
                    <a:off x="5472681" y="3715519"/>
                    <a:ext cx="1181107" cy="700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331" h="29265" extrusionOk="0">
                        <a:moveTo>
                          <a:pt x="46173" y="1"/>
                        </a:moveTo>
                        <a:cubicBezTo>
                          <a:pt x="45131" y="45"/>
                          <a:pt x="44140" y="178"/>
                          <a:pt x="43141" y="391"/>
                        </a:cubicBezTo>
                        <a:cubicBezTo>
                          <a:pt x="41156" y="808"/>
                          <a:pt x="39234" y="1505"/>
                          <a:pt x="37451" y="2456"/>
                        </a:cubicBezTo>
                        <a:cubicBezTo>
                          <a:pt x="35658" y="3389"/>
                          <a:pt x="34019" y="4605"/>
                          <a:pt x="32583" y="6003"/>
                        </a:cubicBezTo>
                        <a:cubicBezTo>
                          <a:pt x="35596" y="3350"/>
                          <a:pt x="39311" y="1524"/>
                          <a:pt x="43232" y="857"/>
                        </a:cubicBezTo>
                        <a:cubicBezTo>
                          <a:pt x="44204" y="684"/>
                          <a:pt x="45207" y="568"/>
                          <a:pt x="46173" y="549"/>
                        </a:cubicBezTo>
                        <a:cubicBezTo>
                          <a:pt x="46654" y="559"/>
                          <a:pt x="47130" y="617"/>
                          <a:pt x="47562" y="770"/>
                        </a:cubicBezTo>
                        <a:cubicBezTo>
                          <a:pt x="47995" y="919"/>
                          <a:pt x="48360" y="1178"/>
                          <a:pt x="48542" y="1539"/>
                        </a:cubicBezTo>
                        <a:cubicBezTo>
                          <a:pt x="48735" y="1904"/>
                          <a:pt x="48730" y="2332"/>
                          <a:pt x="48571" y="2745"/>
                        </a:cubicBezTo>
                        <a:cubicBezTo>
                          <a:pt x="48423" y="3163"/>
                          <a:pt x="48154" y="3558"/>
                          <a:pt x="47850" y="3933"/>
                        </a:cubicBezTo>
                        <a:cubicBezTo>
                          <a:pt x="47216" y="4682"/>
                          <a:pt x="46524" y="5422"/>
                          <a:pt x="45866" y="6162"/>
                        </a:cubicBezTo>
                        <a:cubicBezTo>
                          <a:pt x="43137" y="9079"/>
                          <a:pt x="40196" y="11794"/>
                          <a:pt x="37028" y="14221"/>
                        </a:cubicBezTo>
                        <a:cubicBezTo>
                          <a:pt x="33871" y="16658"/>
                          <a:pt x="30517" y="18840"/>
                          <a:pt x="27003" y="20728"/>
                        </a:cubicBezTo>
                        <a:cubicBezTo>
                          <a:pt x="19992" y="24525"/>
                          <a:pt x="12332" y="27138"/>
                          <a:pt x="4475" y="28455"/>
                        </a:cubicBezTo>
                        <a:cubicBezTo>
                          <a:pt x="4118" y="28507"/>
                          <a:pt x="3759" y="28542"/>
                          <a:pt x="3408" y="28542"/>
                        </a:cubicBezTo>
                        <a:cubicBezTo>
                          <a:pt x="2818" y="28542"/>
                          <a:pt x="2251" y="28444"/>
                          <a:pt x="1760" y="28167"/>
                        </a:cubicBezTo>
                        <a:cubicBezTo>
                          <a:pt x="1370" y="27951"/>
                          <a:pt x="1029" y="27639"/>
                          <a:pt x="851" y="27259"/>
                        </a:cubicBezTo>
                        <a:cubicBezTo>
                          <a:pt x="669" y="26879"/>
                          <a:pt x="635" y="26437"/>
                          <a:pt x="745" y="26009"/>
                        </a:cubicBezTo>
                        <a:cubicBezTo>
                          <a:pt x="860" y="25577"/>
                          <a:pt x="1097" y="25164"/>
                          <a:pt x="1379" y="24780"/>
                        </a:cubicBezTo>
                        <a:cubicBezTo>
                          <a:pt x="1668" y="24394"/>
                          <a:pt x="2004" y="24044"/>
                          <a:pt x="2360" y="23702"/>
                        </a:cubicBezTo>
                        <a:cubicBezTo>
                          <a:pt x="3080" y="23010"/>
                          <a:pt x="3825" y="22342"/>
                          <a:pt x="4580" y="21689"/>
                        </a:cubicBezTo>
                        <a:cubicBezTo>
                          <a:pt x="6094" y="20386"/>
                          <a:pt x="7689" y="19171"/>
                          <a:pt x="9372" y="18090"/>
                        </a:cubicBezTo>
                        <a:cubicBezTo>
                          <a:pt x="11054" y="17008"/>
                          <a:pt x="12817" y="16047"/>
                          <a:pt x="14638" y="15192"/>
                        </a:cubicBezTo>
                        <a:lnTo>
                          <a:pt x="14638" y="15192"/>
                        </a:lnTo>
                        <a:cubicBezTo>
                          <a:pt x="10905" y="16686"/>
                          <a:pt x="7421" y="18796"/>
                          <a:pt x="4278" y="21324"/>
                        </a:cubicBezTo>
                        <a:cubicBezTo>
                          <a:pt x="3494" y="21958"/>
                          <a:pt x="2730" y="22622"/>
                          <a:pt x="1985" y="23303"/>
                        </a:cubicBezTo>
                        <a:cubicBezTo>
                          <a:pt x="1610" y="23645"/>
                          <a:pt x="1241" y="24015"/>
                          <a:pt x="918" y="24428"/>
                        </a:cubicBezTo>
                        <a:cubicBezTo>
                          <a:pt x="596" y="24842"/>
                          <a:pt x="312" y="25308"/>
                          <a:pt x="154" y="25846"/>
                        </a:cubicBezTo>
                        <a:cubicBezTo>
                          <a:pt x="1" y="26384"/>
                          <a:pt x="19" y="27004"/>
                          <a:pt x="265" y="27537"/>
                        </a:cubicBezTo>
                        <a:cubicBezTo>
                          <a:pt x="510" y="28071"/>
                          <a:pt x="942" y="28480"/>
                          <a:pt x="1423" y="28759"/>
                        </a:cubicBezTo>
                        <a:cubicBezTo>
                          <a:pt x="1898" y="29037"/>
                          <a:pt x="2456" y="29191"/>
                          <a:pt x="2989" y="29238"/>
                        </a:cubicBezTo>
                        <a:cubicBezTo>
                          <a:pt x="3176" y="29257"/>
                          <a:pt x="3362" y="29265"/>
                          <a:pt x="3547" y="29265"/>
                        </a:cubicBezTo>
                        <a:cubicBezTo>
                          <a:pt x="3895" y="29265"/>
                          <a:pt x="4238" y="29236"/>
                          <a:pt x="4571" y="29196"/>
                        </a:cubicBezTo>
                        <a:cubicBezTo>
                          <a:pt x="8583" y="28619"/>
                          <a:pt x="12515" y="27668"/>
                          <a:pt x="16354" y="26394"/>
                        </a:cubicBezTo>
                        <a:cubicBezTo>
                          <a:pt x="20185" y="25111"/>
                          <a:pt x="23904" y="23491"/>
                          <a:pt x="27465" y="21584"/>
                        </a:cubicBezTo>
                        <a:cubicBezTo>
                          <a:pt x="31021" y="19661"/>
                          <a:pt x="34418" y="17441"/>
                          <a:pt x="37595" y="14952"/>
                        </a:cubicBezTo>
                        <a:cubicBezTo>
                          <a:pt x="40767" y="12448"/>
                          <a:pt x="43747" y="9694"/>
                          <a:pt x="46418" y="6666"/>
                        </a:cubicBezTo>
                        <a:cubicBezTo>
                          <a:pt x="47077" y="5893"/>
                          <a:pt x="47740" y="5153"/>
                          <a:pt x="48389" y="4355"/>
                        </a:cubicBezTo>
                        <a:cubicBezTo>
                          <a:pt x="48706" y="3942"/>
                          <a:pt x="49004" y="3490"/>
                          <a:pt x="49186" y="2961"/>
                        </a:cubicBezTo>
                        <a:cubicBezTo>
                          <a:pt x="49278" y="2693"/>
                          <a:pt x="49330" y="2404"/>
                          <a:pt x="49321" y="2106"/>
                        </a:cubicBezTo>
                        <a:cubicBezTo>
                          <a:pt x="49312" y="1808"/>
                          <a:pt x="49230" y="1510"/>
                          <a:pt x="49090" y="1251"/>
                        </a:cubicBezTo>
                        <a:cubicBezTo>
                          <a:pt x="48797" y="708"/>
                          <a:pt x="48263" y="380"/>
                          <a:pt x="47750" y="218"/>
                        </a:cubicBezTo>
                        <a:cubicBezTo>
                          <a:pt x="47225" y="49"/>
                          <a:pt x="46697" y="1"/>
                          <a:pt x="46173" y="1"/>
                        </a:cubicBezTo>
                        <a:close/>
                      </a:path>
                    </a:pathLst>
                  </a:custGeom>
                  <a:solidFill>
                    <a:srgbClr val="F4AE3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6" name="Google Shape;3616;p65"/>
                  <p:cNvSpPr/>
                  <p:nvPr/>
                </p:nvSpPr>
                <p:spPr>
                  <a:xfrm>
                    <a:off x="5551141" y="3761968"/>
                    <a:ext cx="1025218" cy="607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20" h="25393" extrusionOk="0">
                        <a:moveTo>
                          <a:pt x="40073" y="0"/>
                        </a:moveTo>
                        <a:cubicBezTo>
                          <a:pt x="39967" y="0"/>
                          <a:pt x="39862" y="3"/>
                          <a:pt x="39758" y="8"/>
                        </a:cubicBezTo>
                        <a:cubicBezTo>
                          <a:pt x="39321" y="41"/>
                          <a:pt x="38908" y="79"/>
                          <a:pt x="38485" y="141"/>
                        </a:cubicBezTo>
                        <a:cubicBezTo>
                          <a:pt x="35121" y="618"/>
                          <a:pt x="31896" y="2031"/>
                          <a:pt x="29369" y="4251"/>
                        </a:cubicBezTo>
                        <a:cubicBezTo>
                          <a:pt x="30704" y="3232"/>
                          <a:pt x="32166" y="2401"/>
                          <a:pt x="33712" y="1780"/>
                        </a:cubicBezTo>
                        <a:cubicBezTo>
                          <a:pt x="35260" y="1166"/>
                          <a:pt x="36894" y="786"/>
                          <a:pt x="38543" y="618"/>
                        </a:cubicBezTo>
                        <a:cubicBezTo>
                          <a:pt x="38951" y="574"/>
                          <a:pt x="39374" y="540"/>
                          <a:pt x="39778" y="522"/>
                        </a:cubicBezTo>
                        <a:cubicBezTo>
                          <a:pt x="39824" y="521"/>
                          <a:pt x="39871" y="520"/>
                          <a:pt x="39917" y="520"/>
                        </a:cubicBezTo>
                        <a:cubicBezTo>
                          <a:pt x="40270" y="520"/>
                          <a:pt x="40623" y="556"/>
                          <a:pt x="40950" y="637"/>
                        </a:cubicBezTo>
                        <a:cubicBezTo>
                          <a:pt x="41324" y="728"/>
                          <a:pt x="41670" y="897"/>
                          <a:pt x="41887" y="1151"/>
                        </a:cubicBezTo>
                        <a:cubicBezTo>
                          <a:pt x="42109" y="1401"/>
                          <a:pt x="42195" y="1747"/>
                          <a:pt x="42138" y="2084"/>
                        </a:cubicBezTo>
                        <a:cubicBezTo>
                          <a:pt x="42080" y="2425"/>
                          <a:pt x="41897" y="2765"/>
                          <a:pt x="41670" y="3088"/>
                        </a:cubicBezTo>
                        <a:cubicBezTo>
                          <a:pt x="41450" y="3410"/>
                          <a:pt x="41171" y="3712"/>
                          <a:pt x="40887" y="4025"/>
                        </a:cubicBezTo>
                        <a:cubicBezTo>
                          <a:pt x="40326" y="4639"/>
                          <a:pt x="39782" y="5269"/>
                          <a:pt x="39201" y="5870"/>
                        </a:cubicBezTo>
                        <a:cubicBezTo>
                          <a:pt x="38614" y="6462"/>
                          <a:pt x="38033" y="7057"/>
                          <a:pt x="37438" y="7644"/>
                        </a:cubicBezTo>
                        <a:lnTo>
                          <a:pt x="35611" y="9350"/>
                        </a:lnTo>
                        <a:lnTo>
                          <a:pt x="33712" y="10974"/>
                        </a:lnTo>
                        <a:cubicBezTo>
                          <a:pt x="33073" y="11502"/>
                          <a:pt x="32405" y="12003"/>
                          <a:pt x="31752" y="12522"/>
                        </a:cubicBezTo>
                        <a:cubicBezTo>
                          <a:pt x="29105" y="14535"/>
                          <a:pt x="26297" y="16346"/>
                          <a:pt x="23361" y="17918"/>
                        </a:cubicBezTo>
                        <a:cubicBezTo>
                          <a:pt x="20435" y="19504"/>
                          <a:pt x="17378" y="20844"/>
                          <a:pt x="14235" y="21950"/>
                        </a:cubicBezTo>
                        <a:cubicBezTo>
                          <a:pt x="11097" y="23060"/>
                          <a:pt x="7863" y="23901"/>
                          <a:pt x="4581" y="24497"/>
                        </a:cubicBezTo>
                        <a:cubicBezTo>
                          <a:pt x="4040" y="24598"/>
                          <a:pt x="3506" y="24688"/>
                          <a:pt x="2991" y="24688"/>
                        </a:cubicBezTo>
                        <a:cubicBezTo>
                          <a:pt x="2729" y="24688"/>
                          <a:pt x="2471" y="24665"/>
                          <a:pt x="2221" y="24608"/>
                        </a:cubicBezTo>
                        <a:cubicBezTo>
                          <a:pt x="1510" y="24454"/>
                          <a:pt x="823" y="23954"/>
                          <a:pt x="693" y="23266"/>
                        </a:cubicBezTo>
                        <a:cubicBezTo>
                          <a:pt x="544" y="22580"/>
                          <a:pt x="948" y="21840"/>
                          <a:pt x="1457" y="21234"/>
                        </a:cubicBezTo>
                        <a:cubicBezTo>
                          <a:pt x="1717" y="20922"/>
                          <a:pt x="2005" y="20638"/>
                          <a:pt x="2312" y="20349"/>
                        </a:cubicBezTo>
                        <a:cubicBezTo>
                          <a:pt x="2615" y="20061"/>
                          <a:pt x="2923" y="19783"/>
                          <a:pt x="3230" y="19499"/>
                        </a:cubicBezTo>
                        <a:cubicBezTo>
                          <a:pt x="4461" y="18370"/>
                          <a:pt x="5758" y="17317"/>
                          <a:pt x="7133" y="16361"/>
                        </a:cubicBezTo>
                        <a:cubicBezTo>
                          <a:pt x="8502" y="15410"/>
                          <a:pt x="9948" y="14549"/>
                          <a:pt x="11434" y="13775"/>
                        </a:cubicBezTo>
                        <a:lnTo>
                          <a:pt x="11434" y="13775"/>
                        </a:lnTo>
                        <a:cubicBezTo>
                          <a:pt x="8358" y="15117"/>
                          <a:pt x="5499" y="16971"/>
                          <a:pt x="2917" y="19143"/>
                        </a:cubicBezTo>
                        <a:cubicBezTo>
                          <a:pt x="2596" y="19413"/>
                          <a:pt x="2279" y="19691"/>
                          <a:pt x="1966" y="19975"/>
                        </a:cubicBezTo>
                        <a:cubicBezTo>
                          <a:pt x="1655" y="20254"/>
                          <a:pt x="1332" y="20547"/>
                          <a:pt x="1043" y="20873"/>
                        </a:cubicBezTo>
                        <a:cubicBezTo>
                          <a:pt x="761" y="21205"/>
                          <a:pt x="486" y="21560"/>
                          <a:pt x="299" y="21984"/>
                        </a:cubicBezTo>
                        <a:cubicBezTo>
                          <a:pt x="107" y="22397"/>
                          <a:pt x="1" y="22897"/>
                          <a:pt x="92" y="23387"/>
                        </a:cubicBezTo>
                        <a:cubicBezTo>
                          <a:pt x="169" y="23878"/>
                          <a:pt x="462" y="24319"/>
                          <a:pt x="818" y="24632"/>
                        </a:cubicBezTo>
                        <a:cubicBezTo>
                          <a:pt x="1178" y="24944"/>
                          <a:pt x="1611" y="25155"/>
                          <a:pt x="2067" y="25271"/>
                        </a:cubicBezTo>
                        <a:cubicBezTo>
                          <a:pt x="2423" y="25359"/>
                          <a:pt x="2778" y="25393"/>
                          <a:pt x="3128" y="25393"/>
                        </a:cubicBezTo>
                        <a:cubicBezTo>
                          <a:pt x="3670" y="25393"/>
                          <a:pt x="4201" y="25313"/>
                          <a:pt x="4705" y="25237"/>
                        </a:cubicBezTo>
                        <a:cubicBezTo>
                          <a:pt x="11385" y="24213"/>
                          <a:pt x="17864" y="21964"/>
                          <a:pt x="23822" y="18774"/>
                        </a:cubicBezTo>
                        <a:cubicBezTo>
                          <a:pt x="29768" y="15558"/>
                          <a:pt x="35222" y="11397"/>
                          <a:pt x="39749" y="6380"/>
                        </a:cubicBezTo>
                        <a:cubicBezTo>
                          <a:pt x="40321" y="5759"/>
                          <a:pt x="40854" y="5107"/>
                          <a:pt x="41406" y="4466"/>
                        </a:cubicBezTo>
                        <a:cubicBezTo>
                          <a:pt x="41681" y="4149"/>
                          <a:pt x="41965" y="3828"/>
                          <a:pt x="42209" y="3453"/>
                        </a:cubicBezTo>
                        <a:cubicBezTo>
                          <a:pt x="42455" y="3082"/>
                          <a:pt x="42675" y="2665"/>
                          <a:pt x="42748" y="2170"/>
                        </a:cubicBezTo>
                        <a:cubicBezTo>
                          <a:pt x="42819" y="1680"/>
                          <a:pt x="42670" y="1137"/>
                          <a:pt x="42324" y="762"/>
                        </a:cubicBezTo>
                        <a:cubicBezTo>
                          <a:pt x="41978" y="387"/>
                          <a:pt x="41517" y="199"/>
                          <a:pt x="41080" y="103"/>
                        </a:cubicBezTo>
                        <a:cubicBezTo>
                          <a:pt x="40745" y="27"/>
                          <a:pt x="40406" y="0"/>
                          <a:pt x="40073" y="0"/>
                        </a:cubicBezTo>
                        <a:close/>
                      </a:path>
                    </a:pathLst>
                  </a:custGeom>
                  <a:solidFill>
                    <a:srgbClr val="E3990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7" name="Google Shape;3617;p65"/>
                  <p:cNvSpPr/>
                  <p:nvPr/>
                </p:nvSpPr>
                <p:spPr>
                  <a:xfrm>
                    <a:off x="5637693" y="3813420"/>
                    <a:ext cx="852257" cy="5057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96" h="21125" extrusionOk="0">
                        <a:moveTo>
                          <a:pt x="33321" y="1"/>
                        </a:moveTo>
                        <a:cubicBezTo>
                          <a:pt x="33122" y="1"/>
                          <a:pt x="32923" y="13"/>
                          <a:pt x="32732" y="35"/>
                        </a:cubicBezTo>
                        <a:cubicBezTo>
                          <a:pt x="32404" y="68"/>
                          <a:pt x="32078" y="108"/>
                          <a:pt x="31751" y="161"/>
                        </a:cubicBezTo>
                        <a:cubicBezTo>
                          <a:pt x="31102" y="261"/>
                          <a:pt x="30454" y="396"/>
                          <a:pt x="29819" y="578"/>
                        </a:cubicBezTo>
                        <a:cubicBezTo>
                          <a:pt x="29185" y="766"/>
                          <a:pt x="28564" y="997"/>
                          <a:pt x="27974" y="1279"/>
                        </a:cubicBezTo>
                        <a:cubicBezTo>
                          <a:pt x="27382" y="1563"/>
                          <a:pt x="26816" y="1895"/>
                          <a:pt x="26273" y="2260"/>
                        </a:cubicBezTo>
                        <a:cubicBezTo>
                          <a:pt x="27406" y="1616"/>
                          <a:pt x="28622" y="1121"/>
                          <a:pt x="29882" y="829"/>
                        </a:cubicBezTo>
                        <a:cubicBezTo>
                          <a:pt x="30516" y="684"/>
                          <a:pt x="31155" y="587"/>
                          <a:pt x="31798" y="525"/>
                        </a:cubicBezTo>
                        <a:cubicBezTo>
                          <a:pt x="32121" y="492"/>
                          <a:pt x="32443" y="472"/>
                          <a:pt x="32765" y="458"/>
                        </a:cubicBezTo>
                        <a:cubicBezTo>
                          <a:pt x="32866" y="452"/>
                          <a:pt x="32967" y="449"/>
                          <a:pt x="33066" y="449"/>
                        </a:cubicBezTo>
                        <a:cubicBezTo>
                          <a:pt x="33280" y="449"/>
                          <a:pt x="33490" y="464"/>
                          <a:pt x="33697" y="496"/>
                        </a:cubicBezTo>
                        <a:cubicBezTo>
                          <a:pt x="33996" y="545"/>
                          <a:pt x="34289" y="627"/>
                          <a:pt x="34519" y="775"/>
                        </a:cubicBezTo>
                        <a:cubicBezTo>
                          <a:pt x="34750" y="920"/>
                          <a:pt x="34899" y="1131"/>
                          <a:pt x="34952" y="1376"/>
                        </a:cubicBezTo>
                        <a:cubicBezTo>
                          <a:pt x="35047" y="1871"/>
                          <a:pt x="34697" y="2419"/>
                          <a:pt x="34302" y="2885"/>
                        </a:cubicBezTo>
                        <a:lnTo>
                          <a:pt x="33000" y="4322"/>
                        </a:lnTo>
                        <a:cubicBezTo>
                          <a:pt x="32785" y="4567"/>
                          <a:pt x="32559" y="4797"/>
                          <a:pt x="32328" y="5028"/>
                        </a:cubicBezTo>
                        <a:lnTo>
                          <a:pt x="31645" y="5715"/>
                        </a:lnTo>
                        <a:cubicBezTo>
                          <a:pt x="29795" y="7532"/>
                          <a:pt x="27834" y="9233"/>
                          <a:pt x="25749" y="10766"/>
                        </a:cubicBezTo>
                        <a:cubicBezTo>
                          <a:pt x="23673" y="12314"/>
                          <a:pt x="21471" y="13688"/>
                          <a:pt x="19184" y="14900"/>
                        </a:cubicBezTo>
                        <a:cubicBezTo>
                          <a:pt x="14624" y="17335"/>
                          <a:pt x="9702" y="19119"/>
                          <a:pt x="4614" y="20108"/>
                        </a:cubicBezTo>
                        <a:cubicBezTo>
                          <a:pt x="3979" y="20238"/>
                          <a:pt x="3335" y="20387"/>
                          <a:pt x="2734" y="20421"/>
                        </a:cubicBezTo>
                        <a:cubicBezTo>
                          <a:pt x="2657" y="20426"/>
                          <a:pt x="2581" y="20428"/>
                          <a:pt x="2506" y="20428"/>
                        </a:cubicBezTo>
                        <a:cubicBezTo>
                          <a:pt x="1984" y="20428"/>
                          <a:pt x="1492" y="20305"/>
                          <a:pt x="1110" y="20003"/>
                        </a:cubicBezTo>
                        <a:cubicBezTo>
                          <a:pt x="677" y="19666"/>
                          <a:pt x="514" y="19109"/>
                          <a:pt x="711" y="18571"/>
                        </a:cubicBezTo>
                        <a:cubicBezTo>
                          <a:pt x="903" y="18027"/>
                          <a:pt x="1327" y="17537"/>
                          <a:pt x="1773" y="17091"/>
                        </a:cubicBezTo>
                        <a:cubicBezTo>
                          <a:pt x="2696" y="16177"/>
                          <a:pt x="3652" y="15293"/>
                          <a:pt x="4676" y="14491"/>
                        </a:cubicBezTo>
                        <a:cubicBezTo>
                          <a:pt x="5699" y="13688"/>
                          <a:pt x="6781" y="12957"/>
                          <a:pt x="7905" y="12289"/>
                        </a:cubicBezTo>
                        <a:lnTo>
                          <a:pt x="7905" y="12289"/>
                        </a:lnTo>
                        <a:cubicBezTo>
                          <a:pt x="5541" y="13419"/>
                          <a:pt x="3403" y="14995"/>
                          <a:pt x="1447" y="16745"/>
                        </a:cubicBezTo>
                        <a:cubicBezTo>
                          <a:pt x="956" y="17191"/>
                          <a:pt x="466" y="17692"/>
                          <a:pt x="187" y="18378"/>
                        </a:cubicBezTo>
                        <a:cubicBezTo>
                          <a:pt x="52" y="18719"/>
                          <a:pt x="0" y="19128"/>
                          <a:pt x="96" y="19513"/>
                        </a:cubicBezTo>
                        <a:cubicBezTo>
                          <a:pt x="183" y="19897"/>
                          <a:pt x="418" y="20243"/>
                          <a:pt x="702" y="20489"/>
                        </a:cubicBezTo>
                        <a:cubicBezTo>
                          <a:pt x="990" y="20738"/>
                          <a:pt x="1331" y="20911"/>
                          <a:pt x="1691" y="21008"/>
                        </a:cubicBezTo>
                        <a:cubicBezTo>
                          <a:pt x="2002" y="21095"/>
                          <a:pt x="2319" y="21125"/>
                          <a:pt x="2625" y="21125"/>
                        </a:cubicBezTo>
                        <a:cubicBezTo>
                          <a:pt x="2669" y="21125"/>
                          <a:pt x="2714" y="21124"/>
                          <a:pt x="2758" y="21123"/>
                        </a:cubicBezTo>
                        <a:cubicBezTo>
                          <a:pt x="3465" y="21099"/>
                          <a:pt x="4099" y="20964"/>
                          <a:pt x="4748" y="20858"/>
                        </a:cubicBezTo>
                        <a:cubicBezTo>
                          <a:pt x="6050" y="20651"/>
                          <a:pt x="7338" y="20363"/>
                          <a:pt x="8616" y="20046"/>
                        </a:cubicBezTo>
                        <a:lnTo>
                          <a:pt x="10519" y="19522"/>
                        </a:lnTo>
                        <a:lnTo>
                          <a:pt x="12404" y="18917"/>
                        </a:lnTo>
                        <a:cubicBezTo>
                          <a:pt x="14892" y="18052"/>
                          <a:pt x="17310" y="16985"/>
                          <a:pt x="19641" y="15760"/>
                        </a:cubicBezTo>
                        <a:cubicBezTo>
                          <a:pt x="21966" y="14510"/>
                          <a:pt x="24206" y="13107"/>
                          <a:pt x="26302" y="11506"/>
                        </a:cubicBezTo>
                        <a:cubicBezTo>
                          <a:pt x="28391" y="9907"/>
                          <a:pt x="30376" y="8162"/>
                          <a:pt x="32188" y="6249"/>
                        </a:cubicBezTo>
                        <a:lnTo>
                          <a:pt x="32861" y="5528"/>
                        </a:lnTo>
                        <a:cubicBezTo>
                          <a:pt x="33091" y="5293"/>
                          <a:pt x="33313" y="5047"/>
                          <a:pt x="33524" y="4797"/>
                        </a:cubicBezTo>
                        <a:cubicBezTo>
                          <a:pt x="33947" y="4293"/>
                          <a:pt x="34380" y="3803"/>
                          <a:pt x="34797" y="3284"/>
                        </a:cubicBezTo>
                        <a:cubicBezTo>
                          <a:pt x="35009" y="3015"/>
                          <a:pt x="35207" y="2727"/>
                          <a:pt x="35355" y="2390"/>
                        </a:cubicBezTo>
                        <a:cubicBezTo>
                          <a:pt x="35504" y="2058"/>
                          <a:pt x="35595" y="1654"/>
                          <a:pt x="35495" y="1251"/>
                        </a:cubicBezTo>
                        <a:cubicBezTo>
                          <a:pt x="35403" y="857"/>
                          <a:pt x="35120" y="516"/>
                          <a:pt x="34788" y="328"/>
                        </a:cubicBezTo>
                        <a:cubicBezTo>
                          <a:pt x="34457" y="136"/>
                          <a:pt x="34101" y="59"/>
                          <a:pt x="33755" y="21"/>
                        </a:cubicBezTo>
                        <a:cubicBezTo>
                          <a:pt x="33611" y="7"/>
                          <a:pt x="33466" y="1"/>
                          <a:pt x="33321" y="1"/>
                        </a:cubicBezTo>
                        <a:close/>
                      </a:path>
                    </a:pathLst>
                  </a:custGeom>
                  <a:solidFill>
                    <a:srgbClr val="F4AE3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8" name="Google Shape;3618;p65"/>
                  <p:cNvSpPr/>
                  <p:nvPr/>
                </p:nvSpPr>
                <p:spPr>
                  <a:xfrm>
                    <a:off x="6034181" y="3878568"/>
                    <a:ext cx="85738" cy="545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1" h="2279" extrusionOk="0">
                        <a:moveTo>
                          <a:pt x="1793" y="0"/>
                        </a:moveTo>
                        <a:cubicBezTo>
                          <a:pt x="803" y="0"/>
                          <a:pt x="0" y="510"/>
                          <a:pt x="0" y="1140"/>
                        </a:cubicBezTo>
                        <a:cubicBezTo>
                          <a:pt x="0" y="1769"/>
                          <a:pt x="803" y="2278"/>
                          <a:pt x="1793" y="2278"/>
                        </a:cubicBezTo>
                        <a:cubicBezTo>
                          <a:pt x="2778" y="2278"/>
                          <a:pt x="3580" y="1769"/>
                          <a:pt x="3580" y="1140"/>
                        </a:cubicBezTo>
                        <a:cubicBezTo>
                          <a:pt x="3580" y="510"/>
                          <a:pt x="2778" y="0"/>
                          <a:pt x="1793" y="0"/>
                        </a:cubicBezTo>
                        <a:close/>
                      </a:path>
                    </a:pathLst>
                  </a:custGeom>
                  <a:solidFill>
                    <a:srgbClr val="361E7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9" name="Google Shape;3619;p65"/>
                  <p:cNvSpPr/>
                  <p:nvPr/>
                </p:nvSpPr>
                <p:spPr>
                  <a:xfrm>
                    <a:off x="6200892" y="4194106"/>
                    <a:ext cx="42259" cy="34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5" h="1456" extrusionOk="0">
                        <a:moveTo>
                          <a:pt x="1209" y="1"/>
                        </a:moveTo>
                        <a:cubicBezTo>
                          <a:pt x="994" y="1"/>
                          <a:pt x="735" y="104"/>
                          <a:pt x="510" y="297"/>
                        </a:cubicBezTo>
                        <a:cubicBezTo>
                          <a:pt x="135" y="623"/>
                          <a:pt x="0" y="1076"/>
                          <a:pt x="208" y="1315"/>
                        </a:cubicBezTo>
                        <a:cubicBezTo>
                          <a:pt x="290" y="1410"/>
                          <a:pt x="416" y="1455"/>
                          <a:pt x="560" y="1455"/>
                        </a:cubicBezTo>
                        <a:cubicBezTo>
                          <a:pt x="775" y="1455"/>
                          <a:pt x="1033" y="1353"/>
                          <a:pt x="1255" y="1157"/>
                        </a:cubicBezTo>
                        <a:cubicBezTo>
                          <a:pt x="1630" y="835"/>
                          <a:pt x="1765" y="379"/>
                          <a:pt x="1557" y="142"/>
                        </a:cubicBezTo>
                        <a:cubicBezTo>
                          <a:pt x="1476" y="47"/>
                          <a:pt x="1353" y="1"/>
                          <a:pt x="1209" y="1"/>
                        </a:cubicBezTo>
                        <a:close/>
                      </a:path>
                    </a:pathLst>
                  </a:custGeom>
                  <a:solidFill>
                    <a:srgbClr val="361E7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0" name="Google Shape;3620;p65"/>
                  <p:cNvSpPr/>
                  <p:nvPr/>
                </p:nvSpPr>
                <p:spPr>
                  <a:xfrm>
                    <a:off x="5906232" y="4116652"/>
                    <a:ext cx="61221" cy="57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7" h="2396" extrusionOk="0">
                        <a:moveTo>
                          <a:pt x="821" y="0"/>
                        </a:moveTo>
                        <a:cubicBezTo>
                          <a:pt x="649" y="0"/>
                          <a:pt x="495" y="50"/>
                          <a:pt x="376" y="154"/>
                        </a:cubicBezTo>
                        <a:cubicBezTo>
                          <a:pt x="1" y="476"/>
                          <a:pt x="101" y="1206"/>
                          <a:pt x="606" y="1782"/>
                        </a:cubicBezTo>
                        <a:cubicBezTo>
                          <a:pt x="946" y="2175"/>
                          <a:pt x="1381" y="2396"/>
                          <a:pt x="1743" y="2396"/>
                        </a:cubicBezTo>
                        <a:cubicBezTo>
                          <a:pt x="1913" y="2396"/>
                          <a:pt x="2066" y="2347"/>
                          <a:pt x="2186" y="2244"/>
                        </a:cubicBezTo>
                        <a:cubicBezTo>
                          <a:pt x="2557" y="1917"/>
                          <a:pt x="2456" y="1192"/>
                          <a:pt x="1956" y="609"/>
                        </a:cubicBezTo>
                        <a:cubicBezTo>
                          <a:pt x="1617" y="219"/>
                          <a:pt x="1182" y="0"/>
                          <a:pt x="821" y="0"/>
                        </a:cubicBezTo>
                        <a:close/>
                      </a:path>
                    </a:pathLst>
                  </a:custGeom>
                  <a:solidFill>
                    <a:srgbClr val="361E7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1" name="Google Shape;3621;p65"/>
                  <p:cNvSpPr/>
                  <p:nvPr/>
                </p:nvSpPr>
                <p:spPr>
                  <a:xfrm>
                    <a:off x="6044859" y="3885343"/>
                    <a:ext cx="75060" cy="47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5" h="1996" extrusionOk="0">
                        <a:moveTo>
                          <a:pt x="1568" y="1"/>
                        </a:moveTo>
                        <a:cubicBezTo>
                          <a:pt x="703" y="1"/>
                          <a:pt x="1" y="448"/>
                          <a:pt x="1" y="1001"/>
                        </a:cubicBezTo>
                        <a:cubicBezTo>
                          <a:pt x="1" y="1549"/>
                          <a:pt x="703" y="1995"/>
                          <a:pt x="1568" y="1995"/>
                        </a:cubicBezTo>
                        <a:cubicBezTo>
                          <a:pt x="2433" y="1995"/>
                          <a:pt x="3134" y="1549"/>
                          <a:pt x="3134" y="1001"/>
                        </a:cubicBezTo>
                        <a:cubicBezTo>
                          <a:pt x="3134" y="448"/>
                          <a:pt x="2433" y="1"/>
                          <a:pt x="1568" y="1"/>
                        </a:cubicBez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2" name="Google Shape;3622;p65"/>
                  <p:cNvSpPr/>
                  <p:nvPr/>
                </p:nvSpPr>
                <p:spPr>
                  <a:xfrm>
                    <a:off x="6134164" y="3942302"/>
                    <a:ext cx="57079" cy="360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4" h="1507" extrusionOk="0">
                        <a:moveTo>
                          <a:pt x="1160" y="0"/>
                        </a:moveTo>
                        <a:cubicBezTo>
                          <a:pt x="532" y="0"/>
                          <a:pt x="24" y="315"/>
                          <a:pt x="14" y="718"/>
                        </a:cubicBezTo>
                        <a:cubicBezTo>
                          <a:pt x="1" y="1130"/>
                          <a:pt x="520" y="1486"/>
                          <a:pt x="1168" y="1505"/>
                        </a:cubicBezTo>
                        <a:cubicBezTo>
                          <a:pt x="1187" y="1506"/>
                          <a:pt x="1206" y="1506"/>
                          <a:pt x="1225" y="1506"/>
                        </a:cubicBezTo>
                        <a:cubicBezTo>
                          <a:pt x="1853" y="1506"/>
                          <a:pt x="2361" y="1195"/>
                          <a:pt x="2374" y="789"/>
                        </a:cubicBezTo>
                        <a:cubicBezTo>
                          <a:pt x="2383" y="376"/>
                          <a:pt x="1870" y="25"/>
                          <a:pt x="1216" y="1"/>
                        </a:cubicBezTo>
                        <a:cubicBezTo>
                          <a:pt x="1197" y="1"/>
                          <a:pt x="1178" y="0"/>
                          <a:pt x="1160" y="0"/>
                        </a:cubicBezTo>
                        <a:close/>
                      </a:path>
                    </a:pathLst>
                  </a:custGeom>
                  <a:solidFill>
                    <a:srgbClr val="361E7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3" name="Google Shape;3623;p65"/>
                  <p:cNvSpPr/>
                  <p:nvPr/>
                </p:nvSpPr>
                <p:spPr>
                  <a:xfrm>
                    <a:off x="6141180" y="3946899"/>
                    <a:ext cx="50064" cy="3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1" h="1319" extrusionOk="0">
                        <a:moveTo>
                          <a:pt x="1027" y="0"/>
                        </a:moveTo>
                        <a:cubicBezTo>
                          <a:pt x="473" y="0"/>
                          <a:pt x="24" y="275"/>
                          <a:pt x="10" y="630"/>
                        </a:cubicBezTo>
                        <a:cubicBezTo>
                          <a:pt x="1" y="991"/>
                          <a:pt x="453" y="1298"/>
                          <a:pt x="1024" y="1318"/>
                        </a:cubicBezTo>
                        <a:cubicBezTo>
                          <a:pt x="1042" y="1319"/>
                          <a:pt x="1061" y="1319"/>
                          <a:pt x="1079" y="1319"/>
                        </a:cubicBezTo>
                        <a:cubicBezTo>
                          <a:pt x="1626" y="1319"/>
                          <a:pt x="2068" y="1042"/>
                          <a:pt x="2077" y="693"/>
                        </a:cubicBezTo>
                        <a:cubicBezTo>
                          <a:pt x="2090" y="328"/>
                          <a:pt x="1635" y="20"/>
                          <a:pt x="1067" y="1"/>
                        </a:cubicBezTo>
                        <a:cubicBezTo>
                          <a:pt x="1054" y="0"/>
                          <a:pt x="1040" y="0"/>
                          <a:pt x="1027" y="0"/>
                        </a:cubicBez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4" name="Google Shape;3624;p65"/>
                  <p:cNvSpPr/>
                  <p:nvPr/>
                </p:nvSpPr>
                <p:spPr>
                  <a:xfrm>
                    <a:off x="6205848" y="4195566"/>
                    <a:ext cx="37757" cy="3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7" h="1300" extrusionOk="0">
                        <a:moveTo>
                          <a:pt x="1078" y="0"/>
                        </a:moveTo>
                        <a:cubicBezTo>
                          <a:pt x="886" y="0"/>
                          <a:pt x="656" y="92"/>
                          <a:pt x="456" y="265"/>
                        </a:cubicBezTo>
                        <a:cubicBezTo>
                          <a:pt x="121" y="558"/>
                          <a:pt x="1" y="962"/>
                          <a:pt x="183" y="1173"/>
                        </a:cubicBezTo>
                        <a:cubicBezTo>
                          <a:pt x="258" y="1258"/>
                          <a:pt x="371" y="1300"/>
                          <a:pt x="501" y="1300"/>
                        </a:cubicBezTo>
                        <a:cubicBezTo>
                          <a:pt x="693" y="1300"/>
                          <a:pt x="922" y="1209"/>
                          <a:pt x="1119" y="1033"/>
                        </a:cubicBezTo>
                        <a:cubicBezTo>
                          <a:pt x="1456" y="745"/>
                          <a:pt x="1576" y="341"/>
                          <a:pt x="1394" y="125"/>
                        </a:cubicBezTo>
                        <a:cubicBezTo>
                          <a:pt x="1319" y="41"/>
                          <a:pt x="1207" y="0"/>
                          <a:pt x="1078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94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5" name="Google Shape;3625;p65"/>
                  <p:cNvSpPr/>
                  <p:nvPr/>
                </p:nvSpPr>
                <p:spPr>
                  <a:xfrm>
                    <a:off x="5912888" y="4120507"/>
                    <a:ext cx="55259" cy="518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8" h="2164" extrusionOk="0">
                        <a:moveTo>
                          <a:pt x="738" y="1"/>
                        </a:moveTo>
                        <a:cubicBezTo>
                          <a:pt x="584" y="1"/>
                          <a:pt x="445" y="45"/>
                          <a:pt x="337" y="137"/>
                        </a:cubicBezTo>
                        <a:cubicBezTo>
                          <a:pt x="1" y="430"/>
                          <a:pt x="92" y="1089"/>
                          <a:pt x="544" y="1612"/>
                        </a:cubicBezTo>
                        <a:cubicBezTo>
                          <a:pt x="851" y="1964"/>
                          <a:pt x="1244" y="2164"/>
                          <a:pt x="1570" y="2164"/>
                        </a:cubicBezTo>
                        <a:cubicBezTo>
                          <a:pt x="1724" y="2164"/>
                          <a:pt x="1864" y="2119"/>
                          <a:pt x="1972" y="2025"/>
                        </a:cubicBezTo>
                        <a:cubicBezTo>
                          <a:pt x="2307" y="1732"/>
                          <a:pt x="2216" y="1074"/>
                          <a:pt x="1764" y="555"/>
                        </a:cubicBezTo>
                        <a:cubicBezTo>
                          <a:pt x="1458" y="199"/>
                          <a:pt x="1064" y="1"/>
                          <a:pt x="738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94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626" name="Google Shape;3626;p65"/>
              <p:cNvGrpSpPr/>
              <p:nvPr/>
            </p:nvGrpSpPr>
            <p:grpSpPr>
              <a:xfrm>
                <a:off x="5846895" y="2092277"/>
                <a:ext cx="1374035" cy="1364857"/>
                <a:chOff x="5631620" y="2092277"/>
                <a:chExt cx="1374035" cy="1364857"/>
              </a:xfrm>
            </p:grpSpPr>
            <p:grpSp>
              <p:nvGrpSpPr>
                <p:cNvPr id="3627" name="Google Shape;3627;p65"/>
                <p:cNvGrpSpPr/>
                <p:nvPr/>
              </p:nvGrpSpPr>
              <p:grpSpPr>
                <a:xfrm>
                  <a:off x="5631620" y="2092277"/>
                  <a:ext cx="1374035" cy="1364857"/>
                  <a:chOff x="4621795" y="1361147"/>
                  <a:chExt cx="651356" cy="646974"/>
                </a:xfrm>
              </p:grpSpPr>
              <p:sp>
                <p:nvSpPr>
                  <p:cNvPr id="3628" name="Google Shape;3628;p65"/>
                  <p:cNvSpPr/>
                  <p:nvPr/>
                </p:nvSpPr>
                <p:spPr>
                  <a:xfrm>
                    <a:off x="4621795" y="1361147"/>
                    <a:ext cx="651356" cy="646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05" h="27022" extrusionOk="0">
                        <a:moveTo>
                          <a:pt x="12771" y="1"/>
                        </a:moveTo>
                        <a:cubicBezTo>
                          <a:pt x="12654" y="1"/>
                          <a:pt x="12537" y="75"/>
                          <a:pt x="12509" y="216"/>
                        </a:cubicBezTo>
                        <a:lnTo>
                          <a:pt x="12346" y="1121"/>
                        </a:lnTo>
                        <a:cubicBezTo>
                          <a:pt x="12144" y="1139"/>
                          <a:pt x="11942" y="1163"/>
                          <a:pt x="11740" y="1197"/>
                        </a:cubicBezTo>
                        <a:lnTo>
                          <a:pt x="11356" y="361"/>
                        </a:lnTo>
                        <a:cubicBezTo>
                          <a:pt x="11307" y="256"/>
                          <a:pt x="11213" y="208"/>
                          <a:pt x="11119" y="208"/>
                        </a:cubicBezTo>
                        <a:cubicBezTo>
                          <a:pt x="10989" y="208"/>
                          <a:pt x="10860" y="298"/>
                          <a:pt x="10851" y="457"/>
                        </a:cubicBezTo>
                        <a:lnTo>
                          <a:pt x="10802" y="1374"/>
                        </a:lnTo>
                        <a:cubicBezTo>
                          <a:pt x="10601" y="1423"/>
                          <a:pt x="10409" y="1471"/>
                          <a:pt x="10212" y="1529"/>
                        </a:cubicBezTo>
                        <a:lnTo>
                          <a:pt x="9726" y="746"/>
                        </a:lnTo>
                        <a:cubicBezTo>
                          <a:pt x="9671" y="660"/>
                          <a:pt x="9587" y="622"/>
                          <a:pt x="9504" y="622"/>
                        </a:cubicBezTo>
                        <a:cubicBezTo>
                          <a:pt x="9362" y="622"/>
                          <a:pt x="9224" y="732"/>
                          <a:pt x="9236" y="904"/>
                        </a:cubicBezTo>
                        <a:lnTo>
                          <a:pt x="9303" y="1817"/>
                        </a:lnTo>
                        <a:cubicBezTo>
                          <a:pt x="9112" y="1889"/>
                          <a:pt x="8924" y="1966"/>
                          <a:pt x="8737" y="2043"/>
                        </a:cubicBezTo>
                        <a:lnTo>
                          <a:pt x="8155" y="1332"/>
                        </a:lnTo>
                        <a:cubicBezTo>
                          <a:pt x="8100" y="1264"/>
                          <a:pt x="8028" y="1235"/>
                          <a:pt x="7957" y="1235"/>
                        </a:cubicBezTo>
                        <a:cubicBezTo>
                          <a:pt x="7805" y="1235"/>
                          <a:pt x="7658" y="1369"/>
                          <a:pt x="7694" y="1553"/>
                        </a:cubicBezTo>
                        <a:lnTo>
                          <a:pt x="7872" y="2456"/>
                        </a:lnTo>
                        <a:cubicBezTo>
                          <a:pt x="7694" y="2547"/>
                          <a:pt x="7515" y="2643"/>
                          <a:pt x="7338" y="2749"/>
                        </a:cubicBezTo>
                        <a:lnTo>
                          <a:pt x="6670" y="2110"/>
                        </a:lnTo>
                        <a:cubicBezTo>
                          <a:pt x="6616" y="2059"/>
                          <a:pt x="6553" y="2037"/>
                          <a:pt x="6492" y="2037"/>
                        </a:cubicBezTo>
                        <a:cubicBezTo>
                          <a:pt x="6330" y="2037"/>
                          <a:pt x="6179" y="2195"/>
                          <a:pt x="6242" y="2384"/>
                        </a:cubicBezTo>
                        <a:lnTo>
                          <a:pt x="6530" y="3259"/>
                        </a:lnTo>
                        <a:cubicBezTo>
                          <a:pt x="6362" y="3374"/>
                          <a:pt x="6199" y="3494"/>
                          <a:pt x="6040" y="3619"/>
                        </a:cubicBezTo>
                        <a:lnTo>
                          <a:pt x="5301" y="3071"/>
                        </a:lnTo>
                        <a:cubicBezTo>
                          <a:pt x="5251" y="3034"/>
                          <a:pt x="5197" y="3018"/>
                          <a:pt x="5145" y="3018"/>
                        </a:cubicBezTo>
                        <a:cubicBezTo>
                          <a:pt x="4968" y="3018"/>
                          <a:pt x="4814" y="3205"/>
                          <a:pt x="4906" y="3398"/>
                        </a:cubicBezTo>
                        <a:lnTo>
                          <a:pt x="5301" y="4229"/>
                        </a:lnTo>
                        <a:cubicBezTo>
                          <a:pt x="5151" y="4364"/>
                          <a:pt x="5002" y="4503"/>
                          <a:pt x="4858" y="4643"/>
                        </a:cubicBezTo>
                        <a:lnTo>
                          <a:pt x="4055" y="4195"/>
                        </a:lnTo>
                        <a:cubicBezTo>
                          <a:pt x="4011" y="4171"/>
                          <a:pt x="3967" y="4160"/>
                          <a:pt x="3924" y="4160"/>
                        </a:cubicBezTo>
                        <a:cubicBezTo>
                          <a:pt x="3734" y="4160"/>
                          <a:pt x="3583" y="4377"/>
                          <a:pt x="3705" y="4566"/>
                        </a:cubicBezTo>
                        <a:lnTo>
                          <a:pt x="4205" y="5344"/>
                        </a:lnTo>
                        <a:cubicBezTo>
                          <a:pt x="4070" y="5493"/>
                          <a:pt x="3946" y="5652"/>
                          <a:pt x="3820" y="5810"/>
                        </a:cubicBezTo>
                        <a:lnTo>
                          <a:pt x="2965" y="5464"/>
                        </a:lnTo>
                        <a:cubicBezTo>
                          <a:pt x="2930" y="5450"/>
                          <a:pt x="2895" y="5443"/>
                          <a:pt x="2861" y="5443"/>
                        </a:cubicBezTo>
                        <a:cubicBezTo>
                          <a:pt x="2655" y="5443"/>
                          <a:pt x="2509" y="5696"/>
                          <a:pt x="2662" y="5878"/>
                        </a:cubicBezTo>
                        <a:lnTo>
                          <a:pt x="3254" y="6579"/>
                        </a:lnTo>
                        <a:cubicBezTo>
                          <a:pt x="3138" y="6752"/>
                          <a:pt x="3032" y="6921"/>
                          <a:pt x="2926" y="7094"/>
                        </a:cubicBezTo>
                        <a:lnTo>
                          <a:pt x="2037" y="6863"/>
                        </a:lnTo>
                        <a:cubicBezTo>
                          <a:pt x="2011" y="6856"/>
                          <a:pt x="1987" y="6853"/>
                          <a:pt x="1963" y="6853"/>
                        </a:cubicBezTo>
                        <a:cubicBezTo>
                          <a:pt x="1741" y="6853"/>
                          <a:pt x="1610" y="7141"/>
                          <a:pt x="1792" y="7310"/>
                        </a:cubicBezTo>
                        <a:lnTo>
                          <a:pt x="2465" y="7935"/>
                        </a:lnTo>
                        <a:cubicBezTo>
                          <a:pt x="2374" y="8117"/>
                          <a:pt x="2287" y="8300"/>
                          <a:pt x="2205" y="8483"/>
                        </a:cubicBezTo>
                        <a:lnTo>
                          <a:pt x="1298" y="8363"/>
                        </a:lnTo>
                        <a:cubicBezTo>
                          <a:pt x="1285" y="8361"/>
                          <a:pt x="1273" y="8360"/>
                          <a:pt x="1261" y="8360"/>
                        </a:cubicBezTo>
                        <a:cubicBezTo>
                          <a:pt x="1011" y="8360"/>
                          <a:pt x="894" y="8687"/>
                          <a:pt x="1110" y="8838"/>
                        </a:cubicBezTo>
                        <a:lnTo>
                          <a:pt x="1855" y="9372"/>
                        </a:lnTo>
                        <a:cubicBezTo>
                          <a:pt x="1788" y="9563"/>
                          <a:pt x="1725" y="9756"/>
                          <a:pt x="1668" y="9953"/>
                        </a:cubicBezTo>
                        <a:lnTo>
                          <a:pt x="750" y="9948"/>
                        </a:lnTo>
                        <a:cubicBezTo>
                          <a:pt x="748" y="9948"/>
                          <a:pt x="746" y="9948"/>
                          <a:pt x="745" y="9948"/>
                        </a:cubicBezTo>
                        <a:cubicBezTo>
                          <a:pt x="474" y="9948"/>
                          <a:pt x="381" y="10309"/>
                          <a:pt x="619" y="10443"/>
                        </a:cubicBezTo>
                        <a:lnTo>
                          <a:pt x="1427" y="10880"/>
                        </a:lnTo>
                        <a:cubicBezTo>
                          <a:pt x="1389" y="11078"/>
                          <a:pt x="1351" y="11275"/>
                          <a:pt x="1316" y="11477"/>
                        </a:cubicBezTo>
                        <a:lnTo>
                          <a:pt x="404" y="11587"/>
                        </a:lnTo>
                        <a:cubicBezTo>
                          <a:pt x="129" y="11616"/>
                          <a:pt x="82" y="11996"/>
                          <a:pt x="336" y="12091"/>
                        </a:cubicBezTo>
                        <a:lnTo>
                          <a:pt x="1196" y="12428"/>
                        </a:lnTo>
                        <a:cubicBezTo>
                          <a:pt x="1182" y="12625"/>
                          <a:pt x="1167" y="12827"/>
                          <a:pt x="1158" y="13034"/>
                        </a:cubicBezTo>
                        <a:lnTo>
                          <a:pt x="264" y="13254"/>
                        </a:lnTo>
                        <a:cubicBezTo>
                          <a:pt x="0" y="13322"/>
                          <a:pt x="0" y="13701"/>
                          <a:pt x="264" y="13768"/>
                        </a:cubicBezTo>
                        <a:lnTo>
                          <a:pt x="1158" y="13990"/>
                        </a:lnTo>
                        <a:cubicBezTo>
                          <a:pt x="1167" y="14192"/>
                          <a:pt x="1182" y="14393"/>
                          <a:pt x="1196" y="14595"/>
                        </a:cubicBezTo>
                        <a:lnTo>
                          <a:pt x="336" y="14926"/>
                        </a:lnTo>
                        <a:cubicBezTo>
                          <a:pt x="82" y="15028"/>
                          <a:pt x="129" y="15403"/>
                          <a:pt x="404" y="15436"/>
                        </a:cubicBezTo>
                        <a:lnTo>
                          <a:pt x="1316" y="15547"/>
                        </a:lnTo>
                        <a:cubicBezTo>
                          <a:pt x="1351" y="15744"/>
                          <a:pt x="1389" y="15946"/>
                          <a:pt x="1427" y="16143"/>
                        </a:cubicBezTo>
                        <a:lnTo>
                          <a:pt x="619" y="16580"/>
                        </a:lnTo>
                        <a:cubicBezTo>
                          <a:pt x="379" y="16709"/>
                          <a:pt x="475" y="17075"/>
                          <a:pt x="750" y="17075"/>
                        </a:cubicBezTo>
                        <a:lnTo>
                          <a:pt x="1668" y="17070"/>
                        </a:lnTo>
                        <a:cubicBezTo>
                          <a:pt x="1725" y="17262"/>
                          <a:pt x="1788" y="17455"/>
                          <a:pt x="1855" y="17647"/>
                        </a:cubicBezTo>
                        <a:lnTo>
                          <a:pt x="1110" y="18180"/>
                        </a:lnTo>
                        <a:cubicBezTo>
                          <a:pt x="895" y="18335"/>
                          <a:pt x="1010" y="18659"/>
                          <a:pt x="1257" y="18659"/>
                        </a:cubicBezTo>
                        <a:cubicBezTo>
                          <a:pt x="1270" y="18659"/>
                          <a:pt x="1284" y="18658"/>
                          <a:pt x="1298" y="18656"/>
                        </a:cubicBezTo>
                        <a:lnTo>
                          <a:pt x="2205" y="18536"/>
                        </a:lnTo>
                        <a:cubicBezTo>
                          <a:pt x="2287" y="18723"/>
                          <a:pt x="2374" y="18905"/>
                          <a:pt x="2465" y="19089"/>
                        </a:cubicBezTo>
                        <a:lnTo>
                          <a:pt x="1792" y="19713"/>
                        </a:lnTo>
                        <a:cubicBezTo>
                          <a:pt x="1609" y="19879"/>
                          <a:pt x="1742" y="20170"/>
                          <a:pt x="1965" y="20170"/>
                        </a:cubicBezTo>
                        <a:cubicBezTo>
                          <a:pt x="1988" y="20170"/>
                          <a:pt x="2012" y="20167"/>
                          <a:pt x="2037" y="20160"/>
                        </a:cubicBezTo>
                        <a:lnTo>
                          <a:pt x="2926" y="19925"/>
                        </a:lnTo>
                        <a:cubicBezTo>
                          <a:pt x="3032" y="20098"/>
                          <a:pt x="3138" y="20271"/>
                          <a:pt x="3254" y="20439"/>
                        </a:cubicBezTo>
                        <a:lnTo>
                          <a:pt x="2662" y="21145"/>
                        </a:lnTo>
                        <a:cubicBezTo>
                          <a:pt x="2508" y="21324"/>
                          <a:pt x="2657" y="21578"/>
                          <a:pt x="2864" y="21578"/>
                        </a:cubicBezTo>
                        <a:cubicBezTo>
                          <a:pt x="2897" y="21578"/>
                          <a:pt x="2931" y="21572"/>
                          <a:pt x="2965" y="21558"/>
                        </a:cubicBezTo>
                        <a:lnTo>
                          <a:pt x="3820" y="21212"/>
                        </a:lnTo>
                        <a:cubicBezTo>
                          <a:pt x="3946" y="21371"/>
                          <a:pt x="4070" y="21525"/>
                          <a:pt x="4205" y="21679"/>
                        </a:cubicBezTo>
                        <a:lnTo>
                          <a:pt x="3705" y="22452"/>
                        </a:lnTo>
                        <a:cubicBezTo>
                          <a:pt x="3583" y="22641"/>
                          <a:pt x="3735" y="22862"/>
                          <a:pt x="3925" y="22862"/>
                        </a:cubicBezTo>
                        <a:cubicBezTo>
                          <a:pt x="3968" y="22862"/>
                          <a:pt x="4012" y="22851"/>
                          <a:pt x="4055" y="22827"/>
                        </a:cubicBezTo>
                        <a:lnTo>
                          <a:pt x="4858" y="22376"/>
                        </a:lnTo>
                        <a:cubicBezTo>
                          <a:pt x="5002" y="22520"/>
                          <a:pt x="5151" y="22660"/>
                          <a:pt x="5301" y="22793"/>
                        </a:cubicBezTo>
                        <a:lnTo>
                          <a:pt x="4906" y="23625"/>
                        </a:lnTo>
                        <a:cubicBezTo>
                          <a:pt x="4814" y="23815"/>
                          <a:pt x="4968" y="24005"/>
                          <a:pt x="5145" y="24005"/>
                        </a:cubicBezTo>
                        <a:cubicBezTo>
                          <a:pt x="5197" y="24005"/>
                          <a:pt x="5251" y="23988"/>
                          <a:pt x="5301" y="23951"/>
                        </a:cubicBezTo>
                        <a:lnTo>
                          <a:pt x="6040" y="23404"/>
                        </a:lnTo>
                        <a:cubicBezTo>
                          <a:pt x="6199" y="23525"/>
                          <a:pt x="6362" y="23645"/>
                          <a:pt x="6530" y="23760"/>
                        </a:cubicBezTo>
                        <a:lnTo>
                          <a:pt x="6242" y="24634"/>
                        </a:lnTo>
                        <a:cubicBezTo>
                          <a:pt x="6179" y="24823"/>
                          <a:pt x="6330" y="24984"/>
                          <a:pt x="6492" y="24984"/>
                        </a:cubicBezTo>
                        <a:cubicBezTo>
                          <a:pt x="6553" y="24984"/>
                          <a:pt x="6616" y="24961"/>
                          <a:pt x="6670" y="24909"/>
                        </a:cubicBezTo>
                        <a:lnTo>
                          <a:pt x="7338" y="24274"/>
                        </a:lnTo>
                        <a:cubicBezTo>
                          <a:pt x="7515" y="24375"/>
                          <a:pt x="7694" y="24476"/>
                          <a:pt x="7872" y="24567"/>
                        </a:cubicBezTo>
                        <a:lnTo>
                          <a:pt x="7694" y="25470"/>
                        </a:lnTo>
                        <a:cubicBezTo>
                          <a:pt x="7658" y="25653"/>
                          <a:pt x="7804" y="25785"/>
                          <a:pt x="7955" y="25785"/>
                        </a:cubicBezTo>
                        <a:cubicBezTo>
                          <a:pt x="8027" y="25785"/>
                          <a:pt x="8100" y="25755"/>
                          <a:pt x="8155" y="25687"/>
                        </a:cubicBezTo>
                        <a:lnTo>
                          <a:pt x="8737" y="24976"/>
                        </a:lnTo>
                        <a:cubicBezTo>
                          <a:pt x="8924" y="25057"/>
                          <a:pt x="9112" y="25134"/>
                          <a:pt x="9303" y="25202"/>
                        </a:cubicBezTo>
                        <a:lnTo>
                          <a:pt x="9236" y="26114"/>
                        </a:lnTo>
                        <a:cubicBezTo>
                          <a:pt x="9224" y="26287"/>
                          <a:pt x="9363" y="26399"/>
                          <a:pt x="9504" y="26399"/>
                        </a:cubicBezTo>
                        <a:cubicBezTo>
                          <a:pt x="9587" y="26399"/>
                          <a:pt x="9671" y="26360"/>
                          <a:pt x="9726" y="26273"/>
                        </a:cubicBezTo>
                        <a:lnTo>
                          <a:pt x="10212" y="25495"/>
                        </a:lnTo>
                        <a:cubicBezTo>
                          <a:pt x="10409" y="25548"/>
                          <a:pt x="10601" y="25601"/>
                          <a:pt x="10802" y="25643"/>
                        </a:cubicBezTo>
                        <a:lnTo>
                          <a:pt x="10851" y="26561"/>
                        </a:lnTo>
                        <a:cubicBezTo>
                          <a:pt x="10859" y="26722"/>
                          <a:pt x="10987" y="26812"/>
                          <a:pt x="11116" y="26812"/>
                        </a:cubicBezTo>
                        <a:cubicBezTo>
                          <a:pt x="11211" y="26812"/>
                          <a:pt x="11307" y="26763"/>
                          <a:pt x="11356" y="26657"/>
                        </a:cubicBezTo>
                        <a:lnTo>
                          <a:pt x="11740" y="25826"/>
                        </a:lnTo>
                        <a:cubicBezTo>
                          <a:pt x="11942" y="25854"/>
                          <a:pt x="12144" y="25883"/>
                          <a:pt x="12346" y="25903"/>
                        </a:cubicBezTo>
                        <a:lnTo>
                          <a:pt x="12509" y="26806"/>
                        </a:lnTo>
                        <a:cubicBezTo>
                          <a:pt x="12537" y="26948"/>
                          <a:pt x="12653" y="27022"/>
                          <a:pt x="12769" y="27022"/>
                        </a:cubicBezTo>
                        <a:cubicBezTo>
                          <a:pt x="12874" y="27022"/>
                          <a:pt x="12979" y="26961"/>
                          <a:pt x="13018" y="26835"/>
                        </a:cubicBezTo>
                        <a:lnTo>
                          <a:pt x="13302" y="25956"/>
                        </a:lnTo>
                        <a:cubicBezTo>
                          <a:pt x="13403" y="25961"/>
                          <a:pt x="13499" y="25965"/>
                          <a:pt x="13605" y="25965"/>
                        </a:cubicBezTo>
                        <a:cubicBezTo>
                          <a:pt x="13705" y="25965"/>
                          <a:pt x="13807" y="25961"/>
                          <a:pt x="13907" y="25956"/>
                        </a:cubicBezTo>
                        <a:lnTo>
                          <a:pt x="14186" y="26835"/>
                        </a:lnTo>
                        <a:cubicBezTo>
                          <a:pt x="14225" y="26961"/>
                          <a:pt x="14331" y="27022"/>
                          <a:pt x="14437" y="27022"/>
                        </a:cubicBezTo>
                        <a:cubicBezTo>
                          <a:pt x="14554" y="27022"/>
                          <a:pt x="14670" y="26948"/>
                          <a:pt x="14695" y="26806"/>
                        </a:cubicBezTo>
                        <a:lnTo>
                          <a:pt x="14863" y="25903"/>
                        </a:lnTo>
                        <a:cubicBezTo>
                          <a:pt x="15065" y="25883"/>
                          <a:pt x="15267" y="25854"/>
                          <a:pt x="15464" y="25826"/>
                        </a:cubicBezTo>
                        <a:lnTo>
                          <a:pt x="15848" y="26657"/>
                        </a:lnTo>
                        <a:cubicBezTo>
                          <a:pt x="15897" y="26763"/>
                          <a:pt x="15993" y="26812"/>
                          <a:pt x="16088" y="26812"/>
                        </a:cubicBezTo>
                        <a:cubicBezTo>
                          <a:pt x="16217" y="26812"/>
                          <a:pt x="16345" y="26722"/>
                          <a:pt x="16354" y="26561"/>
                        </a:cubicBezTo>
                        <a:lnTo>
                          <a:pt x="16407" y="25643"/>
                        </a:lnTo>
                        <a:cubicBezTo>
                          <a:pt x="16604" y="25601"/>
                          <a:pt x="16800" y="25548"/>
                          <a:pt x="16992" y="25495"/>
                        </a:cubicBezTo>
                        <a:lnTo>
                          <a:pt x="17483" y="26273"/>
                        </a:lnTo>
                        <a:cubicBezTo>
                          <a:pt x="17536" y="26360"/>
                          <a:pt x="17619" y="26399"/>
                          <a:pt x="17701" y="26399"/>
                        </a:cubicBezTo>
                        <a:cubicBezTo>
                          <a:pt x="17842" y="26399"/>
                          <a:pt x="17981" y="26287"/>
                          <a:pt x="17968" y="26114"/>
                        </a:cubicBezTo>
                        <a:lnTo>
                          <a:pt x="17906" y="25202"/>
                        </a:lnTo>
                        <a:cubicBezTo>
                          <a:pt x="18093" y="25134"/>
                          <a:pt x="18285" y="25057"/>
                          <a:pt x="18472" y="24976"/>
                        </a:cubicBezTo>
                        <a:lnTo>
                          <a:pt x="19049" y="25687"/>
                        </a:lnTo>
                        <a:cubicBezTo>
                          <a:pt x="19105" y="25755"/>
                          <a:pt x="19178" y="25785"/>
                          <a:pt x="19250" y="25785"/>
                        </a:cubicBezTo>
                        <a:cubicBezTo>
                          <a:pt x="19403" y="25785"/>
                          <a:pt x="19549" y="25653"/>
                          <a:pt x="19510" y="25470"/>
                        </a:cubicBezTo>
                        <a:lnTo>
                          <a:pt x="19333" y="24567"/>
                        </a:lnTo>
                        <a:cubicBezTo>
                          <a:pt x="19516" y="24476"/>
                          <a:pt x="19694" y="24375"/>
                          <a:pt x="19867" y="24274"/>
                        </a:cubicBezTo>
                        <a:lnTo>
                          <a:pt x="20534" y="24909"/>
                        </a:lnTo>
                        <a:cubicBezTo>
                          <a:pt x="20588" y="24961"/>
                          <a:pt x="20651" y="24984"/>
                          <a:pt x="20713" y="24984"/>
                        </a:cubicBezTo>
                        <a:cubicBezTo>
                          <a:pt x="20877" y="24984"/>
                          <a:pt x="21030" y="24823"/>
                          <a:pt x="20967" y="24634"/>
                        </a:cubicBezTo>
                        <a:lnTo>
                          <a:pt x="20674" y="23760"/>
                        </a:lnTo>
                        <a:cubicBezTo>
                          <a:pt x="20842" y="23645"/>
                          <a:pt x="21005" y="23525"/>
                          <a:pt x="21164" y="23404"/>
                        </a:cubicBezTo>
                        <a:lnTo>
                          <a:pt x="21909" y="23951"/>
                        </a:lnTo>
                        <a:cubicBezTo>
                          <a:pt x="21959" y="23988"/>
                          <a:pt x="22012" y="24005"/>
                          <a:pt x="22064" y="24005"/>
                        </a:cubicBezTo>
                        <a:cubicBezTo>
                          <a:pt x="22239" y="24005"/>
                          <a:pt x="22392" y="23815"/>
                          <a:pt x="22303" y="23625"/>
                        </a:cubicBezTo>
                        <a:lnTo>
                          <a:pt x="21904" y="22793"/>
                        </a:lnTo>
                        <a:cubicBezTo>
                          <a:pt x="22053" y="22660"/>
                          <a:pt x="22202" y="22520"/>
                          <a:pt x="22346" y="22376"/>
                        </a:cubicBezTo>
                        <a:lnTo>
                          <a:pt x="23149" y="22827"/>
                        </a:lnTo>
                        <a:cubicBezTo>
                          <a:pt x="23193" y="22851"/>
                          <a:pt x="23237" y="22862"/>
                          <a:pt x="23279" y="22862"/>
                        </a:cubicBezTo>
                        <a:cubicBezTo>
                          <a:pt x="23470" y="22862"/>
                          <a:pt x="23622" y="22641"/>
                          <a:pt x="23500" y="22452"/>
                        </a:cubicBezTo>
                        <a:lnTo>
                          <a:pt x="22999" y="21679"/>
                        </a:lnTo>
                        <a:cubicBezTo>
                          <a:pt x="23134" y="21525"/>
                          <a:pt x="23264" y="21371"/>
                          <a:pt x="23389" y="21212"/>
                        </a:cubicBezTo>
                        <a:lnTo>
                          <a:pt x="24245" y="21558"/>
                        </a:lnTo>
                        <a:cubicBezTo>
                          <a:pt x="24279" y="21572"/>
                          <a:pt x="24313" y="21578"/>
                          <a:pt x="24345" y="21578"/>
                        </a:cubicBezTo>
                        <a:cubicBezTo>
                          <a:pt x="24551" y="21578"/>
                          <a:pt x="24696" y="21324"/>
                          <a:pt x="24542" y="21145"/>
                        </a:cubicBezTo>
                        <a:lnTo>
                          <a:pt x="23951" y="20439"/>
                        </a:lnTo>
                        <a:cubicBezTo>
                          <a:pt x="24066" y="20271"/>
                          <a:pt x="24172" y="20098"/>
                          <a:pt x="24278" y="19925"/>
                        </a:cubicBezTo>
                        <a:lnTo>
                          <a:pt x="25168" y="20160"/>
                        </a:lnTo>
                        <a:cubicBezTo>
                          <a:pt x="25192" y="20167"/>
                          <a:pt x="25216" y="20170"/>
                          <a:pt x="25239" y="20170"/>
                        </a:cubicBezTo>
                        <a:cubicBezTo>
                          <a:pt x="25462" y="20170"/>
                          <a:pt x="25595" y="19879"/>
                          <a:pt x="25412" y="19713"/>
                        </a:cubicBezTo>
                        <a:lnTo>
                          <a:pt x="24740" y="19089"/>
                        </a:lnTo>
                        <a:cubicBezTo>
                          <a:pt x="24831" y="18905"/>
                          <a:pt x="24917" y="18723"/>
                          <a:pt x="24999" y="18536"/>
                        </a:cubicBezTo>
                        <a:lnTo>
                          <a:pt x="25911" y="18656"/>
                        </a:lnTo>
                        <a:cubicBezTo>
                          <a:pt x="25925" y="18658"/>
                          <a:pt x="25939" y="18659"/>
                          <a:pt x="25952" y="18659"/>
                        </a:cubicBezTo>
                        <a:cubicBezTo>
                          <a:pt x="26195" y="18659"/>
                          <a:pt x="26310" y="18335"/>
                          <a:pt x="26099" y="18180"/>
                        </a:cubicBezTo>
                        <a:lnTo>
                          <a:pt x="25350" y="17647"/>
                        </a:lnTo>
                        <a:cubicBezTo>
                          <a:pt x="25417" y="17455"/>
                          <a:pt x="25479" y="17262"/>
                          <a:pt x="25537" y="17070"/>
                        </a:cubicBezTo>
                        <a:lnTo>
                          <a:pt x="26459" y="17075"/>
                        </a:lnTo>
                        <a:cubicBezTo>
                          <a:pt x="26734" y="17075"/>
                          <a:pt x="26825" y="16709"/>
                          <a:pt x="26585" y="16580"/>
                        </a:cubicBezTo>
                        <a:lnTo>
                          <a:pt x="25778" y="16143"/>
                        </a:lnTo>
                        <a:cubicBezTo>
                          <a:pt x="25820" y="15946"/>
                          <a:pt x="25854" y="15744"/>
                          <a:pt x="25888" y="15547"/>
                        </a:cubicBezTo>
                        <a:lnTo>
                          <a:pt x="26801" y="15436"/>
                        </a:lnTo>
                        <a:cubicBezTo>
                          <a:pt x="27075" y="15403"/>
                          <a:pt x="27122" y="15028"/>
                          <a:pt x="26869" y="14926"/>
                        </a:cubicBezTo>
                        <a:lnTo>
                          <a:pt x="26008" y="14595"/>
                        </a:lnTo>
                        <a:cubicBezTo>
                          <a:pt x="26027" y="14393"/>
                          <a:pt x="26037" y="14192"/>
                          <a:pt x="26046" y="13990"/>
                        </a:cubicBezTo>
                        <a:lnTo>
                          <a:pt x="26940" y="13768"/>
                        </a:lnTo>
                        <a:cubicBezTo>
                          <a:pt x="27204" y="13701"/>
                          <a:pt x="27204" y="13322"/>
                          <a:pt x="26940" y="13254"/>
                        </a:cubicBezTo>
                        <a:lnTo>
                          <a:pt x="26046" y="13034"/>
                        </a:lnTo>
                        <a:cubicBezTo>
                          <a:pt x="26037" y="12827"/>
                          <a:pt x="26027" y="12625"/>
                          <a:pt x="26008" y="12428"/>
                        </a:cubicBezTo>
                        <a:lnTo>
                          <a:pt x="26869" y="12091"/>
                        </a:lnTo>
                        <a:cubicBezTo>
                          <a:pt x="27122" y="11996"/>
                          <a:pt x="27075" y="11616"/>
                          <a:pt x="26801" y="11587"/>
                        </a:cubicBezTo>
                        <a:lnTo>
                          <a:pt x="25888" y="11477"/>
                        </a:lnTo>
                        <a:cubicBezTo>
                          <a:pt x="25854" y="11275"/>
                          <a:pt x="25820" y="11078"/>
                          <a:pt x="25778" y="10880"/>
                        </a:cubicBezTo>
                        <a:lnTo>
                          <a:pt x="26585" y="10443"/>
                        </a:lnTo>
                        <a:cubicBezTo>
                          <a:pt x="26823" y="10309"/>
                          <a:pt x="26735" y="9948"/>
                          <a:pt x="26464" y="9948"/>
                        </a:cubicBezTo>
                        <a:cubicBezTo>
                          <a:pt x="26463" y="9948"/>
                          <a:pt x="26461" y="9948"/>
                          <a:pt x="26459" y="9948"/>
                        </a:cubicBezTo>
                        <a:lnTo>
                          <a:pt x="25537" y="9953"/>
                        </a:lnTo>
                        <a:cubicBezTo>
                          <a:pt x="25479" y="9756"/>
                          <a:pt x="25417" y="9563"/>
                          <a:pt x="25350" y="9372"/>
                        </a:cubicBezTo>
                        <a:lnTo>
                          <a:pt x="26099" y="8838"/>
                        </a:lnTo>
                        <a:cubicBezTo>
                          <a:pt x="26311" y="8687"/>
                          <a:pt x="26193" y="8360"/>
                          <a:pt x="25947" y="8360"/>
                        </a:cubicBezTo>
                        <a:cubicBezTo>
                          <a:pt x="25935" y="8360"/>
                          <a:pt x="25924" y="8361"/>
                          <a:pt x="25911" y="8363"/>
                        </a:cubicBezTo>
                        <a:lnTo>
                          <a:pt x="24999" y="8483"/>
                        </a:lnTo>
                        <a:cubicBezTo>
                          <a:pt x="24917" y="8300"/>
                          <a:pt x="24831" y="8117"/>
                          <a:pt x="24740" y="7935"/>
                        </a:cubicBezTo>
                        <a:lnTo>
                          <a:pt x="25412" y="7310"/>
                        </a:lnTo>
                        <a:cubicBezTo>
                          <a:pt x="25594" y="7141"/>
                          <a:pt x="25463" y="6853"/>
                          <a:pt x="25241" y="6853"/>
                        </a:cubicBezTo>
                        <a:cubicBezTo>
                          <a:pt x="25217" y="6853"/>
                          <a:pt x="25193" y="6856"/>
                          <a:pt x="25168" y="6863"/>
                        </a:cubicBezTo>
                        <a:lnTo>
                          <a:pt x="24278" y="7094"/>
                        </a:lnTo>
                        <a:cubicBezTo>
                          <a:pt x="24172" y="6921"/>
                          <a:pt x="24066" y="6752"/>
                          <a:pt x="23951" y="6579"/>
                        </a:cubicBezTo>
                        <a:lnTo>
                          <a:pt x="24542" y="5878"/>
                        </a:lnTo>
                        <a:cubicBezTo>
                          <a:pt x="24695" y="5696"/>
                          <a:pt x="24553" y="5443"/>
                          <a:pt x="24348" y="5443"/>
                        </a:cubicBezTo>
                        <a:cubicBezTo>
                          <a:pt x="24315" y="5443"/>
                          <a:pt x="24280" y="5450"/>
                          <a:pt x="24245" y="5464"/>
                        </a:cubicBezTo>
                        <a:lnTo>
                          <a:pt x="23389" y="5810"/>
                        </a:lnTo>
                        <a:cubicBezTo>
                          <a:pt x="23264" y="5652"/>
                          <a:pt x="23134" y="5493"/>
                          <a:pt x="22999" y="5344"/>
                        </a:cubicBezTo>
                        <a:lnTo>
                          <a:pt x="23500" y="4566"/>
                        </a:lnTo>
                        <a:cubicBezTo>
                          <a:pt x="23621" y="4377"/>
                          <a:pt x="23470" y="4160"/>
                          <a:pt x="23280" y="4160"/>
                        </a:cubicBezTo>
                        <a:cubicBezTo>
                          <a:pt x="23237" y="4160"/>
                          <a:pt x="23193" y="4171"/>
                          <a:pt x="23149" y="4195"/>
                        </a:cubicBezTo>
                        <a:lnTo>
                          <a:pt x="22346" y="4643"/>
                        </a:lnTo>
                        <a:cubicBezTo>
                          <a:pt x="22202" y="4503"/>
                          <a:pt x="22053" y="4364"/>
                          <a:pt x="21904" y="4229"/>
                        </a:cubicBezTo>
                        <a:lnTo>
                          <a:pt x="22303" y="3398"/>
                        </a:lnTo>
                        <a:cubicBezTo>
                          <a:pt x="22392" y="3205"/>
                          <a:pt x="22240" y="3018"/>
                          <a:pt x="22064" y="3018"/>
                        </a:cubicBezTo>
                        <a:cubicBezTo>
                          <a:pt x="22013" y="3018"/>
                          <a:pt x="21959" y="3034"/>
                          <a:pt x="21909" y="3071"/>
                        </a:cubicBezTo>
                        <a:lnTo>
                          <a:pt x="21164" y="3619"/>
                        </a:lnTo>
                        <a:cubicBezTo>
                          <a:pt x="21005" y="3494"/>
                          <a:pt x="20842" y="3374"/>
                          <a:pt x="20674" y="3259"/>
                        </a:cubicBezTo>
                        <a:lnTo>
                          <a:pt x="20967" y="2384"/>
                        </a:lnTo>
                        <a:cubicBezTo>
                          <a:pt x="21030" y="2195"/>
                          <a:pt x="20877" y="2037"/>
                          <a:pt x="20713" y="2037"/>
                        </a:cubicBezTo>
                        <a:cubicBezTo>
                          <a:pt x="20651" y="2037"/>
                          <a:pt x="20588" y="2059"/>
                          <a:pt x="20534" y="2110"/>
                        </a:cubicBezTo>
                        <a:lnTo>
                          <a:pt x="19867" y="2749"/>
                        </a:lnTo>
                        <a:cubicBezTo>
                          <a:pt x="19694" y="2643"/>
                          <a:pt x="19516" y="2547"/>
                          <a:pt x="19333" y="2456"/>
                        </a:cubicBezTo>
                        <a:lnTo>
                          <a:pt x="19510" y="1553"/>
                        </a:lnTo>
                        <a:cubicBezTo>
                          <a:pt x="19550" y="1369"/>
                          <a:pt x="19401" y="1235"/>
                          <a:pt x="19248" y="1235"/>
                        </a:cubicBezTo>
                        <a:cubicBezTo>
                          <a:pt x="19177" y="1235"/>
                          <a:pt x="19104" y="1264"/>
                          <a:pt x="19049" y="1332"/>
                        </a:cubicBezTo>
                        <a:lnTo>
                          <a:pt x="18472" y="2043"/>
                        </a:lnTo>
                        <a:cubicBezTo>
                          <a:pt x="18285" y="1966"/>
                          <a:pt x="18093" y="1889"/>
                          <a:pt x="17906" y="1817"/>
                        </a:cubicBezTo>
                        <a:lnTo>
                          <a:pt x="17968" y="904"/>
                        </a:lnTo>
                        <a:cubicBezTo>
                          <a:pt x="17981" y="732"/>
                          <a:pt x="17842" y="622"/>
                          <a:pt x="17702" y="622"/>
                        </a:cubicBezTo>
                        <a:cubicBezTo>
                          <a:pt x="17619" y="622"/>
                          <a:pt x="17536" y="660"/>
                          <a:pt x="17483" y="746"/>
                        </a:cubicBezTo>
                        <a:lnTo>
                          <a:pt x="16992" y="1529"/>
                        </a:lnTo>
                        <a:cubicBezTo>
                          <a:pt x="16800" y="1471"/>
                          <a:pt x="16604" y="1423"/>
                          <a:pt x="16407" y="1374"/>
                        </a:cubicBezTo>
                        <a:lnTo>
                          <a:pt x="16354" y="457"/>
                        </a:lnTo>
                        <a:cubicBezTo>
                          <a:pt x="16345" y="298"/>
                          <a:pt x="16216" y="208"/>
                          <a:pt x="16086" y="208"/>
                        </a:cubicBezTo>
                        <a:cubicBezTo>
                          <a:pt x="15991" y="208"/>
                          <a:pt x="15897" y="256"/>
                          <a:pt x="15848" y="361"/>
                        </a:cubicBezTo>
                        <a:lnTo>
                          <a:pt x="15464" y="1197"/>
                        </a:lnTo>
                        <a:cubicBezTo>
                          <a:pt x="15267" y="1163"/>
                          <a:pt x="15065" y="1139"/>
                          <a:pt x="14863" y="1121"/>
                        </a:cubicBezTo>
                        <a:lnTo>
                          <a:pt x="14695" y="216"/>
                        </a:lnTo>
                        <a:cubicBezTo>
                          <a:pt x="14670" y="75"/>
                          <a:pt x="14553" y="1"/>
                          <a:pt x="14435" y="1"/>
                        </a:cubicBezTo>
                        <a:cubicBezTo>
                          <a:pt x="14330" y="1"/>
                          <a:pt x="14225" y="60"/>
                          <a:pt x="14186" y="183"/>
                        </a:cubicBezTo>
                        <a:lnTo>
                          <a:pt x="13907" y="1063"/>
                        </a:lnTo>
                        <a:cubicBezTo>
                          <a:pt x="13807" y="1063"/>
                          <a:pt x="13705" y="1057"/>
                          <a:pt x="13605" y="1057"/>
                        </a:cubicBezTo>
                        <a:cubicBezTo>
                          <a:pt x="13499" y="1057"/>
                          <a:pt x="13403" y="1063"/>
                          <a:pt x="13302" y="1063"/>
                        </a:cubicBezTo>
                        <a:lnTo>
                          <a:pt x="13018" y="183"/>
                        </a:lnTo>
                        <a:cubicBezTo>
                          <a:pt x="12979" y="60"/>
                          <a:pt x="12875" y="1"/>
                          <a:pt x="12771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9" name="Google Shape;3629;p65"/>
                  <p:cNvSpPr/>
                  <p:nvPr/>
                </p:nvSpPr>
                <p:spPr>
                  <a:xfrm>
                    <a:off x="4709438" y="1879437"/>
                    <a:ext cx="476025" cy="128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82" h="5373" extrusionOk="0">
                        <a:moveTo>
                          <a:pt x="520" y="0"/>
                        </a:moveTo>
                        <a:lnTo>
                          <a:pt x="520" y="0"/>
                        </a:lnTo>
                        <a:cubicBezTo>
                          <a:pt x="529" y="10"/>
                          <a:pt x="534" y="19"/>
                          <a:pt x="544" y="29"/>
                        </a:cubicBezTo>
                        <a:lnTo>
                          <a:pt x="44" y="802"/>
                        </a:lnTo>
                        <a:cubicBezTo>
                          <a:pt x="15" y="850"/>
                          <a:pt x="1" y="899"/>
                          <a:pt x="1" y="946"/>
                        </a:cubicBezTo>
                        <a:cubicBezTo>
                          <a:pt x="1" y="1090"/>
                          <a:pt x="121" y="1211"/>
                          <a:pt x="265" y="1211"/>
                        </a:cubicBezTo>
                        <a:cubicBezTo>
                          <a:pt x="308" y="1211"/>
                          <a:pt x="352" y="1201"/>
                          <a:pt x="394" y="1177"/>
                        </a:cubicBezTo>
                        <a:lnTo>
                          <a:pt x="1197" y="726"/>
                        </a:lnTo>
                        <a:cubicBezTo>
                          <a:pt x="1341" y="870"/>
                          <a:pt x="1490" y="1010"/>
                          <a:pt x="1640" y="1143"/>
                        </a:cubicBezTo>
                        <a:lnTo>
                          <a:pt x="1245" y="1975"/>
                        </a:lnTo>
                        <a:cubicBezTo>
                          <a:pt x="1226" y="2013"/>
                          <a:pt x="1217" y="2052"/>
                          <a:pt x="1217" y="2090"/>
                        </a:cubicBezTo>
                        <a:cubicBezTo>
                          <a:pt x="1217" y="2234"/>
                          <a:pt x="1341" y="2354"/>
                          <a:pt x="1481" y="2354"/>
                        </a:cubicBezTo>
                        <a:cubicBezTo>
                          <a:pt x="1534" y="2354"/>
                          <a:pt x="1587" y="2336"/>
                          <a:pt x="1640" y="2301"/>
                        </a:cubicBezTo>
                        <a:lnTo>
                          <a:pt x="2379" y="1754"/>
                        </a:lnTo>
                        <a:cubicBezTo>
                          <a:pt x="2538" y="1875"/>
                          <a:pt x="2701" y="1995"/>
                          <a:pt x="2869" y="2110"/>
                        </a:cubicBezTo>
                        <a:lnTo>
                          <a:pt x="2581" y="2984"/>
                        </a:lnTo>
                        <a:cubicBezTo>
                          <a:pt x="2567" y="3013"/>
                          <a:pt x="2567" y="3046"/>
                          <a:pt x="2567" y="3071"/>
                        </a:cubicBezTo>
                        <a:cubicBezTo>
                          <a:pt x="2567" y="3219"/>
                          <a:pt x="2692" y="3335"/>
                          <a:pt x="2831" y="3335"/>
                        </a:cubicBezTo>
                        <a:cubicBezTo>
                          <a:pt x="2894" y="3335"/>
                          <a:pt x="2956" y="3311"/>
                          <a:pt x="3009" y="3259"/>
                        </a:cubicBezTo>
                        <a:lnTo>
                          <a:pt x="3677" y="2624"/>
                        </a:lnTo>
                        <a:cubicBezTo>
                          <a:pt x="3854" y="2725"/>
                          <a:pt x="4033" y="2826"/>
                          <a:pt x="4211" y="2917"/>
                        </a:cubicBezTo>
                        <a:lnTo>
                          <a:pt x="4033" y="3820"/>
                        </a:lnTo>
                        <a:cubicBezTo>
                          <a:pt x="4027" y="3840"/>
                          <a:pt x="4027" y="3858"/>
                          <a:pt x="4027" y="3878"/>
                        </a:cubicBezTo>
                        <a:cubicBezTo>
                          <a:pt x="4027" y="4027"/>
                          <a:pt x="4158" y="4138"/>
                          <a:pt x="4293" y="4138"/>
                        </a:cubicBezTo>
                        <a:cubicBezTo>
                          <a:pt x="4364" y="4138"/>
                          <a:pt x="4441" y="4104"/>
                          <a:pt x="4494" y="4037"/>
                        </a:cubicBezTo>
                        <a:lnTo>
                          <a:pt x="5076" y="3326"/>
                        </a:lnTo>
                        <a:cubicBezTo>
                          <a:pt x="5263" y="3407"/>
                          <a:pt x="5451" y="3484"/>
                          <a:pt x="5642" y="3552"/>
                        </a:cubicBezTo>
                        <a:lnTo>
                          <a:pt x="5575" y="4464"/>
                        </a:lnTo>
                        <a:lnTo>
                          <a:pt x="5575" y="4484"/>
                        </a:lnTo>
                        <a:cubicBezTo>
                          <a:pt x="5575" y="4647"/>
                          <a:pt x="5710" y="4748"/>
                          <a:pt x="5844" y="4748"/>
                        </a:cubicBezTo>
                        <a:cubicBezTo>
                          <a:pt x="5926" y="4748"/>
                          <a:pt x="6008" y="4710"/>
                          <a:pt x="6065" y="4623"/>
                        </a:cubicBezTo>
                        <a:lnTo>
                          <a:pt x="6551" y="3845"/>
                        </a:lnTo>
                        <a:cubicBezTo>
                          <a:pt x="6748" y="3898"/>
                          <a:pt x="6940" y="3951"/>
                          <a:pt x="7141" y="3993"/>
                        </a:cubicBezTo>
                        <a:lnTo>
                          <a:pt x="7190" y="4911"/>
                        </a:lnTo>
                        <a:cubicBezTo>
                          <a:pt x="7199" y="5069"/>
                          <a:pt x="7329" y="5162"/>
                          <a:pt x="7459" y="5162"/>
                        </a:cubicBezTo>
                        <a:cubicBezTo>
                          <a:pt x="7551" y="5162"/>
                          <a:pt x="7647" y="5113"/>
                          <a:pt x="7695" y="5007"/>
                        </a:cubicBezTo>
                        <a:lnTo>
                          <a:pt x="8079" y="4176"/>
                        </a:lnTo>
                        <a:cubicBezTo>
                          <a:pt x="8281" y="4204"/>
                          <a:pt x="8483" y="4233"/>
                          <a:pt x="8685" y="4253"/>
                        </a:cubicBezTo>
                        <a:lnTo>
                          <a:pt x="8848" y="5156"/>
                        </a:lnTo>
                        <a:cubicBezTo>
                          <a:pt x="8877" y="5296"/>
                          <a:pt x="8993" y="5373"/>
                          <a:pt x="9108" y="5373"/>
                        </a:cubicBezTo>
                        <a:cubicBezTo>
                          <a:pt x="9213" y="5373"/>
                          <a:pt x="9319" y="5311"/>
                          <a:pt x="9357" y="5185"/>
                        </a:cubicBezTo>
                        <a:lnTo>
                          <a:pt x="9641" y="4306"/>
                        </a:lnTo>
                        <a:cubicBezTo>
                          <a:pt x="9742" y="4311"/>
                          <a:pt x="9838" y="4315"/>
                          <a:pt x="9944" y="4315"/>
                        </a:cubicBezTo>
                        <a:cubicBezTo>
                          <a:pt x="10044" y="4315"/>
                          <a:pt x="10146" y="4311"/>
                          <a:pt x="10246" y="4306"/>
                        </a:cubicBezTo>
                        <a:lnTo>
                          <a:pt x="10525" y="5185"/>
                        </a:lnTo>
                        <a:cubicBezTo>
                          <a:pt x="10563" y="5311"/>
                          <a:pt x="10670" y="5373"/>
                          <a:pt x="10774" y="5373"/>
                        </a:cubicBezTo>
                        <a:cubicBezTo>
                          <a:pt x="10890" y="5373"/>
                          <a:pt x="11011" y="5296"/>
                          <a:pt x="11034" y="5156"/>
                        </a:cubicBezTo>
                        <a:lnTo>
                          <a:pt x="11202" y="4253"/>
                        </a:lnTo>
                        <a:cubicBezTo>
                          <a:pt x="11404" y="4233"/>
                          <a:pt x="11606" y="4204"/>
                          <a:pt x="11803" y="4176"/>
                        </a:cubicBezTo>
                        <a:lnTo>
                          <a:pt x="12187" y="5007"/>
                        </a:lnTo>
                        <a:cubicBezTo>
                          <a:pt x="12240" y="5113"/>
                          <a:pt x="12332" y="5162"/>
                          <a:pt x="12428" y="5162"/>
                        </a:cubicBezTo>
                        <a:cubicBezTo>
                          <a:pt x="12553" y="5162"/>
                          <a:pt x="12683" y="5069"/>
                          <a:pt x="12693" y="4911"/>
                        </a:cubicBezTo>
                        <a:lnTo>
                          <a:pt x="12746" y="3993"/>
                        </a:lnTo>
                        <a:cubicBezTo>
                          <a:pt x="12943" y="3951"/>
                          <a:pt x="13139" y="3898"/>
                          <a:pt x="13331" y="3845"/>
                        </a:cubicBezTo>
                        <a:lnTo>
                          <a:pt x="13822" y="4623"/>
                        </a:lnTo>
                        <a:cubicBezTo>
                          <a:pt x="13875" y="4710"/>
                          <a:pt x="13957" y="4748"/>
                          <a:pt x="14039" y="4748"/>
                        </a:cubicBezTo>
                        <a:cubicBezTo>
                          <a:pt x="14177" y="4748"/>
                          <a:pt x="14307" y="4647"/>
                          <a:pt x="14307" y="4484"/>
                        </a:cubicBezTo>
                        <a:lnTo>
                          <a:pt x="14307" y="4464"/>
                        </a:lnTo>
                        <a:lnTo>
                          <a:pt x="14245" y="3552"/>
                        </a:lnTo>
                        <a:cubicBezTo>
                          <a:pt x="14432" y="3484"/>
                          <a:pt x="14624" y="3407"/>
                          <a:pt x="14811" y="3326"/>
                        </a:cubicBezTo>
                        <a:lnTo>
                          <a:pt x="15388" y="4037"/>
                        </a:lnTo>
                        <a:cubicBezTo>
                          <a:pt x="15446" y="4104"/>
                          <a:pt x="15518" y="4138"/>
                          <a:pt x="15590" y="4138"/>
                        </a:cubicBezTo>
                        <a:cubicBezTo>
                          <a:pt x="15725" y="4138"/>
                          <a:pt x="15860" y="4027"/>
                          <a:pt x="15860" y="3878"/>
                        </a:cubicBezTo>
                        <a:cubicBezTo>
                          <a:pt x="15860" y="3858"/>
                          <a:pt x="15855" y="3840"/>
                          <a:pt x="15849" y="3820"/>
                        </a:cubicBezTo>
                        <a:lnTo>
                          <a:pt x="15672" y="2917"/>
                        </a:lnTo>
                        <a:cubicBezTo>
                          <a:pt x="15855" y="2826"/>
                          <a:pt x="16033" y="2725"/>
                          <a:pt x="16206" y="2624"/>
                        </a:cubicBezTo>
                        <a:lnTo>
                          <a:pt x="16873" y="3259"/>
                        </a:lnTo>
                        <a:cubicBezTo>
                          <a:pt x="16927" y="3311"/>
                          <a:pt x="16989" y="3335"/>
                          <a:pt x="17051" y="3335"/>
                        </a:cubicBezTo>
                        <a:cubicBezTo>
                          <a:pt x="17191" y="3335"/>
                          <a:pt x="17320" y="3219"/>
                          <a:pt x="17320" y="3071"/>
                        </a:cubicBezTo>
                        <a:cubicBezTo>
                          <a:pt x="17320" y="3046"/>
                          <a:pt x="17315" y="3013"/>
                          <a:pt x="17306" y="2984"/>
                        </a:cubicBezTo>
                        <a:lnTo>
                          <a:pt x="17013" y="2110"/>
                        </a:lnTo>
                        <a:cubicBezTo>
                          <a:pt x="17181" y="1995"/>
                          <a:pt x="17344" y="1875"/>
                          <a:pt x="17503" y="1754"/>
                        </a:cubicBezTo>
                        <a:lnTo>
                          <a:pt x="18248" y="2301"/>
                        </a:lnTo>
                        <a:cubicBezTo>
                          <a:pt x="18296" y="2336"/>
                          <a:pt x="18349" y="2354"/>
                          <a:pt x="18402" y="2354"/>
                        </a:cubicBezTo>
                        <a:cubicBezTo>
                          <a:pt x="18541" y="2354"/>
                          <a:pt x="18666" y="2234"/>
                          <a:pt x="18666" y="2090"/>
                        </a:cubicBezTo>
                        <a:cubicBezTo>
                          <a:pt x="18666" y="2052"/>
                          <a:pt x="18661" y="2013"/>
                          <a:pt x="18642" y="1975"/>
                        </a:cubicBezTo>
                        <a:lnTo>
                          <a:pt x="18243" y="1143"/>
                        </a:lnTo>
                        <a:cubicBezTo>
                          <a:pt x="18392" y="1010"/>
                          <a:pt x="18541" y="870"/>
                          <a:pt x="18685" y="726"/>
                        </a:cubicBezTo>
                        <a:lnTo>
                          <a:pt x="19488" y="1177"/>
                        </a:lnTo>
                        <a:cubicBezTo>
                          <a:pt x="19531" y="1201"/>
                          <a:pt x="19579" y="1211"/>
                          <a:pt x="19617" y="1211"/>
                        </a:cubicBezTo>
                        <a:cubicBezTo>
                          <a:pt x="19761" y="1211"/>
                          <a:pt x="19881" y="1090"/>
                          <a:pt x="19881" y="946"/>
                        </a:cubicBezTo>
                        <a:cubicBezTo>
                          <a:pt x="19881" y="899"/>
                          <a:pt x="19872" y="850"/>
                          <a:pt x="19839" y="802"/>
                        </a:cubicBezTo>
                        <a:lnTo>
                          <a:pt x="19338" y="29"/>
                        </a:lnTo>
                        <a:cubicBezTo>
                          <a:pt x="19349" y="19"/>
                          <a:pt x="19353" y="10"/>
                          <a:pt x="19362" y="0"/>
                        </a:cubicBezTo>
                        <a:lnTo>
                          <a:pt x="19362" y="0"/>
                        </a:lnTo>
                        <a:cubicBezTo>
                          <a:pt x="16541" y="1471"/>
                          <a:pt x="13341" y="2301"/>
                          <a:pt x="9944" y="2301"/>
                        </a:cubicBezTo>
                        <a:cubicBezTo>
                          <a:pt x="6542" y="2301"/>
                          <a:pt x="3341" y="1471"/>
                          <a:pt x="520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0" name="Google Shape;3630;p65"/>
                  <p:cNvSpPr/>
                  <p:nvPr/>
                </p:nvSpPr>
                <p:spPr>
                  <a:xfrm>
                    <a:off x="5030635" y="1610668"/>
                    <a:ext cx="69864" cy="405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" h="1693" extrusionOk="0">
                        <a:moveTo>
                          <a:pt x="2770" y="0"/>
                        </a:moveTo>
                        <a:cubicBezTo>
                          <a:pt x="2693" y="0"/>
                          <a:pt x="2629" y="61"/>
                          <a:pt x="2625" y="140"/>
                        </a:cubicBezTo>
                        <a:cubicBezTo>
                          <a:pt x="2625" y="140"/>
                          <a:pt x="2620" y="198"/>
                          <a:pt x="2601" y="289"/>
                        </a:cubicBezTo>
                        <a:cubicBezTo>
                          <a:pt x="2567" y="429"/>
                          <a:pt x="2500" y="635"/>
                          <a:pt x="2352" y="832"/>
                        </a:cubicBezTo>
                        <a:cubicBezTo>
                          <a:pt x="2274" y="934"/>
                          <a:pt x="2179" y="1029"/>
                          <a:pt x="2053" y="1116"/>
                        </a:cubicBezTo>
                        <a:cubicBezTo>
                          <a:pt x="1933" y="1202"/>
                          <a:pt x="1784" y="1280"/>
                          <a:pt x="1596" y="1332"/>
                        </a:cubicBezTo>
                        <a:cubicBezTo>
                          <a:pt x="1443" y="1380"/>
                          <a:pt x="1303" y="1400"/>
                          <a:pt x="1183" y="1400"/>
                        </a:cubicBezTo>
                        <a:cubicBezTo>
                          <a:pt x="1019" y="1400"/>
                          <a:pt x="886" y="1366"/>
                          <a:pt x="770" y="1318"/>
                        </a:cubicBezTo>
                        <a:cubicBezTo>
                          <a:pt x="688" y="1280"/>
                          <a:pt x="616" y="1231"/>
                          <a:pt x="553" y="1178"/>
                        </a:cubicBezTo>
                        <a:cubicBezTo>
                          <a:pt x="462" y="1107"/>
                          <a:pt x="400" y="1025"/>
                          <a:pt x="356" y="963"/>
                        </a:cubicBezTo>
                        <a:cubicBezTo>
                          <a:pt x="338" y="934"/>
                          <a:pt x="318" y="905"/>
                          <a:pt x="309" y="890"/>
                        </a:cubicBezTo>
                        <a:cubicBezTo>
                          <a:pt x="304" y="881"/>
                          <a:pt x="304" y="870"/>
                          <a:pt x="299" y="870"/>
                        </a:cubicBezTo>
                        <a:lnTo>
                          <a:pt x="299" y="866"/>
                        </a:lnTo>
                        <a:cubicBezTo>
                          <a:pt x="274" y="811"/>
                          <a:pt x="223" y="780"/>
                          <a:pt x="169" y="780"/>
                        </a:cubicBezTo>
                        <a:cubicBezTo>
                          <a:pt x="148" y="780"/>
                          <a:pt x="127" y="785"/>
                          <a:pt x="107" y="794"/>
                        </a:cubicBezTo>
                        <a:cubicBezTo>
                          <a:pt x="34" y="823"/>
                          <a:pt x="1" y="909"/>
                          <a:pt x="34" y="986"/>
                        </a:cubicBezTo>
                        <a:cubicBezTo>
                          <a:pt x="34" y="991"/>
                          <a:pt x="54" y="1034"/>
                          <a:pt x="97" y="1101"/>
                        </a:cubicBezTo>
                        <a:cubicBezTo>
                          <a:pt x="165" y="1198"/>
                          <a:pt x="275" y="1347"/>
                          <a:pt x="453" y="1467"/>
                        </a:cubicBezTo>
                        <a:cubicBezTo>
                          <a:pt x="544" y="1529"/>
                          <a:pt x="645" y="1586"/>
                          <a:pt x="770" y="1626"/>
                        </a:cubicBezTo>
                        <a:cubicBezTo>
                          <a:pt x="890" y="1668"/>
                          <a:pt x="1030" y="1693"/>
                          <a:pt x="1183" y="1693"/>
                        </a:cubicBezTo>
                        <a:cubicBezTo>
                          <a:pt x="1332" y="1693"/>
                          <a:pt x="1500" y="1668"/>
                          <a:pt x="1683" y="1611"/>
                        </a:cubicBezTo>
                        <a:cubicBezTo>
                          <a:pt x="1971" y="1524"/>
                          <a:pt x="2197" y="1389"/>
                          <a:pt x="2370" y="1236"/>
                        </a:cubicBezTo>
                        <a:cubicBezTo>
                          <a:pt x="2500" y="1125"/>
                          <a:pt x="2596" y="996"/>
                          <a:pt x="2673" y="876"/>
                        </a:cubicBezTo>
                        <a:cubicBezTo>
                          <a:pt x="2784" y="693"/>
                          <a:pt x="2846" y="515"/>
                          <a:pt x="2880" y="380"/>
                        </a:cubicBezTo>
                        <a:cubicBezTo>
                          <a:pt x="2909" y="251"/>
                          <a:pt x="2913" y="160"/>
                          <a:pt x="2913" y="155"/>
                        </a:cubicBezTo>
                        <a:cubicBezTo>
                          <a:pt x="2918" y="73"/>
                          <a:pt x="2856" y="5"/>
                          <a:pt x="2778" y="1"/>
                        </a:cubicBezTo>
                        <a:cubicBezTo>
                          <a:pt x="2775" y="0"/>
                          <a:pt x="2773" y="0"/>
                          <a:pt x="2770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1" name="Google Shape;3631;p65"/>
                  <p:cNvSpPr/>
                  <p:nvPr/>
                </p:nvSpPr>
                <p:spPr>
                  <a:xfrm>
                    <a:off x="4811133" y="1443882"/>
                    <a:ext cx="445426" cy="2362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04" h="9866" extrusionOk="0">
                        <a:moveTo>
                          <a:pt x="18377" y="0"/>
                        </a:moveTo>
                        <a:cubicBezTo>
                          <a:pt x="18166" y="81"/>
                          <a:pt x="17955" y="158"/>
                          <a:pt x="17738" y="231"/>
                        </a:cubicBezTo>
                        <a:cubicBezTo>
                          <a:pt x="16283" y="750"/>
                          <a:pt x="14812" y="1230"/>
                          <a:pt x="13331" y="1682"/>
                        </a:cubicBezTo>
                        <a:cubicBezTo>
                          <a:pt x="12572" y="1917"/>
                          <a:pt x="11803" y="2205"/>
                          <a:pt x="11030" y="2374"/>
                        </a:cubicBezTo>
                        <a:cubicBezTo>
                          <a:pt x="10261" y="2538"/>
                          <a:pt x="10290" y="2345"/>
                          <a:pt x="10083" y="3095"/>
                        </a:cubicBezTo>
                        <a:cubicBezTo>
                          <a:pt x="9914" y="3024"/>
                          <a:pt x="9733" y="2991"/>
                          <a:pt x="9551" y="2991"/>
                        </a:cubicBezTo>
                        <a:cubicBezTo>
                          <a:pt x="9060" y="2991"/>
                          <a:pt x="8566" y="3233"/>
                          <a:pt x="8296" y="3647"/>
                        </a:cubicBezTo>
                        <a:cubicBezTo>
                          <a:pt x="8083" y="3468"/>
                          <a:pt x="7851" y="3405"/>
                          <a:pt x="7607" y="3405"/>
                        </a:cubicBezTo>
                        <a:cubicBezTo>
                          <a:pt x="7138" y="3405"/>
                          <a:pt x="6624" y="3637"/>
                          <a:pt x="6118" y="3720"/>
                        </a:cubicBezTo>
                        <a:cubicBezTo>
                          <a:pt x="5340" y="3844"/>
                          <a:pt x="4552" y="3911"/>
                          <a:pt x="3773" y="4051"/>
                        </a:cubicBezTo>
                        <a:cubicBezTo>
                          <a:pt x="2418" y="4296"/>
                          <a:pt x="1308" y="4743"/>
                          <a:pt x="1" y="5122"/>
                        </a:cubicBezTo>
                        <a:cubicBezTo>
                          <a:pt x="54" y="5512"/>
                          <a:pt x="136" y="5896"/>
                          <a:pt x="251" y="6271"/>
                        </a:cubicBezTo>
                        <a:cubicBezTo>
                          <a:pt x="275" y="6357"/>
                          <a:pt x="313" y="6453"/>
                          <a:pt x="395" y="6492"/>
                        </a:cubicBezTo>
                        <a:cubicBezTo>
                          <a:pt x="423" y="6507"/>
                          <a:pt x="453" y="6513"/>
                          <a:pt x="483" y="6513"/>
                        </a:cubicBezTo>
                        <a:cubicBezTo>
                          <a:pt x="543" y="6513"/>
                          <a:pt x="607" y="6490"/>
                          <a:pt x="664" y="6468"/>
                        </a:cubicBezTo>
                        <a:cubicBezTo>
                          <a:pt x="977" y="6348"/>
                          <a:pt x="1284" y="6233"/>
                          <a:pt x="1596" y="6113"/>
                        </a:cubicBezTo>
                        <a:cubicBezTo>
                          <a:pt x="2068" y="7646"/>
                          <a:pt x="3130" y="9198"/>
                          <a:pt x="4716" y="9717"/>
                        </a:cubicBezTo>
                        <a:cubicBezTo>
                          <a:pt x="5019" y="9819"/>
                          <a:pt x="5315" y="9866"/>
                          <a:pt x="5601" y="9866"/>
                        </a:cubicBezTo>
                        <a:cubicBezTo>
                          <a:pt x="5988" y="9866"/>
                          <a:pt x="6355" y="9780"/>
                          <a:pt x="6695" y="9631"/>
                        </a:cubicBezTo>
                        <a:cubicBezTo>
                          <a:pt x="6941" y="9563"/>
                          <a:pt x="7180" y="9462"/>
                          <a:pt x="7407" y="9332"/>
                        </a:cubicBezTo>
                        <a:cubicBezTo>
                          <a:pt x="8214" y="8875"/>
                          <a:pt x="8742" y="8121"/>
                          <a:pt x="8930" y="7218"/>
                        </a:cubicBezTo>
                        <a:cubicBezTo>
                          <a:pt x="9026" y="6737"/>
                          <a:pt x="8935" y="5877"/>
                          <a:pt x="9122" y="5262"/>
                        </a:cubicBezTo>
                        <a:cubicBezTo>
                          <a:pt x="9208" y="4960"/>
                          <a:pt x="9367" y="4714"/>
                          <a:pt x="9651" y="4603"/>
                        </a:cubicBezTo>
                        <a:cubicBezTo>
                          <a:pt x="9694" y="4589"/>
                          <a:pt x="9742" y="4574"/>
                          <a:pt x="9795" y="4565"/>
                        </a:cubicBezTo>
                        <a:cubicBezTo>
                          <a:pt x="9862" y="4550"/>
                          <a:pt x="9935" y="4541"/>
                          <a:pt x="10011" y="4541"/>
                        </a:cubicBezTo>
                        <a:cubicBezTo>
                          <a:pt x="10256" y="4541"/>
                          <a:pt x="10458" y="4632"/>
                          <a:pt x="10636" y="4776"/>
                        </a:cubicBezTo>
                        <a:cubicBezTo>
                          <a:pt x="11126" y="5166"/>
                          <a:pt x="11419" y="5954"/>
                          <a:pt x="11780" y="6396"/>
                        </a:cubicBezTo>
                        <a:cubicBezTo>
                          <a:pt x="12361" y="7112"/>
                          <a:pt x="13178" y="7540"/>
                          <a:pt x="14105" y="7573"/>
                        </a:cubicBezTo>
                        <a:cubicBezTo>
                          <a:pt x="14145" y="7575"/>
                          <a:pt x="14184" y="7575"/>
                          <a:pt x="14223" y="7575"/>
                        </a:cubicBezTo>
                        <a:cubicBezTo>
                          <a:pt x="14443" y="7575"/>
                          <a:pt x="14662" y="7551"/>
                          <a:pt x="14875" y="7506"/>
                        </a:cubicBezTo>
                        <a:cubicBezTo>
                          <a:pt x="15518" y="7462"/>
                          <a:pt x="16143" y="7213"/>
                          <a:pt x="16671" y="6670"/>
                        </a:cubicBezTo>
                        <a:cubicBezTo>
                          <a:pt x="17931" y="5377"/>
                          <a:pt x="18089" y="3363"/>
                          <a:pt x="17638" y="1696"/>
                        </a:cubicBezTo>
                        <a:cubicBezTo>
                          <a:pt x="17875" y="1575"/>
                          <a:pt x="18140" y="1512"/>
                          <a:pt x="18405" y="1512"/>
                        </a:cubicBezTo>
                        <a:cubicBezTo>
                          <a:pt x="18468" y="1512"/>
                          <a:pt x="18531" y="1515"/>
                          <a:pt x="18594" y="1523"/>
                        </a:cubicBezTo>
                        <a:cubicBezTo>
                          <a:pt x="18603" y="1009"/>
                          <a:pt x="18527" y="495"/>
                          <a:pt x="18377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2" name="Google Shape;3632;p65"/>
                  <p:cNvSpPr/>
                  <p:nvPr/>
                </p:nvSpPr>
                <p:spPr>
                  <a:xfrm>
                    <a:off x="4878451" y="1553788"/>
                    <a:ext cx="119904" cy="940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8" h="3927" extrusionOk="0">
                        <a:moveTo>
                          <a:pt x="4248" y="0"/>
                        </a:moveTo>
                        <a:cubicBezTo>
                          <a:pt x="4230" y="0"/>
                          <a:pt x="4211" y="2"/>
                          <a:pt x="4191" y="8"/>
                        </a:cubicBezTo>
                        <a:cubicBezTo>
                          <a:pt x="2874" y="382"/>
                          <a:pt x="1538" y="671"/>
                          <a:pt x="226" y="1032"/>
                        </a:cubicBezTo>
                        <a:cubicBezTo>
                          <a:pt x="159" y="1050"/>
                          <a:pt x="121" y="1089"/>
                          <a:pt x="101" y="1132"/>
                        </a:cubicBezTo>
                        <a:cubicBezTo>
                          <a:pt x="24" y="1209"/>
                          <a:pt x="1" y="1325"/>
                          <a:pt x="58" y="1440"/>
                        </a:cubicBezTo>
                        <a:cubicBezTo>
                          <a:pt x="571" y="2458"/>
                          <a:pt x="1418" y="3926"/>
                          <a:pt x="2668" y="3926"/>
                        </a:cubicBezTo>
                        <a:cubicBezTo>
                          <a:pt x="2857" y="3926"/>
                          <a:pt x="3056" y="3892"/>
                          <a:pt x="3264" y="3818"/>
                        </a:cubicBezTo>
                        <a:cubicBezTo>
                          <a:pt x="4792" y="3275"/>
                          <a:pt x="5007" y="1507"/>
                          <a:pt x="4470" y="171"/>
                        </a:cubicBezTo>
                        <a:cubicBezTo>
                          <a:pt x="4433" y="74"/>
                          <a:pt x="4351" y="0"/>
                          <a:pt x="4248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3" name="Google Shape;3633;p65"/>
                  <p:cNvSpPr/>
                  <p:nvPr/>
                </p:nvSpPr>
                <p:spPr>
                  <a:xfrm>
                    <a:off x="5100586" y="1497913"/>
                    <a:ext cx="108412" cy="93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8" h="3903" extrusionOk="0">
                        <a:moveTo>
                          <a:pt x="4226" y="1"/>
                        </a:moveTo>
                        <a:cubicBezTo>
                          <a:pt x="4211" y="1"/>
                          <a:pt x="4194" y="2"/>
                          <a:pt x="4177" y="6"/>
                        </a:cubicBezTo>
                        <a:cubicBezTo>
                          <a:pt x="2841" y="294"/>
                          <a:pt x="1524" y="655"/>
                          <a:pt x="188" y="929"/>
                        </a:cubicBezTo>
                        <a:cubicBezTo>
                          <a:pt x="54" y="958"/>
                          <a:pt x="0" y="1082"/>
                          <a:pt x="11" y="1203"/>
                        </a:cubicBezTo>
                        <a:cubicBezTo>
                          <a:pt x="145" y="2536"/>
                          <a:pt x="1029" y="3902"/>
                          <a:pt x="2445" y="3902"/>
                        </a:cubicBezTo>
                        <a:cubicBezTo>
                          <a:pt x="2550" y="3902"/>
                          <a:pt x="2658" y="3895"/>
                          <a:pt x="2769" y="3879"/>
                        </a:cubicBezTo>
                        <a:cubicBezTo>
                          <a:pt x="4432" y="3648"/>
                          <a:pt x="4527" y="1601"/>
                          <a:pt x="4509" y="290"/>
                        </a:cubicBezTo>
                        <a:cubicBezTo>
                          <a:pt x="4509" y="159"/>
                          <a:pt x="4432" y="68"/>
                          <a:pt x="4331" y="39"/>
                        </a:cubicBezTo>
                        <a:cubicBezTo>
                          <a:pt x="4302" y="15"/>
                          <a:pt x="4269" y="1"/>
                          <a:pt x="4226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4" name="Google Shape;3634;p65"/>
                  <p:cNvSpPr/>
                  <p:nvPr/>
                </p:nvSpPr>
                <p:spPr>
                  <a:xfrm>
                    <a:off x="4899374" y="1562023"/>
                    <a:ext cx="48244" cy="67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5" h="2831" extrusionOk="0">
                        <a:moveTo>
                          <a:pt x="2015" y="0"/>
                        </a:moveTo>
                        <a:lnTo>
                          <a:pt x="2015" y="0"/>
                        </a:lnTo>
                        <a:cubicBezTo>
                          <a:pt x="1798" y="58"/>
                          <a:pt x="1578" y="111"/>
                          <a:pt x="1356" y="163"/>
                        </a:cubicBezTo>
                        <a:cubicBezTo>
                          <a:pt x="1279" y="298"/>
                          <a:pt x="1203" y="428"/>
                          <a:pt x="1121" y="562"/>
                        </a:cubicBezTo>
                        <a:cubicBezTo>
                          <a:pt x="775" y="1149"/>
                          <a:pt x="424" y="1740"/>
                          <a:pt x="78" y="2326"/>
                        </a:cubicBezTo>
                        <a:cubicBezTo>
                          <a:pt x="54" y="2369"/>
                          <a:pt x="25" y="2407"/>
                          <a:pt x="1" y="2451"/>
                        </a:cubicBezTo>
                        <a:cubicBezTo>
                          <a:pt x="101" y="2585"/>
                          <a:pt x="207" y="2711"/>
                          <a:pt x="323" y="2831"/>
                        </a:cubicBezTo>
                        <a:cubicBezTo>
                          <a:pt x="356" y="2773"/>
                          <a:pt x="390" y="2720"/>
                          <a:pt x="418" y="2667"/>
                        </a:cubicBezTo>
                        <a:cubicBezTo>
                          <a:pt x="784" y="2061"/>
                          <a:pt x="1145" y="1456"/>
                          <a:pt x="1505" y="855"/>
                        </a:cubicBezTo>
                        <a:cubicBezTo>
                          <a:pt x="1678" y="567"/>
                          <a:pt x="1846" y="284"/>
                          <a:pt x="2015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5" name="Google Shape;3635;p65"/>
                  <p:cNvSpPr/>
                  <p:nvPr/>
                </p:nvSpPr>
                <p:spPr>
                  <a:xfrm>
                    <a:off x="4915150" y="1553740"/>
                    <a:ext cx="63879" cy="890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8" h="3720" extrusionOk="0">
                        <a:moveTo>
                          <a:pt x="2658" y="0"/>
                        </a:moveTo>
                        <a:cubicBezTo>
                          <a:pt x="2432" y="67"/>
                          <a:pt x="2201" y="125"/>
                          <a:pt x="1975" y="187"/>
                        </a:cubicBezTo>
                        <a:cubicBezTo>
                          <a:pt x="1634" y="697"/>
                          <a:pt x="1312" y="1216"/>
                          <a:pt x="995" y="1740"/>
                        </a:cubicBezTo>
                        <a:cubicBezTo>
                          <a:pt x="726" y="2181"/>
                          <a:pt x="466" y="2629"/>
                          <a:pt x="216" y="3086"/>
                        </a:cubicBezTo>
                        <a:cubicBezTo>
                          <a:pt x="145" y="3219"/>
                          <a:pt x="72" y="3354"/>
                          <a:pt x="0" y="3485"/>
                        </a:cubicBezTo>
                        <a:cubicBezTo>
                          <a:pt x="116" y="3576"/>
                          <a:pt x="231" y="3658"/>
                          <a:pt x="356" y="3720"/>
                        </a:cubicBezTo>
                        <a:cubicBezTo>
                          <a:pt x="433" y="3580"/>
                          <a:pt x="515" y="3441"/>
                          <a:pt x="591" y="3306"/>
                        </a:cubicBezTo>
                        <a:cubicBezTo>
                          <a:pt x="846" y="2855"/>
                          <a:pt x="1110" y="2407"/>
                          <a:pt x="1380" y="1966"/>
                        </a:cubicBezTo>
                        <a:cubicBezTo>
                          <a:pt x="1793" y="1298"/>
                          <a:pt x="2225" y="644"/>
                          <a:pt x="2667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6" name="Google Shape;3636;p65"/>
                  <p:cNvSpPr/>
                  <p:nvPr/>
                </p:nvSpPr>
                <p:spPr>
                  <a:xfrm>
                    <a:off x="5114974" y="1503348"/>
                    <a:ext cx="61029" cy="719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9" h="3004" extrusionOk="0">
                        <a:moveTo>
                          <a:pt x="2548" y="0"/>
                        </a:moveTo>
                        <a:cubicBezTo>
                          <a:pt x="2283" y="63"/>
                          <a:pt x="2023" y="130"/>
                          <a:pt x="1759" y="192"/>
                        </a:cubicBezTo>
                        <a:cubicBezTo>
                          <a:pt x="1601" y="400"/>
                          <a:pt x="1437" y="611"/>
                          <a:pt x="1279" y="826"/>
                        </a:cubicBezTo>
                        <a:cubicBezTo>
                          <a:pt x="890" y="1351"/>
                          <a:pt x="506" y="1884"/>
                          <a:pt x="135" y="2423"/>
                        </a:cubicBezTo>
                        <a:cubicBezTo>
                          <a:pt x="91" y="2489"/>
                          <a:pt x="49" y="2556"/>
                          <a:pt x="0" y="2624"/>
                        </a:cubicBezTo>
                        <a:cubicBezTo>
                          <a:pt x="97" y="2764"/>
                          <a:pt x="202" y="2889"/>
                          <a:pt x="313" y="3004"/>
                        </a:cubicBezTo>
                        <a:cubicBezTo>
                          <a:pt x="375" y="2922"/>
                          <a:pt x="433" y="2840"/>
                          <a:pt x="491" y="2758"/>
                        </a:cubicBezTo>
                        <a:cubicBezTo>
                          <a:pt x="865" y="2221"/>
                          <a:pt x="1251" y="1687"/>
                          <a:pt x="1644" y="1163"/>
                        </a:cubicBezTo>
                        <a:cubicBezTo>
                          <a:pt x="1937" y="774"/>
                          <a:pt x="2240" y="385"/>
                          <a:pt x="2548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7" name="Google Shape;3637;p65"/>
                  <p:cNvSpPr/>
                  <p:nvPr/>
                </p:nvSpPr>
                <p:spPr>
                  <a:xfrm>
                    <a:off x="5130271" y="1497698"/>
                    <a:ext cx="77119" cy="895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21" h="3740" extrusionOk="0">
                        <a:moveTo>
                          <a:pt x="2986" y="0"/>
                        </a:moveTo>
                        <a:cubicBezTo>
                          <a:pt x="2971" y="0"/>
                          <a:pt x="2955" y="2"/>
                          <a:pt x="2937" y="6"/>
                        </a:cubicBezTo>
                        <a:cubicBezTo>
                          <a:pt x="2850" y="20"/>
                          <a:pt x="2768" y="39"/>
                          <a:pt x="2682" y="59"/>
                        </a:cubicBezTo>
                        <a:cubicBezTo>
                          <a:pt x="2673" y="73"/>
                          <a:pt x="2659" y="92"/>
                          <a:pt x="2648" y="106"/>
                        </a:cubicBezTo>
                        <a:cubicBezTo>
                          <a:pt x="2289" y="558"/>
                          <a:pt x="1932" y="1015"/>
                          <a:pt x="1577" y="1472"/>
                        </a:cubicBezTo>
                        <a:cubicBezTo>
                          <a:pt x="1058" y="2149"/>
                          <a:pt x="496" y="2812"/>
                          <a:pt x="0" y="3519"/>
                        </a:cubicBezTo>
                        <a:cubicBezTo>
                          <a:pt x="126" y="3605"/>
                          <a:pt x="260" y="3682"/>
                          <a:pt x="404" y="3739"/>
                        </a:cubicBezTo>
                        <a:cubicBezTo>
                          <a:pt x="952" y="3081"/>
                          <a:pt x="1452" y="2379"/>
                          <a:pt x="1981" y="1712"/>
                        </a:cubicBezTo>
                        <a:cubicBezTo>
                          <a:pt x="2336" y="1255"/>
                          <a:pt x="2692" y="798"/>
                          <a:pt x="3052" y="347"/>
                        </a:cubicBezTo>
                        <a:cubicBezTo>
                          <a:pt x="3110" y="275"/>
                          <a:pt x="3167" y="203"/>
                          <a:pt x="3221" y="130"/>
                        </a:cubicBezTo>
                        <a:cubicBezTo>
                          <a:pt x="3192" y="88"/>
                          <a:pt x="3143" y="53"/>
                          <a:pt x="3091" y="39"/>
                        </a:cubicBezTo>
                        <a:cubicBezTo>
                          <a:pt x="3062" y="15"/>
                          <a:pt x="3029" y="0"/>
                          <a:pt x="2986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8" name="Google Shape;3638;p65"/>
                  <p:cNvSpPr/>
                  <p:nvPr/>
                </p:nvSpPr>
                <p:spPr>
                  <a:xfrm>
                    <a:off x="4816184" y="1582156"/>
                    <a:ext cx="210143" cy="975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77" h="4076" extrusionOk="0">
                        <a:moveTo>
                          <a:pt x="1655" y="0"/>
                        </a:moveTo>
                        <a:cubicBezTo>
                          <a:pt x="1102" y="111"/>
                          <a:pt x="554" y="226"/>
                          <a:pt x="1" y="342"/>
                        </a:cubicBezTo>
                        <a:cubicBezTo>
                          <a:pt x="16" y="389"/>
                          <a:pt x="25" y="437"/>
                          <a:pt x="40" y="481"/>
                        </a:cubicBezTo>
                        <a:cubicBezTo>
                          <a:pt x="69" y="568"/>
                          <a:pt x="102" y="663"/>
                          <a:pt x="184" y="701"/>
                        </a:cubicBezTo>
                        <a:cubicBezTo>
                          <a:pt x="208" y="716"/>
                          <a:pt x="242" y="721"/>
                          <a:pt x="271" y="721"/>
                        </a:cubicBezTo>
                        <a:cubicBezTo>
                          <a:pt x="333" y="721"/>
                          <a:pt x="395" y="697"/>
                          <a:pt x="453" y="677"/>
                        </a:cubicBezTo>
                        <a:cubicBezTo>
                          <a:pt x="766" y="557"/>
                          <a:pt x="1073" y="437"/>
                          <a:pt x="1385" y="322"/>
                        </a:cubicBezTo>
                        <a:cubicBezTo>
                          <a:pt x="1857" y="1855"/>
                          <a:pt x="2919" y="3407"/>
                          <a:pt x="4499" y="3926"/>
                        </a:cubicBezTo>
                        <a:cubicBezTo>
                          <a:pt x="4807" y="4028"/>
                          <a:pt x="5104" y="4075"/>
                          <a:pt x="5388" y="4075"/>
                        </a:cubicBezTo>
                        <a:cubicBezTo>
                          <a:pt x="5778" y="4075"/>
                          <a:pt x="6142" y="3989"/>
                          <a:pt x="6484" y="3840"/>
                        </a:cubicBezTo>
                        <a:cubicBezTo>
                          <a:pt x="6730" y="3768"/>
                          <a:pt x="6969" y="3671"/>
                          <a:pt x="7196" y="3542"/>
                        </a:cubicBezTo>
                        <a:cubicBezTo>
                          <a:pt x="8003" y="3085"/>
                          <a:pt x="8531" y="2331"/>
                          <a:pt x="8719" y="1427"/>
                        </a:cubicBezTo>
                        <a:cubicBezTo>
                          <a:pt x="8757" y="1231"/>
                          <a:pt x="8766" y="971"/>
                          <a:pt x="8777" y="692"/>
                        </a:cubicBezTo>
                        <a:lnTo>
                          <a:pt x="8777" y="692"/>
                        </a:lnTo>
                        <a:cubicBezTo>
                          <a:pt x="8565" y="976"/>
                          <a:pt x="8382" y="1278"/>
                          <a:pt x="8185" y="1571"/>
                        </a:cubicBezTo>
                        <a:cubicBezTo>
                          <a:pt x="7488" y="2600"/>
                          <a:pt x="6455" y="3566"/>
                          <a:pt x="5220" y="3566"/>
                        </a:cubicBezTo>
                        <a:lnTo>
                          <a:pt x="5162" y="3566"/>
                        </a:lnTo>
                        <a:cubicBezTo>
                          <a:pt x="4279" y="3547"/>
                          <a:pt x="3471" y="3008"/>
                          <a:pt x="2908" y="2327"/>
                        </a:cubicBezTo>
                        <a:cubicBezTo>
                          <a:pt x="2351" y="1639"/>
                          <a:pt x="2001" y="812"/>
                          <a:pt x="1655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9" name="Google Shape;3639;p65"/>
                  <p:cNvSpPr/>
                  <p:nvPr/>
                </p:nvSpPr>
                <p:spPr>
                  <a:xfrm>
                    <a:off x="5233355" y="1484459"/>
                    <a:ext cx="5555" cy="405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2" h="1693" extrusionOk="0">
                        <a:moveTo>
                          <a:pt x="1" y="1"/>
                        </a:moveTo>
                        <a:cubicBezTo>
                          <a:pt x="145" y="539"/>
                          <a:pt x="227" y="1116"/>
                          <a:pt x="232" y="1693"/>
                        </a:cubicBezTo>
                        <a:cubicBezTo>
                          <a:pt x="232" y="1116"/>
                          <a:pt x="150" y="539"/>
                          <a:pt x="6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0" name="Google Shape;3640;p65"/>
                  <p:cNvSpPr/>
                  <p:nvPr/>
                </p:nvSpPr>
                <p:spPr>
                  <a:xfrm>
                    <a:off x="5080022" y="1471245"/>
                    <a:ext cx="176289" cy="1536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3" h="6417" extrusionOk="0">
                        <a:moveTo>
                          <a:pt x="7353" y="0"/>
                        </a:moveTo>
                        <a:cubicBezTo>
                          <a:pt x="6910" y="126"/>
                          <a:pt x="6459" y="231"/>
                          <a:pt x="6021" y="351"/>
                        </a:cubicBezTo>
                        <a:cubicBezTo>
                          <a:pt x="5954" y="370"/>
                          <a:pt x="5892" y="390"/>
                          <a:pt x="5839" y="433"/>
                        </a:cubicBezTo>
                        <a:cubicBezTo>
                          <a:pt x="5694" y="558"/>
                          <a:pt x="5757" y="789"/>
                          <a:pt x="5819" y="967"/>
                        </a:cubicBezTo>
                        <a:cubicBezTo>
                          <a:pt x="6118" y="1807"/>
                          <a:pt x="6171" y="2744"/>
                          <a:pt x="5882" y="3586"/>
                        </a:cubicBezTo>
                        <a:cubicBezTo>
                          <a:pt x="5588" y="4427"/>
                          <a:pt x="4935" y="5157"/>
                          <a:pt x="4089" y="5441"/>
                        </a:cubicBezTo>
                        <a:cubicBezTo>
                          <a:pt x="3787" y="5541"/>
                          <a:pt x="3460" y="5585"/>
                          <a:pt x="3133" y="5585"/>
                        </a:cubicBezTo>
                        <a:cubicBezTo>
                          <a:pt x="2576" y="5585"/>
                          <a:pt x="2008" y="5454"/>
                          <a:pt x="1504" y="5253"/>
                        </a:cubicBezTo>
                        <a:cubicBezTo>
                          <a:pt x="970" y="5041"/>
                          <a:pt x="528" y="4580"/>
                          <a:pt x="0" y="4364"/>
                        </a:cubicBezTo>
                        <a:lnTo>
                          <a:pt x="0" y="4364"/>
                        </a:lnTo>
                        <a:cubicBezTo>
                          <a:pt x="187" y="4682"/>
                          <a:pt x="360" y="5008"/>
                          <a:pt x="548" y="5239"/>
                        </a:cubicBezTo>
                        <a:cubicBezTo>
                          <a:pt x="1129" y="5955"/>
                          <a:pt x="1946" y="6377"/>
                          <a:pt x="2873" y="6416"/>
                        </a:cubicBezTo>
                        <a:lnTo>
                          <a:pt x="2989" y="6416"/>
                        </a:lnTo>
                        <a:cubicBezTo>
                          <a:pt x="3210" y="6416"/>
                          <a:pt x="3431" y="6392"/>
                          <a:pt x="3643" y="6348"/>
                        </a:cubicBezTo>
                        <a:cubicBezTo>
                          <a:pt x="4286" y="6306"/>
                          <a:pt x="4911" y="6055"/>
                          <a:pt x="5439" y="5512"/>
                        </a:cubicBezTo>
                        <a:cubicBezTo>
                          <a:pt x="6291" y="4642"/>
                          <a:pt x="6637" y="3442"/>
                          <a:pt x="6637" y="2245"/>
                        </a:cubicBezTo>
                        <a:cubicBezTo>
                          <a:pt x="6632" y="1668"/>
                          <a:pt x="6550" y="1091"/>
                          <a:pt x="6406" y="553"/>
                        </a:cubicBezTo>
                        <a:lnTo>
                          <a:pt x="6411" y="553"/>
                        </a:lnTo>
                        <a:cubicBezTo>
                          <a:pt x="6406" y="548"/>
                          <a:pt x="6406" y="543"/>
                          <a:pt x="6406" y="539"/>
                        </a:cubicBezTo>
                        <a:cubicBezTo>
                          <a:pt x="6641" y="419"/>
                          <a:pt x="6905" y="351"/>
                          <a:pt x="7174" y="351"/>
                        </a:cubicBezTo>
                        <a:cubicBezTo>
                          <a:pt x="7238" y="351"/>
                          <a:pt x="7300" y="357"/>
                          <a:pt x="7362" y="366"/>
                        </a:cubicBezTo>
                        <a:cubicBezTo>
                          <a:pt x="7362" y="241"/>
                          <a:pt x="7362" y="120"/>
                          <a:pt x="7353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1" name="Google Shape;3641;p65"/>
                  <p:cNvSpPr/>
                  <p:nvPr/>
                </p:nvSpPr>
                <p:spPr>
                  <a:xfrm>
                    <a:off x="5023285" y="1540957"/>
                    <a:ext cx="42474" cy="288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4" h="1207" extrusionOk="0">
                        <a:moveTo>
                          <a:pt x="933" y="0"/>
                        </a:moveTo>
                        <a:cubicBezTo>
                          <a:pt x="842" y="0"/>
                          <a:pt x="750" y="20"/>
                          <a:pt x="659" y="58"/>
                        </a:cubicBezTo>
                        <a:cubicBezTo>
                          <a:pt x="246" y="226"/>
                          <a:pt x="0" y="818"/>
                          <a:pt x="260" y="1207"/>
                        </a:cubicBezTo>
                        <a:cubicBezTo>
                          <a:pt x="346" y="905"/>
                          <a:pt x="505" y="659"/>
                          <a:pt x="789" y="548"/>
                        </a:cubicBezTo>
                        <a:cubicBezTo>
                          <a:pt x="794" y="548"/>
                          <a:pt x="803" y="544"/>
                          <a:pt x="807" y="539"/>
                        </a:cubicBezTo>
                        <a:cubicBezTo>
                          <a:pt x="851" y="519"/>
                          <a:pt x="889" y="510"/>
                          <a:pt x="929" y="510"/>
                        </a:cubicBezTo>
                        <a:lnTo>
                          <a:pt x="933" y="510"/>
                        </a:lnTo>
                        <a:cubicBezTo>
                          <a:pt x="1000" y="495"/>
                          <a:pt x="1073" y="486"/>
                          <a:pt x="1149" y="486"/>
                        </a:cubicBezTo>
                        <a:cubicBezTo>
                          <a:pt x="1394" y="486"/>
                          <a:pt x="1596" y="577"/>
                          <a:pt x="1774" y="721"/>
                        </a:cubicBezTo>
                        <a:cubicBezTo>
                          <a:pt x="1712" y="318"/>
                          <a:pt x="1332" y="0"/>
                          <a:pt x="933" y="0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2" name="Google Shape;3642;p65"/>
                  <p:cNvSpPr/>
                  <p:nvPr/>
                </p:nvSpPr>
                <p:spPr>
                  <a:xfrm>
                    <a:off x="4711736" y="1515078"/>
                    <a:ext cx="93926" cy="939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23" h="3923" extrusionOk="0">
                        <a:moveTo>
                          <a:pt x="1961" y="1"/>
                        </a:moveTo>
                        <a:cubicBezTo>
                          <a:pt x="881" y="1"/>
                          <a:pt x="1" y="880"/>
                          <a:pt x="1" y="1961"/>
                        </a:cubicBezTo>
                        <a:cubicBezTo>
                          <a:pt x="1" y="3042"/>
                          <a:pt x="881" y="3922"/>
                          <a:pt x="1961" y="3922"/>
                        </a:cubicBezTo>
                        <a:cubicBezTo>
                          <a:pt x="3043" y="3922"/>
                          <a:pt x="3922" y="3042"/>
                          <a:pt x="3922" y="1961"/>
                        </a:cubicBezTo>
                        <a:cubicBezTo>
                          <a:pt x="3922" y="880"/>
                          <a:pt x="3043" y="1"/>
                          <a:pt x="1961" y="1"/>
                        </a:cubicBezTo>
                        <a:close/>
                      </a:path>
                    </a:pathLst>
                  </a:custGeom>
                  <a:noFill/>
                  <a:ln w="762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643" name="Google Shape;3643;p65"/>
                <p:cNvGrpSpPr/>
                <p:nvPr/>
              </p:nvGrpSpPr>
              <p:grpSpPr>
                <a:xfrm>
                  <a:off x="5631620" y="2092277"/>
                  <a:ext cx="1374035" cy="1364857"/>
                  <a:chOff x="4621795" y="1361147"/>
                  <a:chExt cx="651356" cy="646974"/>
                </a:xfrm>
              </p:grpSpPr>
              <p:sp>
                <p:nvSpPr>
                  <p:cNvPr id="3644" name="Google Shape;3644;p65"/>
                  <p:cNvSpPr/>
                  <p:nvPr/>
                </p:nvSpPr>
                <p:spPr>
                  <a:xfrm>
                    <a:off x="4621795" y="1361147"/>
                    <a:ext cx="651356" cy="646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05" h="27022" extrusionOk="0">
                        <a:moveTo>
                          <a:pt x="12771" y="1"/>
                        </a:moveTo>
                        <a:cubicBezTo>
                          <a:pt x="12654" y="1"/>
                          <a:pt x="12537" y="75"/>
                          <a:pt x="12509" y="216"/>
                        </a:cubicBezTo>
                        <a:lnTo>
                          <a:pt x="12346" y="1121"/>
                        </a:lnTo>
                        <a:cubicBezTo>
                          <a:pt x="12144" y="1139"/>
                          <a:pt x="11942" y="1163"/>
                          <a:pt x="11740" y="1197"/>
                        </a:cubicBezTo>
                        <a:lnTo>
                          <a:pt x="11356" y="361"/>
                        </a:lnTo>
                        <a:cubicBezTo>
                          <a:pt x="11307" y="256"/>
                          <a:pt x="11213" y="208"/>
                          <a:pt x="11119" y="208"/>
                        </a:cubicBezTo>
                        <a:cubicBezTo>
                          <a:pt x="10989" y="208"/>
                          <a:pt x="10860" y="298"/>
                          <a:pt x="10851" y="457"/>
                        </a:cubicBezTo>
                        <a:lnTo>
                          <a:pt x="10802" y="1374"/>
                        </a:lnTo>
                        <a:cubicBezTo>
                          <a:pt x="10601" y="1423"/>
                          <a:pt x="10409" y="1471"/>
                          <a:pt x="10212" y="1529"/>
                        </a:cubicBezTo>
                        <a:lnTo>
                          <a:pt x="9726" y="746"/>
                        </a:lnTo>
                        <a:cubicBezTo>
                          <a:pt x="9671" y="660"/>
                          <a:pt x="9587" y="622"/>
                          <a:pt x="9504" y="622"/>
                        </a:cubicBezTo>
                        <a:cubicBezTo>
                          <a:pt x="9362" y="622"/>
                          <a:pt x="9224" y="732"/>
                          <a:pt x="9236" y="904"/>
                        </a:cubicBezTo>
                        <a:lnTo>
                          <a:pt x="9303" y="1817"/>
                        </a:lnTo>
                        <a:cubicBezTo>
                          <a:pt x="9112" y="1889"/>
                          <a:pt x="8924" y="1966"/>
                          <a:pt x="8737" y="2043"/>
                        </a:cubicBezTo>
                        <a:lnTo>
                          <a:pt x="8155" y="1332"/>
                        </a:lnTo>
                        <a:cubicBezTo>
                          <a:pt x="8100" y="1264"/>
                          <a:pt x="8028" y="1235"/>
                          <a:pt x="7957" y="1235"/>
                        </a:cubicBezTo>
                        <a:cubicBezTo>
                          <a:pt x="7805" y="1235"/>
                          <a:pt x="7658" y="1369"/>
                          <a:pt x="7694" y="1553"/>
                        </a:cubicBezTo>
                        <a:lnTo>
                          <a:pt x="7872" y="2456"/>
                        </a:lnTo>
                        <a:cubicBezTo>
                          <a:pt x="7694" y="2547"/>
                          <a:pt x="7515" y="2643"/>
                          <a:pt x="7338" y="2749"/>
                        </a:cubicBezTo>
                        <a:lnTo>
                          <a:pt x="6670" y="2110"/>
                        </a:lnTo>
                        <a:cubicBezTo>
                          <a:pt x="6616" y="2059"/>
                          <a:pt x="6553" y="2037"/>
                          <a:pt x="6492" y="2037"/>
                        </a:cubicBezTo>
                        <a:cubicBezTo>
                          <a:pt x="6330" y="2037"/>
                          <a:pt x="6179" y="2195"/>
                          <a:pt x="6242" y="2384"/>
                        </a:cubicBezTo>
                        <a:lnTo>
                          <a:pt x="6530" y="3259"/>
                        </a:lnTo>
                        <a:cubicBezTo>
                          <a:pt x="6362" y="3374"/>
                          <a:pt x="6199" y="3494"/>
                          <a:pt x="6040" y="3619"/>
                        </a:cubicBezTo>
                        <a:lnTo>
                          <a:pt x="5301" y="3071"/>
                        </a:lnTo>
                        <a:cubicBezTo>
                          <a:pt x="5251" y="3034"/>
                          <a:pt x="5197" y="3018"/>
                          <a:pt x="5145" y="3018"/>
                        </a:cubicBezTo>
                        <a:cubicBezTo>
                          <a:pt x="4968" y="3018"/>
                          <a:pt x="4814" y="3205"/>
                          <a:pt x="4906" y="3398"/>
                        </a:cubicBezTo>
                        <a:lnTo>
                          <a:pt x="5301" y="4229"/>
                        </a:lnTo>
                        <a:cubicBezTo>
                          <a:pt x="5151" y="4364"/>
                          <a:pt x="5002" y="4503"/>
                          <a:pt x="4858" y="4643"/>
                        </a:cubicBezTo>
                        <a:lnTo>
                          <a:pt x="4055" y="4195"/>
                        </a:lnTo>
                        <a:cubicBezTo>
                          <a:pt x="4011" y="4171"/>
                          <a:pt x="3967" y="4160"/>
                          <a:pt x="3924" y="4160"/>
                        </a:cubicBezTo>
                        <a:cubicBezTo>
                          <a:pt x="3734" y="4160"/>
                          <a:pt x="3583" y="4377"/>
                          <a:pt x="3705" y="4566"/>
                        </a:cubicBezTo>
                        <a:lnTo>
                          <a:pt x="4205" y="5344"/>
                        </a:lnTo>
                        <a:cubicBezTo>
                          <a:pt x="4070" y="5493"/>
                          <a:pt x="3946" y="5652"/>
                          <a:pt x="3820" y="5810"/>
                        </a:cubicBezTo>
                        <a:lnTo>
                          <a:pt x="2965" y="5464"/>
                        </a:lnTo>
                        <a:cubicBezTo>
                          <a:pt x="2930" y="5450"/>
                          <a:pt x="2895" y="5443"/>
                          <a:pt x="2861" y="5443"/>
                        </a:cubicBezTo>
                        <a:cubicBezTo>
                          <a:pt x="2655" y="5443"/>
                          <a:pt x="2509" y="5696"/>
                          <a:pt x="2662" y="5878"/>
                        </a:cubicBezTo>
                        <a:lnTo>
                          <a:pt x="3254" y="6579"/>
                        </a:lnTo>
                        <a:cubicBezTo>
                          <a:pt x="3138" y="6752"/>
                          <a:pt x="3032" y="6921"/>
                          <a:pt x="2926" y="7094"/>
                        </a:cubicBezTo>
                        <a:lnTo>
                          <a:pt x="2037" y="6863"/>
                        </a:lnTo>
                        <a:cubicBezTo>
                          <a:pt x="2011" y="6856"/>
                          <a:pt x="1987" y="6853"/>
                          <a:pt x="1963" y="6853"/>
                        </a:cubicBezTo>
                        <a:cubicBezTo>
                          <a:pt x="1741" y="6853"/>
                          <a:pt x="1610" y="7141"/>
                          <a:pt x="1792" y="7310"/>
                        </a:cubicBezTo>
                        <a:lnTo>
                          <a:pt x="2465" y="7935"/>
                        </a:lnTo>
                        <a:cubicBezTo>
                          <a:pt x="2374" y="8117"/>
                          <a:pt x="2287" y="8300"/>
                          <a:pt x="2205" y="8483"/>
                        </a:cubicBezTo>
                        <a:lnTo>
                          <a:pt x="1298" y="8363"/>
                        </a:lnTo>
                        <a:cubicBezTo>
                          <a:pt x="1285" y="8361"/>
                          <a:pt x="1273" y="8360"/>
                          <a:pt x="1261" y="8360"/>
                        </a:cubicBezTo>
                        <a:cubicBezTo>
                          <a:pt x="1011" y="8360"/>
                          <a:pt x="894" y="8687"/>
                          <a:pt x="1110" y="8838"/>
                        </a:cubicBezTo>
                        <a:lnTo>
                          <a:pt x="1855" y="9372"/>
                        </a:lnTo>
                        <a:cubicBezTo>
                          <a:pt x="1788" y="9563"/>
                          <a:pt x="1725" y="9756"/>
                          <a:pt x="1668" y="9953"/>
                        </a:cubicBezTo>
                        <a:lnTo>
                          <a:pt x="750" y="9948"/>
                        </a:lnTo>
                        <a:cubicBezTo>
                          <a:pt x="748" y="9948"/>
                          <a:pt x="746" y="9948"/>
                          <a:pt x="745" y="9948"/>
                        </a:cubicBezTo>
                        <a:cubicBezTo>
                          <a:pt x="474" y="9948"/>
                          <a:pt x="381" y="10309"/>
                          <a:pt x="619" y="10443"/>
                        </a:cubicBezTo>
                        <a:lnTo>
                          <a:pt x="1427" y="10880"/>
                        </a:lnTo>
                        <a:cubicBezTo>
                          <a:pt x="1389" y="11078"/>
                          <a:pt x="1351" y="11275"/>
                          <a:pt x="1316" y="11477"/>
                        </a:cubicBezTo>
                        <a:lnTo>
                          <a:pt x="404" y="11587"/>
                        </a:lnTo>
                        <a:cubicBezTo>
                          <a:pt x="129" y="11616"/>
                          <a:pt x="82" y="11996"/>
                          <a:pt x="336" y="12091"/>
                        </a:cubicBezTo>
                        <a:lnTo>
                          <a:pt x="1196" y="12428"/>
                        </a:lnTo>
                        <a:cubicBezTo>
                          <a:pt x="1182" y="12625"/>
                          <a:pt x="1167" y="12827"/>
                          <a:pt x="1158" y="13034"/>
                        </a:cubicBezTo>
                        <a:lnTo>
                          <a:pt x="264" y="13254"/>
                        </a:lnTo>
                        <a:cubicBezTo>
                          <a:pt x="0" y="13322"/>
                          <a:pt x="0" y="13701"/>
                          <a:pt x="264" y="13768"/>
                        </a:cubicBezTo>
                        <a:lnTo>
                          <a:pt x="1158" y="13990"/>
                        </a:lnTo>
                        <a:cubicBezTo>
                          <a:pt x="1167" y="14192"/>
                          <a:pt x="1182" y="14393"/>
                          <a:pt x="1196" y="14595"/>
                        </a:cubicBezTo>
                        <a:lnTo>
                          <a:pt x="336" y="14926"/>
                        </a:lnTo>
                        <a:cubicBezTo>
                          <a:pt x="82" y="15028"/>
                          <a:pt x="129" y="15403"/>
                          <a:pt x="404" y="15436"/>
                        </a:cubicBezTo>
                        <a:lnTo>
                          <a:pt x="1316" y="15547"/>
                        </a:lnTo>
                        <a:cubicBezTo>
                          <a:pt x="1351" y="15744"/>
                          <a:pt x="1389" y="15946"/>
                          <a:pt x="1427" y="16143"/>
                        </a:cubicBezTo>
                        <a:lnTo>
                          <a:pt x="619" y="16580"/>
                        </a:lnTo>
                        <a:cubicBezTo>
                          <a:pt x="379" y="16709"/>
                          <a:pt x="475" y="17075"/>
                          <a:pt x="750" y="17075"/>
                        </a:cubicBezTo>
                        <a:lnTo>
                          <a:pt x="1668" y="17070"/>
                        </a:lnTo>
                        <a:cubicBezTo>
                          <a:pt x="1725" y="17262"/>
                          <a:pt x="1788" y="17455"/>
                          <a:pt x="1855" y="17647"/>
                        </a:cubicBezTo>
                        <a:lnTo>
                          <a:pt x="1110" y="18180"/>
                        </a:lnTo>
                        <a:cubicBezTo>
                          <a:pt x="895" y="18335"/>
                          <a:pt x="1010" y="18659"/>
                          <a:pt x="1257" y="18659"/>
                        </a:cubicBezTo>
                        <a:cubicBezTo>
                          <a:pt x="1270" y="18659"/>
                          <a:pt x="1284" y="18658"/>
                          <a:pt x="1298" y="18656"/>
                        </a:cubicBezTo>
                        <a:lnTo>
                          <a:pt x="2205" y="18536"/>
                        </a:lnTo>
                        <a:cubicBezTo>
                          <a:pt x="2287" y="18723"/>
                          <a:pt x="2374" y="18905"/>
                          <a:pt x="2465" y="19089"/>
                        </a:cubicBezTo>
                        <a:lnTo>
                          <a:pt x="1792" y="19713"/>
                        </a:lnTo>
                        <a:cubicBezTo>
                          <a:pt x="1609" y="19879"/>
                          <a:pt x="1742" y="20170"/>
                          <a:pt x="1965" y="20170"/>
                        </a:cubicBezTo>
                        <a:cubicBezTo>
                          <a:pt x="1988" y="20170"/>
                          <a:pt x="2012" y="20167"/>
                          <a:pt x="2037" y="20160"/>
                        </a:cubicBezTo>
                        <a:lnTo>
                          <a:pt x="2926" y="19925"/>
                        </a:lnTo>
                        <a:cubicBezTo>
                          <a:pt x="3032" y="20098"/>
                          <a:pt x="3138" y="20271"/>
                          <a:pt x="3254" y="20439"/>
                        </a:cubicBezTo>
                        <a:lnTo>
                          <a:pt x="2662" y="21145"/>
                        </a:lnTo>
                        <a:cubicBezTo>
                          <a:pt x="2508" y="21324"/>
                          <a:pt x="2657" y="21578"/>
                          <a:pt x="2864" y="21578"/>
                        </a:cubicBezTo>
                        <a:cubicBezTo>
                          <a:pt x="2897" y="21578"/>
                          <a:pt x="2931" y="21572"/>
                          <a:pt x="2965" y="21558"/>
                        </a:cubicBezTo>
                        <a:lnTo>
                          <a:pt x="3820" y="21212"/>
                        </a:lnTo>
                        <a:cubicBezTo>
                          <a:pt x="3946" y="21371"/>
                          <a:pt x="4070" y="21525"/>
                          <a:pt x="4205" y="21679"/>
                        </a:cubicBezTo>
                        <a:lnTo>
                          <a:pt x="3705" y="22452"/>
                        </a:lnTo>
                        <a:cubicBezTo>
                          <a:pt x="3583" y="22641"/>
                          <a:pt x="3735" y="22862"/>
                          <a:pt x="3925" y="22862"/>
                        </a:cubicBezTo>
                        <a:cubicBezTo>
                          <a:pt x="3968" y="22862"/>
                          <a:pt x="4012" y="22851"/>
                          <a:pt x="4055" y="22827"/>
                        </a:cubicBezTo>
                        <a:lnTo>
                          <a:pt x="4858" y="22376"/>
                        </a:lnTo>
                        <a:cubicBezTo>
                          <a:pt x="5002" y="22520"/>
                          <a:pt x="5151" y="22660"/>
                          <a:pt x="5301" y="22793"/>
                        </a:cubicBezTo>
                        <a:lnTo>
                          <a:pt x="4906" y="23625"/>
                        </a:lnTo>
                        <a:cubicBezTo>
                          <a:pt x="4814" y="23815"/>
                          <a:pt x="4968" y="24005"/>
                          <a:pt x="5145" y="24005"/>
                        </a:cubicBezTo>
                        <a:cubicBezTo>
                          <a:pt x="5197" y="24005"/>
                          <a:pt x="5251" y="23988"/>
                          <a:pt x="5301" y="23951"/>
                        </a:cubicBezTo>
                        <a:lnTo>
                          <a:pt x="6040" y="23404"/>
                        </a:lnTo>
                        <a:cubicBezTo>
                          <a:pt x="6199" y="23525"/>
                          <a:pt x="6362" y="23645"/>
                          <a:pt x="6530" y="23760"/>
                        </a:cubicBezTo>
                        <a:lnTo>
                          <a:pt x="6242" y="24634"/>
                        </a:lnTo>
                        <a:cubicBezTo>
                          <a:pt x="6179" y="24823"/>
                          <a:pt x="6330" y="24984"/>
                          <a:pt x="6492" y="24984"/>
                        </a:cubicBezTo>
                        <a:cubicBezTo>
                          <a:pt x="6553" y="24984"/>
                          <a:pt x="6616" y="24961"/>
                          <a:pt x="6670" y="24909"/>
                        </a:cubicBezTo>
                        <a:lnTo>
                          <a:pt x="7338" y="24274"/>
                        </a:lnTo>
                        <a:cubicBezTo>
                          <a:pt x="7515" y="24375"/>
                          <a:pt x="7694" y="24476"/>
                          <a:pt x="7872" y="24567"/>
                        </a:cubicBezTo>
                        <a:lnTo>
                          <a:pt x="7694" y="25470"/>
                        </a:lnTo>
                        <a:cubicBezTo>
                          <a:pt x="7658" y="25653"/>
                          <a:pt x="7804" y="25785"/>
                          <a:pt x="7955" y="25785"/>
                        </a:cubicBezTo>
                        <a:cubicBezTo>
                          <a:pt x="8027" y="25785"/>
                          <a:pt x="8100" y="25755"/>
                          <a:pt x="8155" y="25687"/>
                        </a:cubicBezTo>
                        <a:lnTo>
                          <a:pt x="8737" y="24976"/>
                        </a:lnTo>
                        <a:cubicBezTo>
                          <a:pt x="8924" y="25057"/>
                          <a:pt x="9112" y="25134"/>
                          <a:pt x="9303" y="25202"/>
                        </a:cubicBezTo>
                        <a:lnTo>
                          <a:pt x="9236" y="26114"/>
                        </a:lnTo>
                        <a:cubicBezTo>
                          <a:pt x="9224" y="26287"/>
                          <a:pt x="9363" y="26399"/>
                          <a:pt x="9504" y="26399"/>
                        </a:cubicBezTo>
                        <a:cubicBezTo>
                          <a:pt x="9587" y="26399"/>
                          <a:pt x="9671" y="26360"/>
                          <a:pt x="9726" y="26273"/>
                        </a:cubicBezTo>
                        <a:lnTo>
                          <a:pt x="10212" y="25495"/>
                        </a:lnTo>
                        <a:cubicBezTo>
                          <a:pt x="10409" y="25548"/>
                          <a:pt x="10601" y="25601"/>
                          <a:pt x="10802" y="25643"/>
                        </a:cubicBezTo>
                        <a:lnTo>
                          <a:pt x="10851" y="26561"/>
                        </a:lnTo>
                        <a:cubicBezTo>
                          <a:pt x="10859" y="26722"/>
                          <a:pt x="10987" y="26812"/>
                          <a:pt x="11116" y="26812"/>
                        </a:cubicBezTo>
                        <a:cubicBezTo>
                          <a:pt x="11211" y="26812"/>
                          <a:pt x="11307" y="26763"/>
                          <a:pt x="11356" y="26657"/>
                        </a:cubicBezTo>
                        <a:lnTo>
                          <a:pt x="11740" y="25826"/>
                        </a:lnTo>
                        <a:cubicBezTo>
                          <a:pt x="11942" y="25854"/>
                          <a:pt x="12144" y="25883"/>
                          <a:pt x="12346" y="25903"/>
                        </a:cubicBezTo>
                        <a:lnTo>
                          <a:pt x="12509" y="26806"/>
                        </a:lnTo>
                        <a:cubicBezTo>
                          <a:pt x="12537" y="26948"/>
                          <a:pt x="12653" y="27022"/>
                          <a:pt x="12769" y="27022"/>
                        </a:cubicBezTo>
                        <a:cubicBezTo>
                          <a:pt x="12874" y="27022"/>
                          <a:pt x="12979" y="26961"/>
                          <a:pt x="13018" y="26835"/>
                        </a:cubicBezTo>
                        <a:lnTo>
                          <a:pt x="13302" y="25956"/>
                        </a:lnTo>
                        <a:cubicBezTo>
                          <a:pt x="13403" y="25961"/>
                          <a:pt x="13499" y="25965"/>
                          <a:pt x="13605" y="25965"/>
                        </a:cubicBezTo>
                        <a:cubicBezTo>
                          <a:pt x="13705" y="25965"/>
                          <a:pt x="13807" y="25961"/>
                          <a:pt x="13907" y="25956"/>
                        </a:cubicBezTo>
                        <a:lnTo>
                          <a:pt x="14186" y="26835"/>
                        </a:lnTo>
                        <a:cubicBezTo>
                          <a:pt x="14225" y="26961"/>
                          <a:pt x="14331" y="27022"/>
                          <a:pt x="14437" y="27022"/>
                        </a:cubicBezTo>
                        <a:cubicBezTo>
                          <a:pt x="14554" y="27022"/>
                          <a:pt x="14670" y="26948"/>
                          <a:pt x="14695" y="26806"/>
                        </a:cubicBezTo>
                        <a:lnTo>
                          <a:pt x="14863" y="25903"/>
                        </a:lnTo>
                        <a:cubicBezTo>
                          <a:pt x="15065" y="25883"/>
                          <a:pt x="15267" y="25854"/>
                          <a:pt x="15464" y="25826"/>
                        </a:cubicBezTo>
                        <a:lnTo>
                          <a:pt x="15848" y="26657"/>
                        </a:lnTo>
                        <a:cubicBezTo>
                          <a:pt x="15897" y="26763"/>
                          <a:pt x="15993" y="26812"/>
                          <a:pt x="16088" y="26812"/>
                        </a:cubicBezTo>
                        <a:cubicBezTo>
                          <a:pt x="16217" y="26812"/>
                          <a:pt x="16345" y="26722"/>
                          <a:pt x="16354" y="26561"/>
                        </a:cubicBezTo>
                        <a:lnTo>
                          <a:pt x="16407" y="25643"/>
                        </a:lnTo>
                        <a:cubicBezTo>
                          <a:pt x="16604" y="25601"/>
                          <a:pt x="16800" y="25548"/>
                          <a:pt x="16992" y="25495"/>
                        </a:cubicBezTo>
                        <a:lnTo>
                          <a:pt x="17483" y="26273"/>
                        </a:lnTo>
                        <a:cubicBezTo>
                          <a:pt x="17536" y="26360"/>
                          <a:pt x="17619" y="26399"/>
                          <a:pt x="17701" y="26399"/>
                        </a:cubicBezTo>
                        <a:cubicBezTo>
                          <a:pt x="17842" y="26399"/>
                          <a:pt x="17981" y="26287"/>
                          <a:pt x="17968" y="26114"/>
                        </a:cubicBezTo>
                        <a:lnTo>
                          <a:pt x="17906" y="25202"/>
                        </a:lnTo>
                        <a:cubicBezTo>
                          <a:pt x="18093" y="25134"/>
                          <a:pt x="18285" y="25057"/>
                          <a:pt x="18472" y="24976"/>
                        </a:cubicBezTo>
                        <a:lnTo>
                          <a:pt x="19049" y="25687"/>
                        </a:lnTo>
                        <a:cubicBezTo>
                          <a:pt x="19105" y="25755"/>
                          <a:pt x="19178" y="25785"/>
                          <a:pt x="19250" y="25785"/>
                        </a:cubicBezTo>
                        <a:cubicBezTo>
                          <a:pt x="19403" y="25785"/>
                          <a:pt x="19549" y="25653"/>
                          <a:pt x="19510" y="25470"/>
                        </a:cubicBezTo>
                        <a:lnTo>
                          <a:pt x="19333" y="24567"/>
                        </a:lnTo>
                        <a:cubicBezTo>
                          <a:pt x="19516" y="24476"/>
                          <a:pt x="19694" y="24375"/>
                          <a:pt x="19867" y="24274"/>
                        </a:cubicBezTo>
                        <a:lnTo>
                          <a:pt x="20534" y="24909"/>
                        </a:lnTo>
                        <a:cubicBezTo>
                          <a:pt x="20588" y="24961"/>
                          <a:pt x="20651" y="24984"/>
                          <a:pt x="20713" y="24984"/>
                        </a:cubicBezTo>
                        <a:cubicBezTo>
                          <a:pt x="20877" y="24984"/>
                          <a:pt x="21030" y="24823"/>
                          <a:pt x="20967" y="24634"/>
                        </a:cubicBezTo>
                        <a:lnTo>
                          <a:pt x="20674" y="23760"/>
                        </a:lnTo>
                        <a:cubicBezTo>
                          <a:pt x="20842" y="23645"/>
                          <a:pt x="21005" y="23525"/>
                          <a:pt x="21164" y="23404"/>
                        </a:cubicBezTo>
                        <a:lnTo>
                          <a:pt x="21909" y="23951"/>
                        </a:lnTo>
                        <a:cubicBezTo>
                          <a:pt x="21959" y="23988"/>
                          <a:pt x="22012" y="24005"/>
                          <a:pt x="22064" y="24005"/>
                        </a:cubicBezTo>
                        <a:cubicBezTo>
                          <a:pt x="22239" y="24005"/>
                          <a:pt x="22392" y="23815"/>
                          <a:pt x="22303" y="23625"/>
                        </a:cubicBezTo>
                        <a:lnTo>
                          <a:pt x="21904" y="22793"/>
                        </a:lnTo>
                        <a:cubicBezTo>
                          <a:pt x="22053" y="22660"/>
                          <a:pt x="22202" y="22520"/>
                          <a:pt x="22346" y="22376"/>
                        </a:cubicBezTo>
                        <a:lnTo>
                          <a:pt x="23149" y="22827"/>
                        </a:lnTo>
                        <a:cubicBezTo>
                          <a:pt x="23193" y="22851"/>
                          <a:pt x="23237" y="22862"/>
                          <a:pt x="23279" y="22862"/>
                        </a:cubicBezTo>
                        <a:cubicBezTo>
                          <a:pt x="23470" y="22862"/>
                          <a:pt x="23622" y="22641"/>
                          <a:pt x="23500" y="22452"/>
                        </a:cubicBezTo>
                        <a:lnTo>
                          <a:pt x="22999" y="21679"/>
                        </a:lnTo>
                        <a:cubicBezTo>
                          <a:pt x="23134" y="21525"/>
                          <a:pt x="23264" y="21371"/>
                          <a:pt x="23389" y="21212"/>
                        </a:cubicBezTo>
                        <a:lnTo>
                          <a:pt x="24245" y="21558"/>
                        </a:lnTo>
                        <a:cubicBezTo>
                          <a:pt x="24279" y="21572"/>
                          <a:pt x="24313" y="21578"/>
                          <a:pt x="24345" y="21578"/>
                        </a:cubicBezTo>
                        <a:cubicBezTo>
                          <a:pt x="24551" y="21578"/>
                          <a:pt x="24696" y="21324"/>
                          <a:pt x="24542" y="21145"/>
                        </a:cubicBezTo>
                        <a:lnTo>
                          <a:pt x="23951" y="20439"/>
                        </a:lnTo>
                        <a:cubicBezTo>
                          <a:pt x="24066" y="20271"/>
                          <a:pt x="24172" y="20098"/>
                          <a:pt x="24278" y="19925"/>
                        </a:cubicBezTo>
                        <a:lnTo>
                          <a:pt x="25168" y="20160"/>
                        </a:lnTo>
                        <a:cubicBezTo>
                          <a:pt x="25192" y="20167"/>
                          <a:pt x="25216" y="20170"/>
                          <a:pt x="25239" y="20170"/>
                        </a:cubicBezTo>
                        <a:cubicBezTo>
                          <a:pt x="25462" y="20170"/>
                          <a:pt x="25595" y="19879"/>
                          <a:pt x="25412" y="19713"/>
                        </a:cubicBezTo>
                        <a:lnTo>
                          <a:pt x="24740" y="19089"/>
                        </a:lnTo>
                        <a:cubicBezTo>
                          <a:pt x="24831" y="18905"/>
                          <a:pt x="24917" y="18723"/>
                          <a:pt x="24999" y="18536"/>
                        </a:cubicBezTo>
                        <a:lnTo>
                          <a:pt x="25911" y="18656"/>
                        </a:lnTo>
                        <a:cubicBezTo>
                          <a:pt x="25925" y="18658"/>
                          <a:pt x="25939" y="18659"/>
                          <a:pt x="25952" y="18659"/>
                        </a:cubicBezTo>
                        <a:cubicBezTo>
                          <a:pt x="26195" y="18659"/>
                          <a:pt x="26310" y="18335"/>
                          <a:pt x="26099" y="18180"/>
                        </a:cubicBezTo>
                        <a:lnTo>
                          <a:pt x="25350" y="17647"/>
                        </a:lnTo>
                        <a:cubicBezTo>
                          <a:pt x="25417" y="17455"/>
                          <a:pt x="25479" y="17262"/>
                          <a:pt x="25537" y="17070"/>
                        </a:cubicBezTo>
                        <a:lnTo>
                          <a:pt x="26459" y="17075"/>
                        </a:lnTo>
                        <a:cubicBezTo>
                          <a:pt x="26734" y="17075"/>
                          <a:pt x="26825" y="16709"/>
                          <a:pt x="26585" y="16580"/>
                        </a:cubicBezTo>
                        <a:lnTo>
                          <a:pt x="25778" y="16143"/>
                        </a:lnTo>
                        <a:cubicBezTo>
                          <a:pt x="25820" y="15946"/>
                          <a:pt x="25854" y="15744"/>
                          <a:pt x="25888" y="15547"/>
                        </a:cubicBezTo>
                        <a:lnTo>
                          <a:pt x="26801" y="15436"/>
                        </a:lnTo>
                        <a:cubicBezTo>
                          <a:pt x="27075" y="15403"/>
                          <a:pt x="27122" y="15028"/>
                          <a:pt x="26869" y="14926"/>
                        </a:cubicBezTo>
                        <a:lnTo>
                          <a:pt x="26008" y="14595"/>
                        </a:lnTo>
                        <a:cubicBezTo>
                          <a:pt x="26027" y="14393"/>
                          <a:pt x="26037" y="14192"/>
                          <a:pt x="26046" y="13990"/>
                        </a:cubicBezTo>
                        <a:lnTo>
                          <a:pt x="26940" y="13768"/>
                        </a:lnTo>
                        <a:cubicBezTo>
                          <a:pt x="27204" y="13701"/>
                          <a:pt x="27204" y="13322"/>
                          <a:pt x="26940" y="13254"/>
                        </a:cubicBezTo>
                        <a:lnTo>
                          <a:pt x="26046" y="13034"/>
                        </a:lnTo>
                        <a:cubicBezTo>
                          <a:pt x="26037" y="12827"/>
                          <a:pt x="26027" y="12625"/>
                          <a:pt x="26008" y="12428"/>
                        </a:cubicBezTo>
                        <a:lnTo>
                          <a:pt x="26869" y="12091"/>
                        </a:lnTo>
                        <a:cubicBezTo>
                          <a:pt x="27122" y="11996"/>
                          <a:pt x="27075" y="11616"/>
                          <a:pt x="26801" y="11587"/>
                        </a:cubicBezTo>
                        <a:lnTo>
                          <a:pt x="25888" y="11477"/>
                        </a:lnTo>
                        <a:cubicBezTo>
                          <a:pt x="25854" y="11275"/>
                          <a:pt x="25820" y="11078"/>
                          <a:pt x="25778" y="10880"/>
                        </a:cubicBezTo>
                        <a:lnTo>
                          <a:pt x="26585" y="10443"/>
                        </a:lnTo>
                        <a:cubicBezTo>
                          <a:pt x="26823" y="10309"/>
                          <a:pt x="26735" y="9948"/>
                          <a:pt x="26464" y="9948"/>
                        </a:cubicBezTo>
                        <a:cubicBezTo>
                          <a:pt x="26463" y="9948"/>
                          <a:pt x="26461" y="9948"/>
                          <a:pt x="26459" y="9948"/>
                        </a:cubicBezTo>
                        <a:lnTo>
                          <a:pt x="25537" y="9953"/>
                        </a:lnTo>
                        <a:cubicBezTo>
                          <a:pt x="25479" y="9756"/>
                          <a:pt x="25417" y="9563"/>
                          <a:pt x="25350" y="9372"/>
                        </a:cubicBezTo>
                        <a:lnTo>
                          <a:pt x="26099" y="8838"/>
                        </a:lnTo>
                        <a:cubicBezTo>
                          <a:pt x="26311" y="8687"/>
                          <a:pt x="26193" y="8360"/>
                          <a:pt x="25947" y="8360"/>
                        </a:cubicBezTo>
                        <a:cubicBezTo>
                          <a:pt x="25935" y="8360"/>
                          <a:pt x="25924" y="8361"/>
                          <a:pt x="25911" y="8363"/>
                        </a:cubicBezTo>
                        <a:lnTo>
                          <a:pt x="24999" y="8483"/>
                        </a:lnTo>
                        <a:cubicBezTo>
                          <a:pt x="24917" y="8300"/>
                          <a:pt x="24831" y="8117"/>
                          <a:pt x="24740" y="7935"/>
                        </a:cubicBezTo>
                        <a:lnTo>
                          <a:pt x="25412" y="7310"/>
                        </a:lnTo>
                        <a:cubicBezTo>
                          <a:pt x="25594" y="7141"/>
                          <a:pt x="25463" y="6853"/>
                          <a:pt x="25241" y="6853"/>
                        </a:cubicBezTo>
                        <a:cubicBezTo>
                          <a:pt x="25217" y="6853"/>
                          <a:pt x="25193" y="6856"/>
                          <a:pt x="25168" y="6863"/>
                        </a:cubicBezTo>
                        <a:lnTo>
                          <a:pt x="24278" y="7094"/>
                        </a:lnTo>
                        <a:cubicBezTo>
                          <a:pt x="24172" y="6921"/>
                          <a:pt x="24066" y="6752"/>
                          <a:pt x="23951" y="6579"/>
                        </a:cubicBezTo>
                        <a:lnTo>
                          <a:pt x="24542" y="5878"/>
                        </a:lnTo>
                        <a:cubicBezTo>
                          <a:pt x="24695" y="5696"/>
                          <a:pt x="24553" y="5443"/>
                          <a:pt x="24348" y="5443"/>
                        </a:cubicBezTo>
                        <a:cubicBezTo>
                          <a:pt x="24315" y="5443"/>
                          <a:pt x="24280" y="5450"/>
                          <a:pt x="24245" y="5464"/>
                        </a:cubicBezTo>
                        <a:lnTo>
                          <a:pt x="23389" y="5810"/>
                        </a:lnTo>
                        <a:cubicBezTo>
                          <a:pt x="23264" y="5652"/>
                          <a:pt x="23134" y="5493"/>
                          <a:pt x="22999" y="5344"/>
                        </a:cubicBezTo>
                        <a:lnTo>
                          <a:pt x="23500" y="4566"/>
                        </a:lnTo>
                        <a:cubicBezTo>
                          <a:pt x="23621" y="4377"/>
                          <a:pt x="23470" y="4160"/>
                          <a:pt x="23280" y="4160"/>
                        </a:cubicBezTo>
                        <a:cubicBezTo>
                          <a:pt x="23237" y="4160"/>
                          <a:pt x="23193" y="4171"/>
                          <a:pt x="23149" y="4195"/>
                        </a:cubicBezTo>
                        <a:lnTo>
                          <a:pt x="22346" y="4643"/>
                        </a:lnTo>
                        <a:cubicBezTo>
                          <a:pt x="22202" y="4503"/>
                          <a:pt x="22053" y="4364"/>
                          <a:pt x="21904" y="4229"/>
                        </a:cubicBezTo>
                        <a:lnTo>
                          <a:pt x="22303" y="3398"/>
                        </a:lnTo>
                        <a:cubicBezTo>
                          <a:pt x="22392" y="3205"/>
                          <a:pt x="22240" y="3018"/>
                          <a:pt x="22064" y="3018"/>
                        </a:cubicBezTo>
                        <a:cubicBezTo>
                          <a:pt x="22013" y="3018"/>
                          <a:pt x="21959" y="3034"/>
                          <a:pt x="21909" y="3071"/>
                        </a:cubicBezTo>
                        <a:lnTo>
                          <a:pt x="21164" y="3619"/>
                        </a:lnTo>
                        <a:cubicBezTo>
                          <a:pt x="21005" y="3494"/>
                          <a:pt x="20842" y="3374"/>
                          <a:pt x="20674" y="3259"/>
                        </a:cubicBezTo>
                        <a:lnTo>
                          <a:pt x="20967" y="2384"/>
                        </a:lnTo>
                        <a:cubicBezTo>
                          <a:pt x="21030" y="2195"/>
                          <a:pt x="20877" y="2037"/>
                          <a:pt x="20713" y="2037"/>
                        </a:cubicBezTo>
                        <a:cubicBezTo>
                          <a:pt x="20651" y="2037"/>
                          <a:pt x="20588" y="2059"/>
                          <a:pt x="20534" y="2110"/>
                        </a:cubicBezTo>
                        <a:lnTo>
                          <a:pt x="19867" y="2749"/>
                        </a:lnTo>
                        <a:cubicBezTo>
                          <a:pt x="19694" y="2643"/>
                          <a:pt x="19516" y="2547"/>
                          <a:pt x="19333" y="2456"/>
                        </a:cubicBezTo>
                        <a:lnTo>
                          <a:pt x="19510" y="1553"/>
                        </a:lnTo>
                        <a:cubicBezTo>
                          <a:pt x="19550" y="1369"/>
                          <a:pt x="19401" y="1235"/>
                          <a:pt x="19248" y="1235"/>
                        </a:cubicBezTo>
                        <a:cubicBezTo>
                          <a:pt x="19177" y="1235"/>
                          <a:pt x="19104" y="1264"/>
                          <a:pt x="19049" y="1332"/>
                        </a:cubicBezTo>
                        <a:lnTo>
                          <a:pt x="18472" y="2043"/>
                        </a:lnTo>
                        <a:cubicBezTo>
                          <a:pt x="18285" y="1966"/>
                          <a:pt x="18093" y="1889"/>
                          <a:pt x="17906" y="1817"/>
                        </a:cubicBezTo>
                        <a:lnTo>
                          <a:pt x="17968" y="904"/>
                        </a:lnTo>
                        <a:cubicBezTo>
                          <a:pt x="17981" y="732"/>
                          <a:pt x="17842" y="622"/>
                          <a:pt x="17702" y="622"/>
                        </a:cubicBezTo>
                        <a:cubicBezTo>
                          <a:pt x="17619" y="622"/>
                          <a:pt x="17536" y="660"/>
                          <a:pt x="17483" y="746"/>
                        </a:cubicBezTo>
                        <a:lnTo>
                          <a:pt x="16992" y="1529"/>
                        </a:lnTo>
                        <a:cubicBezTo>
                          <a:pt x="16800" y="1471"/>
                          <a:pt x="16604" y="1423"/>
                          <a:pt x="16407" y="1374"/>
                        </a:cubicBezTo>
                        <a:lnTo>
                          <a:pt x="16354" y="457"/>
                        </a:lnTo>
                        <a:cubicBezTo>
                          <a:pt x="16345" y="298"/>
                          <a:pt x="16216" y="208"/>
                          <a:pt x="16086" y="208"/>
                        </a:cubicBezTo>
                        <a:cubicBezTo>
                          <a:pt x="15991" y="208"/>
                          <a:pt x="15897" y="256"/>
                          <a:pt x="15848" y="361"/>
                        </a:cubicBezTo>
                        <a:lnTo>
                          <a:pt x="15464" y="1197"/>
                        </a:lnTo>
                        <a:cubicBezTo>
                          <a:pt x="15267" y="1163"/>
                          <a:pt x="15065" y="1139"/>
                          <a:pt x="14863" y="1121"/>
                        </a:cubicBezTo>
                        <a:lnTo>
                          <a:pt x="14695" y="216"/>
                        </a:lnTo>
                        <a:cubicBezTo>
                          <a:pt x="14670" y="75"/>
                          <a:pt x="14553" y="1"/>
                          <a:pt x="14435" y="1"/>
                        </a:cubicBezTo>
                        <a:cubicBezTo>
                          <a:pt x="14330" y="1"/>
                          <a:pt x="14225" y="60"/>
                          <a:pt x="14186" y="183"/>
                        </a:cubicBezTo>
                        <a:lnTo>
                          <a:pt x="13907" y="1063"/>
                        </a:lnTo>
                        <a:cubicBezTo>
                          <a:pt x="13807" y="1063"/>
                          <a:pt x="13705" y="1057"/>
                          <a:pt x="13605" y="1057"/>
                        </a:cubicBezTo>
                        <a:cubicBezTo>
                          <a:pt x="13499" y="1057"/>
                          <a:pt x="13403" y="1063"/>
                          <a:pt x="13302" y="1063"/>
                        </a:cubicBezTo>
                        <a:lnTo>
                          <a:pt x="13018" y="183"/>
                        </a:lnTo>
                        <a:cubicBezTo>
                          <a:pt x="12979" y="60"/>
                          <a:pt x="12875" y="1"/>
                          <a:pt x="1277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5" name="Google Shape;3645;p65"/>
                  <p:cNvSpPr/>
                  <p:nvPr/>
                </p:nvSpPr>
                <p:spPr>
                  <a:xfrm>
                    <a:off x="4709438" y="1879437"/>
                    <a:ext cx="476025" cy="128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82" h="5373" extrusionOk="0">
                        <a:moveTo>
                          <a:pt x="520" y="0"/>
                        </a:moveTo>
                        <a:lnTo>
                          <a:pt x="520" y="0"/>
                        </a:lnTo>
                        <a:cubicBezTo>
                          <a:pt x="529" y="10"/>
                          <a:pt x="534" y="19"/>
                          <a:pt x="544" y="29"/>
                        </a:cubicBezTo>
                        <a:lnTo>
                          <a:pt x="44" y="802"/>
                        </a:lnTo>
                        <a:cubicBezTo>
                          <a:pt x="15" y="850"/>
                          <a:pt x="1" y="899"/>
                          <a:pt x="1" y="946"/>
                        </a:cubicBezTo>
                        <a:cubicBezTo>
                          <a:pt x="1" y="1090"/>
                          <a:pt x="121" y="1211"/>
                          <a:pt x="265" y="1211"/>
                        </a:cubicBezTo>
                        <a:cubicBezTo>
                          <a:pt x="308" y="1211"/>
                          <a:pt x="352" y="1201"/>
                          <a:pt x="394" y="1177"/>
                        </a:cubicBezTo>
                        <a:lnTo>
                          <a:pt x="1197" y="726"/>
                        </a:lnTo>
                        <a:cubicBezTo>
                          <a:pt x="1341" y="870"/>
                          <a:pt x="1490" y="1010"/>
                          <a:pt x="1640" y="1143"/>
                        </a:cubicBezTo>
                        <a:lnTo>
                          <a:pt x="1245" y="1975"/>
                        </a:lnTo>
                        <a:cubicBezTo>
                          <a:pt x="1226" y="2013"/>
                          <a:pt x="1217" y="2052"/>
                          <a:pt x="1217" y="2090"/>
                        </a:cubicBezTo>
                        <a:cubicBezTo>
                          <a:pt x="1217" y="2234"/>
                          <a:pt x="1341" y="2354"/>
                          <a:pt x="1481" y="2354"/>
                        </a:cubicBezTo>
                        <a:cubicBezTo>
                          <a:pt x="1534" y="2354"/>
                          <a:pt x="1587" y="2336"/>
                          <a:pt x="1640" y="2301"/>
                        </a:cubicBezTo>
                        <a:lnTo>
                          <a:pt x="2379" y="1754"/>
                        </a:lnTo>
                        <a:cubicBezTo>
                          <a:pt x="2538" y="1875"/>
                          <a:pt x="2701" y="1995"/>
                          <a:pt x="2869" y="2110"/>
                        </a:cubicBezTo>
                        <a:lnTo>
                          <a:pt x="2581" y="2984"/>
                        </a:lnTo>
                        <a:cubicBezTo>
                          <a:pt x="2567" y="3013"/>
                          <a:pt x="2567" y="3046"/>
                          <a:pt x="2567" y="3071"/>
                        </a:cubicBezTo>
                        <a:cubicBezTo>
                          <a:pt x="2567" y="3219"/>
                          <a:pt x="2692" y="3335"/>
                          <a:pt x="2831" y="3335"/>
                        </a:cubicBezTo>
                        <a:cubicBezTo>
                          <a:pt x="2894" y="3335"/>
                          <a:pt x="2956" y="3311"/>
                          <a:pt x="3009" y="3259"/>
                        </a:cubicBezTo>
                        <a:lnTo>
                          <a:pt x="3677" y="2624"/>
                        </a:lnTo>
                        <a:cubicBezTo>
                          <a:pt x="3854" y="2725"/>
                          <a:pt x="4033" y="2826"/>
                          <a:pt x="4211" y="2917"/>
                        </a:cubicBezTo>
                        <a:lnTo>
                          <a:pt x="4033" y="3820"/>
                        </a:lnTo>
                        <a:cubicBezTo>
                          <a:pt x="4027" y="3840"/>
                          <a:pt x="4027" y="3858"/>
                          <a:pt x="4027" y="3878"/>
                        </a:cubicBezTo>
                        <a:cubicBezTo>
                          <a:pt x="4027" y="4027"/>
                          <a:pt x="4158" y="4138"/>
                          <a:pt x="4293" y="4138"/>
                        </a:cubicBezTo>
                        <a:cubicBezTo>
                          <a:pt x="4364" y="4138"/>
                          <a:pt x="4441" y="4104"/>
                          <a:pt x="4494" y="4037"/>
                        </a:cubicBezTo>
                        <a:lnTo>
                          <a:pt x="5076" y="3326"/>
                        </a:lnTo>
                        <a:cubicBezTo>
                          <a:pt x="5263" y="3407"/>
                          <a:pt x="5451" y="3484"/>
                          <a:pt x="5642" y="3552"/>
                        </a:cubicBezTo>
                        <a:lnTo>
                          <a:pt x="5575" y="4464"/>
                        </a:lnTo>
                        <a:lnTo>
                          <a:pt x="5575" y="4484"/>
                        </a:lnTo>
                        <a:cubicBezTo>
                          <a:pt x="5575" y="4647"/>
                          <a:pt x="5710" y="4748"/>
                          <a:pt x="5844" y="4748"/>
                        </a:cubicBezTo>
                        <a:cubicBezTo>
                          <a:pt x="5926" y="4748"/>
                          <a:pt x="6008" y="4710"/>
                          <a:pt x="6065" y="4623"/>
                        </a:cubicBezTo>
                        <a:lnTo>
                          <a:pt x="6551" y="3845"/>
                        </a:lnTo>
                        <a:cubicBezTo>
                          <a:pt x="6748" y="3898"/>
                          <a:pt x="6940" y="3951"/>
                          <a:pt x="7141" y="3993"/>
                        </a:cubicBezTo>
                        <a:lnTo>
                          <a:pt x="7190" y="4911"/>
                        </a:lnTo>
                        <a:cubicBezTo>
                          <a:pt x="7199" y="5069"/>
                          <a:pt x="7329" y="5162"/>
                          <a:pt x="7459" y="5162"/>
                        </a:cubicBezTo>
                        <a:cubicBezTo>
                          <a:pt x="7551" y="5162"/>
                          <a:pt x="7647" y="5113"/>
                          <a:pt x="7695" y="5007"/>
                        </a:cubicBezTo>
                        <a:lnTo>
                          <a:pt x="8079" y="4176"/>
                        </a:lnTo>
                        <a:cubicBezTo>
                          <a:pt x="8281" y="4204"/>
                          <a:pt x="8483" y="4233"/>
                          <a:pt x="8685" y="4253"/>
                        </a:cubicBezTo>
                        <a:lnTo>
                          <a:pt x="8848" y="5156"/>
                        </a:lnTo>
                        <a:cubicBezTo>
                          <a:pt x="8877" y="5296"/>
                          <a:pt x="8993" y="5373"/>
                          <a:pt x="9108" y="5373"/>
                        </a:cubicBezTo>
                        <a:cubicBezTo>
                          <a:pt x="9213" y="5373"/>
                          <a:pt x="9319" y="5311"/>
                          <a:pt x="9357" y="5185"/>
                        </a:cubicBezTo>
                        <a:lnTo>
                          <a:pt x="9641" y="4306"/>
                        </a:lnTo>
                        <a:cubicBezTo>
                          <a:pt x="9742" y="4311"/>
                          <a:pt x="9838" y="4315"/>
                          <a:pt x="9944" y="4315"/>
                        </a:cubicBezTo>
                        <a:cubicBezTo>
                          <a:pt x="10044" y="4315"/>
                          <a:pt x="10146" y="4311"/>
                          <a:pt x="10246" y="4306"/>
                        </a:cubicBezTo>
                        <a:lnTo>
                          <a:pt x="10525" y="5185"/>
                        </a:lnTo>
                        <a:cubicBezTo>
                          <a:pt x="10563" y="5311"/>
                          <a:pt x="10670" y="5373"/>
                          <a:pt x="10774" y="5373"/>
                        </a:cubicBezTo>
                        <a:cubicBezTo>
                          <a:pt x="10890" y="5373"/>
                          <a:pt x="11011" y="5296"/>
                          <a:pt x="11034" y="5156"/>
                        </a:cubicBezTo>
                        <a:lnTo>
                          <a:pt x="11202" y="4253"/>
                        </a:lnTo>
                        <a:cubicBezTo>
                          <a:pt x="11404" y="4233"/>
                          <a:pt x="11606" y="4204"/>
                          <a:pt x="11803" y="4176"/>
                        </a:cubicBezTo>
                        <a:lnTo>
                          <a:pt x="12187" y="5007"/>
                        </a:lnTo>
                        <a:cubicBezTo>
                          <a:pt x="12240" y="5113"/>
                          <a:pt x="12332" y="5162"/>
                          <a:pt x="12428" y="5162"/>
                        </a:cubicBezTo>
                        <a:cubicBezTo>
                          <a:pt x="12553" y="5162"/>
                          <a:pt x="12683" y="5069"/>
                          <a:pt x="12693" y="4911"/>
                        </a:cubicBezTo>
                        <a:lnTo>
                          <a:pt x="12746" y="3993"/>
                        </a:lnTo>
                        <a:cubicBezTo>
                          <a:pt x="12943" y="3951"/>
                          <a:pt x="13139" y="3898"/>
                          <a:pt x="13331" y="3845"/>
                        </a:cubicBezTo>
                        <a:lnTo>
                          <a:pt x="13822" y="4623"/>
                        </a:lnTo>
                        <a:cubicBezTo>
                          <a:pt x="13875" y="4710"/>
                          <a:pt x="13957" y="4748"/>
                          <a:pt x="14039" y="4748"/>
                        </a:cubicBezTo>
                        <a:cubicBezTo>
                          <a:pt x="14177" y="4748"/>
                          <a:pt x="14307" y="4647"/>
                          <a:pt x="14307" y="4484"/>
                        </a:cubicBezTo>
                        <a:lnTo>
                          <a:pt x="14307" y="4464"/>
                        </a:lnTo>
                        <a:lnTo>
                          <a:pt x="14245" y="3552"/>
                        </a:lnTo>
                        <a:cubicBezTo>
                          <a:pt x="14432" y="3484"/>
                          <a:pt x="14624" y="3407"/>
                          <a:pt x="14811" y="3326"/>
                        </a:cubicBezTo>
                        <a:lnTo>
                          <a:pt x="15388" y="4037"/>
                        </a:lnTo>
                        <a:cubicBezTo>
                          <a:pt x="15446" y="4104"/>
                          <a:pt x="15518" y="4138"/>
                          <a:pt x="15590" y="4138"/>
                        </a:cubicBezTo>
                        <a:cubicBezTo>
                          <a:pt x="15725" y="4138"/>
                          <a:pt x="15860" y="4027"/>
                          <a:pt x="15860" y="3878"/>
                        </a:cubicBezTo>
                        <a:cubicBezTo>
                          <a:pt x="15860" y="3858"/>
                          <a:pt x="15855" y="3840"/>
                          <a:pt x="15849" y="3820"/>
                        </a:cubicBezTo>
                        <a:lnTo>
                          <a:pt x="15672" y="2917"/>
                        </a:lnTo>
                        <a:cubicBezTo>
                          <a:pt x="15855" y="2826"/>
                          <a:pt x="16033" y="2725"/>
                          <a:pt x="16206" y="2624"/>
                        </a:cubicBezTo>
                        <a:lnTo>
                          <a:pt x="16873" y="3259"/>
                        </a:lnTo>
                        <a:cubicBezTo>
                          <a:pt x="16927" y="3311"/>
                          <a:pt x="16989" y="3335"/>
                          <a:pt x="17051" y="3335"/>
                        </a:cubicBezTo>
                        <a:cubicBezTo>
                          <a:pt x="17191" y="3335"/>
                          <a:pt x="17320" y="3219"/>
                          <a:pt x="17320" y="3071"/>
                        </a:cubicBezTo>
                        <a:cubicBezTo>
                          <a:pt x="17320" y="3046"/>
                          <a:pt x="17315" y="3013"/>
                          <a:pt x="17306" y="2984"/>
                        </a:cubicBezTo>
                        <a:lnTo>
                          <a:pt x="17013" y="2110"/>
                        </a:lnTo>
                        <a:cubicBezTo>
                          <a:pt x="17181" y="1995"/>
                          <a:pt x="17344" y="1875"/>
                          <a:pt x="17503" y="1754"/>
                        </a:cubicBezTo>
                        <a:lnTo>
                          <a:pt x="18248" y="2301"/>
                        </a:lnTo>
                        <a:cubicBezTo>
                          <a:pt x="18296" y="2336"/>
                          <a:pt x="18349" y="2354"/>
                          <a:pt x="18402" y="2354"/>
                        </a:cubicBezTo>
                        <a:cubicBezTo>
                          <a:pt x="18541" y="2354"/>
                          <a:pt x="18666" y="2234"/>
                          <a:pt x="18666" y="2090"/>
                        </a:cubicBezTo>
                        <a:cubicBezTo>
                          <a:pt x="18666" y="2052"/>
                          <a:pt x="18661" y="2013"/>
                          <a:pt x="18642" y="1975"/>
                        </a:cubicBezTo>
                        <a:lnTo>
                          <a:pt x="18243" y="1143"/>
                        </a:lnTo>
                        <a:cubicBezTo>
                          <a:pt x="18392" y="1010"/>
                          <a:pt x="18541" y="870"/>
                          <a:pt x="18685" y="726"/>
                        </a:cubicBezTo>
                        <a:lnTo>
                          <a:pt x="19488" y="1177"/>
                        </a:lnTo>
                        <a:cubicBezTo>
                          <a:pt x="19531" y="1201"/>
                          <a:pt x="19579" y="1211"/>
                          <a:pt x="19617" y="1211"/>
                        </a:cubicBezTo>
                        <a:cubicBezTo>
                          <a:pt x="19761" y="1211"/>
                          <a:pt x="19881" y="1090"/>
                          <a:pt x="19881" y="946"/>
                        </a:cubicBezTo>
                        <a:cubicBezTo>
                          <a:pt x="19881" y="899"/>
                          <a:pt x="19872" y="850"/>
                          <a:pt x="19839" y="802"/>
                        </a:cubicBezTo>
                        <a:lnTo>
                          <a:pt x="19338" y="29"/>
                        </a:lnTo>
                        <a:cubicBezTo>
                          <a:pt x="19349" y="19"/>
                          <a:pt x="19353" y="10"/>
                          <a:pt x="19362" y="0"/>
                        </a:cubicBezTo>
                        <a:lnTo>
                          <a:pt x="19362" y="0"/>
                        </a:lnTo>
                        <a:cubicBezTo>
                          <a:pt x="16541" y="1471"/>
                          <a:pt x="13341" y="2301"/>
                          <a:pt x="9944" y="2301"/>
                        </a:cubicBezTo>
                        <a:cubicBezTo>
                          <a:pt x="6542" y="2301"/>
                          <a:pt x="3341" y="1471"/>
                          <a:pt x="52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6" name="Google Shape;3646;p65"/>
                  <p:cNvSpPr/>
                  <p:nvPr/>
                </p:nvSpPr>
                <p:spPr>
                  <a:xfrm>
                    <a:off x="5030635" y="1610668"/>
                    <a:ext cx="69864" cy="405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" h="1693" extrusionOk="0">
                        <a:moveTo>
                          <a:pt x="2770" y="0"/>
                        </a:moveTo>
                        <a:cubicBezTo>
                          <a:pt x="2693" y="0"/>
                          <a:pt x="2629" y="61"/>
                          <a:pt x="2625" y="140"/>
                        </a:cubicBezTo>
                        <a:cubicBezTo>
                          <a:pt x="2625" y="140"/>
                          <a:pt x="2620" y="198"/>
                          <a:pt x="2601" y="289"/>
                        </a:cubicBezTo>
                        <a:cubicBezTo>
                          <a:pt x="2567" y="429"/>
                          <a:pt x="2500" y="635"/>
                          <a:pt x="2352" y="832"/>
                        </a:cubicBezTo>
                        <a:cubicBezTo>
                          <a:pt x="2274" y="934"/>
                          <a:pt x="2179" y="1029"/>
                          <a:pt x="2053" y="1116"/>
                        </a:cubicBezTo>
                        <a:cubicBezTo>
                          <a:pt x="1933" y="1202"/>
                          <a:pt x="1784" y="1280"/>
                          <a:pt x="1596" y="1332"/>
                        </a:cubicBezTo>
                        <a:cubicBezTo>
                          <a:pt x="1443" y="1380"/>
                          <a:pt x="1303" y="1400"/>
                          <a:pt x="1183" y="1400"/>
                        </a:cubicBezTo>
                        <a:cubicBezTo>
                          <a:pt x="1019" y="1400"/>
                          <a:pt x="886" y="1366"/>
                          <a:pt x="770" y="1318"/>
                        </a:cubicBezTo>
                        <a:cubicBezTo>
                          <a:pt x="688" y="1280"/>
                          <a:pt x="616" y="1231"/>
                          <a:pt x="553" y="1178"/>
                        </a:cubicBezTo>
                        <a:cubicBezTo>
                          <a:pt x="462" y="1107"/>
                          <a:pt x="400" y="1025"/>
                          <a:pt x="356" y="963"/>
                        </a:cubicBezTo>
                        <a:cubicBezTo>
                          <a:pt x="338" y="934"/>
                          <a:pt x="318" y="905"/>
                          <a:pt x="309" y="890"/>
                        </a:cubicBezTo>
                        <a:cubicBezTo>
                          <a:pt x="304" y="881"/>
                          <a:pt x="304" y="870"/>
                          <a:pt x="299" y="870"/>
                        </a:cubicBezTo>
                        <a:lnTo>
                          <a:pt x="299" y="866"/>
                        </a:lnTo>
                        <a:cubicBezTo>
                          <a:pt x="274" y="811"/>
                          <a:pt x="223" y="780"/>
                          <a:pt x="169" y="780"/>
                        </a:cubicBezTo>
                        <a:cubicBezTo>
                          <a:pt x="148" y="780"/>
                          <a:pt x="127" y="785"/>
                          <a:pt x="107" y="794"/>
                        </a:cubicBezTo>
                        <a:cubicBezTo>
                          <a:pt x="34" y="823"/>
                          <a:pt x="1" y="909"/>
                          <a:pt x="34" y="986"/>
                        </a:cubicBezTo>
                        <a:cubicBezTo>
                          <a:pt x="34" y="991"/>
                          <a:pt x="54" y="1034"/>
                          <a:pt x="97" y="1101"/>
                        </a:cubicBezTo>
                        <a:cubicBezTo>
                          <a:pt x="165" y="1198"/>
                          <a:pt x="275" y="1347"/>
                          <a:pt x="453" y="1467"/>
                        </a:cubicBezTo>
                        <a:cubicBezTo>
                          <a:pt x="544" y="1529"/>
                          <a:pt x="645" y="1586"/>
                          <a:pt x="770" y="1626"/>
                        </a:cubicBezTo>
                        <a:cubicBezTo>
                          <a:pt x="890" y="1668"/>
                          <a:pt x="1030" y="1693"/>
                          <a:pt x="1183" y="1693"/>
                        </a:cubicBezTo>
                        <a:cubicBezTo>
                          <a:pt x="1332" y="1693"/>
                          <a:pt x="1500" y="1668"/>
                          <a:pt x="1683" y="1611"/>
                        </a:cubicBezTo>
                        <a:cubicBezTo>
                          <a:pt x="1971" y="1524"/>
                          <a:pt x="2197" y="1389"/>
                          <a:pt x="2370" y="1236"/>
                        </a:cubicBezTo>
                        <a:cubicBezTo>
                          <a:pt x="2500" y="1125"/>
                          <a:pt x="2596" y="996"/>
                          <a:pt x="2673" y="876"/>
                        </a:cubicBezTo>
                        <a:cubicBezTo>
                          <a:pt x="2784" y="693"/>
                          <a:pt x="2846" y="515"/>
                          <a:pt x="2880" y="380"/>
                        </a:cubicBezTo>
                        <a:cubicBezTo>
                          <a:pt x="2909" y="251"/>
                          <a:pt x="2913" y="160"/>
                          <a:pt x="2913" y="155"/>
                        </a:cubicBezTo>
                        <a:cubicBezTo>
                          <a:pt x="2918" y="73"/>
                          <a:pt x="2856" y="5"/>
                          <a:pt x="2778" y="1"/>
                        </a:cubicBezTo>
                        <a:cubicBezTo>
                          <a:pt x="2775" y="0"/>
                          <a:pt x="2773" y="0"/>
                          <a:pt x="2770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7" name="Google Shape;3647;p65"/>
                  <p:cNvSpPr/>
                  <p:nvPr/>
                </p:nvSpPr>
                <p:spPr>
                  <a:xfrm>
                    <a:off x="4811133" y="1443882"/>
                    <a:ext cx="445426" cy="2362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04" h="9866" extrusionOk="0">
                        <a:moveTo>
                          <a:pt x="18377" y="0"/>
                        </a:moveTo>
                        <a:cubicBezTo>
                          <a:pt x="18166" y="81"/>
                          <a:pt x="17955" y="158"/>
                          <a:pt x="17738" y="231"/>
                        </a:cubicBezTo>
                        <a:cubicBezTo>
                          <a:pt x="16283" y="750"/>
                          <a:pt x="14812" y="1230"/>
                          <a:pt x="13331" y="1682"/>
                        </a:cubicBezTo>
                        <a:cubicBezTo>
                          <a:pt x="12572" y="1917"/>
                          <a:pt x="11803" y="2205"/>
                          <a:pt x="11030" y="2374"/>
                        </a:cubicBezTo>
                        <a:cubicBezTo>
                          <a:pt x="10261" y="2538"/>
                          <a:pt x="10290" y="2345"/>
                          <a:pt x="10083" y="3095"/>
                        </a:cubicBezTo>
                        <a:cubicBezTo>
                          <a:pt x="9914" y="3024"/>
                          <a:pt x="9733" y="2991"/>
                          <a:pt x="9551" y="2991"/>
                        </a:cubicBezTo>
                        <a:cubicBezTo>
                          <a:pt x="9060" y="2991"/>
                          <a:pt x="8566" y="3233"/>
                          <a:pt x="8296" y="3647"/>
                        </a:cubicBezTo>
                        <a:cubicBezTo>
                          <a:pt x="8083" y="3468"/>
                          <a:pt x="7851" y="3405"/>
                          <a:pt x="7607" y="3405"/>
                        </a:cubicBezTo>
                        <a:cubicBezTo>
                          <a:pt x="7138" y="3405"/>
                          <a:pt x="6624" y="3637"/>
                          <a:pt x="6118" y="3720"/>
                        </a:cubicBezTo>
                        <a:cubicBezTo>
                          <a:pt x="5340" y="3844"/>
                          <a:pt x="4552" y="3911"/>
                          <a:pt x="3773" y="4051"/>
                        </a:cubicBezTo>
                        <a:cubicBezTo>
                          <a:pt x="2418" y="4296"/>
                          <a:pt x="1308" y="4743"/>
                          <a:pt x="1" y="5122"/>
                        </a:cubicBezTo>
                        <a:cubicBezTo>
                          <a:pt x="54" y="5512"/>
                          <a:pt x="136" y="5896"/>
                          <a:pt x="251" y="6271"/>
                        </a:cubicBezTo>
                        <a:cubicBezTo>
                          <a:pt x="275" y="6357"/>
                          <a:pt x="313" y="6453"/>
                          <a:pt x="395" y="6492"/>
                        </a:cubicBezTo>
                        <a:cubicBezTo>
                          <a:pt x="423" y="6507"/>
                          <a:pt x="453" y="6513"/>
                          <a:pt x="483" y="6513"/>
                        </a:cubicBezTo>
                        <a:cubicBezTo>
                          <a:pt x="543" y="6513"/>
                          <a:pt x="607" y="6490"/>
                          <a:pt x="664" y="6468"/>
                        </a:cubicBezTo>
                        <a:cubicBezTo>
                          <a:pt x="977" y="6348"/>
                          <a:pt x="1284" y="6233"/>
                          <a:pt x="1596" y="6113"/>
                        </a:cubicBezTo>
                        <a:cubicBezTo>
                          <a:pt x="2068" y="7646"/>
                          <a:pt x="3130" y="9198"/>
                          <a:pt x="4716" y="9717"/>
                        </a:cubicBezTo>
                        <a:cubicBezTo>
                          <a:pt x="5019" y="9819"/>
                          <a:pt x="5315" y="9866"/>
                          <a:pt x="5601" y="9866"/>
                        </a:cubicBezTo>
                        <a:cubicBezTo>
                          <a:pt x="5988" y="9866"/>
                          <a:pt x="6355" y="9780"/>
                          <a:pt x="6695" y="9631"/>
                        </a:cubicBezTo>
                        <a:cubicBezTo>
                          <a:pt x="6941" y="9563"/>
                          <a:pt x="7180" y="9462"/>
                          <a:pt x="7407" y="9332"/>
                        </a:cubicBezTo>
                        <a:cubicBezTo>
                          <a:pt x="8214" y="8875"/>
                          <a:pt x="8742" y="8121"/>
                          <a:pt x="8930" y="7218"/>
                        </a:cubicBezTo>
                        <a:cubicBezTo>
                          <a:pt x="9026" y="6737"/>
                          <a:pt x="8935" y="5877"/>
                          <a:pt x="9122" y="5262"/>
                        </a:cubicBezTo>
                        <a:cubicBezTo>
                          <a:pt x="9208" y="4960"/>
                          <a:pt x="9367" y="4714"/>
                          <a:pt x="9651" y="4603"/>
                        </a:cubicBezTo>
                        <a:cubicBezTo>
                          <a:pt x="9694" y="4589"/>
                          <a:pt x="9742" y="4574"/>
                          <a:pt x="9795" y="4565"/>
                        </a:cubicBezTo>
                        <a:cubicBezTo>
                          <a:pt x="9862" y="4550"/>
                          <a:pt x="9935" y="4541"/>
                          <a:pt x="10011" y="4541"/>
                        </a:cubicBezTo>
                        <a:cubicBezTo>
                          <a:pt x="10256" y="4541"/>
                          <a:pt x="10458" y="4632"/>
                          <a:pt x="10636" y="4776"/>
                        </a:cubicBezTo>
                        <a:cubicBezTo>
                          <a:pt x="11126" y="5166"/>
                          <a:pt x="11419" y="5954"/>
                          <a:pt x="11780" y="6396"/>
                        </a:cubicBezTo>
                        <a:cubicBezTo>
                          <a:pt x="12361" y="7112"/>
                          <a:pt x="13178" y="7540"/>
                          <a:pt x="14105" y="7573"/>
                        </a:cubicBezTo>
                        <a:cubicBezTo>
                          <a:pt x="14145" y="7575"/>
                          <a:pt x="14184" y="7575"/>
                          <a:pt x="14223" y="7575"/>
                        </a:cubicBezTo>
                        <a:cubicBezTo>
                          <a:pt x="14443" y="7575"/>
                          <a:pt x="14662" y="7551"/>
                          <a:pt x="14875" y="7506"/>
                        </a:cubicBezTo>
                        <a:cubicBezTo>
                          <a:pt x="15518" y="7462"/>
                          <a:pt x="16143" y="7213"/>
                          <a:pt x="16671" y="6670"/>
                        </a:cubicBezTo>
                        <a:cubicBezTo>
                          <a:pt x="17931" y="5377"/>
                          <a:pt x="18089" y="3363"/>
                          <a:pt x="17638" y="1696"/>
                        </a:cubicBezTo>
                        <a:cubicBezTo>
                          <a:pt x="17875" y="1575"/>
                          <a:pt x="18140" y="1512"/>
                          <a:pt x="18405" y="1512"/>
                        </a:cubicBezTo>
                        <a:cubicBezTo>
                          <a:pt x="18468" y="1512"/>
                          <a:pt x="18531" y="1515"/>
                          <a:pt x="18594" y="1523"/>
                        </a:cubicBezTo>
                        <a:cubicBezTo>
                          <a:pt x="18603" y="1009"/>
                          <a:pt x="18527" y="495"/>
                          <a:pt x="1837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8" name="Google Shape;3648;p65"/>
                  <p:cNvSpPr/>
                  <p:nvPr/>
                </p:nvSpPr>
                <p:spPr>
                  <a:xfrm>
                    <a:off x="4878451" y="1553788"/>
                    <a:ext cx="119904" cy="940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8" h="3927" extrusionOk="0">
                        <a:moveTo>
                          <a:pt x="4248" y="0"/>
                        </a:moveTo>
                        <a:cubicBezTo>
                          <a:pt x="4230" y="0"/>
                          <a:pt x="4211" y="2"/>
                          <a:pt x="4191" y="8"/>
                        </a:cubicBezTo>
                        <a:cubicBezTo>
                          <a:pt x="2874" y="382"/>
                          <a:pt x="1538" y="671"/>
                          <a:pt x="226" y="1032"/>
                        </a:cubicBezTo>
                        <a:cubicBezTo>
                          <a:pt x="159" y="1050"/>
                          <a:pt x="121" y="1089"/>
                          <a:pt x="101" y="1132"/>
                        </a:cubicBezTo>
                        <a:cubicBezTo>
                          <a:pt x="24" y="1209"/>
                          <a:pt x="1" y="1325"/>
                          <a:pt x="58" y="1440"/>
                        </a:cubicBezTo>
                        <a:cubicBezTo>
                          <a:pt x="571" y="2458"/>
                          <a:pt x="1418" y="3926"/>
                          <a:pt x="2668" y="3926"/>
                        </a:cubicBezTo>
                        <a:cubicBezTo>
                          <a:pt x="2857" y="3926"/>
                          <a:pt x="3056" y="3892"/>
                          <a:pt x="3264" y="3818"/>
                        </a:cubicBezTo>
                        <a:cubicBezTo>
                          <a:pt x="4792" y="3275"/>
                          <a:pt x="5007" y="1507"/>
                          <a:pt x="4470" y="171"/>
                        </a:cubicBezTo>
                        <a:cubicBezTo>
                          <a:pt x="4433" y="74"/>
                          <a:pt x="4351" y="0"/>
                          <a:pt x="4248" y="0"/>
                        </a:cubicBezTo>
                        <a:close/>
                      </a:path>
                    </a:pathLst>
                  </a:custGeom>
                  <a:solidFill>
                    <a:srgbClr val="51339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9" name="Google Shape;3649;p65"/>
                  <p:cNvSpPr/>
                  <p:nvPr/>
                </p:nvSpPr>
                <p:spPr>
                  <a:xfrm>
                    <a:off x="5100586" y="1497913"/>
                    <a:ext cx="108412" cy="93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8" h="3903" extrusionOk="0">
                        <a:moveTo>
                          <a:pt x="4226" y="1"/>
                        </a:moveTo>
                        <a:cubicBezTo>
                          <a:pt x="4211" y="1"/>
                          <a:pt x="4194" y="2"/>
                          <a:pt x="4177" y="6"/>
                        </a:cubicBezTo>
                        <a:cubicBezTo>
                          <a:pt x="2841" y="294"/>
                          <a:pt x="1524" y="655"/>
                          <a:pt x="188" y="929"/>
                        </a:cubicBezTo>
                        <a:cubicBezTo>
                          <a:pt x="54" y="958"/>
                          <a:pt x="0" y="1082"/>
                          <a:pt x="11" y="1203"/>
                        </a:cubicBezTo>
                        <a:cubicBezTo>
                          <a:pt x="145" y="2536"/>
                          <a:pt x="1029" y="3902"/>
                          <a:pt x="2445" y="3902"/>
                        </a:cubicBezTo>
                        <a:cubicBezTo>
                          <a:pt x="2550" y="3902"/>
                          <a:pt x="2658" y="3895"/>
                          <a:pt x="2769" y="3879"/>
                        </a:cubicBezTo>
                        <a:cubicBezTo>
                          <a:pt x="4432" y="3648"/>
                          <a:pt x="4527" y="1601"/>
                          <a:pt x="4509" y="290"/>
                        </a:cubicBezTo>
                        <a:cubicBezTo>
                          <a:pt x="4509" y="159"/>
                          <a:pt x="4432" y="68"/>
                          <a:pt x="4331" y="39"/>
                        </a:cubicBezTo>
                        <a:cubicBezTo>
                          <a:pt x="4302" y="15"/>
                          <a:pt x="4269" y="1"/>
                          <a:pt x="4226" y="1"/>
                        </a:cubicBezTo>
                        <a:close/>
                      </a:path>
                    </a:pathLst>
                  </a:custGeom>
                  <a:solidFill>
                    <a:srgbClr val="51339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0" name="Google Shape;3650;p65"/>
                  <p:cNvSpPr/>
                  <p:nvPr/>
                </p:nvSpPr>
                <p:spPr>
                  <a:xfrm>
                    <a:off x="4899374" y="1562023"/>
                    <a:ext cx="48244" cy="67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5" h="2831" extrusionOk="0">
                        <a:moveTo>
                          <a:pt x="2015" y="0"/>
                        </a:moveTo>
                        <a:lnTo>
                          <a:pt x="2015" y="0"/>
                        </a:lnTo>
                        <a:cubicBezTo>
                          <a:pt x="1798" y="58"/>
                          <a:pt x="1578" y="111"/>
                          <a:pt x="1356" y="163"/>
                        </a:cubicBezTo>
                        <a:cubicBezTo>
                          <a:pt x="1279" y="298"/>
                          <a:pt x="1203" y="428"/>
                          <a:pt x="1121" y="562"/>
                        </a:cubicBezTo>
                        <a:cubicBezTo>
                          <a:pt x="775" y="1149"/>
                          <a:pt x="424" y="1740"/>
                          <a:pt x="78" y="2326"/>
                        </a:cubicBezTo>
                        <a:cubicBezTo>
                          <a:pt x="54" y="2369"/>
                          <a:pt x="25" y="2407"/>
                          <a:pt x="1" y="2451"/>
                        </a:cubicBezTo>
                        <a:cubicBezTo>
                          <a:pt x="101" y="2585"/>
                          <a:pt x="207" y="2711"/>
                          <a:pt x="323" y="2831"/>
                        </a:cubicBezTo>
                        <a:cubicBezTo>
                          <a:pt x="356" y="2773"/>
                          <a:pt x="390" y="2720"/>
                          <a:pt x="418" y="2667"/>
                        </a:cubicBezTo>
                        <a:cubicBezTo>
                          <a:pt x="784" y="2061"/>
                          <a:pt x="1145" y="1456"/>
                          <a:pt x="1505" y="855"/>
                        </a:cubicBezTo>
                        <a:cubicBezTo>
                          <a:pt x="1678" y="567"/>
                          <a:pt x="1846" y="284"/>
                          <a:pt x="201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1" name="Google Shape;3651;p65"/>
                  <p:cNvSpPr/>
                  <p:nvPr/>
                </p:nvSpPr>
                <p:spPr>
                  <a:xfrm>
                    <a:off x="4915150" y="1553740"/>
                    <a:ext cx="63879" cy="890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8" h="3720" extrusionOk="0">
                        <a:moveTo>
                          <a:pt x="2658" y="0"/>
                        </a:moveTo>
                        <a:cubicBezTo>
                          <a:pt x="2432" y="67"/>
                          <a:pt x="2201" y="125"/>
                          <a:pt x="1975" y="187"/>
                        </a:cubicBezTo>
                        <a:cubicBezTo>
                          <a:pt x="1634" y="697"/>
                          <a:pt x="1312" y="1216"/>
                          <a:pt x="995" y="1740"/>
                        </a:cubicBezTo>
                        <a:cubicBezTo>
                          <a:pt x="726" y="2181"/>
                          <a:pt x="466" y="2629"/>
                          <a:pt x="216" y="3086"/>
                        </a:cubicBezTo>
                        <a:cubicBezTo>
                          <a:pt x="145" y="3219"/>
                          <a:pt x="72" y="3354"/>
                          <a:pt x="0" y="3485"/>
                        </a:cubicBezTo>
                        <a:cubicBezTo>
                          <a:pt x="116" y="3576"/>
                          <a:pt x="231" y="3658"/>
                          <a:pt x="356" y="3720"/>
                        </a:cubicBezTo>
                        <a:cubicBezTo>
                          <a:pt x="433" y="3580"/>
                          <a:pt x="515" y="3441"/>
                          <a:pt x="591" y="3306"/>
                        </a:cubicBezTo>
                        <a:cubicBezTo>
                          <a:pt x="846" y="2855"/>
                          <a:pt x="1110" y="2407"/>
                          <a:pt x="1380" y="1966"/>
                        </a:cubicBezTo>
                        <a:cubicBezTo>
                          <a:pt x="1793" y="1298"/>
                          <a:pt x="2225" y="644"/>
                          <a:pt x="266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2" name="Google Shape;3652;p65"/>
                  <p:cNvSpPr/>
                  <p:nvPr/>
                </p:nvSpPr>
                <p:spPr>
                  <a:xfrm>
                    <a:off x="5114974" y="1503348"/>
                    <a:ext cx="61029" cy="719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9" h="3004" extrusionOk="0">
                        <a:moveTo>
                          <a:pt x="2548" y="0"/>
                        </a:moveTo>
                        <a:cubicBezTo>
                          <a:pt x="2283" y="63"/>
                          <a:pt x="2023" y="130"/>
                          <a:pt x="1759" y="192"/>
                        </a:cubicBezTo>
                        <a:cubicBezTo>
                          <a:pt x="1601" y="400"/>
                          <a:pt x="1437" y="611"/>
                          <a:pt x="1279" y="826"/>
                        </a:cubicBezTo>
                        <a:cubicBezTo>
                          <a:pt x="890" y="1351"/>
                          <a:pt x="506" y="1884"/>
                          <a:pt x="135" y="2423"/>
                        </a:cubicBezTo>
                        <a:cubicBezTo>
                          <a:pt x="91" y="2489"/>
                          <a:pt x="49" y="2556"/>
                          <a:pt x="0" y="2624"/>
                        </a:cubicBezTo>
                        <a:cubicBezTo>
                          <a:pt x="97" y="2764"/>
                          <a:pt x="202" y="2889"/>
                          <a:pt x="313" y="3004"/>
                        </a:cubicBezTo>
                        <a:cubicBezTo>
                          <a:pt x="375" y="2922"/>
                          <a:pt x="433" y="2840"/>
                          <a:pt x="491" y="2758"/>
                        </a:cubicBezTo>
                        <a:cubicBezTo>
                          <a:pt x="865" y="2221"/>
                          <a:pt x="1251" y="1687"/>
                          <a:pt x="1644" y="1163"/>
                        </a:cubicBezTo>
                        <a:cubicBezTo>
                          <a:pt x="1937" y="774"/>
                          <a:pt x="2240" y="385"/>
                          <a:pt x="254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3" name="Google Shape;3653;p65"/>
                  <p:cNvSpPr/>
                  <p:nvPr/>
                </p:nvSpPr>
                <p:spPr>
                  <a:xfrm>
                    <a:off x="5130271" y="1497698"/>
                    <a:ext cx="77119" cy="895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21" h="3740" extrusionOk="0">
                        <a:moveTo>
                          <a:pt x="2986" y="0"/>
                        </a:moveTo>
                        <a:cubicBezTo>
                          <a:pt x="2971" y="0"/>
                          <a:pt x="2955" y="2"/>
                          <a:pt x="2937" y="6"/>
                        </a:cubicBezTo>
                        <a:cubicBezTo>
                          <a:pt x="2850" y="20"/>
                          <a:pt x="2768" y="39"/>
                          <a:pt x="2682" y="59"/>
                        </a:cubicBezTo>
                        <a:cubicBezTo>
                          <a:pt x="2673" y="73"/>
                          <a:pt x="2659" y="92"/>
                          <a:pt x="2648" y="106"/>
                        </a:cubicBezTo>
                        <a:cubicBezTo>
                          <a:pt x="2289" y="558"/>
                          <a:pt x="1932" y="1015"/>
                          <a:pt x="1577" y="1472"/>
                        </a:cubicBezTo>
                        <a:cubicBezTo>
                          <a:pt x="1058" y="2149"/>
                          <a:pt x="496" y="2812"/>
                          <a:pt x="0" y="3519"/>
                        </a:cubicBezTo>
                        <a:cubicBezTo>
                          <a:pt x="126" y="3605"/>
                          <a:pt x="260" y="3682"/>
                          <a:pt x="404" y="3739"/>
                        </a:cubicBezTo>
                        <a:cubicBezTo>
                          <a:pt x="952" y="3081"/>
                          <a:pt x="1452" y="2379"/>
                          <a:pt x="1981" y="1712"/>
                        </a:cubicBezTo>
                        <a:cubicBezTo>
                          <a:pt x="2336" y="1255"/>
                          <a:pt x="2692" y="798"/>
                          <a:pt x="3052" y="347"/>
                        </a:cubicBezTo>
                        <a:cubicBezTo>
                          <a:pt x="3110" y="275"/>
                          <a:pt x="3167" y="203"/>
                          <a:pt x="3221" y="130"/>
                        </a:cubicBezTo>
                        <a:cubicBezTo>
                          <a:pt x="3192" y="88"/>
                          <a:pt x="3143" y="53"/>
                          <a:pt x="3091" y="39"/>
                        </a:cubicBezTo>
                        <a:cubicBezTo>
                          <a:pt x="3062" y="15"/>
                          <a:pt x="3029" y="0"/>
                          <a:pt x="29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4" name="Google Shape;3654;p65"/>
                  <p:cNvSpPr/>
                  <p:nvPr/>
                </p:nvSpPr>
                <p:spPr>
                  <a:xfrm>
                    <a:off x="4816184" y="1582156"/>
                    <a:ext cx="210143" cy="975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77" h="4076" extrusionOk="0">
                        <a:moveTo>
                          <a:pt x="1655" y="0"/>
                        </a:moveTo>
                        <a:cubicBezTo>
                          <a:pt x="1102" y="111"/>
                          <a:pt x="554" y="226"/>
                          <a:pt x="1" y="342"/>
                        </a:cubicBezTo>
                        <a:cubicBezTo>
                          <a:pt x="16" y="389"/>
                          <a:pt x="25" y="437"/>
                          <a:pt x="40" y="481"/>
                        </a:cubicBezTo>
                        <a:cubicBezTo>
                          <a:pt x="69" y="568"/>
                          <a:pt x="102" y="663"/>
                          <a:pt x="184" y="701"/>
                        </a:cubicBezTo>
                        <a:cubicBezTo>
                          <a:pt x="208" y="716"/>
                          <a:pt x="242" y="721"/>
                          <a:pt x="271" y="721"/>
                        </a:cubicBezTo>
                        <a:cubicBezTo>
                          <a:pt x="333" y="721"/>
                          <a:pt x="395" y="697"/>
                          <a:pt x="453" y="677"/>
                        </a:cubicBezTo>
                        <a:cubicBezTo>
                          <a:pt x="766" y="557"/>
                          <a:pt x="1073" y="437"/>
                          <a:pt x="1385" y="322"/>
                        </a:cubicBezTo>
                        <a:cubicBezTo>
                          <a:pt x="1857" y="1855"/>
                          <a:pt x="2919" y="3407"/>
                          <a:pt x="4499" y="3926"/>
                        </a:cubicBezTo>
                        <a:cubicBezTo>
                          <a:pt x="4807" y="4028"/>
                          <a:pt x="5104" y="4075"/>
                          <a:pt x="5388" y="4075"/>
                        </a:cubicBezTo>
                        <a:cubicBezTo>
                          <a:pt x="5778" y="4075"/>
                          <a:pt x="6142" y="3989"/>
                          <a:pt x="6484" y="3840"/>
                        </a:cubicBezTo>
                        <a:cubicBezTo>
                          <a:pt x="6730" y="3768"/>
                          <a:pt x="6969" y="3671"/>
                          <a:pt x="7196" y="3542"/>
                        </a:cubicBezTo>
                        <a:cubicBezTo>
                          <a:pt x="8003" y="3085"/>
                          <a:pt x="8531" y="2331"/>
                          <a:pt x="8719" y="1427"/>
                        </a:cubicBezTo>
                        <a:cubicBezTo>
                          <a:pt x="8757" y="1231"/>
                          <a:pt x="8766" y="971"/>
                          <a:pt x="8777" y="692"/>
                        </a:cubicBezTo>
                        <a:lnTo>
                          <a:pt x="8777" y="692"/>
                        </a:lnTo>
                        <a:cubicBezTo>
                          <a:pt x="8565" y="976"/>
                          <a:pt x="8382" y="1278"/>
                          <a:pt x="8185" y="1571"/>
                        </a:cubicBezTo>
                        <a:cubicBezTo>
                          <a:pt x="7488" y="2600"/>
                          <a:pt x="6455" y="3566"/>
                          <a:pt x="5220" y="3566"/>
                        </a:cubicBezTo>
                        <a:lnTo>
                          <a:pt x="5162" y="3566"/>
                        </a:lnTo>
                        <a:cubicBezTo>
                          <a:pt x="4279" y="3547"/>
                          <a:pt x="3471" y="3008"/>
                          <a:pt x="2908" y="2327"/>
                        </a:cubicBezTo>
                        <a:cubicBezTo>
                          <a:pt x="2351" y="1639"/>
                          <a:pt x="2001" y="812"/>
                          <a:pt x="165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5" name="Google Shape;3655;p65"/>
                  <p:cNvSpPr/>
                  <p:nvPr/>
                </p:nvSpPr>
                <p:spPr>
                  <a:xfrm>
                    <a:off x="5233355" y="1484459"/>
                    <a:ext cx="5555" cy="405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2" h="1693" extrusionOk="0">
                        <a:moveTo>
                          <a:pt x="1" y="1"/>
                        </a:moveTo>
                        <a:cubicBezTo>
                          <a:pt x="145" y="539"/>
                          <a:pt x="227" y="1116"/>
                          <a:pt x="232" y="1693"/>
                        </a:cubicBezTo>
                        <a:cubicBezTo>
                          <a:pt x="232" y="1116"/>
                          <a:pt x="150" y="539"/>
                          <a:pt x="6" y="1"/>
                        </a:cubicBezTo>
                        <a:close/>
                      </a:path>
                    </a:pathLst>
                  </a:custGeom>
                  <a:solidFill>
                    <a:srgbClr val="DE6B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6" name="Google Shape;3656;p65"/>
                  <p:cNvSpPr/>
                  <p:nvPr/>
                </p:nvSpPr>
                <p:spPr>
                  <a:xfrm>
                    <a:off x="5080022" y="1471245"/>
                    <a:ext cx="176289" cy="1536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3" h="6417" extrusionOk="0">
                        <a:moveTo>
                          <a:pt x="7353" y="0"/>
                        </a:moveTo>
                        <a:cubicBezTo>
                          <a:pt x="6910" y="126"/>
                          <a:pt x="6459" y="231"/>
                          <a:pt x="6021" y="351"/>
                        </a:cubicBezTo>
                        <a:cubicBezTo>
                          <a:pt x="5954" y="370"/>
                          <a:pt x="5892" y="390"/>
                          <a:pt x="5839" y="433"/>
                        </a:cubicBezTo>
                        <a:cubicBezTo>
                          <a:pt x="5694" y="558"/>
                          <a:pt x="5757" y="789"/>
                          <a:pt x="5819" y="967"/>
                        </a:cubicBezTo>
                        <a:cubicBezTo>
                          <a:pt x="6118" y="1807"/>
                          <a:pt x="6171" y="2744"/>
                          <a:pt x="5882" y="3586"/>
                        </a:cubicBezTo>
                        <a:cubicBezTo>
                          <a:pt x="5588" y="4427"/>
                          <a:pt x="4935" y="5157"/>
                          <a:pt x="4089" y="5441"/>
                        </a:cubicBezTo>
                        <a:cubicBezTo>
                          <a:pt x="3787" y="5541"/>
                          <a:pt x="3460" y="5585"/>
                          <a:pt x="3133" y="5585"/>
                        </a:cubicBezTo>
                        <a:cubicBezTo>
                          <a:pt x="2576" y="5585"/>
                          <a:pt x="2008" y="5454"/>
                          <a:pt x="1504" y="5253"/>
                        </a:cubicBezTo>
                        <a:cubicBezTo>
                          <a:pt x="970" y="5041"/>
                          <a:pt x="528" y="4580"/>
                          <a:pt x="0" y="4364"/>
                        </a:cubicBezTo>
                        <a:lnTo>
                          <a:pt x="0" y="4364"/>
                        </a:lnTo>
                        <a:cubicBezTo>
                          <a:pt x="187" y="4682"/>
                          <a:pt x="360" y="5008"/>
                          <a:pt x="548" y="5239"/>
                        </a:cubicBezTo>
                        <a:cubicBezTo>
                          <a:pt x="1129" y="5955"/>
                          <a:pt x="1946" y="6377"/>
                          <a:pt x="2873" y="6416"/>
                        </a:cubicBezTo>
                        <a:lnTo>
                          <a:pt x="2989" y="6416"/>
                        </a:lnTo>
                        <a:cubicBezTo>
                          <a:pt x="3210" y="6416"/>
                          <a:pt x="3431" y="6392"/>
                          <a:pt x="3643" y="6348"/>
                        </a:cubicBezTo>
                        <a:cubicBezTo>
                          <a:pt x="4286" y="6306"/>
                          <a:pt x="4911" y="6055"/>
                          <a:pt x="5439" y="5512"/>
                        </a:cubicBezTo>
                        <a:cubicBezTo>
                          <a:pt x="6291" y="4642"/>
                          <a:pt x="6637" y="3442"/>
                          <a:pt x="6637" y="2245"/>
                        </a:cubicBezTo>
                        <a:cubicBezTo>
                          <a:pt x="6632" y="1668"/>
                          <a:pt x="6550" y="1091"/>
                          <a:pt x="6406" y="553"/>
                        </a:cubicBezTo>
                        <a:lnTo>
                          <a:pt x="6411" y="553"/>
                        </a:lnTo>
                        <a:cubicBezTo>
                          <a:pt x="6406" y="548"/>
                          <a:pt x="6406" y="543"/>
                          <a:pt x="6406" y="539"/>
                        </a:cubicBezTo>
                        <a:cubicBezTo>
                          <a:pt x="6641" y="419"/>
                          <a:pt x="6905" y="351"/>
                          <a:pt x="7174" y="351"/>
                        </a:cubicBezTo>
                        <a:cubicBezTo>
                          <a:pt x="7238" y="351"/>
                          <a:pt x="7300" y="357"/>
                          <a:pt x="7362" y="366"/>
                        </a:cubicBezTo>
                        <a:cubicBezTo>
                          <a:pt x="7362" y="241"/>
                          <a:pt x="7362" y="120"/>
                          <a:pt x="735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7" name="Google Shape;3657;p65"/>
                  <p:cNvSpPr/>
                  <p:nvPr/>
                </p:nvSpPr>
                <p:spPr>
                  <a:xfrm>
                    <a:off x="5023285" y="1540957"/>
                    <a:ext cx="42474" cy="288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4" h="1207" extrusionOk="0">
                        <a:moveTo>
                          <a:pt x="933" y="0"/>
                        </a:moveTo>
                        <a:cubicBezTo>
                          <a:pt x="842" y="0"/>
                          <a:pt x="750" y="20"/>
                          <a:pt x="659" y="58"/>
                        </a:cubicBezTo>
                        <a:cubicBezTo>
                          <a:pt x="246" y="226"/>
                          <a:pt x="0" y="818"/>
                          <a:pt x="260" y="1207"/>
                        </a:cubicBezTo>
                        <a:cubicBezTo>
                          <a:pt x="346" y="905"/>
                          <a:pt x="505" y="659"/>
                          <a:pt x="789" y="548"/>
                        </a:cubicBezTo>
                        <a:cubicBezTo>
                          <a:pt x="794" y="548"/>
                          <a:pt x="803" y="544"/>
                          <a:pt x="807" y="539"/>
                        </a:cubicBezTo>
                        <a:cubicBezTo>
                          <a:pt x="851" y="519"/>
                          <a:pt x="889" y="510"/>
                          <a:pt x="929" y="510"/>
                        </a:cubicBezTo>
                        <a:lnTo>
                          <a:pt x="933" y="510"/>
                        </a:lnTo>
                        <a:cubicBezTo>
                          <a:pt x="1000" y="495"/>
                          <a:pt x="1073" y="486"/>
                          <a:pt x="1149" y="486"/>
                        </a:cubicBezTo>
                        <a:cubicBezTo>
                          <a:pt x="1394" y="486"/>
                          <a:pt x="1596" y="577"/>
                          <a:pt x="1774" y="721"/>
                        </a:cubicBezTo>
                        <a:cubicBezTo>
                          <a:pt x="1712" y="318"/>
                          <a:pt x="1332" y="0"/>
                          <a:pt x="933" y="0"/>
                        </a:cubicBezTo>
                        <a:close/>
                      </a:path>
                    </a:pathLst>
                  </a:custGeom>
                  <a:solidFill>
                    <a:srgbClr val="1D150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8" name="Google Shape;3658;p65"/>
                  <p:cNvSpPr/>
                  <p:nvPr/>
                </p:nvSpPr>
                <p:spPr>
                  <a:xfrm>
                    <a:off x="4711736" y="1515078"/>
                    <a:ext cx="93926" cy="939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23" h="3923" extrusionOk="0">
                        <a:moveTo>
                          <a:pt x="1961" y="1"/>
                        </a:moveTo>
                        <a:cubicBezTo>
                          <a:pt x="881" y="1"/>
                          <a:pt x="1" y="880"/>
                          <a:pt x="1" y="1961"/>
                        </a:cubicBezTo>
                        <a:cubicBezTo>
                          <a:pt x="1" y="3042"/>
                          <a:pt x="881" y="3922"/>
                          <a:pt x="1961" y="3922"/>
                        </a:cubicBezTo>
                        <a:cubicBezTo>
                          <a:pt x="3043" y="3922"/>
                          <a:pt x="3922" y="3042"/>
                          <a:pt x="3922" y="1961"/>
                        </a:cubicBezTo>
                        <a:cubicBezTo>
                          <a:pt x="3922" y="880"/>
                          <a:pt x="3043" y="1"/>
                          <a:pt x="1961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631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3659" name="Google Shape;3659;p65"/>
            <p:cNvGrpSpPr/>
            <p:nvPr/>
          </p:nvGrpSpPr>
          <p:grpSpPr>
            <a:xfrm>
              <a:off x="7247888" y="1158012"/>
              <a:ext cx="361123" cy="353225"/>
              <a:chOff x="488084" y="3164562"/>
              <a:chExt cx="535235" cy="523530"/>
            </a:xfrm>
          </p:grpSpPr>
          <p:grpSp>
            <p:nvGrpSpPr>
              <p:cNvPr id="3660" name="Google Shape;3660;p65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3661" name="Google Shape;3661;p65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2" name="Google Shape;3662;p65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3" name="Google Shape;3663;p65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4" name="Google Shape;3664;p65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5" name="Google Shape;3665;p65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6" name="Google Shape;3666;p65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7" name="Google Shape;3667;p65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8" name="Google Shape;3668;p65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9" name="Google Shape;3669;p65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0" name="Google Shape;3670;p65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1" name="Google Shape;3671;p65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72" name="Google Shape;3672;p65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3" name="Google Shape;3673;p65"/>
            <p:cNvGrpSpPr/>
            <p:nvPr/>
          </p:nvGrpSpPr>
          <p:grpSpPr>
            <a:xfrm rot="-611595">
              <a:off x="6812047" y="933859"/>
              <a:ext cx="253148" cy="247611"/>
              <a:chOff x="488084" y="3164562"/>
              <a:chExt cx="535235" cy="523530"/>
            </a:xfrm>
          </p:grpSpPr>
          <p:grpSp>
            <p:nvGrpSpPr>
              <p:cNvPr id="3674" name="Google Shape;3674;p65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3675" name="Google Shape;3675;p65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6" name="Google Shape;3676;p65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7" name="Google Shape;3677;p65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8" name="Google Shape;3678;p65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9" name="Google Shape;3679;p65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0" name="Google Shape;3680;p65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1" name="Google Shape;3681;p65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2" name="Google Shape;3682;p65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3" name="Google Shape;3683;p65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4" name="Google Shape;3684;p65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5" name="Google Shape;3685;p65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6" name="Google Shape;3686;p65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7" name="Google Shape;3687;p65"/>
            <p:cNvGrpSpPr/>
            <p:nvPr/>
          </p:nvGrpSpPr>
          <p:grpSpPr>
            <a:xfrm rot="1189459">
              <a:off x="6565288" y="1404589"/>
              <a:ext cx="199646" cy="195279"/>
              <a:chOff x="488084" y="3164562"/>
              <a:chExt cx="535235" cy="523530"/>
            </a:xfrm>
          </p:grpSpPr>
          <p:grpSp>
            <p:nvGrpSpPr>
              <p:cNvPr id="3688" name="Google Shape;3688;p65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3689" name="Google Shape;3689;p65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0" name="Google Shape;3690;p65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1" name="Google Shape;3691;p65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2" name="Google Shape;3692;p65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3" name="Google Shape;3693;p65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4" name="Google Shape;3694;p65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5" name="Google Shape;3695;p65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6" name="Google Shape;3696;p65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7" name="Google Shape;3697;p65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8" name="Google Shape;3698;p65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9" name="Google Shape;3699;p65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00" name="Google Shape;3700;p65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01" name="Google Shape;3701;p65"/>
          <p:cNvSpPr txBox="1">
            <a:spLocks noGrp="1"/>
          </p:cNvSpPr>
          <p:nvPr>
            <p:ph type="title"/>
          </p:nvPr>
        </p:nvSpPr>
        <p:spPr>
          <a:xfrm>
            <a:off x="1447800" y="2190475"/>
            <a:ext cx="2731200" cy="13647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KHÁM PHÁ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3702" name="Google Shape;3702;p65"/>
          <p:cNvSpPr txBox="1">
            <a:spLocks noGrp="1"/>
          </p:cNvSpPr>
          <p:nvPr>
            <p:ph type="title" idx="2"/>
          </p:nvPr>
        </p:nvSpPr>
        <p:spPr>
          <a:xfrm>
            <a:off x="2665050" y="981075"/>
            <a:ext cx="1513500" cy="14781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7471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43"/>
          <p:cNvSpPr txBox="1">
            <a:spLocks noGrp="1"/>
          </p:cNvSpPr>
          <p:nvPr>
            <p:ph type="subTitle" idx="1"/>
          </p:nvPr>
        </p:nvSpPr>
        <p:spPr>
          <a:xfrm>
            <a:off x="90647" y="57731"/>
            <a:ext cx="8805456" cy="997092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sắt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6,2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nặng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23,56 kg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sắt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nặng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lô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-gam?</a:t>
            </a:r>
            <a:endParaRPr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2"/>
          </p:nvPr>
        </p:nvSpPr>
        <p:spPr>
          <a:xfrm rot="21432797">
            <a:off x="1607268" y="3269228"/>
            <a:ext cx="4382647" cy="828300"/>
          </a:xfrm>
        </p:spPr>
        <p:txBody>
          <a:bodyPr/>
          <a:lstStyle/>
          <a:p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5"/>
          </p:nvPr>
        </p:nvSpPr>
        <p:spPr>
          <a:xfrm>
            <a:off x="5807572" y="4557659"/>
            <a:ext cx="3233400" cy="445200"/>
          </a:xfrm>
        </p:spPr>
        <p:txBody>
          <a:bodyPr/>
          <a:lstStyle/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44" name="Google Shape;1444;p43"/>
          <p:cNvGrpSpPr/>
          <p:nvPr/>
        </p:nvGrpSpPr>
        <p:grpSpPr>
          <a:xfrm>
            <a:off x="-785761" y="1226794"/>
            <a:ext cx="5740627" cy="1706883"/>
            <a:chOff x="1598596" y="1019476"/>
            <a:chExt cx="5740627" cy="1706883"/>
          </a:xfrm>
        </p:grpSpPr>
        <p:grpSp>
          <p:nvGrpSpPr>
            <p:cNvPr id="1445" name="Google Shape;1445;p43"/>
            <p:cNvGrpSpPr/>
            <p:nvPr/>
          </p:nvGrpSpPr>
          <p:grpSpPr>
            <a:xfrm>
              <a:off x="1598596" y="1928962"/>
              <a:ext cx="535235" cy="523530"/>
              <a:chOff x="488084" y="3164562"/>
              <a:chExt cx="535235" cy="523530"/>
            </a:xfrm>
          </p:grpSpPr>
          <p:grpSp>
            <p:nvGrpSpPr>
              <p:cNvPr id="1446" name="Google Shape;1446;p4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447" name="Google Shape;1447;p4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4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4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4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4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4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3" name="Google Shape;1453;p4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4" name="Google Shape;1454;p4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5" name="Google Shape;1455;p4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6" name="Google Shape;1456;p4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7" name="Google Shape;1457;p4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58" name="Google Shape;1458;p4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9" name="Google Shape;1459;p43"/>
            <p:cNvGrpSpPr/>
            <p:nvPr/>
          </p:nvGrpSpPr>
          <p:grpSpPr>
            <a:xfrm rot="-427683">
              <a:off x="2374598" y="1251834"/>
              <a:ext cx="375264" cy="367056"/>
              <a:chOff x="488084" y="3164562"/>
              <a:chExt cx="535235" cy="523530"/>
            </a:xfrm>
          </p:grpSpPr>
          <p:grpSp>
            <p:nvGrpSpPr>
              <p:cNvPr id="1460" name="Google Shape;1460;p4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461" name="Google Shape;1461;p4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4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4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4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4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4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4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4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4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4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1" name="Google Shape;1471;p4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2" name="Google Shape;1472;p4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3" name="Google Shape;1473;p43"/>
            <p:cNvGrpSpPr/>
            <p:nvPr/>
          </p:nvGrpSpPr>
          <p:grpSpPr>
            <a:xfrm rot="1189477">
              <a:off x="2642915" y="2436918"/>
              <a:ext cx="295913" cy="289441"/>
              <a:chOff x="488084" y="3164562"/>
              <a:chExt cx="535235" cy="523530"/>
            </a:xfrm>
          </p:grpSpPr>
          <p:grpSp>
            <p:nvGrpSpPr>
              <p:cNvPr id="1474" name="Google Shape;1474;p4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475" name="Google Shape;1475;p4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4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4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4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4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4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4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482;p4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483;p4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" name="Google Shape;1484;p4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" name="Google Shape;1485;p4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86" name="Google Shape;1486;p4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8" name="Google Shape;1488;p43"/>
            <p:cNvGrpSpPr/>
            <p:nvPr/>
          </p:nvGrpSpPr>
          <p:grpSpPr>
            <a:xfrm rot="862196">
              <a:off x="6490430" y="1367916"/>
              <a:ext cx="190620" cy="155909"/>
              <a:chOff x="656596" y="3387782"/>
              <a:chExt cx="313507" cy="256420"/>
            </a:xfrm>
          </p:grpSpPr>
          <p:sp>
            <p:nvSpPr>
              <p:cNvPr id="1490" name="Google Shape;1490;p43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3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3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2" name="Google Shape;1502;p43"/>
            <p:cNvGrpSpPr/>
            <p:nvPr/>
          </p:nvGrpSpPr>
          <p:grpSpPr>
            <a:xfrm rot="20955952">
              <a:off x="7057786" y="2145079"/>
              <a:ext cx="281437" cy="230190"/>
              <a:chOff x="656596" y="3387782"/>
              <a:chExt cx="313507" cy="256420"/>
            </a:xfrm>
          </p:grpSpPr>
          <p:sp>
            <p:nvSpPr>
              <p:cNvPr id="1504" name="Google Shape;1504;p43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43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5" name="Google Shape;1515;p43"/>
            <p:cNvGrpSpPr/>
            <p:nvPr/>
          </p:nvGrpSpPr>
          <p:grpSpPr>
            <a:xfrm>
              <a:off x="3028394" y="1019476"/>
              <a:ext cx="1571746" cy="1429088"/>
              <a:chOff x="841866" y="2830633"/>
              <a:chExt cx="605123" cy="550199"/>
            </a:xfrm>
          </p:grpSpPr>
          <p:sp>
            <p:nvSpPr>
              <p:cNvPr id="1516" name="Google Shape;1516;p43"/>
              <p:cNvSpPr/>
              <p:nvPr/>
            </p:nvSpPr>
            <p:spPr>
              <a:xfrm>
                <a:off x="841866" y="2830633"/>
                <a:ext cx="605123" cy="550199"/>
              </a:xfrm>
              <a:custGeom>
                <a:avLst/>
                <a:gdLst/>
                <a:ahLst/>
                <a:cxnLst/>
                <a:rect l="l" t="t" r="r" b="b"/>
                <a:pathLst>
                  <a:path w="25274" h="22980" extrusionOk="0">
                    <a:moveTo>
                      <a:pt x="12651" y="1"/>
                    </a:moveTo>
                    <a:cubicBezTo>
                      <a:pt x="11779" y="1"/>
                      <a:pt x="10892" y="101"/>
                      <a:pt x="10006" y="310"/>
                    </a:cubicBezTo>
                    <a:cubicBezTo>
                      <a:pt x="3831" y="1761"/>
                      <a:pt x="1" y="7946"/>
                      <a:pt x="1456" y="14121"/>
                    </a:cubicBezTo>
                    <a:cubicBezTo>
                      <a:pt x="2700" y="19410"/>
                      <a:pt x="7415" y="22979"/>
                      <a:pt x="12623" y="22979"/>
                    </a:cubicBezTo>
                    <a:cubicBezTo>
                      <a:pt x="13495" y="22979"/>
                      <a:pt x="14382" y="22879"/>
                      <a:pt x="15268" y="22670"/>
                    </a:cubicBezTo>
                    <a:cubicBezTo>
                      <a:pt x="21443" y="21219"/>
                      <a:pt x="25273" y="15034"/>
                      <a:pt x="23818" y="8858"/>
                    </a:cubicBezTo>
                    <a:cubicBezTo>
                      <a:pt x="22574" y="3569"/>
                      <a:pt x="17859" y="1"/>
                      <a:pt x="12651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43"/>
              <p:cNvSpPr/>
              <p:nvPr/>
            </p:nvSpPr>
            <p:spPr>
              <a:xfrm>
                <a:off x="973263" y="3218166"/>
                <a:ext cx="422202" cy="162617"/>
              </a:xfrm>
              <a:custGeom>
                <a:avLst/>
                <a:gdLst/>
                <a:ahLst/>
                <a:cxnLst/>
                <a:rect l="l" t="t" r="r" b="b"/>
                <a:pathLst>
                  <a:path w="17634" h="6792" extrusionOk="0">
                    <a:moveTo>
                      <a:pt x="17633" y="1"/>
                    </a:moveTo>
                    <a:lnTo>
                      <a:pt x="17633" y="1"/>
                    </a:lnTo>
                    <a:cubicBezTo>
                      <a:pt x="16214" y="3154"/>
                      <a:pt x="13404" y="5634"/>
                      <a:pt x="9780" y="6484"/>
                    </a:cubicBezTo>
                    <a:cubicBezTo>
                      <a:pt x="13404" y="5634"/>
                      <a:pt x="16220" y="3154"/>
                      <a:pt x="17633" y="1"/>
                    </a:cubicBezTo>
                    <a:close/>
                    <a:moveTo>
                      <a:pt x="0" y="4293"/>
                    </a:moveTo>
                    <a:lnTo>
                      <a:pt x="0" y="4293"/>
                    </a:lnTo>
                    <a:cubicBezTo>
                      <a:pt x="1672" y="5626"/>
                      <a:pt x="3705" y="6480"/>
                      <a:pt x="5872" y="6721"/>
                    </a:cubicBezTo>
                    <a:lnTo>
                      <a:pt x="5872" y="6721"/>
                    </a:lnTo>
                    <a:cubicBezTo>
                      <a:pt x="3706" y="6479"/>
                      <a:pt x="1673" y="5622"/>
                      <a:pt x="0" y="4293"/>
                    </a:cubicBezTo>
                    <a:close/>
                    <a:moveTo>
                      <a:pt x="9758" y="6489"/>
                    </a:moveTo>
                    <a:cubicBezTo>
                      <a:pt x="8883" y="6698"/>
                      <a:pt x="8006" y="6792"/>
                      <a:pt x="7140" y="6792"/>
                    </a:cubicBezTo>
                    <a:lnTo>
                      <a:pt x="7140" y="6792"/>
                    </a:lnTo>
                    <a:cubicBezTo>
                      <a:pt x="6713" y="6792"/>
                      <a:pt x="6290" y="6768"/>
                      <a:pt x="5872" y="6721"/>
                    </a:cubicBezTo>
                    <a:lnTo>
                      <a:pt x="5872" y="6721"/>
                    </a:lnTo>
                    <a:cubicBezTo>
                      <a:pt x="6290" y="6768"/>
                      <a:pt x="6712" y="6792"/>
                      <a:pt x="7137" y="6792"/>
                    </a:cubicBezTo>
                    <a:cubicBezTo>
                      <a:pt x="7138" y="6792"/>
                      <a:pt x="7139" y="6792"/>
                      <a:pt x="7140" y="6792"/>
                    </a:cubicBezTo>
                    <a:lnTo>
                      <a:pt x="7140" y="6792"/>
                    </a:lnTo>
                    <a:cubicBezTo>
                      <a:pt x="7141" y="6792"/>
                      <a:pt x="7141" y="6792"/>
                      <a:pt x="7142" y="6792"/>
                    </a:cubicBezTo>
                    <a:cubicBezTo>
                      <a:pt x="8005" y="6792"/>
                      <a:pt x="8882" y="6698"/>
                      <a:pt x="9758" y="6489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43"/>
              <p:cNvSpPr/>
              <p:nvPr/>
            </p:nvSpPr>
            <p:spPr>
              <a:xfrm>
                <a:off x="959807" y="3205884"/>
                <a:ext cx="440805" cy="174900"/>
              </a:xfrm>
              <a:custGeom>
                <a:avLst/>
                <a:gdLst/>
                <a:ahLst/>
                <a:cxnLst/>
                <a:rect l="l" t="t" r="r" b="b"/>
                <a:pathLst>
                  <a:path w="18411" h="7305" extrusionOk="0">
                    <a:moveTo>
                      <a:pt x="18411" y="1"/>
                    </a:moveTo>
                    <a:cubicBezTo>
                      <a:pt x="17392" y="1125"/>
                      <a:pt x="16215" y="2119"/>
                      <a:pt x="14898" y="2942"/>
                    </a:cubicBezTo>
                    <a:cubicBezTo>
                      <a:pt x="14994" y="3643"/>
                      <a:pt x="14633" y="4435"/>
                      <a:pt x="13846" y="4652"/>
                    </a:cubicBezTo>
                    <a:cubicBezTo>
                      <a:pt x="13730" y="4686"/>
                      <a:pt x="13610" y="4701"/>
                      <a:pt x="13485" y="4701"/>
                    </a:cubicBezTo>
                    <a:cubicBezTo>
                      <a:pt x="13076" y="4701"/>
                      <a:pt x="12668" y="4522"/>
                      <a:pt x="12375" y="4233"/>
                    </a:cubicBezTo>
                    <a:cubicBezTo>
                      <a:pt x="11577" y="4556"/>
                      <a:pt x="10746" y="4825"/>
                      <a:pt x="9880" y="5027"/>
                    </a:cubicBezTo>
                    <a:cubicBezTo>
                      <a:pt x="8593" y="5329"/>
                      <a:pt x="7310" y="5473"/>
                      <a:pt x="6041" y="5473"/>
                    </a:cubicBezTo>
                    <a:cubicBezTo>
                      <a:pt x="3941" y="5473"/>
                      <a:pt x="1898" y="5075"/>
                      <a:pt x="1" y="4335"/>
                    </a:cubicBezTo>
                    <a:lnTo>
                      <a:pt x="1" y="4335"/>
                    </a:lnTo>
                    <a:cubicBezTo>
                      <a:pt x="183" y="4499"/>
                      <a:pt x="370" y="4657"/>
                      <a:pt x="562" y="4806"/>
                    </a:cubicBezTo>
                    <a:cubicBezTo>
                      <a:pt x="2557" y="6391"/>
                      <a:pt x="5065" y="7305"/>
                      <a:pt x="7699" y="7305"/>
                    </a:cubicBezTo>
                    <a:cubicBezTo>
                      <a:pt x="8574" y="7305"/>
                      <a:pt x="9458" y="7209"/>
                      <a:pt x="10342" y="6997"/>
                    </a:cubicBezTo>
                    <a:cubicBezTo>
                      <a:pt x="13966" y="6147"/>
                      <a:pt x="16776" y="3667"/>
                      <a:pt x="18195" y="514"/>
                    </a:cubicBezTo>
                    <a:cubicBezTo>
                      <a:pt x="18271" y="347"/>
                      <a:pt x="18344" y="174"/>
                      <a:pt x="18411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43"/>
              <p:cNvSpPr/>
              <p:nvPr/>
            </p:nvSpPr>
            <p:spPr>
              <a:xfrm>
                <a:off x="924348" y="2996124"/>
                <a:ext cx="73910" cy="74126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3096" extrusionOk="0">
                    <a:moveTo>
                      <a:pt x="1832" y="1"/>
                    </a:moveTo>
                    <a:cubicBezTo>
                      <a:pt x="1515" y="1"/>
                      <a:pt x="1217" y="134"/>
                      <a:pt x="1087" y="429"/>
                    </a:cubicBezTo>
                    <a:cubicBezTo>
                      <a:pt x="1241" y="832"/>
                      <a:pt x="1092" y="1159"/>
                      <a:pt x="751" y="1427"/>
                    </a:cubicBezTo>
                    <a:cubicBezTo>
                      <a:pt x="289" y="1471"/>
                      <a:pt x="1" y="2053"/>
                      <a:pt x="178" y="2485"/>
                    </a:cubicBezTo>
                    <a:cubicBezTo>
                      <a:pt x="338" y="2869"/>
                      <a:pt x="761" y="3095"/>
                      <a:pt x="1178" y="3095"/>
                    </a:cubicBezTo>
                    <a:cubicBezTo>
                      <a:pt x="1232" y="3095"/>
                      <a:pt x="1280" y="3091"/>
                      <a:pt x="1332" y="3081"/>
                    </a:cubicBezTo>
                    <a:cubicBezTo>
                      <a:pt x="1793" y="3018"/>
                      <a:pt x="2192" y="2716"/>
                      <a:pt x="2481" y="2350"/>
                    </a:cubicBezTo>
                    <a:cubicBezTo>
                      <a:pt x="2889" y="1817"/>
                      <a:pt x="3086" y="1039"/>
                      <a:pt x="2735" y="467"/>
                    </a:cubicBezTo>
                    <a:cubicBezTo>
                      <a:pt x="2549" y="163"/>
                      <a:pt x="2183" y="1"/>
                      <a:pt x="1832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43"/>
              <p:cNvSpPr/>
              <p:nvPr/>
            </p:nvSpPr>
            <p:spPr>
              <a:xfrm>
                <a:off x="907780" y="3087943"/>
                <a:ext cx="115570" cy="115307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4816" extrusionOk="0">
                    <a:moveTo>
                      <a:pt x="2947" y="1"/>
                    </a:moveTo>
                    <a:cubicBezTo>
                      <a:pt x="2183" y="1"/>
                      <a:pt x="1424" y="587"/>
                      <a:pt x="1366" y="1351"/>
                    </a:cubicBezTo>
                    <a:cubicBezTo>
                      <a:pt x="1342" y="1697"/>
                      <a:pt x="1453" y="1749"/>
                      <a:pt x="1116" y="1831"/>
                    </a:cubicBezTo>
                    <a:cubicBezTo>
                      <a:pt x="415" y="2014"/>
                      <a:pt x="1" y="2855"/>
                      <a:pt x="193" y="3552"/>
                    </a:cubicBezTo>
                    <a:cubicBezTo>
                      <a:pt x="391" y="4248"/>
                      <a:pt x="1083" y="4743"/>
                      <a:pt x="1804" y="4806"/>
                    </a:cubicBezTo>
                    <a:cubicBezTo>
                      <a:pt x="1870" y="4811"/>
                      <a:pt x="1933" y="4816"/>
                      <a:pt x="1995" y="4816"/>
                    </a:cubicBezTo>
                    <a:cubicBezTo>
                      <a:pt x="2654" y="4816"/>
                      <a:pt x="3293" y="4517"/>
                      <a:pt x="3783" y="4075"/>
                    </a:cubicBezTo>
                    <a:cubicBezTo>
                      <a:pt x="4412" y="3503"/>
                      <a:pt x="4827" y="2658"/>
                      <a:pt x="4745" y="1813"/>
                    </a:cubicBezTo>
                    <a:cubicBezTo>
                      <a:pt x="4667" y="971"/>
                      <a:pt x="4028" y="169"/>
                      <a:pt x="3192" y="19"/>
                    </a:cubicBezTo>
                    <a:cubicBezTo>
                      <a:pt x="3110" y="5"/>
                      <a:pt x="3028" y="1"/>
                      <a:pt x="2947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43"/>
              <p:cNvSpPr/>
              <p:nvPr/>
            </p:nvSpPr>
            <p:spPr>
              <a:xfrm>
                <a:off x="1299336" y="3118326"/>
                <a:ext cx="104270" cy="107478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4489" extrusionOk="0">
                    <a:moveTo>
                      <a:pt x="2817" y="0"/>
                    </a:moveTo>
                    <a:cubicBezTo>
                      <a:pt x="2682" y="0"/>
                      <a:pt x="2544" y="14"/>
                      <a:pt x="2399" y="48"/>
                    </a:cubicBezTo>
                    <a:cubicBezTo>
                      <a:pt x="2231" y="87"/>
                      <a:pt x="2048" y="145"/>
                      <a:pt x="1865" y="231"/>
                    </a:cubicBezTo>
                    <a:cubicBezTo>
                      <a:pt x="808" y="717"/>
                      <a:pt x="275" y="1812"/>
                      <a:pt x="87" y="2860"/>
                    </a:cubicBezTo>
                    <a:cubicBezTo>
                      <a:pt x="0" y="3354"/>
                      <a:pt x="20" y="3940"/>
                      <a:pt x="404" y="4272"/>
                    </a:cubicBezTo>
                    <a:cubicBezTo>
                      <a:pt x="583" y="4421"/>
                      <a:pt x="785" y="4488"/>
                      <a:pt x="996" y="4488"/>
                    </a:cubicBezTo>
                    <a:cubicBezTo>
                      <a:pt x="1529" y="4488"/>
                      <a:pt x="2129" y="4090"/>
                      <a:pt x="2548" y="3686"/>
                    </a:cubicBezTo>
                    <a:cubicBezTo>
                      <a:pt x="3028" y="3230"/>
                      <a:pt x="3504" y="2744"/>
                      <a:pt x="3778" y="2139"/>
                    </a:cubicBezTo>
                    <a:cubicBezTo>
                      <a:pt x="4354" y="879"/>
                      <a:pt x="3806" y="0"/>
                      <a:pt x="2817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43"/>
              <p:cNvSpPr/>
              <p:nvPr/>
            </p:nvSpPr>
            <p:spPr>
              <a:xfrm>
                <a:off x="1241586" y="3247640"/>
                <a:ext cx="74916" cy="59617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490" extrusionOk="0">
                    <a:moveTo>
                      <a:pt x="1764" y="1"/>
                    </a:moveTo>
                    <a:cubicBezTo>
                      <a:pt x="1702" y="1"/>
                      <a:pt x="1634" y="5"/>
                      <a:pt x="1572" y="10"/>
                    </a:cubicBezTo>
                    <a:cubicBezTo>
                      <a:pt x="668" y="125"/>
                      <a:pt x="1" y="996"/>
                      <a:pt x="216" y="1837"/>
                    </a:cubicBezTo>
                    <a:cubicBezTo>
                      <a:pt x="284" y="2086"/>
                      <a:pt x="423" y="2307"/>
                      <a:pt x="606" y="2489"/>
                    </a:cubicBezTo>
                    <a:cubicBezTo>
                      <a:pt x="1490" y="2125"/>
                      <a:pt x="2336" y="1693"/>
                      <a:pt x="3129" y="1198"/>
                    </a:cubicBezTo>
                    <a:cubicBezTo>
                      <a:pt x="3052" y="626"/>
                      <a:pt x="2678" y="111"/>
                      <a:pt x="1986" y="16"/>
                    </a:cubicBezTo>
                    <a:cubicBezTo>
                      <a:pt x="1913" y="5"/>
                      <a:pt x="1836" y="1"/>
                      <a:pt x="1764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43"/>
              <p:cNvSpPr/>
              <p:nvPr/>
            </p:nvSpPr>
            <p:spPr>
              <a:xfrm>
                <a:off x="1256096" y="3276299"/>
                <a:ext cx="62729" cy="42139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760" extrusionOk="0">
                    <a:moveTo>
                      <a:pt x="2523" y="1"/>
                    </a:moveTo>
                    <a:lnTo>
                      <a:pt x="2523" y="1"/>
                    </a:lnTo>
                    <a:cubicBezTo>
                      <a:pt x="1730" y="496"/>
                      <a:pt x="884" y="928"/>
                      <a:pt x="0" y="1292"/>
                    </a:cubicBezTo>
                    <a:cubicBezTo>
                      <a:pt x="293" y="1581"/>
                      <a:pt x="701" y="1760"/>
                      <a:pt x="1110" y="1760"/>
                    </a:cubicBezTo>
                    <a:cubicBezTo>
                      <a:pt x="1235" y="1760"/>
                      <a:pt x="1355" y="1745"/>
                      <a:pt x="1471" y="1711"/>
                    </a:cubicBezTo>
                    <a:cubicBezTo>
                      <a:pt x="2258" y="1494"/>
                      <a:pt x="2619" y="702"/>
                      <a:pt x="2523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43"/>
              <p:cNvSpPr/>
              <p:nvPr/>
            </p:nvSpPr>
            <p:spPr>
              <a:xfrm>
                <a:off x="1105018" y="3064551"/>
                <a:ext cx="58803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1536" extrusionOk="0">
                    <a:moveTo>
                      <a:pt x="1469" y="1"/>
                    </a:moveTo>
                    <a:cubicBezTo>
                      <a:pt x="1337" y="1"/>
                      <a:pt x="1199" y="17"/>
                      <a:pt x="1058" y="50"/>
                    </a:cubicBezTo>
                    <a:cubicBezTo>
                      <a:pt x="433" y="199"/>
                      <a:pt x="0" y="641"/>
                      <a:pt x="91" y="1035"/>
                    </a:cubicBezTo>
                    <a:cubicBezTo>
                      <a:pt x="166" y="1345"/>
                      <a:pt x="533" y="1536"/>
                      <a:pt x="987" y="1536"/>
                    </a:cubicBezTo>
                    <a:cubicBezTo>
                      <a:pt x="1119" y="1536"/>
                      <a:pt x="1257" y="1520"/>
                      <a:pt x="1398" y="1486"/>
                    </a:cubicBezTo>
                    <a:cubicBezTo>
                      <a:pt x="2023" y="1342"/>
                      <a:pt x="2456" y="900"/>
                      <a:pt x="2365" y="501"/>
                    </a:cubicBezTo>
                    <a:cubicBezTo>
                      <a:pt x="2290" y="192"/>
                      <a:pt x="1923" y="1"/>
                      <a:pt x="1469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43"/>
              <p:cNvSpPr/>
              <p:nvPr/>
            </p:nvSpPr>
            <p:spPr>
              <a:xfrm>
                <a:off x="1253653" y="3029595"/>
                <a:ext cx="58946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536" extrusionOk="0">
                    <a:moveTo>
                      <a:pt x="1470" y="0"/>
                    </a:moveTo>
                    <a:cubicBezTo>
                      <a:pt x="1340" y="0"/>
                      <a:pt x="1202" y="16"/>
                      <a:pt x="1063" y="49"/>
                    </a:cubicBezTo>
                    <a:cubicBezTo>
                      <a:pt x="433" y="198"/>
                      <a:pt x="1" y="640"/>
                      <a:pt x="98" y="1034"/>
                    </a:cubicBezTo>
                    <a:cubicBezTo>
                      <a:pt x="168" y="1344"/>
                      <a:pt x="538" y="1535"/>
                      <a:pt x="992" y="1535"/>
                    </a:cubicBezTo>
                    <a:cubicBezTo>
                      <a:pt x="1123" y="1535"/>
                      <a:pt x="1260" y="1519"/>
                      <a:pt x="1400" y="1486"/>
                    </a:cubicBezTo>
                    <a:cubicBezTo>
                      <a:pt x="2029" y="1337"/>
                      <a:pt x="2462" y="894"/>
                      <a:pt x="2365" y="501"/>
                    </a:cubicBezTo>
                    <a:cubicBezTo>
                      <a:pt x="2294" y="191"/>
                      <a:pt x="1925" y="0"/>
                      <a:pt x="1470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43"/>
              <p:cNvSpPr/>
              <p:nvPr/>
            </p:nvSpPr>
            <p:spPr>
              <a:xfrm>
                <a:off x="1115146" y="3043123"/>
                <a:ext cx="2796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489" extrusionOk="0">
                    <a:moveTo>
                      <a:pt x="430" y="1"/>
                    </a:moveTo>
                    <a:cubicBezTo>
                      <a:pt x="409" y="1"/>
                      <a:pt x="389" y="3"/>
                      <a:pt x="370" y="8"/>
                    </a:cubicBezTo>
                    <a:cubicBezTo>
                      <a:pt x="145" y="65"/>
                      <a:pt x="0" y="421"/>
                      <a:pt x="48" y="835"/>
                    </a:cubicBezTo>
                    <a:cubicBezTo>
                      <a:pt x="91" y="1206"/>
                      <a:pt x="340" y="1489"/>
                      <a:pt x="621" y="1489"/>
                    </a:cubicBezTo>
                    <a:cubicBezTo>
                      <a:pt x="652" y="1489"/>
                      <a:pt x="684" y="1485"/>
                      <a:pt x="716" y="1478"/>
                    </a:cubicBezTo>
                    <a:cubicBezTo>
                      <a:pt x="1033" y="1401"/>
                      <a:pt x="1168" y="997"/>
                      <a:pt x="1028" y="604"/>
                    </a:cubicBezTo>
                    <a:cubicBezTo>
                      <a:pt x="901" y="248"/>
                      <a:pt x="645" y="1"/>
                      <a:pt x="430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43"/>
              <p:cNvSpPr/>
              <p:nvPr/>
            </p:nvSpPr>
            <p:spPr>
              <a:xfrm>
                <a:off x="1124795" y="3047337"/>
                <a:ext cx="8045" cy="5842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44" extrusionOk="0">
                    <a:moveTo>
                      <a:pt x="172" y="1"/>
                    </a:moveTo>
                    <a:cubicBezTo>
                      <a:pt x="162" y="1"/>
                      <a:pt x="151" y="2"/>
                      <a:pt x="140" y="5"/>
                    </a:cubicBezTo>
                    <a:cubicBezTo>
                      <a:pt x="1" y="36"/>
                      <a:pt x="38" y="243"/>
                      <a:pt x="168" y="243"/>
                    </a:cubicBezTo>
                    <a:cubicBezTo>
                      <a:pt x="177" y="243"/>
                      <a:pt x="187" y="242"/>
                      <a:pt x="197" y="240"/>
                    </a:cubicBezTo>
                    <a:cubicBezTo>
                      <a:pt x="336" y="205"/>
                      <a:pt x="301" y="1"/>
                      <a:pt x="172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43"/>
              <p:cNvSpPr/>
              <p:nvPr/>
            </p:nvSpPr>
            <p:spPr>
              <a:xfrm>
                <a:off x="1265864" y="3012644"/>
                <a:ext cx="28108" cy="35579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6" extrusionOk="0">
                    <a:moveTo>
                      <a:pt x="437" y="0"/>
                    </a:moveTo>
                    <a:cubicBezTo>
                      <a:pt x="416" y="0"/>
                      <a:pt x="395" y="3"/>
                      <a:pt x="375" y="7"/>
                    </a:cubicBezTo>
                    <a:cubicBezTo>
                      <a:pt x="149" y="60"/>
                      <a:pt x="0" y="420"/>
                      <a:pt x="54" y="834"/>
                    </a:cubicBezTo>
                    <a:cubicBezTo>
                      <a:pt x="96" y="1204"/>
                      <a:pt x="344" y="1485"/>
                      <a:pt x="623" y="1485"/>
                    </a:cubicBezTo>
                    <a:cubicBezTo>
                      <a:pt x="655" y="1485"/>
                      <a:pt x="688" y="1481"/>
                      <a:pt x="721" y="1473"/>
                    </a:cubicBezTo>
                    <a:cubicBezTo>
                      <a:pt x="1039" y="1401"/>
                      <a:pt x="1173" y="992"/>
                      <a:pt x="1034" y="604"/>
                    </a:cubicBezTo>
                    <a:cubicBezTo>
                      <a:pt x="907" y="244"/>
                      <a:pt x="652" y="0"/>
                      <a:pt x="437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43"/>
              <p:cNvSpPr/>
              <p:nvPr/>
            </p:nvSpPr>
            <p:spPr>
              <a:xfrm>
                <a:off x="1275681" y="3016762"/>
                <a:ext cx="8021" cy="5842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44" extrusionOk="0">
                    <a:moveTo>
                      <a:pt x="167" y="0"/>
                    </a:moveTo>
                    <a:cubicBezTo>
                      <a:pt x="158" y="0"/>
                      <a:pt x="148" y="2"/>
                      <a:pt x="138" y="4"/>
                    </a:cubicBezTo>
                    <a:cubicBezTo>
                      <a:pt x="1" y="39"/>
                      <a:pt x="36" y="243"/>
                      <a:pt x="163" y="243"/>
                    </a:cubicBezTo>
                    <a:cubicBezTo>
                      <a:pt x="174" y="243"/>
                      <a:pt x="185" y="242"/>
                      <a:pt x="196" y="239"/>
                    </a:cubicBezTo>
                    <a:cubicBezTo>
                      <a:pt x="335" y="208"/>
                      <a:pt x="298" y="0"/>
                      <a:pt x="167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43"/>
              <p:cNvSpPr/>
              <p:nvPr/>
            </p:nvSpPr>
            <p:spPr>
              <a:xfrm>
                <a:off x="946806" y="2905118"/>
                <a:ext cx="92873" cy="84469"/>
              </a:xfrm>
              <a:custGeom>
                <a:avLst/>
                <a:gdLst/>
                <a:ahLst/>
                <a:cxnLst/>
                <a:rect l="l" t="t" r="r" b="b"/>
                <a:pathLst>
                  <a:path w="3879" h="3528" extrusionOk="0">
                    <a:moveTo>
                      <a:pt x="1942" y="0"/>
                    </a:moveTo>
                    <a:cubicBezTo>
                      <a:pt x="1807" y="0"/>
                      <a:pt x="1668" y="14"/>
                      <a:pt x="1533" y="49"/>
                    </a:cubicBezTo>
                    <a:cubicBezTo>
                      <a:pt x="586" y="274"/>
                      <a:pt x="1" y="1220"/>
                      <a:pt x="221" y="2167"/>
                    </a:cubicBezTo>
                    <a:cubicBezTo>
                      <a:pt x="413" y="2979"/>
                      <a:pt x="1139" y="3527"/>
                      <a:pt x="1937" y="3527"/>
                    </a:cubicBezTo>
                    <a:cubicBezTo>
                      <a:pt x="2072" y="3527"/>
                      <a:pt x="2206" y="3513"/>
                      <a:pt x="2341" y="3480"/>
                    </a:cubicBezTo>
                    <a:cubicBezTo>
                      <a:pt x="3288" y="3258"/>
                      <a:pt x="3878" y="2307"/>
                      <a:pt x="3652" y="1360"/>
                    </a:cubicBezTo>
                    <a:cubicBezTo>
                      <a:pt x="3461" y="548"/>
                      <a:pt x="2740" y="0"/>
                      <a:pt x="1942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43"/>
              <p:cNvSpPr/>
              <p:nvPr/>
            </p:nvSpPr>
            <p:spPr>
              <a:xfrm>
                <a:off x="1151850" y="3053634"/>
                <a:ext cx="123543" cy="60910"/>
              </a:xfrm>
              <a:custGeom>
                <a:avLst/>
                <a:gdLst/>
                <a:ahLst/>
                <a:cxnLst/>
                <a:rect l="l" t="t" r="r" b="b"/>
                <a:pathLst>
                  <a:path w="5160" h="2544" extrusionOk="0">
                    <a:moveTo>
                      <a:pt x="4520" y="0"/>
                    </a:moveTo>
                    <a:cubicBezTo>
                      <a:pt x="4505" y="0"/>
                      <a:pt x="4490" y="2"/>
                      <a:pt x="4474" y="6"/>
                    </a:cubicBezTo>
                    <a:cubicBezTo>
                      <a:pt x="4463" y="5"/>
                      <a:pt x="4451" y="5"/>
                      <a:pt x="4439" y="5"/>
                    </a:cubicBezTo>
                    <a:cubicBezTo>
                      <a:pt x="3974" y="5"/>
                      <a:pt x="3372" y="644"/>
                      <a:pt x="2547" y="784"/>
                    </a:cubicBezTo>
                    <a:cubicBezTo>
                      <a:pt x="2288" y="862"/>
                      <a:pt x="2026" y="883"/>
                      <a:pt x="1777" y="883"/>
                    </a:cubicBezTo>
                    <a:cubicBezTo>
                      <a:pt x="1481" y="883"/>
                      <a:pt x="1202" y="853"/>
                      <a:pt x="964" y="853"/>
                    </a:cubicBezTo>
                    <a:cubicBezTo>
                      <a:pt x="767" y="853"/>
                      <a:pt x="598" y="874"/>
                      <a:pt x="471" y="948"/>
                    </a:cubicBezTo>
                    <a:cubicBezTo>
                      <a:pt x="1" y="1060"/>
                      <a:pt x="483" y="2543"/>
                      <a:pt x="2279" y="2543"/>
                    </a:cubicBezTo>
                    <a:cubicBezTo>
                      <a:pt x="2484" y="2543"/>
                      <a:pt x="2706" y="2524"/>
                      <a:pt x="2946" y="2481"/>
                    </a:cubicBezTo>
                    <a:cubicBezTo>
                      <a:pt x="5160" y="1833"/>
                      <a:pt x="5009" y="0"/>
                      <a:pt x="4520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1" name="Google Shape;1541;p43"/>
            <p:cNvGrpSpPr/>
            <p:nvPr/>
          </p:nvGrpSpPr>
          <p:grpSpPr>
            <a:xfrm>
              <a:off x="3028394" y="1019476"/>
              <a:ext cx="2113283" cy="1429088"/>
              <a:chOff x="841866" y="2830633"/>
              <a:chExt cx="813615" cy="550199"/>
            </a:xfrm>
          </p:grpSpPr>
          <p:sp>
            <p:nvSpPr>
              <p:cNvPr id="1542" name="Google Shape;1542;p43"/>
              <p:cNvSpPr/>
              <p:nvPr/>
            </p:nvSpPr>
            <p:spPr>
              <a:xfrm>
                <a:off x="841866" y="2830633"/>
                <a:ext cx="605123" cy="550199"/>
              </a:xfrm>
              <a:custGeom>
                <a:avLst/>
                <a:gdLst/>
                <a:ahLst/>
                <a:cxnLst/>
                <a:rect l="l" t="t" r="r" b="b"/>
                <a:pathLst>
                  <a:path w="25274" h="22980" extrusionOk="0">
                    <a:moveTo>
                      <a:pt x="12651" y="1"/>
                    </a:moveTo>
                    <a:cubicBezTo>
                      <a:pt x="11779" y="1"/>
                      <a:pt x="10892" y="101"/>
                      <a:pt x="10006" y="310"/>
                    </a:cubicBezTo>
                    <a:cubicBezTo>
                      <a:pt x="3831" y="1761"/>
                      <a:pt x="1" y="7946"/>
                      <a:pt x="1456" y="14121"/>
                    </a:cubicBezTo>
                    <a:cubicBezTo>
                      <a:pt x="2700" y="19410"/>
                      <a:pt x="7415" y="22979"/>
                      <a:pt x="12623" y="22979"/>
                    </a:cubicBezTo>
                    <a:cubicBezTo>
                      <a:pt x="13495" y="22979"/>
                      <a:pt x="14382" y="22879"/>
                      <a:pt x="15268" y="22670"/>
                    </a:cubicBezTo>
                    <a:cubicBezTo>
                      <a:pt x="21443" y="21219"/>
                      <a:pt x="25273" y="15034"/>
                      <a:pt x="23818" y="8858"/>
                    </a:cubicBezTo>
                    <a:cubicBezTo>
                      <a:pt x="22574" y="3569"/>
                      <a:pt x="17859" y="1"/>
                      <a:pt x="126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43"/>
              <p:cNvSpPr/>
              <p:nvPr/>
            </p:nvSpPr>
            <p:spPr>
              <a:xfrm>
                <a:off x="973263" y="3218166"/>
                <a:ext cx="422202" cy="162617"/>
              </a:xfrm>
              <a:custGeom>
                <a:avLst/>
                <a:gdLst/>
                <a:ahLst/>
                <a:cxnLst/>
                <a:rect l="l" t="t" r="r" b="b"/>
                <a:pathLst>
                  <a:path w="17634" h="6792" extrusionOk="0">
                    <a:moveTo>
                      <a:pt x="17633" y="1"/>
                    </a:moveTo>
                    <a:lnTo>
                      <a:pt x="17633" y="1"/>
                    </a:lnTo>
                    <a:cubicBezTo>
                      <a:pt x="16214" y="3154"/>
                      <a:pt x="13404" y="5634"/>
                      <a:pt x="9780" y="6484"/>
                    </a:cubicBezTo>
                    <a:cubicBezTo>
                      <a:pt x="13404" y="5634"/>
                      <a:pt x="16220" y="3154"/>
                      <a:pt x="17633" y="1"/>
                    </a:cubicBezTo>
                    <a:close/>
                    <a:moveTo>
                      <a:pt x="0" y="4293"/>
                    </a:moveTo>
                    <a:lnTo>
                      <a:pt x="0" y="4293"/>
                    </a:lnTo>
                    <a:cubicBezTo>
                      <a:pt x="1672" y="5626"/>
                      <a:pt x="3705" y="6480"/>
                      <a:pt x="5872" y="6721"/>
                    </a:cubicBezTo>
                    <a:lnTo>
                      <a:pt x="5872" y="6721"/>
                    </a:lnTo>
                    <a:cubicBezTo>
                      <a:pt x="3706" y="6479"/>
                      <a:pt x="1673" y="5622"/>
                      <a:pt x="0" y="4293"/>
                    </a:cubicBezTo>
                    <a:close/>
                    <a:moveTo>
                      <a:pt x="9758" y="6489"/>
                    </a:moveTo>
                    <a:cubicBezTo>
                      <a:pt x="8883" y="6698"/>
                      <a:pt x="8006" y="6792"/>
                      <a:pt x="7140" y="6792"/>
                    </a:cubicBezTo>
                    <a:lnTo>
                      <a:pt x="7140" y="6792"/>
                    </a:lnTo>
                    <a:cubicBezTo>
                      <a:pt x="6713" y="6792"/>
                      <a:pt x="6290" y="6768"/>
                      <a:pt x="5872" y="6721"/>
                    </a:cubicBezTo>
                    <a:lnTo>
                      <a:pt x="5872" y="6721"/>
                    </a:lnTo>
                    <a:cubicBezTo>
                      <a:pt x="6290" y="6768"/>
                      <a:pt x="6712" y="6792"/>
                      <a:pt x="7137" y="6792"/>
                    </a:cubicBezTo>
                    <a:cubicBezTo>
                      <a:pt x="7138" y="6792"/>
                      <a:pt x="7139" y="6792"/>
                      <a:pt x="7140" y="6792"/>
                    </a:cubicBezTo>
                    <a:lnTo>
                      <a:pt x="7140" y="6792"/>
                    </a:lnTo>
                    <a:cubicBezTo>
                      <a:pt x="7141" y="6792"/>
                      <a:pt x="7141" y="6792"/>
                      <a:pt x="7142" y="6792"/>
                    </a:cubicBezTo>
                    <a:cubicBezTo>
                      <a:pt x="8005" y="6792"/>
                      <a:pt x="8882" y="6698"/>
                      <a:pt x="9758" y="6489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43"/>
              <p:cNvSpPr/>
              <p:nvPr/>
            </p:nvSpPr>
            <p:spPr>
              <a:xfrm>
                <a:off x="959807" y="3205884"/>
                <a:ext cx="440805" cy="174900"/>
              </a:xfrm>
              <a:custGeom>
                <a:avLst/>
                <a:gdLst/>
                <a:ahLst/>
                <a:cxnLst/>
                <a:rect l="l" t="t" r="r" b="b"/>
                <a:pathLst>
                  <a:path w="18411" h="7305" extrusionOk="0">
                    <a:moveTo>
                      <a:pt x="18411" y="1"/>
                    </a:moveTo>
                    <a:cubicBezTo>
                      <a:pt x="17392" y="1125"/>
                      <a:pt x="16215" y="2119"/>
                      <a:pt x="14898" y="2942"/>
                    </a:cubicBezTo>
                    <a:cubicBezTo>
                      <a:pt x="14994" y="3643"/>
                      <a:pt x="14633" y="4435"/>
                      <a:pt x="13846" y="4652"/>
                    </a:cubicBezTo>
                    <a:cubicBezTo>
                      <a:pt x="13730" y="4686"/>
                      <a:pt x="13610" y="4701"/>
                      <a:pt x="13485" y="4701"/>
                    </a:cubicBezTo>
                    <a:cubicBezTo>
                      <a:pt x="13076" y="4701"/>
                      <a:pt x="12668" y="4522"/>
                      <a:pt x="12375" y="4233"/>
                    </a:cubicBezTo>
                    <a:cubicBezTo>
                      <a:pt x="11577" y="4556"/>
                      <a:pt x="10746" y="4825"/>
                      <a:pt x="9880" y="5027"/>
                    </a:cubicBezTo>
                    <a:cubicBezTo>
                      <a:pt x="8593" y="5329"/>
                      <a:pt x="7310" y="5473"/>
                      <a:pt x="6041" y="5473"/>
                    </a:cubicBezTo>
                    <a:cubicBezTo>
                      <a:pt x="3941" y="5473"/>
                      <a:pt x="1898" y="5075"/>
                      <a:pt x="1" y="4335"/>
                    </a:cubicBezTo>
                    <a:lnTo>
                      <a:pt x="1" y="4335"/>
                    </a:lnTo>
                    <a:cubicBezTo>
                      <a:pt x="183" y="4499"/>
                      <a:pt x="370" y="4657"/>
                      <a:pt x="562" y="4806"/>
                    </a:cubicBezTo>
                    <a:cubicBezTo>
                      <a:pt x="2557" y="6391"/>
                      <a:pt x="5065" y="7305"/>
                      <a:pt x="7699" y="7305"/>
                    </a:cubicBezTo>
                    <a:cubicBezTo>
                      <a:pt x="8574" y="7305"/>
                      <a:pt x="9458" y="7209"/>
                      <a:pt x="10342" y="6997"/>
                    </a:cubicBezTo>
                    <a:cubicBezTo>
                      <a:pt x="13966" y="6147"/>
                      <a:pt x="16776" y="3667"/>
                      <a:pt x="18195" y="514"/>
                    </a:cubicBezTo>
                    <a:cubicBezTo>
                      <a:pt x="18271" y="347"/>
                      <a:pt x="18344" y="174"/>
                      <a:pt x="18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3"/>
              <p:cNvSpPr/>
              <p:nvPr/>
            </p:nvSpPr>
            <p:spPr>
              <a:xfrm>
                <a:off x="924348" y="2996124"/>
                <a:ext cx="73910" cy="74126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3096" extrusionOk="0">
                    <a:moveTo>
                      <a:pt x="1832" y="1"/>
                    </a:moveTo>
                    <a:cubicBezTo>
                      <a:pt x="1515" y="1"/>
                      <a:pt x="1217" y="134"/>
                      <a:pt x="1087" y="429"/>
                    </a:cubicBezTo>
                    <a:cubicBezTo>
                      <a:pt x="1241" y="832"/>
                      <a:pt x="1092" y="1159"/>
                      <a:pt x="751" y="1427"/>
                    </a:cubicBezTo>
                    <a:cubicBezTo>
                      <a:pt x="289" y="1471"/>
                      <a:pt x="1" y="2053"/>
                      <a:pt x="178" y="2485"/>
                    </a:cubicBezTo>
                    <a:cubicBezTo>
                      <a:pt x="338" y="2869"/>
                      <a:pt x="761" y="3095"/>
                      <a:pt x="1178" y="3095"/>
                    </a:cubicBezTo>
                    <a:cubicBezTo>
                      <a:pt x="1232" y="3095"/>
                      <a:pt x="1280" y="3091"/>
                      <a:pt x="1332" y="3081"/>
                    </a:cubicBezTo>
                    <a:cubicBezTo>
                      <a:pt x="1793" y="3018"/>
                      <a:pt x="2192" y="2716"/>
                      <a:pt x="2481" y="2350"/>
                    </a:cubicBezTo>
                    <a:cubicBezTo>
                      <a:pt x="2889" y="1817"/>
                      <a:pt x="3086" y="1039"/>
                      <a:pt x="2735" y="467"/>
                    </a:cubicBezTo>
                    <a:cubicBezTo>
                      <a:pt x="2549" y="163"/>
                      <a:pt x="2183" y="1"/>
                      <a:pt x="18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3"/>
              <p:cNvSpPr/>
              <p:nvPr/>
            </p:nvSpPr>
            <p:spPr>
              <a:xfrm>
                <a:off x="907780" y="3087943"/>
                <a:ext cx="115570" cy="115307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4816" extrusionOk="0">
                    <a:moveTo>
                      <a:pt x="2947" y="1"/>
                    </a:moveTo>
                    <a:cubicBezTo>
                      <a:pt x="2183" y="1"/>
                      <a:pt x="1424" y="587"/>
                      <a:pt x="1366" y="1351"/>
                    </a:cubicBezTo>
                    <a:cubicBezTo>
                      <a:pt x="1342" y="1697"/>
                      <a:pt x="1453" y="1749"/>
                      <a:pt x="1116" y="1831"/>
                    </a:cubicBezTo>
                    <a:cubicBezTo>
                      <a:pt x="415" y="2014"/>
                      <a:pt x="1" y="2855"/>
                      <a:pt x="193" y="3552"/>
                    </a:cubicBezTo>
                    <a:cubicBezTo>
                      <a:pt x="391" y="4248"/>
                      <a:pt x="1083" y="4743"/>
                      <a:pt x="1804" y="4806"/>
                    </a:cubicBezTo>
                    <a:cubicBezTo>
                      <a:pt x="1870" y="4811"/>
                      <a:pt x="1933" y="4816"/>
                      <a:pt x="1995" y="4816"/>
                    </a:cubicBezTo>
                    <a:cubicBezTo>
                      <a:pt x="2654" y="4816"/>
                      <a:pt x="3293" y="4517"/>
                      <a:pt x="3783" y="4075"/>
                    </a:cubicBezTo>
                    <a:cubicBezTo>
                      <a:pt x="4412" y="3503"/>
                      <a:pt x="4827" y="2658"/>
                      <a:pt x="4745" y="1813"/>
                    </a:cubicBezTo>
                    <a:cubicBezTo>
                      <a:pt x="4667" y="971"/>
                      <a:pt x="4028" y="169"/>
                      <a:pt x="3192" y="19"/>
                    </a:cubicBezTo>
                    <a:cubicBezTo>
                      <a:pt x="3110" y="5"/>
                      <a:pt x="3028" y="1"/>
                      <a:pt x="29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3"/>
              <p:cNvSpPr/>
              <p:nvPr/>
            </p:nvSpPr>
            <p:spPr>
              <a:xfrm>
                <a:off x="1299336" y="3118326"/>
                <a:ext cx="104270" cy="107478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4489" extrusionOk="0">
                    <a:moveTo>
                      <a:pt x="2817" y="0"/>
                    </a:moveTo>
                    <a:cubicBezTo>
                      <a:pt x="2682" y="0"/>
                      <a:pt x="2544" y="14"/>
                      <a:pt x="2399" y="48"/>
                    </a:cubicBezTo>
                    <a:cubicBezTo>
                      <a:pt x="2231" y="87"/>
                      <a:pt x="2048" y="145"/>
                      <a:pt x="1865" y="231"/>
                    </a:cubicBezTo>
                    <a:cubicBezTo>
                      <a:pt x="808" y="717"/>
                      <a:pt x="275" y="1812"/>
                      <a:pt x="87" y="2860"/>
                    </a:cubicBezTo>
                    <a:cubicBezTo>
                      <a:pt x="0" y="3354"/>
                      <a:pt x="20" y="3940"/>
                      <a:pt x="404" y="4272"/>
                    </a:cubicBezTo>
                    <a:cubicBezTo>
                      <a:pt x="583" y="4421"/>
                      <a:pt x="785" y="4488"/>
                      <a:pt x="996" y="4488"/>
                    </a:cubicBezTo>
                    <a:cubicBezTo>
                      <a:pt x="1529" y="4488"/>
                      <a:pt x="2129" y="4090"/>
                      <a:pt x="2548" y="3686"/>
                    </a:cubicBezTo>
                    <a:cubicBezTo>
                      <a:pt x="3028" y="3230"/>
                      <a:pt x="3504" y="2744"/>
                      <a:pt x="3778" y="2139"/>
                    </a:cubicBezTo>
                    <a:cubicBezTo>
                      <a:pt x="4354" y="879"/>
                      <a:pt x="3806" y="0"/>
                      <a:pt x="2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3"/>
              <p:cNvSpPr/>
              <p:nvPr/>
            </p:nvSpPr>
            <p:spPr>
              <a:xfrm>
                <a:off x="1241586" y="3247640"/>
                <a:ext cx="74916" cy="59617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490" extrusionOk="0">
                    <a:moveTo>
                      <a:pt x="1764" y="1"/>
                    </a:moveTo>
                    <a:cubicBezTo>
                      <a:pt x="1702" y="1"/>
                      <a:pt x="1634" y="5"/>
                      <a:pt x="1572" y="10"/>
                    </a:cubicBezTo>
                    <a:cubicBezTo>
                      <a:pt x="668" y="125"/>
                      <a:pt x="1" y="996"/>
                      <a:pt x="216" y="1837"/>
                    </a:cubicBezTo>
                    <a:cubicBezTo>
                      <a:pt x="284" y="2086"/>
                      <a:pt x="423" y="2307"/>
                      <a:pt x="606" y="2489"/>
                    </a:cubicBezTo>
                    <a:cubicBezTo>
                      <a:pt x="1490" y="2125"/>
                      <a:pt x="2336" y="1693"/>
                      <a:pt x="3129" y="1198"/>
                    </a:cubicBezTo>
                    <a:cubicBezTo>
                      <a:pt x="3052" y="626"/>
                      <a:pt x="2678" y="111"/>
                      <a:pt x="1986" y="16"/>
                    </a:cubicBezTo>
                    <a:cubicBezTo>
                      <a:pt x="1913" y="5"/>
                      <a:pt x="18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3"/>
              <p:cNvSpPr/>
              <p:nvPr/>
            </p:nvSpPr>
            <p:spPr>
              <a:xfrm>
                <a:off x="1256096" y="3276299"/>
                <a:ext cx="62729" cy="42139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760" extrusionOk="0">
                    <a:moveTo>
                      <a:pt x="2523" y="1"/>
                    </a:moveTo>
                    <a:lnTo>
                      <a:pt x="2523" y="1"/>
                    </a:lnTo>
                    <a:cubicBezTo>
                      <a:pt x="1730" y="496"/>
                      <a:pt x="884" y="928"/>
                      <a:pt x="0" y="1292"/>
                    </a:cubicBezTo>
                    <a:cubicBezTo>
                      <a:pt x="293" y="1581"/>
                      <a:pt x="701" y="1760"/>
                      <a:pt x="1110" y="1760"/>
                    </a:cubicBezTo>
                    <a:cubicBezTo>
                      <a:pt x="1235" y="1760"/>
                      <a:pt x="1355" y="1745"/>
                      <a:pt x="1471" y="1711"/>
                    </a:cubicBezTo>
                    <a:cubicBezTo>
                      <a:pt x="2258" y="1494"/>
                      <a:pt x="2619" y="702"/>
                      <a:pt x="2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43"/>
              <p:cNvSpPr/>
              <p:nvPr/>
            </p:nvSpPr>
            <p:spPr>
              <a:xfrm>
                <a:off x="1105018" y="3064551"/>
                <a:ext cx="58803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1536" extrusionOk="0">
                    <a:moveTo>
                      <a:pt x="1469" y="1"/>
                    </a:moveTo>
                    <a:cubicBezTo>
                      <a:pt x="1337" y="1"/>
                      <a:pt x="1199" y="17"/>
                      <a:pt x="1058" y="50"/>
                    </a:cubicBezTo>
                    <a:cubicBezTo>
                      <a:pt x="433" y="199"/>
                      <a:pt x="0" y="641"/>
                      <a:pt x="91" y="1035"/>
                    </a:cubicBezTo>
                    <a:cubicBezTo>
                      <a:pt x="166" y="1345"/>
                      <a:pt x="533" y="1536"/>
                      <a:pt x="987" y="1536"/>
                    </a:cubicBezTo>
                    <a:cubicBezTo>
                      <a:pt x="1119" y="1536"/>
                      <a:pt x="1257" y="1520"/>
                      <a:pt x="1398" y="1486"/>
                    </a:cubicBezTo>
                    <a:cubicBezTo>
                      <a:pt x="2023" y="1342"/>
                      <a:pt x="2456" y="900"/>
                      <a:pt x="2365" y="501"/>
                    </a:cubicBezTo>
                    <a:cubicBezTo>
                      <a:pt x="2290" y="192"/>
                      <a:pt x="1923" y="1"/>
                      <a:pt x="1469" y="1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3"/>
              <p:cNvSpPr/>
              <p:nvPr/>
            </p:nvSpPr>
            <p:spPr>
              <a:xfrm>
                <a:off x="1253653" y="3029595"/>
                <a:ext cx="58946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536" extrusionOk="0">
                    <a:moveTo>
                      <a:pt x="1470" y="0"/>
                    </a:moveTo>
                    <a:cubicBezTo>
                      <a:pt x="1340" y="0"/>
                      <a:pt x="1202" y="16"/>
                      <a:pt x="1063" y="49"/>
                    </a:cubicBezTo>
                    <a:cubicBezTo>
                      <a:pt x="433" y="198"/>
                      <a:pt x="1" y="640"/>
                      <a:pt x="98" y="1034"/>
                    </a:cubicBezTo>
                    <a:cubicBezTo>
                      <a:pt x="168" y="1344"/>
                      <a:pt x="538" y="1535"/>
                      <a:pt x="992" y="1535"/>
                    </a:cubicBezTo>
                    <a:cubicBezTo>
                      <a:pt x="1123" y="1535"/>
                      <a:pt x="1260" y="1519"/>
                      <a:pt x="1400" y="1486"/>
                    </a:cubicBezTo>
                    <a:cubicBezTo>
                      <a:pt x="2029" y="1337"/>
                      <a:pt x="2462" y="894"/>
                      <a:pt x="2365" y="501"/>
                    </a:cubicBezTo>
                    <a:cubicBezTo>
                      <a:pt x="2294" y="191"/>
                      <a:pt x="1925" y="0"/>
                      <a:pt x="1470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3"/>
              <p:cNvSpPr/>
              <p:nvPr/>
            </p:nvSpPr>
            <p:spPr>
              <a:xfrm>
                <a:off x="1115146" y="3043123"/>
                <a:ext cx="2796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489" extrusionOk="0">
                    <a:moveTo>
                      <a:pt x="430" y="1"/>
                    </a:moveTo>
                    <a:cubicBezTo>
                      <a:pt x="409" y="1"/>
                      <a:pt x="389" y="3"/>
                      <a:pt x="370" y="8"/>
                    </a:cubicBezTo>
                    <a:cubicBezTo>
                      <a:pt x="145" y="65"/>
                      <a:pt x="0" y="421"/>
                      <a:pt x="48" y="835"/>
                    </a:cubicBezTo>
                    <a:cubicBezTo>
                      <a:pt x="91" y="1206"/>
                      <a:pt x="340" y="1489"/>
                      <a:pt x="621" y="1489"/>
                    </a:cubicBezTo>
                    <a:cubicBezTo>
                      <a:pt x="652" y="1489"/>
                      <a:pt x="684" y="1485"/>
                      <a:pt x="716" y="1478"/>
                    </a:cubicBezTo>
                    <a:cubicBezTo>
                      <a:pt x="1033" y="1401"/>
                      <a:pt x="1168" y="997"/>
                      <a:pt x="1028" y="604"/>
                    </a:cubicBezTo>
                    <a:cubicBezTo>
                      <a:pt x="901" y="248"/>
                      <a:pt x="645" y="1"/>
                      <a:pt x="430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3"/>
              <p:cNvSpPr/>
              <p:nvPr/>
            </p:nvSpPr>
            <p:spPr>
              <a:xfrm>
                <a:off x="1124795" y="3047337"/>
                <a:ext cx="8045" cy="5842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44" extrusionOk="0">
                    <a:moveTo>
                      <a:pt x="172" y="1"/>
                    </a:moveTo>
                    <a:cubicBezTo>
                      <a:pt x="162" y="1"/>
                      <a:pt x="151" y="2"/>
                      <a:pt x="140" y="5"/>
                    </a:cubicBezTo>
                    <a:cubicBezTo>
                      <a:pt x="1" y="36"/>
                      <a:pt x="38" y="243"/>
                      <a:pt x="168" y="243"/>
                    </a:cubicBezTo>
                    <a:cubicBezTo>
                      <a:pt x="177" y="243"/>
                      <a:pt x="187" y="242"/>
                      <a:pt x="197" y="240"/>
                    </a:cubicBezTo>
                    <a:cubicBezTo>
                      <a:pt x="336" y="205"/>
                      <a:pt x="301" y="1"/>
                      <a:pt x="172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3"/>
              <p:cNvSpPr/>
              <p:nvPr/>
            </p:nvSpPr>
            <p:spPr>
              <a:xfrm>
                <a:off x="1265864" y="3012644"/>
                <a:ext cx="28108" cy="35579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6" extrusionOk="0">
                    <a:moveTo>
                      <a:pt x="437" y="0"/>
                    </a:moveTo>
                    <a:cubicBezTo>
                      <a:pt x="416" y="0"/>
                      <a:pt x="395" y="3"/>
                      <a:pt x="375" y="7"/>
                    </a:cubicBezTo>
                    <a:cubicBezTo>
                      <a:pt x="149" y="60"/>
                      <a:pt x="0" y="420"/>
                      <a:pt x="54" y="834"/>
                    </a:cubicBezTo>
                    <a:cubicBezTo>
                      <a:pt x="96" y="1204"/>
                      <a:pt x="344" y="1485"/>
                      <a:pt x="623" y="1485"/>
                    </a:cubicBezTo>
                    <a:cubicBezTo>
                      <a:pt x="655" y="1485"/>
                      <a:pt x="688" y="1481"/>
                      <a:pt x="721" y="1473"/>
                    </a:cubicBezTo>
                    <a:cubicBezTo>
                      <a:pt x="1039" y="1401"/>
                      <a:pt x="1173" y="992"/>
                      <a:pt x="1034" y="604"/>
                    </a:cubicBezTo>
                    <a:cubicBezTo>
                      <a:pt x="907" y="244"/>
                      <a:pt x="652" y="0"/>
                      <a:pt x="437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3"/>
              <p:cNvSpPr/>
              <p:nvPr/>
            </p:nvSpPr>
            <p:spPr>
              <a:xfrm>
                <a:off x="1275681" y="3016762"/>
                <a:ext cx="8021" cy="5842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44" extrusionOk="0">
                    <a:moveTo>
                      <a:pt x="167" y="0"/>
                    </a:moveTo>
                    <a:cubicBezTo>
                      <a:pt x="158" y="0"/>
                      <a:pt x="148" y="2"/>
                      <a:pt x="138" y="4"/>
                    </a:cubicBezTo>
                    <a:cubicBezTo>
                      <a:pt x="1" y="39"/>
                      <a:pt x="36" y="243"/>
                      <a:pt x="163" y="243"/>
                    </a:cubicBezTo>
                    <a:cubicBezTo>
                      <a:pt x="174" y="243"/>
                      <a:pt x="185" y="242"/>
                      <a:pt x="196" y="239"/>
                    </a:cubicBezTo>
                    <a:cubicBezTo>
                      <a:pt x="335" y="208"/>
                      <a:pt x="298" y="0"/>
                      <a:pt x="167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3"/>
              <p:cNvSpPr/>
              <p:nvPr/>
            </p:nvSpPr>
            <p:spPr>
              <a:xfrm>
                <a:off x="946806" y="2905118"/>
                <a:ext cx="92873" cy="84469"/>
              </a:xfrm>
              <a:custGeom>
                <a:avLst/>
                <a:gdLst/>
                <a:ahLst/>
                <a:cxnLst/>
                <a:rect l="l" t="t" r="r" b="b"/>
                <a:pathLst>
                  <a:path w="3879" h="3528" extrusionOk="0">
                    <a:moveTo>
                      <a:pt x="1942" y="0"/>
                    </a:moveTo>
                    <a:cubicBezTo>
                      <a:pt x="1807" y="0"/>
                      <a:pt x="1668" y="14"/>
                      <a:pt x="1533" y="49"/>
                    </a:cubicBezTo>
                    <a:cubicBezTo>
                      <a:pt x="586" y="274"/>
                      <a:pt x="1" y="1220"/>
                      <a:pt x="221" y="2167"/>
                    </a:cubicBezTo>
                    <a:cubicBezTo>
                      <a:pt x="413" y="2979"/>
                      <a:pt x="1139" y="3527"/>
                      <a:pt x="1937" y="3527"/>
                    </a:cubicBezTo>
                    <a:cubicBezTo>
                      <a:pt x="2072" y="3527"/>
                      <a:pt x="2206" y="3513"/>
                      <a:pt x="2341" y="3480"/>
                    </a:cubicBezTo>
                    <a:cubicBezTo>
                      <a:pt x="3288" y="3258"/>
                      <a:pt x="3878" y="2307"/>
                      <a:pt x="3652" y="1360"/>
                    </a:cubicBezTo>
                    <a:cubicBezTo>
                      <a:pt x="3461" y="548"/>
                      <a:pt x="2740" y="0"/>
                      <a:pt x="1942" y="0"/>
                    </a:cubicBezTo>
                    <a:close/>
                  </a:path>
                </a:pathLst>
              </a:custGeom>
              <a:solidFill>
                <a:srgbClr val="FEB123">
                  <a:alpha val="29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3"/>
              <p:cNvSpPr/>
              <p:nvPr/>
            </p:nvSpPr>
            <p:spPr>
              <a:xfrm>
                <a:off x="1151850" y="3053634"/>
                <a:ext cx="123543" cy="60910"/>
              </a:xfrm>
              <a:custGeom>
                <a:avLst/>
                <a:gdLst/>
                <a:ahLst/>
                <a:cxnLst/>
                <a:rect l="l" t="t" r="r" b="b"/>
                <a:pathLst>
                  <a:path w="5160" h="2544" extrusionOk="0">
                    <a:moveTo>
                      <a:pt x="4520" y="0"/>
                    </a:moveTo>
                    <a:cubicBezTo>
                      <a:pt x="4505" y="0"/>
                      <a:pt x="4490" y="2"/>
                      <a:pt x="4474" y="6"/>
                    </a:cubicBezTo>
                    <a:cubicBezTo>
                      <a:pt x="4463" y="5"/>
                      <a:pt x="4451" y="5"/>
                      <a:pt x="4439" y="5"/>
                    </a:cubicBezTo>
                    <a:cubicBezTo>
                      <a:pt x="3974" y="5"/>
                      <a:pt x="3372" y="644"/>
                      <a:pt x="2547" y="784"/>
                    </a:cubicBezTo>
                    <a:cubicBezTo>
                      <a:pt x="2288" y="862"/>
                      <a:pt x="2026" y="883"/>
                      <a:pt x="1777" y="883"/>
                    </a:cubicBezTo>
                    <a:cubicBezTo>
                      <a:pt x="1481" y="883"/>
                      <a:pt x="1202" y="853"/>
                      <a:pt x="964" y="853"/>
                    </a:cubicBezTo>
                    <a:cubicBezTo>
                      <a:pt x="767" y="853"/>
                      <a:pt x="598" y="874"/>
                      <a:pt x="471" y="948"/>
                    </a:cubicBezTo>
                    <a:cubicBezTo>
                      <a:pt x="1" y="1060"/>
                      <a:pt x="483" y="2543"/>
                      <a:pt x="2279" y="2543"/>
                    </a:cubicBezTo>
                    <a:cubicBezTo>
                      <a:pt x="2484" y="2543"/>
                      <a:pt x="2706" y="2524"/>
                      <a:pt x="2946" y="2481"/>
                    </a:cubicBezTo>
                    <a:cubicBezTo>
                      <a:pt x="5160" y="1833"/>
                      <a:pt x="5009" y="0"/>
                      <a:pt x="4520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3"/>
              <p:cNvSpPr/>
              <p:nvPr/>
            </p:nvSpPr>
            <p:spPr>
              <a:xfrm>
                <a:off x="1592512" y="3051934"/>
                <a:ext cx="62969" cy="36488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1524" extrusionOk="0">
                    <a:moveTo>
                      <a:pt x="131" y="1"/>
                    </a:moveTo>
                    <a:cubicBezTo>
                      <a:pt x="58" y="5"/>
                      <a:pt x="1" y="68"/>
                      <a:pt x="5" y="139"/>
                    </a:cubicBezTo>
                    <a:cubicBezTo>
                      <a:pt x="5" y="145"/>
                      <a:pt x="10" y="207"/>
                      <a:pt x="29" y="307"/>
                    </a:cubicBezTo>
                    <a:cubicBezTo>
                      <a:pt x="63" y="452"/>
                      <a:pt x="136" y="678"/>
                      <a:pt x="298" y="899"/>
                    </a:cubicBezTo>
                    <a:cubicBezTo>
                      <a:pt x="380" y="1010"/>
                      <a:pt x="486" y="1119"/>
                      <a:pt x="621" y="1216"/>
                    </a:cubicBezTo>
                    <a:cubicBezTo>
                      <a:pt x="755" y="1312"/>
                      <a:pt x="919" y="1394"/>
                      <a:pt x="1116" y="1452"/>
                    </a:cubicBezTo>
                    <a:cubicBezTo>
                      <a:pt x="1279" y="1500"/>
                      <a:pt x="1428" y="1523"/>
                      <a:pt x="1562" y="1523"/>
                    </a:cubicBezTo>
                    <a:cubicBezTo>
                      <a:pt x="1750" y="1523"/>
                      <a:pt x="1908" y="1485"/>
                      <a:pt x="2039" y="1423"/>
                    </a:cubicBezTo>
                    <a:cubicBezTo>
                      <a:pt x="2139" y="1379"/>
                      <a:pt x="2225" y="1321"/>
                      <a:pt x="2293" y="1264"/>
                    </a:cubicBezTo>
                    <a:cubicBezTo>
                      <a:pt x="2398" y="1177"/>
                      <a:pt x="2476" y="1086"/>
                      <a:pt x="2524" y="1014"/>
                    </a:cubicBezTo>
                    <a:cubicBezTo>
                      <a:pt x="2571" y="942"/>
                      <a:pt x="2596" y="895"/>
                      <a:pt x="2596" y="889"/>
                    </a:cubicBezTo>
                    <a:cubicBezTo>
                      <a:pt x="2629" y="822"/>
                      <a:pt x="2600" y="745"/>
                      <a:pt x="2533" y="716"/>
                    </a:cubicBezTo>
                    <a:cubicBezTo>
                      <a:pt x="2515" y="707"/>
                      <a:pt x="2496" y="703"/>
                      <a:pt x="2478" y="703"/>
                    </a:cubicBezTo>
                    <a:cubicBezTo>
                      <a:pt x="2428" y="703"/>
                      <a:pt x="2381" y="733"/>
                      <a:pt x="2360" y="779"/>
                    </a:cubicBezTo>
                    <a:cubicBezTo>
                      <a:pt x="2356" y="784"/>
                      <a:pt x="2341" y="817"/>
                      <a:pt x="2312" y="860"/>
                    </a:cubicBezTo>
                    <a:cubicBezTo>
                      <a:pt x="2265" y="933"/>
                      <a:pt x="2178" y="1033"/>
                      <a:pt x="2057" y="1115"/>
                    </a:cubicBezTo>
                    <a:cubicBezTo>
                      <a:pt x="1999" y="1159"/>
                      <a:pt x="1928" y="1192"/>
                      <a:pt x="1846" y="1221"/>
                    </a:cubicBezTo>
                    <a:cubicBezTo>
                      <a:pt x="1764" y="1245"/>
                      <a:pt x="1673" y="1259"/>
                      <a:pt x="1562" y="1259"/>
                    </a:cubicBezTo>
                    <a:cubicBezTo>
                      <a:pt x="1457" y="1259"/>
                      <a:pt x="1332" y="1245"/>
                      <a:pt x="1192" y="1201"/>
                    </a:cubicBezTo>
                    <a:cubicBezTo>
                      <a:pt x="967" y="1134"/>
                      <a:pt x="799" y="1033"/>
                      <a:pt x="668" y="918"/>
                    </a:cubicBezTo>
                    <a:cubicBezTo>
                      <a:pt x="577" y="837"/>
                      <a:pt x="500" y="745"/>
                      <a:pt x="448" y="653"/>
                    </a:cubicBezTo>
                    <a:cubicBezTo>
                      <a:pt x="362" y="514"/>
                      <a:pt x="318" y="380"/>
                      <a:pt x="294" y="283"/>
                    </a:cubicBezTo>
                    <a:cubicBezTo>
                      <a:pt x="280" y="236"/>
                      <a:pt x="275" y="192"/>
                      <a:pt x="269" y="163"/>
                    </a:cubicBezTo>
                    <a:lnTo>
                      <a:pt x="269" y="134"/>
                    </a:lnTo>
                    <a:lnTo>
                      <a:pt x="265" y="130"/>
                    </a:lnTo>
                    <a:lnTo>
                      <a:pt x="265" y="125"/>
                    </a:lnTo>
                    <a:cubicBezTo>
                      <a:pt x="265" y="53"/>
                      <a:pt x="202" y="1"/>
                      <a:pt x="131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" name="Google Shape;1444;p43"/>
          <p:cNvGrpSpPr/>
          <p:nvPr/>
        </p:nvGrpSpPr>
        <p:grpSpPr>
          <a:xfrm>
            <a:off x="4301324" y="1160605"/>
            <a:ext cx="5605804" cy="1676416"/>
            <a:chOff x="1767108" y="1033717"/>
            <a:chExt cx="5605804" cy="1676416"/>
          </a:xfrm>
        </p:grpSpPr>
        <p:grpSp>
          <p:nvGrpSpPr>
            <p:cNvPr id="241" name="Google Shape;1446;p43"/>
            <p:cNvGrpSpPr/>
            <p:nvPr/>
          </p:nvGrpSpPr>
          <p:grpSpPr>
            <a:xfrm>
              <a:off x="1767108" y="2152182"/>
              <a:ext cx="313507" cy="256420"/>
              <a:chOff x="656596" y="3387782"/>
              <a:chExt cx="313507" cy="256420"/>
            </a:xfrm>
          </p:grpSpPr>
          <p:sp>
            <p:nvSpPr>
              <p:cNvPr id="244" name="Google Shape;1448;p43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1451;p43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1452;p43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1460;p43"/>
            <p:cNvGrpSpPr/>
            <p:nvPr/>
          </p:nvGrpSpPr>
          <p:grpSpPr>
            <a:xfrm rot="21172317">
              <a:off x="2499805" y="1395935"/>
              <a:ext cx="219807" cy="186703"/>
              <a:chOff x="656596" y="3377908"/>
              <a:chExt cx="313507" cy="266294"/>
            </a:xfrm>
          </p:grpSpPr>
          <p:sp>
            <p:nvSpPr>
              <p:cNvPr id="231" name="Google Shape;1462;p43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1465;p43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1466;p43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468;p43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" name="Google Shape;1474;p43"/>
            <p:cNvGrpSpPr/>
            <p:nvPr/>
          </p:nvGrpSpPr>
          <p:grpSpPr>
            <a:xfrm rot="1189477">
              <a:off x="2718301" y="2562908"/>
              <a:ext cx="173327" cy="147225"/>
              <a:chOff x="656596" y="3377908"/>
              <a:chExt cx="313507" cy="266294"/>
            </a:xfrm>
          </p:grpSpPr>
          <p:sp>
            <p:nvSpPr>
              <p:cNvPr id="218" name="Google Shape;1476;p43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1479;p43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1480;p43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1482;p43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" name="Google Shape;1487;p43"/>
            <p:cNvGrpSpPr/>
            <p:nvPr/>
          </p:nvGrpSpPr>
          <p:grpSpPr>
            <a:xfrm rot="862196">
              <a:off x="6402597" y="1225202"/>
              <a:ext cx="325435" cy="318318"/>
              <a:chOff x="488084" y="3164562"/>
              <a:chExt cx="535235" cy="523530"/>
            </a:xfrm>
          </p:grpSpPr>
          <p:grpSp>
            <p:nvGrpSpPr>
              <p:cNvPr id="202" name="Google Shape;1488;p4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204" name="Google Shape;1489;p4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1490;p4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1491;p4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1492;p4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1493;p4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1494;p4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1495;p4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1496;p4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1497;p4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1498;p4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1499;p4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3" name="Google Shape;1500;p4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" name="Google Shape;1501;p43"/>
            <p:cNvGrpSpPr/>
            <p:nvPr/>
          </p:nvGrpSpPr>
          <p:grpSpPr>
            <a:xfrm rot="-644048">
              <a:off x="6892427" y="1955743"/>
              <a:ext cx="480485" cy="469977"/>
              <a:chOff x="488084" y="3164562"/>
              <a:chExt cx="535235" cy="523530"/>
            </a:xfrm>
          </p:grpSpPr>
          <p:grpSp>
            <p:nvGrpSpPr>
              <p:cNvPr id="189" name="Google Shape;1502;p4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91" name="Google Shape;1503;p4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504;p4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505;p4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506;p4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507;p4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508;p4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509;p4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510;p4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511;p4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1512;p4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1513;p4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0" name="Google Shape;1514;p4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" name="Google Shape;1515;p43"/>
            <p:cNvGrpSpPr/>
            <p:nvPr/>
          </p:nvGrpSpPr>
          <p:grpSpPr>
            <a:xfrm>
              <a:off x="4593796" y="1033717"/>
              <a:ext cx="1521808" cy="1511301"/>
              <a:chOff x="1444547" y="2836116"/>
              <a:chExt cx="585897" cy="581851"/>
            </a:xfrm>
          </p:grpSpPr>
          <p:sp>
            <p:nvSpPr>
              <p:cNvPr id="180" name="Google Shape;1532;p43"/>
              <p:cNvSpPr/>
              <p:nvPr/>
            </p:nvSpPr>
            <p:spPr>
              <a:xfrm>
                <a:off x="1444547" y="2836116"/>
                <a:ext cx="585897" cy="581851"/>
              </a:xfrm>
              <a:custGeom>
                <a:avLst/>
                <a:gdLst/>
                <a:ahLst/>
                <a:cxnLst/>
                <a:rect l="l" t="t" r="r" b="b"/>
                <a:pathLst>
                  <a:path w="24471" h="24302" extrusionOk="0">
                    <a:moveTo>
                      <a:pt x="11487" y="1"/>
                    </a:moveTo>
                    <a:cubicBezTo>
                      <a:pt x="11382" y="1"/>
                      <a:pt x="11276" y="67"/>
                      <a:pt x="11251" y="196"/>
                    </a:cubicBezTo>
                    <a:lnTo>
                      <a:pt x="11102" y="1008"/>
                    </a:lnTo>
                    <a:cubicBezTo>
                      <a:pt x="10919" y="1028"/>
                      <a:pt x="10741" y="1046"/>
                      <a:pt x="10559" y="1075"/>
                    </a:cubicBezTo>
                    <a:lnTo>
                      <a:pt x="10213" y="325"/>
                    </a:lnTo>
                    <a:cubicBezTo>
                      <a:pt x="10170" y="230"/>
                      <a:pt x="10086" y="187"/>
                      <a:pt x="10002" y="187"/>
                    </a:cubicBezTo>
                    <a:cubicBezTo>
                      <a:pt x="9886" y="187"/>
                      <a:pt x="9769" y="270"/>
                      <a:pt x="9761" y="412"/>
                    </a:cubicBezTo>
                    <a:lnTo>
                      <a:pt x="9718" y="1239"/>
                    </a:lnTo>
                    <a:cubicBezTo>
                      <a:pt x="9540" y="1277"/>
                      <a:pt x="9362" y="1325"/>
                      <a:pt x="9184" y="1374"/>
                    </a:cubicBezTo>
                    <a:lnTo>
                      <a:pt x="8747" y="671"/>
                    </a:lnTo>
                    <a:cubicBezTo>
                      <a:pt x="8699" y="593"/>
                      <a:pt x="8625" y="558"/>
                      <a:pt x="8551" y="558"/>
                    </a:cubicBezTo>
                    <a:cubicBezTo>
                      <a:pt x="8425" y="558"/>
                      <a:pt x="8300" y="659"/>
                      <a:pt x="8310" y="815"/>
                    </a:cubicBezTo>
                    <a:lnTo>
                      <a:pt x="8367" y="1638"/>
                    </a:lnTo>
                    <a:cubicBezTo>
                      <a:pt x="8194" y="1700"/>
                      <a:pt x="8026" y="1767"/>
                      <a:pt x="7858" y="1840"/>
                    </a:cubicBezTo>
                    <a:lnTo>
                      <a:pt x="7339" y="1201"/>
                    </a:lnTo>
                    <a:cubicBezTo>
                      <a:pt x="7288" y="1139"/>
                      <a:pt x="7221" y="1111"/>
                      <a:pt x="7156" y="1111"/>
                    </a:cubicBezTo>
                    <a:cubicBezTo>
                      <a:pt x="7019" y="1111"/>
                      <a:pt x="6888" y="1231"/>
                      <a:pt x="6921" y="1397"/>
                    </a:cubicBezTo>
                    <a:lnTo>
                      <a:pt x="7079" y="2210"/>
                    </a:lnTo>
                    <a:cubicBezTo>
                      <a:pt x="6921" y="2291"/>
                      <a:pt x="6757" y="2377"/>
                      <a:pt x="6604" y="2469"/>
                    </a:cubicBezTo>
                    <a:lnTo>
                      <a:pt x="6003" y="1902"/>
                    </a:lnTo>
                    <a:cubicBezTo>
                      <a:pt x="5954" y="1854"/>
                      <a:pt x="5897" y="1833"/>
                      <a:pt x="5841" y="1833"/>
                    </a:cubicBezTo>
                    <a:cubicBezTo>
                      <a:pt x="5694" y="1833"/>
                      <a:pt x="5558" y="1976"/>
                      <a:pt x="5613" y="2146"/>
                    </a:cubicBezTo>
                    <a:lnTo>
                      <a:pt x="5873" y="2931"/>
                    </a:lnTo>
                    <a:cubicBezTo>
                      <a:pt x="5724" y="3036"/>
                      <a:pt x="5580" y="3142"/>
                      <a:pt x="5436" y="3252"/>
                    </a:cubicBezTo>
                    <a:lnTo>
                      <a:pt x="4768" y="2762"/>
                    </a:lnTo>
                    <a:cubicBezTo>
                      <a:pt x="4722" y="2728"/>
                      <a:pt x="4673" y="2714"/>
                      <a:pt x="4626" y="2714"/>
                    </a:cubicBezTo>
                    <a:cubicBezTo>
                      <a:pt x="4467" y="2714"/>
                      <a:pt x="4331" y="2884"/>
                      <a:pt x="4413" y="3055"/>
                    </a:cubicBezTo>
                    <a:lnTo>
                      <a:pt x="4772" y="3800"/>
                    </a:lnTo>
                    <a:cubicBezTo>
                      <a:pt x="4633" y="3925"/>
                      <a:pt x="4504" y="4049"/>
                      <a:pt x="4373" y="4175"/>
                    </a:cubicBezTo>
                    <a:lnTo>
                      <a:pt x="3648" y="3771"/>
                    </a:lnTo>
                    <a:cubicBezTo>
                      <a:pt x="3609" y="3750"/>
                      <a:pt x="3569" y="3740"/>
                      <a:pt x="3532" y="3740"/>
                    </a:cubicBezTo>
                    <a:cubicBezTo>
                      <a:pt x="3361" y="3740"/>
                      <a:pt x="3226" y="3938"/>
                      <a:pt x="3335" y="4107"/>
                    </a:cubicBezTo>
                    <a:lnTo>
                      <a:pt x="3783" y="4805"/>
                    </a:lnTo>
                    <a:cubicBezTo>
                      <a:pt x="3663" y="4943"/>
                      <a:pt x="3547" y="5083"/>
                      <a:pt x="3437" y="5227"/>
                    </a:cubicBezTo>
                    <a:lnTo>
                      <a:pt x="2667" y="4914"/>
                    </a:lnTo>
                    <a:cubicBezTo>
                      <a:pt x="2636" y="4902"/>
                      <a:pt x="2605" y="4896"/>
                      <a:pt x="2576" y="4896"/>
                    </a:cubicBezTo>
                    <a:cubicBezTo>
                      <a:pt x="2389" y="4896"/>
                      <a:pt x="2257" y="5123"/>
                      <a:pt x="2394" y="5285"/>
                    </a:cubicBezTo>
                    <a:lnTo>
                      <a:pt x="2927" y="5919"/>
                    </a:lnTo>
                    <a:cubicBezTo>
                      <a:pt x="2827" y="6074"/>
                      <a:pt x="2730" y="6227"/>
                      <a:pt x="2634" y="6380"/>
                    </a:cubicBezTo>
                    <a:lnTo>
                      <a:pt x="1836" y="6169"/>
                    </a:lnTo>
                    <a:cubicBezTo>
                      <a:pt x="1814" y="6164"/>
                      <a:pt x="1792" y="6161"/>
                      <a:pt x="1772" y="6161"/>
                    </a:cubicBezTo>
                    <a:cubicBezTo>
                      <a:pt x="1569" y="6161"/>
                      <a:pt x="1449" y="6420"/>
                      <a:pt x="1616" y="6573"/>
                    </a:cubicBezTo>
                    <a:lnTo>
                      <a:pt x="2221" y="7135"/>
                    </a:lnTo>
                    <a:cubicBezTo>
                      <a:pt x="2139" y="7298"/>
                      <a:pt x="2062" y="7462"/>
                      <a:pt x="1986" y="7631"/>
                    </a:cubicBezTo>
                    <a:lnTo>
                      <a:pt x="1168" y="7520"/>
                    </a:lnTo>
                    <a:cubicBezTo>
                      <a:pt x="1157" y="7519"/>
                      <a:pt x="1147" y="7518"/>
                      <a:pt x="1137" y="7518"/>
                    </a:cubicBezTo>
                    <a:cubicBezTo>
                      <a:pt x="913" y="7518"/>
                      <a:pt x="807" y="7810"/>
                      <a:pt x="1000" y="7948"/>
                    </a:cubicBezTo>
                    <a:lnTo>
                      <a:pt x="1669" y="8428"/>
                    </a:lnTo>
                    <a:cubicBezTo>
                      <a:pt x="1611" y="8601"/>
                      <a:pt x="1553" y="8774"/>
                      <a:pt x="1500" y="8951"/>
                    </a:cubicBezTo>
                    <a:lnTo>
                      <a:pt x="673" y="8947"/>
                    </a:lnTo>
                    <a:cubicBezTo>
                      <a:pt x="672" y="8947"/>
                      <a:pt x="670" y="8947"/>
                      <a:pt x="668" y="8947"/>
                    </a:cubicBezTo>
                    <a:cubicBezTo>
                      <a:pt x="428" y="8947"/>
                      <a:pt x="344" y="9275"/>
                      <a:pt x="558" y="9389"/>
                    </a:cubicBezTo>
                    <a:lnTo>
                      <a:pt x="1288" y="9783"/>
                    </a:lnTo>
                    <a:cubicBezTo>
                      <a:pt x="1250" y="9960"/>
                      <a:pt x="1217" y="10139"/>
                      <a:pt x="1188" y="10321"/>
                    </a:cubicBezTo>
                    <a:lnTo>
                      <a:pt x="365" y="10417"/>
                    </a:lnTo>
                    <a:cubicBezTo>
                      <a:pt x="121" y="10451"/>
                      <a:pt x="77" y="10787"/>
                      <a:pt x="308" y="10874"/>
                    </a:cubicBezTo>
                    <a:lnTo>
                      <a:pt x="1077" y="11177"/>
                    </a:lnTo>
                    <a:cubicBezTo>
                      <a:pt x="1063" y="11355"/>
                      <a:pt x="1053" y="11537"/>
                      <a:pt x="1044" y="11719"/>
                    </a:cubicBezTo>
                    <a:lnTo>
                      <a:pt x="241" y="11921"/>
                    </a:lnTo>
                    <a:cubicBezTo>
                      <a:pt x="1" y="11979"/>
                      <a:pt x="1" y="12320"/>
                      <a:pt x="241" y="12382"/>
                    </a:cubicBezTo>
                    <a:lnTo>
                      <a:pt x="1044" y="12580"/>
                    </a:lnTo>
                    <a:cubicBezTo>
                      <a:pt x="1053" y="12763"/>
                      <a:pt x="1063" y="12945"/>
                      <a:pt x="1077" y="13128"/>
                    </a:cubicBezTo>
                    <a:lnTo>
                      <a:pt x="308" y="13426"/>
                    </a:lnTo>
                    <a:cubicBezTo>
                      <a:pt x="77" y="13517"/>
                      <a:pt x="121" y="13853"/>
                      <a:pt x="365" y="13882"/>
                    </a:cubicBezTo>
                    <a:lnTo>
                      <a:pt x="1188" y="13979"/>
                    </a:lnTo>
                    <a:cubicBezTo>
                      <a:pt x="1217" y="14161"/>
                      <a:pt x="1250" y="14339"/>
                      <a:pt x="1288" y="14516"/>
                    </a:cubicBezTo>
                    <a:lnTo>
                      <a:pt x="558" y="14911"/>
                    </a:lnTo>
                    <a:cubicBezTo>
                      <a:pt x="342" y="15031"/>
                      <a:pt x="429" y="15358"/>
                      <a:pt x="673" y="15358"/>
                    </a:cubicBezTo>
                    <a:lnTo>
                      <a:pt x="1500" y="15352"/>
                    </a:lnTo>
                    <a:cubicBezTo>
                      <a:pt x="1553" y="15525"/>
                      <a:pt x="1611" y="15698"/>
                      <a:pt x="1669" y="15871"/>
                    </a:cubicBezTo>
                    <a:lnTo>
                      <a:pt x="1000" y="16352"/>
                    </a:lnTo>
                    <a:cubicBezTo>
                      <a:pt x="808" y="16489"/>
                      <a:pt x="912" y="16783"/>
                      <a:pt x="1133" y="16783"/>
                    </a:cubicBezTo>
                    <a:cubicBezTo>
                      <a:pt x="1144" y="16783"/>
                      <a:pt x="1156" y="16782"/>
                      <a:pt x="1168" y="16780"/>
                    </a:cubicBezTo>
                    <a:lnTo>
                      <a:pt x="1986" y="16670"/>
                    </a:lnTo>
                    <a:cubicBezTo>
                      <a:pt x="2062" y="16838"/>
                      <a:pt x="2139" y="17006"/>
                      <a:pt x="2221" y="17164"/>
                    </a:cubicBezTo>
                    <a:lnTo>
                      <a:pt x="1616" y="17727"/>
                    </a:lnTo>
                    <a:cubicBezTo>
                      <a:pt x="1449" y="17880"/>
                      <a:pt x="1569" y="18139"/>
                      <a:pt x="1772" y="18139"/>
                    </a:cubicBezTo>
                    <a:cubicBezTo>
                      <a:pt x="1792" y="18139"/>
                      <a:pt x="1814" y="18137"/>
                      <a:pt x="1836" y="18131"/>
                    </a:cubicBezTo>
                    <a:lnTo>
                      <a:pt x="2634" y="17919"/>
                    </a:lnTo>
                    <a:cubicBezTo>
                      <a:pt x="2730" y="18078"/>
                      <a:pt x="2827" y="18231"/>
                      <a:pt x="2927" y="18386"/>
                    </a:cubicBezTo>
                    <a:lnTo>
                      <a:pt x="2394" y="19014"/>
                    </a:lnTo>
                    <a:cubicBezTo>
                      <a:pt x="2257" y="19180"/>
                      <a:pt x="2388" y="19408"/>
                      <a:pt x="2575" y="19408"/>
                    </a:cubicBezTo>
                    <a:cubicBezTo>
                      <a:pt x="2605" y="19408"/>
                      <a:pt x="2636" y="19402"/>
                      <a:pt x="2667" y="19389"/>
                    </a:cubicBezTo>
                    <a:lnTo>
                      <a:pt x="3437" y="19078"/>
                    </a:lnTo>
                    <a:cubicBezTo>
                      <a:pt x="3547" y="19222"/>
                      <a:pt x="3663" y="19360"/>
                      <a:pt x="3783" y="19495"/>
                    </a:cubicBezTo>
                    <a:lnTo>
                      <a:pt x="3335" y="20196"/>
                    </a:lnTo>
                    <a:cubicBezTo>
                      <a:pt x="3226" y="20366"/>
                      <a:pt x="3360" y="20560"/>
                      <a:pt x="3530" y="20560"/>
                    </a:cubicBezTo>
                    <a:cubicBezTo>
                      <a:pt x="3568" y="20560"/>
                      <a:pt x="3608" y="20551"/>
                      <a:pt x="3648" y="20529"/>
                    </a:cubicBezTo>
                    <a:lnTo>
                      <a:pt x="4373" y="20125"/>
                    </a:lnTo>
                    <a:cubicBezTo>
                      <a:pt x="4504" y="20254"/>
                      <a:pt x="4633" y="20380"/>
                      <a:pt x="4772" y="20500"/>
                    </a:cubicBezTo>
                    <a:lnTo>
                      <a:pt x="4413" y="21250"/>
                    </a:lnTo>
                    <a:cubicBezTo>
                      <a:pt x="4330" y="21421"/>
                      <a:pt x="4468" y="21589"/>
                      <a:pt x="4627" y="21589"/>
                    </a:cubicBezTo>
                    <a:cubicBezTo>
                      <a:pt x="4674" y="21589"/>
                      <a:pt x="4722" y="21575"/>
                      <a:pt x="4768" y="21542"/>
                    </a:cubicBezTo>
                    <a:lnTo>
                      <a:pt x="5436" y="21048"/>
                    </a:lnTo>
                    <a:cubicBezTo>
                      <a:pt x="5580" y="21158"/>
                      <a:pt x="5724" y="21269"/>
                      <a:pt x="5873" y="21369"/>
                    </a:cubicBezTo>
                    <a:lnTo>
                      <a:pt x="5613" y="22157"/>
                    </a:lnTo>
                    <a:cubicBezTo>
                      <a:pt x="5558" y="22325"/>
                      <a:pt x="5696" y="22468"/>
                      <a:pt x="5844" y="22468"/>
                    </a:cubicBezTo>
                    <a:cubicBezTo>
                      <a:pt x="5899" y="22468"/>
                      <a:pt x="5955" y="22449"/>
                      <a:pt x="6003" y="22403"/>
                    </a:cubicBezTo>
                    <a:lnTo>
                      <a:pt x="6604" y="21831"/>
                    </a:lnTo>
                    <a:cubicBezTo>
                      <a:pt x="6757" y="21922"/>
                      <a:pt x="6921" y="22008"/>
                      <a:pt x="7079" y="22095"/>
                    </a:cubicBezTo>
                    <a:lnTo>
                      <a:pt x="6921" y="22907"/>
                    </a:lnTo>
                    <a:cubicBezTo>
                      <a:pt x="6888" y="23071"/>
                      <a:pt x="7020" y="23192"/>
                      <a:pt x="7158" y="23192"/>
                    </a:cubicBezTo>
                    <a:cubicBezTo>
                      <a:pt x="7222" y="23192"/>
                      <a:pt x="7288" y="23166"/>
                      <a:pt x="7339" y="23104"/>
                    </a:cubicBezTo>
                    <a:lnTo>
                      <a:pt x="7858" y="22465"/>
                    </a:lnTo>
                    <a:cubicBezTo>
                      <a:pt x="8026" y="22538"/>
                      <a:pt x="8194" y="22605"/>
                      <a:pt x="8367" y="22667"/>
                    </a:cubicBezTo>
                    <a:lnTo>
                      <a:pt x="8310" y="23489"/>
                    </a:lnTo>
                    <a:cubicBezTo>
                      <a:pt x="8300" y="23643"/>
                      <a:pt x="8424" y="23742"/>
                      <a:pt x="8549" y="23742"/>
                    </a:cubicBezTo>
                    <a:cubicBezTo>
                      <a:pt x="8624" y="23742"/>
                      <a:pt x="8699" y="23707"/>
                      <a:pt x="8747" y="23628"/>
                    </a:cubicBezTo>
                    <a:lnTo>
                      <a:pt x="9184" y="22927"/>
                    </a:lnTo>
                    <a:cubicBezTo>
                      <a:pt x="9362" y="22980"/>
                      <a:pt x="9540" y="23022"/>
                      <a:pt x="9718" y="23066"/>
                    </a:cubicBezTo>
                    <a:lnTo>
                      <a:pt x="9761" y="23893"/>
                    </a:lnTo>
                    <a:cubicBezTo>
                      <a:pt x="9769" y="24035"/>
                      <a:pt x="9885" y="24115"/>
                      <a:pt x="10001" y="24115"/>
                    </a:cubicBezTo>
                    <a:cubicBezTo>
                      <a:pt x="10086" y="24115"/>
                      <a:pt x="10170" y="24072"/>
                      <a:pt x="10213" y="23980"/>
                    </a:cubicBezTo>
                    <a:lnTo>
                      <a:pt x="10559" y="23230"/>
                    </a:lnTo>
                    <a:cubicBezTo>
                      <a:pt x="10741" y="23253"/>
                      <a:pt x="10919" y="23277"/>
                      <a:pt x="11102" y="23297"/>
                    </a:cubicBezTo>
                    <a:lnTo>
                      <a:pt x="11251" y="24109"/>
                    </a:lnTo>
                    <a:cubicBezTo>
                      <a:pt x="11276" y="24235"/>
                      <a:pt x="11383" y="24302"/>
                      <a:pt x="11489" y="24302"/>
                    </a:cubicBezTo>
                    <a:cubicBezTo>
                      <a:pt x="11584" y="24302"/>
                      <a:pt x="11678" y="24249"/>
                      <a:pt x="11712" y="24138"/>
                    </a:cubicBezTo>
                    <a:lnTo>
                      <a:pt x="11962" y="23345"/>
                    </a:lnTo>
                    <a:cubicBezTo>
                      <a:pt x="12054" y="23350"/>
                      <a:pt x="12145" y="23354"/>
                      <a:pt x="12236" y="23354"/>
                    </a:cubicBezTo>
                    <a:cubicBezTo>
                      <a:pt x="12327" y="23354"/>
                      <a:pt x="12418" y="23350"/>
                      <a:pt x="12510" y="23345"/>
                    </a:cubicBezTo>
                    <a:lnTo>
                      <a:pt x="12759" y="24138"/>
                    </a:lnTo>
                    <a:cubicBezTo>
                      <a:pt x="12794" y="24249"/>
                      <a:pt x="12888" y="24302"/>
                      <a:pt x="12982" y="24302"/>
                    </a:cubicBezTo>
                    <a:cubicBezTo>
                      <a:pt x="13088" y="24302"/>
                      <a:pt x="13194" y="24235"/>
                      <a:pt x="13216" y="24109"/>
                    </a:cubicBezTo>
                    <a:lnTo>
                      <a:pt x="13370" y="23297"/>
                    </a:lnTo>
                    <a:cubicBezTo>
                      <a:pt x="13553" y="23277"/>
                      <a:pt x="13731" y="23253"/>
                      <a:pt x="13913" y="23230"/>
                    </a:cubicBezTo>
                    <a:lnTo>
                      <a:pt x="14259" y="23980"/>
                    </a:lnTo>
                    <a:cubicBezTo>
                      <a:pt x="14302" y="24072"/>
                      <a:pt x="14386" y="24115"/>
                      <a:pt x="14470" y="24115"/>
                    </a:cubicBezTo>
                    <a:cubicBezTo>
                      <a:pt x="14586" y="24115"/>
                      <a:pt x="14702" y="24035"/>
                      <a:pt x="14711" y="23893"/>
                    </a:cubicBezTo>
                    <a:lnTo>
                      <a:pt x="14754" y="23066"/>
                    </a:lnTo>
                    <a:cubicBezTo>
                      <a:pt x="14932" y="23022"/>
                      <a:pt x="15110" y="22980"/>
                      <a:pt x="15288" y="22927"/>
                    </a:cubicBezTo>
                    <a:lnTo>
                      <a:pt x="15725" y="23628"/>
                    </a:lnTo>
                    <a:cubicBezTo>
                      <a:pt x="15773" y="23707"/>
                      <a:pt x="15848" y="23742"/>
                      <a:pt x="15923" y="23742"/>
                    </a:cubicBezTo>
                    <a:cubicBezTo>
                      <a:pt x="16048" y="23742"/>
                      <a:pt x="16171" y="23643"/>
                      <a:pt x="16162" y="23489"/>
                    </a:cubicBezTo>
                    <a:lnTo>
                      <a:pt x="16104" y="22667"/>
                    </a:lnTo>
                    <a:cubicBezTo>
                      <a:pt x="16277" y="22605"/>
                      <a:pt x="16446" y="22538"/>
                      <a:pt x="16614" y="22465"/>
                    </a:cubicBezTo>
                    <a:lnTo>
                      <a:pt x="17133" y="23104"/>
                    </a:lnTo>
                    <a:cubicBezTo>
                      <a:pt x="17183" y="23166"/>
                      <a:pt x="17249" y="23192"/>
                      <a:pt x="17314" y="23192"/>
                    </a:cubicBezTo>
                    <a:cubicBezTo>
                      <a:pt x="17451" y="23192"/>
                      <a:pt x="17583" y="23071"/>
                      <a:pt x="17550" y="22907"/>
                    </a:cubicBezTo>
                    <a:lnTo>
                      <a:pt x="17392" y="22095"/>
                    </a:lnTo>
                    <a:cubicBezTo>
                      <a:pt x="17550" y="22008"/>
                      <a:pt x="17714" y="21922"/>
                      <a:pt x="17868" y="21831"/>
                    </a:cubicBezTo>
                    <a:lnTo>
                      <a:pt x="18469" y="22403"/>
                    </a:lnTo>
                    <a:cubicBezTo>
                      <a:pt x="18517" y="22449"/>
                      <a:pt x="18573" y="22468"/>
                      <a:pt x="18628" y="22468"/>
                    </a:cubicBezTo>
                    <a:cubicBezTo>
                      <a:pt x="18776" y="22468"/>
                      <a:pt x="18914" y="22325"/>
                      <a:pt x="18858" y="22157"/>
                    </a:cubicBezTo>
                    <a:lnTo>
                      <a:pt x="18594" y="21369"/>
                    </a:lnTo>
                    <a:cubicBezTo>
                      <a:pt x="18748" y="21269"/>
                      <a:pt x="18892" y="21158"/>
                      <a:pt x="19036" y="21048"/>
                    </a:cubicBezTo>
                    <a:lnTo>
                      <a:pt x="19704" y="21542"/>
                    </a:lnTo>
                    <a:cubicBezTo>
                      <a:pt x="19749" y="21575"/>
                      <a:pt x="19798" y="21589"/>
                      <a:pt x="19844" y="21589"/>
                    </a:cubicBezTo>
                    <a:cubicBezTo>
                      <a:pt x="20004" y="21589"/>
                      <a:pt x="20141" y="21421"/>
                      <a:pt x="20059" y="21250"/>
                    </a:cubicBezTo>
                    <a:lnTo>
                      <a:pt x="19699" y="20500"/>
                    </a:lnTo>
                    <a:cubicBezTo>
                      <a:pt x="19839" y="20380"/>
                      <a:pt x="19968" y="20254"/>
                      <a:pt x="20098" y="20125"/>
                    </a:cubicBezTo>
                    <a:lnTo>
                      <a:pt x="20824" y="20529"/>
                    </a:lnTo>
                    <a:cubicBezTo>
                      <a:pt x="20863" y="20551"/>
                      <a:pt x="20903" y="20560"/>
                      <a:pt x="20941" y="20560"/>
                    </a:cubicBezTo>
                    <a:cubicBezTo>
                      <a:pt x="21112" y="20560"/>
                      <a:pt x="21246" y="20366"/>
                      <a:pt x="21136" y="20196"/>
                    </a:cubicBezTo>
                    <a:lnTo>
                      <a:pt x="20689" y="19495"/>
                    </a:lnTo>
                    <a:cubicBezTo>
                      <a:pt x="20809" y="19360"/>
                      <a:pt x="20924" y="19222"/>
                      <a:pt x="21035" y="19078"/>
                    </a:cubicBezTo>
                    <a:lnTo>
                      <a:pt x="21804" y="19389"/>
                    </a:lnTo>
                    <a:cubicBezTo>
                      <a:pt x="21836" y="19402"/>
                      <a:pt x="21867" y="19408"/>
                      <a:pt x="21897" y="19408"/>
                    </a:cubicBezTo>
                    <a:cubicBezTo>
                      <a:pt x="22083" y="19408"/>
                      <a:pt x="22215" y="19180"/>
                      <a:pt x="22077" y="19014"/>
                    </a:cubicBezTo>
                    <a:lnTo>
                      <a:pt x="21545" y="18386"/>
                    </a:lnTo>
                    <a:cubicBezTo>
                      <a:pt x="21645" y="18231"/>
                      <a:pt x="21742" y="18078"/>
                      <a:pt x="21837" y="17919"/>
                    </a:cubicBezTo>
                    <a:lnTo>
                      <a:pt x="22636" y="18131"/>
                    </a:lnTo>
                    <a:cubicBezTo>
                      <a:pt x="22658" y="18137"/>
                      <a:pt x="22679" y="18139"/>
                      <a:pt x="22700" y="18139"/>
                    </a:cubicBezTo>
                    <a:cubicBezTo>
                      <a:pt x="22903" y="18139"/>
                      <a:pt x="23022" y="17880"/>
                      <a:pt x="22856" y="17727"/>
                    </a:cubicBezTo>
                    <a:lnTo>
                      <a:pt x="22250" y="17164"/>
                    </a:lnTo>
                    <a:cubicBezTo>
                      <a:pt x="22332" y="17006"/>
                      <a:pt x="22410" y="16838"/>
                      <a:pt x="22487" y="16670"/>
                    </a:cubicBezTo>
                    <a:lnTo>
                      <a:pt x="23303" y="16780"/>
                    </a:lnTo>
                    <a:cubicBezTo>
                      <a:pt x="23316" y="16782"/>
                      <a:pt x="23327" y="16783"/>
                      <a:pt x="23339" y="16783"/>
                    </a:cubicBezTo>
                    <a:cubicBezTo>
                      <a:pt x="23560" y="16783"/>
                      <a:pt x="23664" y="16489"/>
                      <a:pt x="23472" y="16352"/>
                    </a:cubicBezTo>
                    <a:lnTo>
                      <a:pt x="22804" y="15871"/>
                    </a:lnTo>
                    <a:cubicBezTo>
                      <a:pt x="22862" y="15698"/>
                      <a:pt x="22919" y="15525"/>
                      <a:pt x="22971" y="15352"/>
                    </a:cubicBezTo>
                    <a:lnTo>
                      <a:pt x="23798" y="15358"/>
                    </a:lnTo>
                    <a:cubicBezTo>
                      <a:pt x="24044" y="15358"/>
                      <a:pt x="24130" y="15031"/>
                      <a:pt x="23914" y="14911"/>
                    </a:cubicBezTo>
                    <a:lnTo>
                      <a:pt x="23183" y="14516"/>
                    </a:lnTo>
                    <a:cubicBezTo>
                      <a:pt x="23222" y="14339"/>
                      <a:pt x="23255" y="14161"/>
                      <a:pt x="23284" y="13979"/>
                    </a:cubicBezTo>
                    <a:lnTo>
                      <a:pt x="24106" y="13882"/>
                    </a:lnTo>
                    <a:cubicBezTo>
                      <a:pt x="24351" y="13853"/>
                      <a:pt x="24394" y="13517"/>
                      <a:pt x="24164" y="13426"/>
                    </a:cubicBezTo>
                    <a:lnTo>
                      <a:pt x="23395" y="13128"/>
                    </a:lnTo>
                    <a:cubicBezTo>
                      <a:pt x="23410" y="12945"/>
                      <a:pt x="23419" y="12763"/>
                      <a:pt x="23428" y="12580"/>
                    </a:cubicBezTo>
                    <a:lnTo>
                      <a:pt x="24231" y="12382"/>
                    </a:lnTo>
                    <a:cubicBezTo>
                      <a:pt x="24471" y="12320"/>
                      <a:pt x="24471" y="11979"/>
                      <a:pt x="24231" y="11921"/>
                    </a:cubicBezTo>
                    <a:lnTo>
                      <a:pt x="23428" y="11719"/>
                    </a:lnTo>
                    <a:cubicBezTo>
                      <a:pt x="23419" y="11537"/>
                      <a:pt x="23410" y="11355"/>
                      <a:pt x="23395" y="11177"/>
                    </a:cubicBezTo>
                    <a:lnTo>
                      <a:pt x="24164" y="10874"/>
                    </a:lnTo>
                    <a:cubicBezTo>
                      <a:pt x="24394" y="10787"/>
                      <a:pt x="24351" y="10451"/>
                      <a:pt x="24106" y="10417"/>
                    </a:cubicBezTo>
                    <a:lnTo>
                      <a:pt x="23284" y="10321"/>
                    </a:lnTo>
                    <a:cubicBezTo>
                      <a:pt x="23255" y="10139"/>
                      <a:pt x="23222" y="9960"/>
                      <a:pt x="23183" y="9783"/>
                    </a:cubicBezTo>
                    <a:lnTo>
                      <a:pt x="23914" y="9389"/>
                    </a:lnTo>
                    <a:cubicBezTo>
                      <a:pt x="24129" y="9275"/>
                      <a:pt x="24045" y="8947"/>
                      <a:pt x="23803" y="8947"/>
                    </a:cubicBezTo>
                    <a:cubicBezTo>
                      <a:pt x="23802" y="8947"/>
                      <a:pt x="23800" y="8947"/>
                      <a:pt x="23798" y="8947"/>
                    </a:cubicBezTo>
                    <a:lnTo>
                      <a:pt x="22971" y="8951"/>
                    </a:lnTo>
                    <a:cubicBezTo>
                      <a:pt x="22919" y="8774"/>
                      <a:pt x="22862" y="8601"/>
                      <a:pt x="22804" y="8428"/>
                    </a:cubicBezTo>
                    <a:lnTo>
                      <a:pt x="23472" y="7948"/>
                    </a:lnTo>
                    <a:cubicBezTo>
                      <a:pt x="23665" y="7810"/>
                      <a:pt x="23558" y="7518"/>
                      <a:pt x="23335" y="7518"/>
                    </a:cubicBezTo>
                    <a:cubicBezTo>
                      <a:pt x="23325" y="7518"/>
                      <a:pt x="23314" y="7519"/>
                      <a:pt x="23303" y="7520"/>
                    </a:cubicBezTo>
                    <a:lnTo>
                      <a:pt x="22487" y="7631"/>
                    </a:lnTo>
                    <a:cubicBezTo>
                      <a:pt x="22410" y="7462"/>
                      <a:pt x="22332" y="7298"/>
                      <a:pt x="22250" y="7135"/>
                    </a:cubicBezTo>
                    <a:lnTo>
                      <a:pt x="22856" y="6573"/>
                    </a:lnTo>
                    <a:cubicBezTo>
                      <a:pt x="23022" y="6420"/>
                      <a:pt x="22903" y="6161"/>
                      <a:pt x="22700" y="6161"/>
                    </a:cubicBezTo>
                    <a:cubicBezTo>
                      <a:pt x="22679" y="6161"/>
                      <a:pt x="22658" y="6164"/>
                      <a:pt x="22636" y="6169"/>
                    </a:cubicBezTo>
                    <a:lnTo>
                      <a:pt x="21837" y="6380"/>
                    </a:lnTo>
                    <a:cubicBezTo>
                      <a:pt x="21742" y="6227"/>
                      <a:pt x="21645" y="6074"/>
                      <a:pt x="21545" y="5919"/>
                    </a:cubicBezTo>
                    <a:lnTo>
                      <a:pt x="22077" y="5285"/>
                    </a:lnTo>
                    <a:cubicBezTo>
                      <a:pt x="22215" y="5123"/>
                      <a:pt x="22083" y="4896"/>
                      <a:pt x="21896" y="4896"/>
                    </a:cubicBezTo>
                    <a:cubicBezTo>
                      <a:pt x="21866" y="4896"/>
                      <a:pt x="21835" y="4902"/>
                      <a:pt x="21804" y="4914"/>
                    </a:cubicBezTo>
                    <a:lnTo>
                      <a:pt x="21035" y="5227"/>
                    </a:lnTo>
                    <a:cubicBezTo>
                      <a:pt x="20924" y="5083"/>
                      <a:pt x="20809" y="4943"/>
                      <a:pt x="20689" y="4805"/>
                    </a:cubicBezTo>
                    <a:lnTo>
                      <a:pt x="21136" y="4107"/>
                    </a:lnTo>
                    <a:cubicBezTo>
                      <a:pt x="21246" y="3938"/>
                      <a:pt x="21111" y="3740"/>
                      <a:pt x="20940" y="3740"/>
                    </a:cubicBezTo>
                    <a:cubicBezTo>
                      <a:pt x="20902" y="3740"/>
                      <a:pt x="20863" y="3750"/>
                      <a:pt x="20824" y="3771"/>
                    </a:cubicBezTo>
                    <a:lnTo>
                      <a:pt x="20098" y="4175"/>
                    </a:lnTo>
                    <a:cubicBezTo>
                      <a:pt x="19968" y="4049"/>
                      <a:pt x="19839" y="3925"/>
                      <a:pt x="19699" y="3800"/>
                    </a:cubicBezTo>
                    <a:lnTo>
                      <a:pt x="20059" y="3055"/>
                    </a:lnTo>
                    <a:cubicBezTo>
                      <a:pt x="20141" y="2884"/>
                      <a:pt x="20005" y="2714"/>
                      <a:pt x="19845" y="2714"/>
                    </a:cubicBezTo>
                    <a:cubicBezTo>
                      <a:pt x="19799" y="2714"/>
                      <a:pt x="19750" y="2728"/>
                      <a:pt x="19704" y="2762"/>
                    </a:cubicBezTo>
                    <a:lnTo>
                      <a:pt x="19036" y="3252"/>
                    </a:lnTo>
                    <a:cubicBezTo>
                      <a:pt x="18892" y="3142"/>
                      <a:pt x="18748" y="3036"/>
                      <a:pt x="18594" y="2931"/>
                    </a:cubicBezTo>
                    <a:lnTo>
                      <a:pt x="18858" y="2146"/>
                    </a:lnTo>
                    <a:cubicBezTo>
                      <a:pt x="18913" y="1976"/>
                      <a:pt x="18777" y="1833"/>
                      <a:pt x="18631" y="1833"/>
                    </a:cubicBezTo>
                    <a:cubicBezTo>
                      <a:pt x="18575" y="1833"/>
                      <a:pt x="18518" y="1854"/>
                      <a:pt x="18469" y="1902"/>
                    </a:cubicBezTo>
                    <a:lnTo>
                      <a:pt x="17868" y="2469"/>
                    </a:lnTo>
                    <a:cubicBezTo>
                      <a:pt x="17714" y="2377"/>
                      <a:pt x="17550" y="2291"/>
                      <a:pt x="17392" y="2210"/>
                    </a:cubicBezTo>
                    <a:lnTo>
                      <a:pt x="17550" y="1397"/>
                    </a:lnTo>
                    <a:cubicBezTo>
                      <a:pt x="17583" y="1231"/>
                      <a:pt x="17452" y="1111"/>
                      <a:pt x="17316" y="1111"/>
                    </a:cubicBezTo>
                    <a:cubicBezTo>
                      <a:pt x="17250" y="1111"/>
                      <a:pt x="17184" y="1139"/>
                      <a:pt x="17133" y="1201"/>
                    </a:cubicBezTo>
                    <a:lnTo>
                      <a:pt x="16614" y="1840"/>
                    </a:lnTo>
                    <a:cubicBezTo>
                      <a:pt x="16446" y="1767"/>
                      <a:pt x="16277" y="1700"/>
                      <a:pt x="16104" y="1638"/>
                    </a:cubicBezTo>
                    <a:lnTo>
                      <a:pt x="16162" y="815"/>
                    </a:lnTo>
                    <a:cubicBezTo>
                      <a:pt x="16171" y="659"/>
                      <a:pt x="16047" y="558"/>
                      <a:pt x="15921" y="558"/>
                    </a:cubicBezTo>
                    <a:cubicBezTo>
                      <a:pt x="15847" y="558"/>
                      <a:pt x="15773" y="593"/>
                      <a:pt x="15725" y="671"/>
                    </a:cubicBezTo>
                    <a:lnTo>
                      <a:pt x="15288" y="1374"/>
                    </a:lnTo>
                    <a:cubicBezTo>
                      <a:pt x="15110" y="1325"/>
                      <a:pt x="14932" y="1277"/>
                      <a:pt x="14754" y="1239"/>
                    </a:cubicBezTo>
                    <a:lnTo>
                      <a:pt x="14711" y="412"/>
                    </a:lnTo>
                    <a:cubicBezTo>
                      <a:pt x="14702" y="270"/>
                      <a:pt x="14585" y="187"/>
                      <a:pt x="14469" y="187"/>
                    </a:cubicBezTo>
                    <a:cubicBezTo>
                      <a:pt x="14385" y="187"/>
                      <a:pt x="14301" y="230"/>
                      <a:pt x="14259" y="325"/>
                    </a:cubicBezTo>
                    <a:lnTo>
                      <a:pt x="13913" y="1075"/>
                    </a:lnTo>
                    <a:cubicBezTo>
                      <a:pt x="13731" y="1046"/>
                      <a:pt x="13553" y="1028"/>
                      <a:pt x="13370" y="1008"/>
                    </a:cubicBezTo>
                    <a:lnTo>
                      <a:pt x="13216" y="196"/>
                    </a:lnTo>
                    <a:cubicBezTo>
                      <a:pt x="13194" y="67"/>
                      <a:pt x="13089" y="1"/>
                      <a:pt x="12984" y="1"/>
                    </a:cubicBezTo>
                    <a:cubicBezTo>
                      <a:pt x="12889" y="1"/>
                      <a:pt x="12794" y="55"/>
                      <a:pt x="12759" y="167"/>
                    </a:cubicBezTo>
                    <a:lnTo>
                      <a:pt x="12510" y="955"/>
                    </a:lnTo>
                    <a:cubicBezTo>
                      <a:pt x="12418" y="955"/>
                      <a:pt x="12327" y="950"/>
                      <a:pt x="12236" y="950"/>
                    </a:cubicBezTo>
                    <a:cubicBezTo>
                      <a:pt x="12145" y="950"/>
                      <a:pt x="12054" y="955"/>
                      <a:pt x="11962" y="955"/>
                    </a:cubicBezTo>
                    <a:lnTo>
                      <a:pt x="11712" y="167"/>
                    </a:lnTo>
                    <a:cubicBezTo>
                      <a:pt x="11678" y="55"/>
                      <a:pt x="11583" y="1"/>
                      <a:pt x="11487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533;p43"/>
              <p:cNvSpPr/>
              <p:nvPr/>
            </p:nvSpPr>
            <p:spPr>
              <a:xfrm>
                <a:off x="1523366" y="3302300"/>
                <a:ext cx="428259" cy="115666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4831" extrusionOk="0">
                    <a:moveTo>
                      <a:pt x="471" y="0"/>
                    </a:moveTo>
                    <a:lnTo>
                      <a:pt x="471" y="0"/>
                    </a:lnTo>
                    <a:cubicBezTo>
                      <a:pt x="476" y="10"/>
                      <a:pt x="486" y="20"/>
                      <a:pt x="491" y="24"/>
                    </a:cubicBezTo>
                    <a:lnTo>
                      <a:pt x="43" y="725"/>
                    </a:lnTo>
                    <a:cubicBezTo>
                      <a:pt x="14" y="765"/>
                      <a:pt x="1" y="812"/>
                      <a:pt x="1" y="851"/>
                    </a:cubicBezTo>
                    <a:cubicBezTo>
                      <a:pt x="1" y="980"/>
                      <a:pt x="111" y="1091"/>
                      <a:pt x="240" y="1091"/>
                    </a:cubicBezTo>
                    <a:cubicBezTo>
                      <a:pt x="280" y="1091"/>
                      <a:pt x="318" y="1082"/>
                      <a:pt x="356" y="1058"/>
                    </a:cubicBezTo>
                    <a:lnTo>
                      <a:pt x="1081" y="654"/>
                    </a:lnTo>
                    <a:cubicBezTo>
                      <a:pt x="1212" y="783"/>
                      <a:pt x="1341" y="909"/>
                      <a:pt x="1480" y="1029"/>
                    </a:cubicBezTo>
                    <a:lnTo>
                      <a:pt x="1121" y="1779"/>
                    </a:lnTo>
                    <a:cubicBezTo>
                      <a:pt x="1101" y="1812"/>
                      <a:pt x="1096" y="1845"/>
                      <a:pt x="1096" y="1879"/>
                    </a:cubicBezTo>
                    <a:cubicBezTo>
                      <a:pt x="1096" y="2009"/>
                      <a:pt x="1207" y="2120"/>
                      <a:pt x="1336" y="2120"/>
                    </a:cubicBezTo>
                    <a:cubicBezTo>
                      <a:pt x="1380" y="2120"/>
                      <a:pt x="1427" y="2100"/>
                      <a:pt x="1476" y="2071"/>
                    </a:cubicBezTo>
                    <a:lnTo>
                      <a:pt x="2144" y="1577"/>
                    </a:lnTo>
                    <a:cubicBezTo>
                      <a:pt x="2288" y="1687"/>
                      <a:pt x="2432" y="1798"/>
                      <a:pt x="2581" y="1898"/>
                    </a:cubicBezTo>
                    <a:lnTo>
                      <a:pt x="2321" y="2686"/>
                    </a:lnTo>
                    <a:cubicBezTo>
                      <a:pt x="2312" y="2710"/>
                      <a:pt x="2307" y="2739"/>
                      <a:pt x="2307" y="2763"/>
                    </a:cubicBezTo>
                    <a:cubicBezTo>
                      <a:pt x="2307" y="2898"/>
                      <a:pt x="2427" y="2999"/>
                      <a:pt x="2547" y="2999"/>
                    </a:cubicBezTo>
                    <a:cubicBezTo>
                      <a:pt x="2605" y="2999"/>
                      <a:pt x="2663" y="2980"/>
                      <a:pt x="2711" y="2932"/>
                    </a:cubicBezTo>
                    <a:lnTo>
                      <a:pt x="3312" y="2360"/>
                    </a:lnTo>
                    <a:cubicBezTo>
                      <a:pt x="3465" y="2451"/>
                      <a:pt x="3629" y="2537"/>
                      <a:pt x="3787" y="2624"/>
                    </a:cubicBezTo>
                    <a:lnTo>
                      <a:pt x="3629" y="3436"/>
                    </a:lnTo>
                    <a:cubicBezTo>
                      <a:pt x="3624" y="3456"/>
                      <a:pt x="3624" y="3470"/>
                      <a:pt x="3624" y="3484"/>
                    </a:cubicBezTo>
                    <a:cubicBezTo>
                      <a:pt x="3624" y="3624"/>
                      <a:pt x="3740" y="3720"/>
                      <a:pt x="3864" y="3720"/>
                    </a:cubicBezTo>
                    <a:cubicBezTo>
                      <a:pt x="3927" y="3720"/>
                      <a:pt x="3994" y="3691"/>
                      <a:pt x="4047" y="3633"/>
                    </a:cubicBezTo>
                    <a:lnTo>
                      <a:pt x="4566" y="2994"/>
                    </a:lnTo>
                    <a:cubicBezTo>
                      <a:pt x="4734" y="3067"/>
                      <a:pt x="4902" y="3134"/>
                      <a:pt x="5075" y="3196"/>
                    </a:cubicBezTo>
                    <a:lnTo>
                      <a:pt x="5018" y="4018"/>
                    </a:lnTo>
                    <a:lnTo>
                      <a:pt x="5018" y="4037"/>
                    </a:lnTo>
                    <a:cubicBezTo>
                      <a:pt x="5018" y="4181"/>
                      <a:pt x="5138" y="4272"/>
                      <a:pt x="5258" y="4272"/>
                    </a:cubicBezTo>
                    <a:cubicBezTo>
                      <a:pt x="5330" y="4272"/>
                      <a:pt x="5406" y="4239"/>
                      <a:pt x="5455" y="4157"/>
                    </a:cubicBezTo>
                    <a:lnTo>
                      <a:pt x="5892" y="3456"/>
                    </a:lnTo>
                    <a:cubicBezTo>
                      <a:pt x="6070" y="3509"/>
                      <a:pt x="6248" y="3551"/>
                      <a:pt x="6426" y="3595"/>
                    </a:cubicBezTo>
                    <a:lnTo>
                      <a:pt x="6469" y="4422"/>
                    </a:lnTo>
                    <a:cubicBezTo>
                      <a:pt x="6479" y="4560"/>
                      <a:pt x="6594" y="4642"/>
                      <a:pt x="6710" y="4642"/>
                    </a:cubicBezTo>
                    <a:cubicBezTo>
                      <a:pt x="6796" y="4642"/>
                      <a:pt x="6877" y="4600"/>
                      <a:pt x="6921" y="4509"/>
                    </a:cubicBezTo>
                    <a:lnTo>
                      <a:pt x="7267" y="3759"/>
                    </a:lnTo>
                    <a:cubicBezTo>
                      <a:pt x="7449" y="3782"/>
                      <a:pt x="7627" y="3806"/>
                      <a:pt x="7810" y="3826"/>
                    </a:cubicBezTo>
                    <a:lnTo>
                      <a:pt x="7959" y="4638"/>
                    </a:lnTo>
                    <a:cubicBezTo>
                      <a:pt x="7983" y="4768"/>
                      <a:pt x="8088" y="4830"/>
                      <a:pt x="8194" y="4830"/>
                    </a:cubicBezTo>
                    <a:cubicBezTo>
                      <a:pt x="8290" y="4830"/>
                      <a:pt x="8387" y="4777"/>
                      <a:pt x="8420" y="4667"/>
                    </a:cubicBezTo>
                    <a:lnTo>
                      <a:pt x="8670" y="3874"/>
                    </a:lnTo>
                    <a:cubicBezTo>
                      <a:pt x="8762" y="3879"/>
                      <a:pt x="8853" y="3883"/>
                      <a:pt x="8944" y="3883"/>
                    </a:cubicBezTo>
                    <a:cubicBezTo>
                      <a:pt x="9035" y="3883"/>
                      <a:pt x="9126" y="3879"/>
                      <a:pt x="9218" y="3874"/>
                    </a:cubicBezTo>
                    <a:lnTo>
                      <a:pt x="9467" y="4667"/>
                    </a:lnTo>
                    <a:cubicBezTo>
                      <a:pt x="9501" y="4777"/>
                      <a:pt x="9598" y="4830"/>
                      <a:pt x="9693" y="4830"/>
                    </a:cubicBezTo>
                    <a:cubicBezTo>
                      <a:pt x="9800" y="4830"/>
                      <a:pt x="9905" y="4768"/>
                      <a:pt x="9924" y="4638"/>
                    </a:cubicBezTo>
                    <a:lnTo>
                      <a:pt x="10078" y="3826"/>
                    </a:lnTo>
                    <a:cubicBezTo>
                      <a:pt x="10261" y="3806"/>
                      <a:pt x="10439" y="3782"/>
                      <a:pt x="10621" y="3759"/>
                    </a:cubicBezTo>
                    <a:lnTo>
                      <a:pt x="10967" y="4509"/>
                    </a:lnTo>
                    <a:cubicBezTo>
                      <a:pt x="11011" y="4600"/>
                      <a:pt x="11092" y="4642"/>
                      <a:pt x="11179" y="4642"/>
                    </a:cubicBezTo>
                    <a:cubicBezTo>
                      <a:pt x="11294" y="4642"/>
                      <a:pt x="11410" y="4560"/>
                      <a:pt x="11419" y="4422"/>
                    </a:cubicBezTo>
                    <a:lnTo>
                      <a:pt x="11462" y="3595"/>
                    </a:lnTo>
                    <a:cubicBezTo>
                      <a:pt x="11640" y="3551"/>
                      <a:pt x="11818" y="3509"/>
                      <a:pt x="11996" y="3456"/>
                    </a:cubicBezTo>
                    <a:lnTo>
                      <a:pt x="12433" y="4157"/>
                    </a:lnTo>
                    <a:cubicBezTo>
                      <a:pt x="12481" y="4239"/>
                      <a:pt x="12557" y="4272"/>
                      <a:pt x="12630" y="4272"/>
                    </a:cubicBezTo>
                    <a:cubicBezTo>
                      <a:pt x="12750" y="4272"/>
                      <a:pt x="12870" y="4181"/>
                      <a:pt x="12870" y="4037"/>
                    </a:cubicBezTo>
                    <a:lnTo>
                      <a:pt x="12870" y="4018"/>
                    </a:lnTo>
                    <a:lnTo>
                      <a:pt x="12812" y="3196"/>
                    </a:lnTo>
                    <a:cubicBezTo>
                      <a:pt x="12985" y="3134"/>
                      <a:pt x="13154" y="3067"/>
                      <a:pt x="13322" y="2994"/>
                    </a:cubicBezTo>
                    <a:lnTo>
                      <a:pt x="13841" y="3633"/>
                    </a:lnTo>
                    <a:cubicBezTo>
                      <a:pt x="13894" y="3691"/>
                      <a:pt x="13961" y="3720"/>
                      <a:pt x="14023" y="3720"/>
                    </a:cubicBezTo>
                    <a:cubicBezTo>
                      <a:pt x="14143" y="3720"/>
                      <a:pt x="14264" y="3624"/>
                      <a:pt x="14264" y="3484"/>
                    </a:cubicBezTo>
                    <a:cubicBezTo>
                      <a:pt x="14264" y="3470"/>
                      <a:pt x="14264" y="3456"/>
                      <a:pt x="14258" y="3436"/>
                    </a:cubicBezTo>
                    <a:lnTo>
                      <a:pt x="14100" y="2624"/>
                    </a:lnTo>
                    <a:cubicBezTo>
                      <a:pt x="14258" y="2537"/>
                      <a:pt x="14422" y="2451"/>
                      <a:pt x="14576" y="2360"/>
                    </a:cubicBezTo>
                    <a:lnTo>
                      <a:pt x="15177" y="2932"/>
                    </a:lnTo>
                    <a:cubicBezTo>
                      <a:pt x="15225" y="2980"/>
                      <a:pt x="15283" y="2999"/>
                      <a:pt x="15340" y="2999"/>
                    </a:cubicBezTo>
                    <a:cubicBezTo>
                      <a:pt x="15460" y="2999"/>
                      <a:pt x="15580" y="2898"/>
                      <a:pt x="15580" y="2763"/>
                    </a:cubicBezTo>
                    <a:cubicBezTo>
                      <a:pt x="15580" y="2739"/>
                      <a:pt x="15576" y="2710"/>
                      <a:pt x="15566" y="2686"/>
                    </a:cubicBezTo>
                    <a:lnTo>
                      <a:pt x="15302" y="1898"/>
                    </a:lnTo>
                    <a:cubicBezTo>
                      <a:pt x="15456" y="1798"/>
                      <a:pt x="15600" y="1687"/>
                      <a:pt x="15744" y="1577"/>
                    </a:cubicBezTo>
                    <a:lnTo>
                      <a:pt x="16412" y="2071"/>
                    </a:lnTo>
                    <a:cubicBezTo>
                      <a:pt x="16460" y="2100"/>
                      <a:pt x="16508" y="2120"/>
                      <a:pt x="16551" y="2120"/>
                    </a:cubicBezTo>
                    <a:cubicBezTo>
                      <a:pt x="16681" y="2120"/>
                      <a:pt x="16791" y="2009"/>
                      <a:pt x="16791" y="1879"/>
                    </a:cubicBezTo>
                    <a:cubicBezTo>
                      <a:pt x="16791" y="1845"/>
                      <a:pt x="16787" y="1812"/>
                      <a:pt x="16767" y="1779"/>
                    </a:cubicBezTo>
                    <a:lnTo>
                      <a:pt x="16407" y="1029"/>
                    </a:lnTo>
                    <a:cubicBezTo>
                      <a:pt x="16547" y="909"/>
                      <a:pt x="16676" y="783"/>
                      <a:pt x="16806" y="654"/>
                    </a:cubicBezTo>
                    <a:lnTo>
                      <a:pt x="17532" y="1058"/>
                    </a:lnTo>
                    <a:cubicBezTo>
                      <a:pt x="17570" y="1082"/>
                      <a:pt x="17609" y="1091"/>
                      <a:pt x="17647" y="1091"/>
                    </a:cubicBezTo>
                    <a:cubicBezTo>
                      <a:pt x="17776" y="1091"/>
                      <a:pt x="17882" y="980"/>
                      <a:pt x="17887" y="851"/>
                    </a:cubicBezTo>
                    <a:cubicBezTo>
                      <a:pt x="17887" y="812"/>
                      <a:pt x="17873" y="765"/>
                      <a:pt x="17844" y="725"/>
                    </a:cubicBezTo>
                    <a:lnTo>
                      <a:pt x="17397" y="24"/>
                    </a:lnTo>
                    <a:cubicBezTo>
                      <a:pt x="17401" y="20"/>
                      <a:pt x="17412" y="10"/>
                      <a:pt x="17416" y="0"/>
                    </a:cubicBezTo>
                    <a:lnTo>
                      <a:pt x="17416" y="0"/>
                    </a:lnTo>
                    <a:cubicBezTo>
                      <a:pt x="14879" y="1322"/>
                      <a:pt x="12000" y="2071"/>
                      <a:pt x="8944" y="2071"/>
                    </a:cubicBezTo>
                    <a:cubicBezTo>
                      <a:pt x="5887" y="2071"/>
                      <a:pt x="3009" y="1322"/>
                      <a:pt x="471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534;p43"/>
              <p:cNvSpPr/>
              <p:nvPr/>
            </p:nvSpPr>
            <p:spPr>
              <a:xfrm>
                <a:off x="1592512" y="3051934"/>
                <a:ext cx="62969" cy="36488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1524" extrusionOk="0">
                    <a:moveTo>
                      <a:pt x="131" y="1"/>
                    </a:moveTo>
                    <a:cubicBezTo>
                      <a:pt x="58" y="5"/>
                      <a:pt x="1" y="68"/>
                      <a:pt x="5" y="139"/>
                    </a:cubicBezTo>
                    <a:cubicBezTo>
                      <a:pt x="5" y="145"/>
                      <a:pt x="10" y="207"/>
                      <a:pt x="29" y="307"/>
                    </a:cubicBezTo>
                    <a:cubicBezTo>
                      <a:pt x="63" y="452"/>
                      <a:pt x="136" y="678"/>
                      <a:pt x="298" y="899"/>
                    </a:cubicBezTo>
                    <a:cubicBezTo>
                      <a:pt x="380" y="1010"/>
                      <a:pt x="486" y="1119"/>
                      <a:pt x="621" y="1216"/>
                    </a:cubicBezTo>
                    <a:cubicBezTo>
                      <a:pt x="755" y="1312"/>
                      <a:pt x="919" y="1394"/>
                      <a:pt x="1116" y="1452"/>
                    </a:cubicBezTo>
                    <a:cubicBezTo>
                      <a:pt x="1279" y="1500"/>
                      <a:pt x="1428" y="1523"/>
                      <a:pt x="1562" y="1523"/>
                    </a:cubicBezTo>
                    <a:cubicBezTo>
                      <a:pt x="1750" y="1523"/>
                      <a:pt x="1908" y="1485"/>
                      <a:pt x="2039" y="1423"/>
                    </a:cubicBezTo>
                    <a:cubicBezTo>
                      <a:pt x="2139" y="1379"/>
                      <a:pt x="2225" y="1321"/>
                      <a:pt x="2293" y="1264"/>
                    </a:cubicBezTo>
                    <a:cubicBezTo>
                      <a:pt x="2398" y="1177"/>
                      <a:pt x="2476" y="1086"/>
                      <a:pt x="2524" y="1014"/>
                    </a:cubicBezTo>
                    <a:cubicBezTo>
                      <a:pt x="2571" y="942"/>
                      <a:pt x="2596" y="895"/>
                      <a:pt x="2596" y="889"/>
                    </a:cubicBezTo>
                    <a:cubicBezTo>
                      <a:pt x="2629" y="822"/>
                      <a:pt x="2600" y="745"/>
                      <a:pt x="2533" y="716"/>
                    </a:cubicBezTo>
                    <a:cubicBezTo>
                      <a:pt x="2515" y="707"/>
                      <a:pt x="2496" y="703"/>
                      <a:pt x="2478" y="703"/>
                    </a:cubicBezTo>
                    <a:cubicBezTo>
                      <a:pt x="2428" y="703"/>
                      <a:pt x="2381" y="733"/>
                      <a:pt x="2360" y="779"/>
                    </a:cubicBezTo>
                    <a:cubicBezTo>
                      <a:pt x="2356" y="784"/>
                      <a:pt x="2341" y="817"/>
                      <a:pt x="2312" y="860"/>
                    </a:cubicBezTo>
                    <a:cubicBezTo>
                      <a:pt x="2265" y="933"/>
                      <a:pt x="2178" y="1033"/>
                      <a:pt x="2057" y="1115"/>
                    </a:cubicBezTo>
                    <a:cubicBezTo>
                      <a:pt x="1999" y="1159"/>
                      <a:pt x="1928" y="1192"/>
                      <a:pt x="1846" y="1221"/>
                    </a:cubicBezTo>
                    <a:cubicBezTo>
                      <a:pt x="1764" y="1245"/>
                      <a:pt x="1673" y="1259"/>
                      <a:pt x="1562" y="1259"/>
                    </a:cubicBezTo>
                    <a:cubicBezTo>
                      <a:pt x="1457" y="1259"/>
                      <a:pt x="1332" y="1245"/>
                      <a:pt x="1192" y="1201"/>
                    </a:cubicBezTo>
                    <a:cubicBezTo>
                      <a:pt x="967" y="1134"/>
                      <a:pt x="799" y="1033"/>
                      <a:pt x="668" y="918"/>
                    </a:cubicBezTo>
                    <a:cubicBezTo>
                      <a:pt x="577" y="837"/>
                      <a:pt x="500" y="745"/>
                      <a:pt x="448" y="653"/>
                    </a:cubicBezTo>
                    <a:cubicBezTo>
                      <a:pt x="362" y="514"/>
                      <a:pt x="318" y="380"/>
                      <a:pt x="294" y="283"/>
                    </a:cubicBezTo>
                    <a:cubicBezTo>
                      <a:pt x="280" y="236"/>
                      <a:pt x="275" y="192"/>
                      <a:pt x="269" y="163"/>
                    </a:cubicBezTo>
                    <a:lnTo>
                      <a:pt x="269" y="134"/>
                    </a:lnTo>
                    <a:lnTo>
                      <a:pt x="265" y="130"/>
                    </a:lnTo>
                    <a:lnTo>
                      <a:pt x="265" y="125"/>
                    </a:lnTo>
                    <a:cubicBezTo>
                      <a:pt x="265" y="53"/>
                      <a:pt x="202" y="1"/>
                      <a:pt x="131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535;p43"/>
              <p:cNvSpPr/>
              <p:nvPr/>
            </p:nvSpPr>
            <p:spPr>
              <a:xfrm>
                <a:off x="1672480" y="3057081"/>
                <a:ext cx="58827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536" extrusionOk="0">
                    <a:moveTo>
                      <a:pt x="990" y="1"/>
                    </a:moveTo>
                    <a:cubicBezTo>
                      <a:pt x="534" y="1"/>
                      <a:pt x="166" y="192"/>
                      <a:pt x="92" y="501"/>
                    </a:cubicBezTo>
                    <a:cubicBezTo>
                      <a:pt x="1" y="895"/>
                      <a:pt x="433" y="1337"/>
                      <a:pt x="1058" y="1487"/>
                    </a:cubicBezTo>
                    <a:cubicBezTo>
                      <a:pt x="1197" y="1520"/>
                      <a:pt x="1334" y="1535"/>
                      <a:pt x="1463" y="1535"/>
                    </a:cubicBezTo>
                    <a:cubicBezTo>
                      <a:pt x="1921" y="1535"/>
                      <a:pt x="2291" y="1342"/>
                      <a:pt x="2365" y="1035"/>
                    </a:cubicBezTo>
                    <a:cubicBezTo>
                      <a:pt x="2456" y="636"/>
                      <a:pt x="2024" y="194"/>
                      <a:pt x="1399" y="50"/>
                    </a:cubicBezTo>
                    <a:cubicBezTo>
                      <a:pt x="1258" y="17"/>
                      <a:pt x="1120" y="1"/>
                      <a:pt x="990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536;p43"/>
              <p:cNvSpPr/>
              <p:nvPr/>
            </p:nvSpPr>
            <p:spPr>
              <a:xfrm>
                <a:off x="1523701" y="3022053"/>
                <a:ext cx="58946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536" extrusionOk="0">
                    <a:moveTo>
                      <a:pt x="999" y="0"/>
                    </a:moveTo>
                    <a:cubicBezTo>
                      <a:pt x="541" y="0"/>
                      <a:pt x="168" y="191"/>
                      <a:pt x="97" y="499"/>
                    </a:cubicBezTo>
                    <a:cubicBezTo>
                      <a:pt x="0" y="897"/>
                      <a:pt x="433" y="1340"/>
                      <a:pt x="1063" y="1489"/>
                    </a:cubicBezTo>
                    <a:cubicBezTo>
                      <a:pt x="1201" y="1520"/>
                      <a:pt x="1336" y="1535"/>
                      <a:pt x="1465" y="1535"/>
                    </a:cubicBezTo>
                    <a:cubicBezTo>
                      <a:pt x="1924" y="1535"/>
                      <a:pt x="2295" y="1345"/>
                      <a:pt x="2371" y="1036"/>
                    </a:cubicBezTo>
                    <a:cubicBezTo>
                      <a:pt x="2462" y="637"/>
                      <a:pt x="2029" y="196"/>
                      <a:pt x="1399" y="47"/>
                    </a:cubicBezTo>
                    <a:cubicBezTo>
                      <a:pt x="1263" y="15"/>
                      <a:pt x="1128" y="0"/>
                      <a:pt x="999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537;p43"/>
              <p:cNvSpPr/>
              <p:nvPr/>
            </p:nvSpPr>
            <p:spPr>
              <a:xfrm>
                <a:off x="1693190" y="3035653"/>
                <a:ext cx="28108" cy="35579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6" extrusionOk="0">
                    <a:moveTo>
                      <a:pt x="738" y="0"/>
                    </a:moveTo>
                    <a:cubicBezTo>
                      <a:pt x="522" y="0"/>
                      <a:pt x="268" y="244"/>
                      <a:pt x="140" y="603"/>
                    </a:cubicBezTo>
                    <a:cubicBezTo>
                      <a:pt x="1" y="992"/>
                      <a:pt x="136" y="1402"/>
                      <a:pt x="453" y="1473"/>
                    </a:cubicBezTo>
                    <a:cubicBezTo>
                      <a:pt x="486" y="1481"/>
                      <a:pt x="520" y="1485"/>
                      <a:pt x="552" y="1485"/>
                    </a:cubicBezTo>
                    <a:cubicBezTo>
                      <a:pt x="831" y="1485"/>
                      <a:pt x="1077" y="1203"/>
                      <a:pt x="1121" y="834"/>
                    </a:cubicBezTo>
                    <a:cubicBezTo>
                      <a:pt x="1174" y="421"/>
                      <a:pt x="1024" y="60"/>
                      <a:pt x="799" y="7"/>
                    </a:cubicBezTo>
                    <a:cubicBezTo>
                      <a:pt x="779" y="2"/>
                      <a:pt x="758" y="0"/>
                      <a:pt x="738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538;p43"/>
              <p:cNvSpPr/>
              <p:nvPr/>
            </p:nvSpPr>
            <p:spPr>
              <a:xfrm>
                <a:off x="1703437" y="3039771"/>
                <a:ext cx="8069" cy="581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43" extrusionOk="0">
                    <a:moveTo>
                      <a:pt x="169" y="0"/>
                    </a:moveTo>
                    <a:cubicBezTo>
                      <a:pt x="37" y="0"/>
                      <a:pt x="0" y="208"/>
                      <a:pt x="140" y="239"/>
                    </a:cubicBezTo>
                    <a:cubicBezTo>
                      <a:pt x="151" y="241"/>
                      <a:pt x="160" y="242"/>
                      <a:pt x="170" y="242"/>
                    </a:cubicBezTo>
                    <a:cubicBezTo>
                      <a:pt x="300" y="242"/>
                      <a:pt x="337" y="39"/>
                      <a:pt x="198" y="3"/>
                    </a:cubicBezTo>
                    <a:cubicBezTo>
                      <a:pt x="188" y="1"/>
                      <a:pt x="178" y="0"/>
                      <a:pt x="169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539;p43"/>
              <p:cNvSpPr/>
              <p:nvPr/>
            </p:nvSpPr>
            <p:spPr>
              <a:xfrm>
                <a:off x="1542328" y="3005078"/>
                <a:ext cx="28108" cy="35626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8" extrusionOk="0">
                    <a:moveTo>
                      <a:pt x="742" y="0"/>
                    </a:moveTo>
                    <a:cubicBezTo>
                      <a:pt x="526" y="0"/>
                      <a:pt x="269" y="244"/>
                      <a:pt x="141" y="602"/>
                    </a:cubicBezTo>
                    <a:cubicBezTo>
                      <a:pt x="1" y="996"/>
                      <a:pt x="136" y="1399"/>
                      <a:pt x="453" y="1477"/>
                    </a:cubicBezTo>
                    <a:cubicBezTo>
                      <a:pt x="485" y="1484"/>
                      <a:pt x="516" y="1487"/>
                      <a:pt x="547" y="1487"/>
                    </a:cubicBezTo>
                    <a:cubicBezTo>
                      <a:pt x="828" y="1487"/>
                      <a:pt x="1078" y="1205"/>
                      <a:pt x="1121" y="833"/>
                    </a:cubicBezTo>
                    <a:cubicBezTo>
                      <a:pt x="1174" y="419"/>
                      <a:pt x="1025" y="64"/>
                      <a:pt x="799" y="6"/>
                    </a:cubicBezTo>
                    <a:cubicBezTo>
                      <a:pt x="781" y="2"/>
                      <a:pt x="762" y="0"/>
                      <a:pt x="742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540;p43"/>
              <p:cNvSpPr/>
              <p:nvPr/>
            </p:nvSpPr>
            <p:spPr>
              <a:xfrm>
                <a:off x="1552599" y="3009268"/>
                <a:ext cx="8069" cy="581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43" extrusionOk="0">
                    <a:moveTo>
                      <a:pt x="168" y="1"/>
                    </a:moveTo>
                    <a:cubicBezTo>
                      <a:pt x="41" y="1"/>
                      <a:pt x="1" y="204"/>
                      <a:pt x="139" y="239"/>
                    </a:cubicBezTo>
                    <a:cubicBezTo>
                      <a:pt x="150" y="242"/>
                      <a:pt x="159" y="243"/>
                      <a:pt x="168" y="243"/>
                    </a:cubicBezTo>
                    <a:cubicBezTo>
                      <a:pt x="299" y="243"/>
                      <a:pt x="336" y="35"/>
                      <a:pt x="197" y="4"/>
                    </a:cubicBezTo>
                    <a:cubicBezTo>
                      <a:pt x="187" y="2"/>
                      <a:pt x="177" y="1"/>
                      <a:pt x="168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541;p43"/>
            <p:cNvGrpSpPr/>
            <p:nvPr/>
          </p:nvGrpSpPr>
          <p:grpSpPr>
            <a:xfrm>
              <a:off x="3833546" y="1033717"/>
              <a:ext cx="2282059" cy="1511301"/>
              <a:chOff x="1151850" y="2836116"/>
              <a:chExt cx="878594" cy="581851"/>
            </a:xfrm>
          </p:grpSpPr>
          <p:sp>
            <p:nvSpPr>
              <p:cNvPr id="154" name="Google Shape;1557;p43"/>
              <p:cNvSpPr/>
              <p:nvPr/>
            </p:nvSpPr>
            <p:spPr>
              <a:xfrm>
                <a:off x="1151850" y="3053634"/>
                <a:ext cx="123543" cy="60910"/>
              </a:xfrm>
              <a:custGeom>
                <a:avLst/>
                <a:gdLst/>
                <a:ahLst/>
                <a:cxnLst/>
                <a:rect l="l" t="t" r="r" b="b"/>
                <a:pathLst>
                  <a:path w="5160" h="2544" extrusionOk="0">
                    <a:moveTo>
                      <a:pt x="4520" y="0"/>
                    </a:moveTo>
                    <a:cubicBezTo>
                      <a:pt x="4505" y="0"/>
                      <a:pt x="4490" y="2"/>
                      <a:pt x="4474" y="6"/>
                    </a:cubicBezTo>
                    <a:cubicBezTo>
                      <a:pt x="4463" y="5"/>
                      <a:pt x="4451" y="5"/>
                      <a:pt x="4439" y="5"/>
                    </a:cubicBezTo>
                    <a:cubicBezTo>
                      <a:pt x="3974" y="5"/>
                      <a:pt x="3372" y="644"/>
                      <a:pt x="2547" y="784"/>
                    </a:cubicBezTo>
                    <a:cubicBezTo>
                      <a:pt x="2288" y="862"/>
                      <a:pt x="2026" y="883"/>
                      <a:pt x="1777" y="883"/>
                    </a:cubicBezTo>
                    <a:cubicBezTo>
                      <a:pt x="1481" y="883"/>
                      <a:pt x="1202" y="853"/>
                      <a:pt x="964" y="853"/>
                    </a:cubicBezTo>
                    <a:cubicBezTo>
                      <a:pt x="767" y="853"/>
                      <a:pt x="598" y="874"/>
                      <a:pt x="471" y="948"/>
                    </a:cubicBezTo>
                    <a:cubicBezTo>
                      <a:pt x="1" y="1060"/>
                      <a:pt x="483" y="2543"/>
                      <a:pt x="2279" y="2543"/>
                    </a:cubicBezTo>
                    <a:cubicBezTo>
                      <a:pt x="2484" y="2543"/>
                      <a:pt x="2706" y="2524"/>
                      <a:pt x="2946" y="2481"/>
                    </a:cubicBezTo>
                    <a:cubicBezTo>
                      <a:pt x="5160" y="1833"/>
                      <a:pt x="5009" y="0"/>
                      <a:pt x="4520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8;p43"/>
              <p:cNvSpPr/>
              <p:nvPr/>
            </p:nvSpPr>
            <p:spPr>
              <a:xfrm>
                <a:off x="1444547" y="2836116"/>
                <a:ext cx="585897" cy="581851"/>
              </a:xfrm>
              <a:custGeom>
                <a:avLst/>
                <a:gdLst/>
                <a:ahLst/>
                <a:cxnLst/>
                <a:rect l="l" t="t" r="r" b="b"/>
                <a:pathLst>
                  <a:path w="24471" h="24302" extrusionOk="0">
                    <a:moveTo>
                      <a:pt x="11487" y="1"/>
                    </a:moveTo>
                    <a:cubicBezTo>
                      <a:pt x="11382" y="1"/>
                      <a:pt x="11276" y="67"/>
                      <a:pt x="11251" y="196"/>
                    </a:cubicBezTo>
                    <a:lnTo>
                      <a:pt x="11102" y="1008"/>
                    </a:lnTo>
                    <a:cubicBezTo>
                      <a:pt x="10919" y="1028"/>
                      <a:pt x="10741" y="1046"/>
                      <a:pt x="10559" y="1075"/>
                    </a:cubicBezTo>
                    <a:lnTo>
                      <a:pt x="10213" y="325"/>
                    </a:lnTo>
                    <a:cubicBezTo>
                      <a:pt x="10170" y="230"/>
                      <a:pt x="10086" y="187"/>
                      <a:pt x="10002" y="187"/>
                    </a:cubicBezTo>
                    <a:cubicBezTo>
                      <a:pt x="9886" y="187"/>
                      <a:pt x="9769" y="270"/>
                      <a:pt x="9761" y="412"/>
                    </a:cubicBezTo>
                    <a:lnTo>
                      <a:pt x="9718" y="1239"/>
                    </a:lnTo>
                    <a:cubicBezTo>
                      <a:pt x="9540" y="1277"/>
                      <a:pt x="9362" y="1325"/>
                      <a:pt x="9184" y="1374"/>
                    </a:cubicBezTo>
                    <a:lnTo>
                      <a:pt x="8747" y="671"/>
                    </a:lnTo>
                    <a:cubicBezTo>
                      <a:pt x="8699" y="593"/>
                      <a:pt x="8625" y="558"/>
                      <a:pt x="8551" y="558"/>
                    </a:cubicBezTo>
                    <a:cubicBezTo>
                      <a:pt x="8425" y="558"/>
                      <a:pt x="8300" y="659"/>
                      <a:pt x="8310" y="815"/>
                    </a:cubicBezTo>
                    <a:lnTo>
                      <a:pt x="8367" y="1638"/>
                    </a:lnTo>
                    <a:cubicBezTo>
                      <a:pt x="8194" y="1700"/>
                      <a:pt x="8026" y="1767"/>
                      <a:pt x="7858" y="1840"/>
                    </a:cubicBezTo>
                    <a:lnTo>
                      <a:pt x="7339" y="1201"/>
                    </a:lnTo>
                    <a:cubicBezTo>
                      <a:pt x="7288" y="1139"/>
                      <a:pt x="7221" y="1111"/>
                      <a:pt x="7156" y="1111"/>
                    </a:cubicBezTo>
                    <a:cubicBezTo>
                      <a:pt x="7019" y="1111"/>
                      <a:pt x="6888" y="1231"/>
                      <a:pt x="6921" y="1397"/>
                    </a:cubicBezTo>
                    <a:lnTo>
                      <a:pt x="7079" y="2210"/>
                    </a:lnTo>
                    <a:cubicBezTo>
                      <a:pt x="6921" y="2291"/>
                      <a:pt x="6757" y="2377"/>
                      <a:pt x="6604" y="2469"/>
                    </a:cubicBezTo>
                    <a:lnTo>
                      <a:pt x="6003" y="1902"/>
                    </a:lnTo>
                    <a:cubicBezTo>
                      <a:pt x="5954" y="1854"/>
                      <a:pt x="5897" y="1833"/>
                      <a:pt x="5841" y="1833"/>
                    </a:cubicBezTo>
                    <a:cubicBezTo>
                      <a:pt x="5694" y="1833"/>
                      <a:pt x="5558" y="1976"/>
                      <a:pt x="5613" y="2146"/>
                    </a:cubicBezTo>
                    <a:lnTo>
                      <a:pt x="5873" y="2931"/>
                    </a:lnTo>
                    <a:cubicBezTo>
                      <a:pt x="5724" y="3036"/>
                      <a:pt x="5580" y="3142"/>
                      <a:pt x="5436" y="3252"/>
                    </a:cubicBezTo>
                    <a:lnTo>
                      <a:pt x="4768" y="2762"/>
                    </a:lnTo>
                    <a:cubicBezTo>
                      <a:pt x="4722" y="2728"/>
                      <a:pt x="4673" y="2714"/>
                      <a:pt x="4626" y="2714"/>
                    </a:cubicBezTo>
                    <a:cubicBezTo>
                      <a:pt x="4467" y="2714"/>
                      <a:pt x="4331" y="2884"/>
                      <a:pt x="4413" y="3055"/>
                    </a:cubicBezTo>
                    <a:lnTo>
                      <a:pt x="4772" y="3800"/>
                    </a:lnTo>
                    <a:cubicBezTo>
                      <a:pt x="4633" y="3925"/>
                      <a:pt x="4504" y="4049"/>
                      <a:pt x="4373" y="4175"/>
                    </a:cubicBezTo>
                    <a:lnTo>
                      <a:pt x="3648" y="3771"/>
                    </a:lnTo>
                    <a:cubicBezTo>
                      <a:pt x="3609" y="3750"/>
                      <a:pt x="3569" y="3740"/>
                      <a:pt x="3532" y="3740"/>
                    </a:cubicBezTo>
                    <a:cubicBezTo>
                      <a:pt x="3361" y="3740"/>
                      <a:pt x="3226" y="3938"/>
                      <a:pt x="3335" y="4107"/>
                    </a:cubicBezTo>
                    <a:lnTo>
                      <a:pt x="3783" y="4805"/>
                    </a:lnTo>
                    <a:cubicBezTo>
                      <a:pt x="3663" y="4943"/>
                      <a:pt x="3547" y="5083"/>
                      <a:pt x="3437" y="5227"/>
                    </a:cubicBezTo>
                    <a:lnTo>
                      <a:pt x="2667" y="4914"/>
                    </a:lnTo>
                    <a:cubicBezTo>
                      <a:pt x="2636" y="4902"/>
                      <a:pt x="2605" y="4896"/>
                      <a:pt x="2576" y="4896"/>
                    </a:cubicBezTo>
                    <a:cubicBezTo>
                      <a:pt x="2389" y="4896"/>
                      <a:pt x="2257" y="5123"/>
                      <a:pt x="2394" y="5285"/>
                    </a:cubicBezTo>
                    <a:lnTo>
                      <a:pt x="2927" y="5919"/>
                    </a:lnTo>
                    <a:cubicBezTo>
                      <a:pt x="2827" y="6074"/>
                      <a:pt x="2730" y="6227"/>
                      <a:pt x="2634" y="6380"/>
                    </a:cubicBezTo>
                    <a:lnTo>
                      <a:pt x="1836" y="6169"/>
                    </a:lnTo>
                    <a:cubicBezTo>
                      <a:pt x="1814" y="6164"/>
                      <a:pt x="1792" y="6161"/>
                      <a:pt x="1772" y="6161"/>
                    </a:cubicBezTo>
                    <a:cubicBezTo>
                      <a:pt x="1569" y="6161"/>
                      <a:pt x="1449" y="6420"/>
                      <a:pt x="1616" y="6573"/>
                    </a:cubicBezTo>
                    <a:lnTo>
                      <a:pt x="2221" y="7135"/>
                    </a:lnTo>
                    <a:cubicBezTo>
                      <a:pt x="2139" y="7298"/>
                      <a:pt x="2062" y="7462"/>
                      <a:pt x="1986" y="7631"/>
                    </a:cubicBezTo>
                    <a:lnTo>
                      <a:pt x="1168" y="7520"/>
                    </a:lnTo>
                    <a:cubicBezTo>
                      <a:pt x="1157" y="7519"/>
                      <a:pt x="1147" y="7518"/>
                      <a:pt x="1137" y="7518"/>
                    </a:cubicBezTo>
                    <a:cubicBezTo>
                      <a:pt x="913" y="7518"/>
                      <a:pt x="807" y="7810"/>
                      <a:pt x="1000" y="7948"/>
                    </a:cubicBezTo>
                    <a:lnTo>
                      <a:pt x="1669" y="8428"/>
                    </a:lnTo>
                    <a:cubicBezTo>
                      <a:pt x="1611" y="8601"/>
                      <a:pt x="1553" y="8774"/>
                      <a:pt x="1500" y="8951"/>
                    </a:cubicBezTo>
                    <a:lnTo>
                      <a:pt x="673" y="8947"/>
                    </a:lnTo>
                    <a:cubicBezTo>
                      <a:pt x="672" y="8947"/>
                      <a:pt x="670" y="8947"/>
                      <a:pt x="668" y="8947"/>
                    </a:cubicBezTo>
                    <a:cubicBezTo>
                      <a:pt x="428" y="8947"/>
                      <a:pt x="344" y="9275"/>
                      <a:pt x="558" y="9389"/>
                    </a:cubicBezTo>
                    <a:lnTo>
                      <a:pt x="1288" y="9783"/>
                    </a:lnTo>
                    <a:cubicBezTo>
                      <a:pt x="1250" y="9960"/>
                      <a:pt x="1217" y="10139"/>
                      <a:pt x="1188" y="10321"/>
                    </a:cubicBezTo>
                    <a:lnTo>
                      <a:pt x="365" y="10417"/>
                    </a:lnTo>
                    <a:cubicBezTo>
                      <a:pt x="121" y="10451"/>
                      <a:pt x="77" y="10787"/>
                      <a:pt x="308" y="10874"/>
                    </a:cubicBezTo>
                    <a:lnTo>
                      <a:pt x="1077" y="11177"/>
                    </a:lnTo>
                    <a:cubicBezTo>
                      <a:pt x="1063" y="11355"/>
                      <a:pt x="1053" y="11537"/>
                      <a:pt x="1044" y="11719"/>
                    </a:cubicBezTo>
                    <a:lnTo>
                      <a:pt x="241" y="11921"/>
                    </a:lnTo>
                    <a:cubicBezTo>
                      <a:pt x="1" y="11979"/>
                      <a:pt x="1" y="12320"/>
                      <a:pt x="241" y="12382"/>
                    </a:cubicBezTo>
                    <a:lnTo>
                      <a:pt x="1044" y="12580"/>
                    </a:lnTo>
                    <a:cubicBezTo>
                      <a:pt x="1053" y="12763"/>
                      <a:pt x="1063" y="12945"/>
                      <a:pt x="1077" y="13128"/>
                    </a:cubicBezTo>
                    <a:lnTo>
                      <a:pt x="308" y="13426"/>
                    </a:lnTo>
                    <a:cubicBezTo>
                      <a:pt x="77" y="13517"/>
                      <a:pt x="121" y="13853"/>
                      <a:pt x="365" y="13882"/>
                    </a:cubicBezTo>
                    <a:lnTo>
                      <a:pt x="1188" y="13979"/>
                    </a:lnTo>
                    <a:cubicBezTo>
                      <a:pt x="1217" y="14161"/>
                      <a:pt x="1250" y="14339"/>
                      <a:pt x="1288" y="14516"/>
                    </a:cubicBezTo>
                    <a:lnTo>
                      <a:pt x="558" y="14911"/>
                    </a:lnTo>
                    <a:cubicBezTo>
                      <a:pt x="342" y="15031"/>
                      <a:pt x="429" y="15358"/>
                      <a:pt x="673" y="15358"/>
                    </a:cubicBezTo>
                    <a:lnTo>
                      <a:pt x="1500" y="15352"/>
                    </a:lnTo>
                    <a:cubicBezTo>
                      <a:pt x="1553" y="15525"/>
                      <a:pt x="1611" y="15698"/>
                      <a:pt x="1669" y="15871"/>
                    </a:cubicBezTo>
                    <a:lnTo>
                      <a:pt x="1000" y="16352"/>
                    </a:lnTo>
                    <a:cubicBezTo>
                      <a:pt x="808" y="16489"/>
                      <a:pt x="912" y="16783"/>
                      <a:pt x="1133" y="16783"/>
                    </a:cubicBezTo>
                    <a:cubicBezTo>
                      <a:pt x="1144" y="16783"/>
                      <a:pt x="1156" y="16782"/>
                      <a:pt x="1168" y="16780"/>
                    </a:cubicBezTo>
                    <a:lnTo>
                      <a:pt x="1986" y="16670"/>
                    </a:lnTo>
                    <a:cubicBezTo>
                      <a:pt x="2062" y="16838"/>
                      <a:pt x="2139" y="17006"/>
                      <a:pt x="2221" y="17164"/>
                    </a:cubicBezTo>
                    <a:lnTo>
                      <a:pt x="1616" y="17727"/>
                    </a:lnTo>
                    <a:cubicBezTo>
                      <a:pt x="1449" y="17880"/>
                      <a:pt x="1569" y="18139"/>
                      <a:pt x="1772" y="18139"/>
                    </a:cubicBezTo>
                    <a:cubicBezTo>
                      <a:pt x="1792" y="18139"/>
                      <a:pt x="1814" y="18137"/>
                      <a:pt x="1836" y="18131"/>
                    </a:cubicBezTo>
                    <a:lnTo>
                      <a:pt x="2634" y="17919"/>
                    </a:lnTo>
                    <a:cubicBezTo>
                      <a:pt x="2730" y="18078"/>
                      <a:pt x="2827" y="18231"/>
                      <a:pt x="2927" y="18386"/>
                    </a:cubicBezTo>
                    <a:lnTo>
                      <a:pt x="2394" y="19014"/>
                    </a:lnTo>
                    <a:cubicBezTo>
                      <a:pt x="2257" y="19180"/>
                      <a:pt x="2388" y="19408"/>
                      <a:pt x="2575" y="19408"/>
                    </a:cubicBezTo>
                    <a:cubicBezTo>
                      <a:pt x="2605" y="19408"/>
                      <a:pt x="2636" y="19402"/>
                      <a:pt x="2667" y="19389"/>
                    </a:cubicBezTo>
                    <a:lnTo>
                      <a:pt x="3437" y="19078"/>
                    </a:lnTo>
                    <a:cubicBezTo>
                      <a:pt x="3547" y="19222"/>
                      <a:pt x="3663" y="19360"/>
                      <a:pt x="3783" y="19495"/>
                    </a:cubicBezTo>
                    <a:lnTo>
                      <a:pt x="3335" y="20196"/>
                    </a:lnTo>
                    <a:cubicBezTo>
                      <a:pt x="3226" y="20366"/>
                      <a:pt x="3360" y="20560"/>
                      <a:pt x="3530" y="20560"/>
                    </a:cubicBezTo>
                    <a:cubicBezTo>
                      <a:pt x="3568" y="20560"/>
                      <a:pt x="3608" y="20551"/>
                      <a:pt x="3648" y="20529"/>
                    </a:cubicBezTo>
                    <a:lnTo>
                      <a:pt x="4373" y="20125"/>
                    </a:lnTo>
                    <a:cubicBezTo>
                      <a:pt x="4504" y="20254"/>
                      <a:pt x="4633" y="20380"/>
                      <a:pt x="4772" y="20500"/>
                    </a:cubicBezTo>
                    <a:lnTo>
                      <a:pt x="4413" y="21250"/>
                    </a:lnTo>
                    <a:cubicBezTo>
                      <a:pt x="4330" y="21421"/>
                      <a:pt x="4468" y="21589"/>
                      <a:pt x="4627" y="21589"/>
                    </a:cubicBezTo>
                    <a:cubicBezTo>
                      <a:pt x="4674" y="21589"/>
                      <a:pt x="4722" y="21575"/>
                      <a:pt x="4768" y="21542"/>
                    </a:cubicBezTo>
                    <a:lnTo>
                      <a:pt x="5436" y="21048"/>
                    </a:lnTo>
                    <a:cubicBezTo>
                      <a:pt x="5580" y="21158"/>
                      <a:pt x="5724" y="21269"/>
                      <a:pt x="5873" y="21369"/>
                    </a:cubicBezTo>
                    <a:lnTo>
                      <a:pt x="5613" y="22157"/>
                    </a:lnTo>
                    <a:cubicBezTo>
                      <a:pt x="5558" y="22325"/>
                      <a:pt x="5696" y="22468"/>
                      <a:pt x="5844" y="22468"/>
                    </a:cubicBezTo>
                    <a:cubicBezTo>
                      <a:pt x="5899" y="22468"/>
                      <a:pt x="5955" y="22449"/>
                      <a:pt x="6003" y="22403"/>
                    </a:cubicBezTo>
                    <a:lnTo>
                      <a:pt x="6604" y="21831"/>
                    </a:lnTo>
                    <a:cubicBezTo>
                      <a:pt x="6757" y="21922"/>
                      <a:pt x="6921" y="22008"/>
                      <a:pt x="7079" y="22095"/>
                    </a:cubicBezTo>
                    <a:lnTo>
                      <a:pt x="6921" y="22907"/>
                    </a:lnTo>
                    <a:cubicBezTo>
                      <a:pt x="6888" y="23071"/>
                      <a:pt x="7020" y="23192"/>
                      <a:pt x="7158" y="23192"/>
                    </a:cubicBezTo>
                    <a:cubicBezTo>
                      <a:pt x="7222" y="23192"/>
                      <a:pt x="7288" y="23166"/>
                      <a:pt x="7339" y="23104"/>
                    </a:cubicBezTo>
                    <a:lnTo>
                      <a:pt x="7858" y="22465"/>
                    </a:lnTo>
                    <a:cubicBezTo>
                      <a:pt x="8026" y="22538"/>
                      <a:pt x="8194" y="22605"/>
                      <a:pt x="8367" y="22667"/>
                    </a:cubicBezTo>
                    <a:lnTo>
                      <a:pt x="8310" y="23489"/>
                    </a:lnTo>
                    <a:cubicBezTo>
                      <a:pt x="8300" y="23643"/>
                      <a:pt x="8424" y="23742"/>
                      <a:pt x="8549" y="23742"/>
                    </a:cubicBezTo>
                    <a:cubicBezTo>
                      <a:pt x="8624" y="23742"/>
                      <a:pt x="8699" y="23707"/>
                      <a:pt x="8747" y="23628"/>
                    </a:cubicBezTo>
                    <a:lnTo>
                      <a:pt x="9184" y="22927"/>
                    </a:lnTo>
                    <a:cubicBezTo>
                      <a:pt x="9362" y="22980"/>
                      <a:pt x="9540" y="23022"/>
                      <a:pt x="9718" y="23066"/>
                    </a:cubicBezTo>
                    <a:lnTo>
                      <a:pt x="9761" y="23893"/>
                    </a:lnTo>
                    <a:cubicBezTo>
                      <a:pt x="9769" y="24035"/>
                      <a:pt x="9885" y="24115"/>
                      <a:pt x="10001" y="24115"/>
                    </a:cubicBezTo>
                    <a:cubicBezTo>
                      <a:pt x="10086" y="24115"/>
                      <a:pt x="10170" y="24072"/>
                      <a:pt x="10213" y="23980"/>
                    </a:cubicBezTo>
                    <a:lnTo>
                      <a:pt x="10559" y="23230"/>
                    </a:lnTo>
                    <a:cubicBezTo>
                      <a:pt x="10741" y="23253"/>
                      <a:pt x="10919" y="23277"/>
                      <a:pt x="11102" y="23297"/>
                    </a:cubicBezTo>
                    <a:lnTo>
                      <a:pt x="11251" y="24109"/>
                    </a:lnTo>
                    <a:cubicBezTo>
                      <a:pt x="11276" y="24235"/>
                      <a:pt x="11383" y="24302"/>
                      <a:pt x="11489" y="24302"/>
                    </a:cubicBezTo>
                    <a:cubicBezTo>
                      <a:pt x="11584" y="24302"/>
                      <a:pt x="11678" y="24249"/>
                      <a:pt x="11712" y="24138"/>
                    </a:cubicBezTo>
                    <a:lnTo>
                      <a:pt x="11962" y="23345"/>
                    </a:lnTo>
                    <a:cubicBezTo>
                      <a:pt x="12054" y="23350"/>
                      <a:pt x="12145" y="23354"/>
                      <a:pt x="12236" y="23354"/>
                    </a:cubicBezTo>
                    <a:cubicBezTo>
                      <a:pt x="12327" y="23354"/>
                      <a:pt x="12418" y="23350"/>
                      <a:pt x="12510" y="23345"/>
                    </a:cubicBezTo>
                    <a:lnTo>
                      <a:pt x="12759" y="24138"/>
                    </a:lnTo>
                    <a:cubicBezTo>
                      <a:pt x="12794" y="24249"/>
                      <a:pt x="12888" y="24302"/>
                      <a:pt x="12982" y="24302"/>
                    </a:cubicBezTo>
                    <a:cubicBezTo>
                      <a:pt x="13088" y="24302"/>
                      <a:pt x="13194" y="24235"/>
                      <a:pt x="13216" y="24109"/>
                    </a:cubicBezTo>
                    <a:lnTo>
                      <a:pt x="13370" y="23297"/>
                    </a:lnTo>
                    <a:cubicBezTo>
                      <a:pt x="13553" y="23277"/>
                      <a:pt x="13731" y="23253"/>
                      <a:pt x="13913" y="23230"/>
                    </a:cubicBezTo>
                    <a:lnTo>
                      <a:pt x="14259" y="23980"/>
                    </a:lnTo>
                    <a:cubicBezTo>
                      <a:pt x="14302" y="24072"/>
                      <a:pt x="14386" y="24115"/>
                      <a:pt x="14470" y="24115"/>
                    </a:cubicBezTo>
                    <a:cubicBezTo>
                      <a:pt x="14586" y="24115"/>
                      <a:pt x="14702" y="24035"/>
                      <a:pt x="14711" y="23893"/>
                    </a:cubicBezTo>
                    <a:lnTo>
                      <a:pt x="14754" y="23066"/>
                    </a:lnTo>
                    <a:cubicBezTo>
                      <a:pt x="14932" y="23022"/>
                      <a:pt x="15110" y="22980"/>
                      <a:pt x="15288" y="22927"/>
                    </a:cubicBezTo>
                    <a:lnTo>
                      <a:pt x="15725" y="23628"/>
                    </a:lnTo>
                    <a:cubicBezTo>
                      <a:pt x="15773" y="23707"/>
                      <a:pt x="15848" y="23742"/>
                      <a:pt x="15923" y="23742"/>
                    </a:cubicBezTo>
                    <a:cubicBezTo>
                      <a:pt x="16048" y="23742"/>
                      <a:pt x="16171" y="23643"/>
                      <a:pt x="16162" y="23489"/>
                    </a:cubicBezTo>
                    <a:lnTo>
                      <a:pt x="16104" y="22667"/>
                    </a:lnTo>
                    <a:cubicBezTo>
                      <a:pt x="16277" y="22605"/>
                      <a:pt x="16446" y="22538"/>
                      <a:pt x="16614" y="22465"/>
                    </a:cubicBezTo>
                    <a:lnTo>
                      <a:pt x="17133" y="23104"/>
                    </a:lnTo>
                    <a:cubicBezTo>
                      <a:pt x="17183" y="23166"/>
                      <a:pt x="17249" y="23192"/>
                      <a:pt x="17314" y="23192"/>
                    </a:cubicBezTo>
                    <a:cubicBezTo>
                      <a:pt x="17451" y="23192"/>
                      <a:pt x="17583" y="23071"/>
                      <a:pt x="17550" y="22907"/>
                    </a:cubicBezTo>
                    <a:lnTo>
                      <a:pt x="17392" y="22095"/>
                    </a:lnTo>
                    <a:cubicBezTo>
                      <a:pt x="17550" y="22008"/>
                      <a:pt x="17714" y="21922"/>
                      <a:pt x="17868" y="21831"/>
                    </a:cubicBezTo>
                    <a:lnTo>
                      <a:pt x="18469" y="22403"/>
                    </a:lnTo>
                    <a:cubicBezTo>
                      <a:pt x="18517" y="22449"/>
                      <a:pt x="18573" y="22468"/>
                      <a:pt x="18628" y="22468"/>
                    </a:cubicBezTo>
                    <a:cubicBezTo>
                      <a:pt x="18776" y="22468"/>
                      <a:pt x="18914" y="22325"/>
                      <a:pt x="18858" y="22157"/>
                    </a:cubicBezTo>
                    <a:lnTo>
                      <a:pt x="18594" y="21369"/>
                    </a:lnTo>
                    <a:cubicBezTo>
                      <a:pt x="18748" y="21269"/>
                      <a:pt x="18892" y="21158"/>
                      <a:pt x="19036" y="21048"/>
                    </a:cubicBezTo>
                    <a:lnTo>
                      <a:pt x="19704" y="21542"/>
                    </a:lnTo>
                    <a:cubicBezTo>
                      <a:pt x="19749" y="21575"/>
                      <a:pt x="19798" y="21589"/>
                      <a:pt x="19844" y="21589"/>
                    </a:cubicBezTo>
                    <a:cubicBezTo>
                      <a:pt x="20004" y="21589"/>
                      <a:pt x="20141" y="21421"/>
                      <a:pt x="20059" y="21250"/>
                    </a:cubicBezTo>
                    <a:lnTo>
                      <a:pt x="19699" y="20500"/>
                    </a:lnTo>
                    <a:cubicBezTo>
                      <a:pt x="19839" y="20380"/>
                      <a:pt x="19968" y="20254"/>
                      <a:pt x="20098" y="20125"/>
                    </a:cubicBezTo>
                    <a:lnTo>
                      <a:pt x="20824" y="20529"/>
                    </a:lnTo>
                    <a:cubicBezTo>
                      <a:pt x="20863" y="20551"/>
                      <a:pt x="20903" y="20560"/>
                      <a:pt x="20941" y="20560"/>
                    </a:cubicBezTo>
                    <a:cubicBezTo>
                      <a:pt x="21112" y="20560"/>
                      <a:pt x="21246" y="20366"/>
                      <a:pt x="21136" y="20196"/>
                    </a:cubicBezTo>
                    <a:lnTo>
                      <a:pt x="20689" y="19495"/>
                    </a:lnTo>
                    <a:cubicBezTo>
                      <a:pt x="20809" y="19360"/>
                      <a:pt x="20924" y="19222"/>
                      <a:pt x="21035" y="19078"/>
                    </a:cubicBezTo>
                    <a:lnTo>
                      <a:pt x="21804" y="19389"/>
                    </a:lnTo>
                    <a:cubicBezTo>
                      <a:pt x="21836" y="19402"/>
                      <a:pt x="21867" y="19408"/>
                      <a:pt x="21897" y="19408"/>
                    </a:cubicBezTo>
                    <a:cubicBezTo>
                      <a:pt x="22083" y="19408"/>
                      <a:pt x="22215" y="19180"/>
                      <a:pt x="22077" y="19014"/>
                    </a:cubicBezTo>
                    <a:lnTo>
                      <a:pt x="21545" y="18386"/>
                    </a:lnTo>
                    <a:cubicBezTo>
                      <a:pt x="21645" y="18231"/>
                      <a:pt x="21742" y="18078"/>
                      <a:pt x="21837" y="17919"/>
                    </a:cubicBezTo>
                    <a:lnTo>
                      <a:pt x="22636" y="18131"/>
                    </a:lnTo>
                    <a:cubicBezTo>
                      <a:pt x="22658" y="18137"/>
                      <a:pt x="22679" y="18139"/>
                      <a:pt x="22700" y="18139"/>
                    </a:cubicBezTo>
                    <a:cubicBezTo>
                      <a:pt x="22903" y="18139"/>
                      <a:pt x="23022" y="17880"/>
                      <a:pt x="22856" y="17727"/>
                    </a:cubicBezTo>
                    <a:lnTo>
                      <a:pt x="22250" y="17164"/>
                    </a:lnTo>
                    <a:cubicBezTo>
                      <a:pt x="22332" y="17006"/>
                      <a:pt x="22410" y="16838"/>
                      <a:pt x="22487" y="16670"/>
                    </a:cubicBezTo>
                    <a:lnTo>
                      <a:pt x="23303" y="16780"/>
                    </a:lnTo>
                    <a:cubicBezTo>
                      <a:pt x="23316" y="16782"/>
                      <a:pt x="23327" y="16783"/>
                      <a:pt x="23339" y="16783"/>
                    </a:cubicBezTo>
                    <a:cubicBezTo>
                      <a:pt x="23560" y="16783"/>
                      <a:pt x="23664" y="16489"/>
                      <a:pt x="23472" y="16352"/>
                    </a:cubicBezTo>
                    <a:lnTo>
                      <a:pt x="22804" y="15871"/>
                    </a:lnTo>
                    <a:cubicBezTo>
                      <a:pt x="22862" y="15698"/>
                      <a:pt x="22919" y="15525"/>
                      <a:pt x="22971" y="15352"/>
                    </a:cubicBezTo>
                    <a:lnTo>
                      <a:pt x="23798" y="15358"/>
                    </a:lnTo>
                    <a:cubicBezTo>
                      <a:pt x="24044" y="15358"/>
                      <a:pt x="24130" y="15031"/>
                      <a:pt x="23914" y="14911"/>
                    </a:cubicBezTo>
                    <a:lnTo>
                      <a:pt x="23183" y="14516"/>
                    </a:lnTo>
                    <a:cubicBezTo>
                      <a:pt x="23222" y="14339"/>
                      <a:pt x="23255" y="14161"/>
                      <a:pt x="23284" y="13979"/>
                    </a:cubicBezTo>
                    <a:lnTo>
                      <a:pt x="24106" y="13882"/>
                    </a:lnTo>
                    <a:cubicBezTo>
                      <a:pt x="24351" y="13853"/>
                      <a:pt x="24394" y="13517"/>
                      <a:pt x="24164" y="13426"/>
                    </a:cubicBezTo>
                    <a:lnTo>
                      <a:pt x="23395" y="13128"/>
                    </a:lnTo>
                    <a:cubicBezTo>
                      <a:pt x="23410" y="12945"/>
                      <a:pt x="23419" y="12763"/>
                      <a:pt x="23428" y="12580"/>
                    </a:cubicBezTo>
                    <a:lnTo>
                      <a:pt x="24231" y="12382"/>
                    </a:lnTo>
                    <a:cubicBezTo>
                      <a:pt x="24471" y="12320"/>
                      <a:pt x="24471" y="11979"/>
                      <a:pt x="24231" y="11921"/>
                    </a:cubicBezTo>
                    <a:lnTo>
                      <a:pt x="23428" y="11719"/>
                    </a:lnTo>
                    <a:cubicBezTo>
                      <a:pt x="23419" y="11537"/>
                      <a:pt x="23410" y="11355"/>
                      <a:pt x="23395" y="11177"/>
                    </a:cubicBezTo>
                    <a:lnTo>
                      <a:pt x="24164" y="10874"/>
                    </a:lnTo>
                    <a:cubicBezTo>
                      <a:pt x="24394" y="10787"/>
                      <a:pt x="24351" y="10451"/>
                      <a:pt x="24106" y="10417"/>
                    </a:cubicBezTo>
                    <a:lnTo>
                      <a:pt x="23284" y="10321"/>
                    </a:lnTo>
                    <a:cubicBezTo>
                      <a:pt x="23255" y="10139"/>
                      <a:pt x="23222" y="9960"/>
                      <a:pt x="23183" y="9783"/>
                    </a:cubicBezTo>
                    <a:lnTo>
                      <a:pt x="23914" y="9389"/>
                    </a:lnTo>
                    <a:cubicBezTo>
                      <a:pt x="24129" y="9275"/>
                      <a:pt x="24045" y="8947"/>
                      <a:pt x="23803" y="8947"/>
                    </a:cubicBezTo>
                    <a:cubicBezTo>
                      <a:pt x="23802" y="8947"/>
                      <a:pt x="23800" y="8947"/>
                      <a:pt x="23798" y="8947"/>
                    </a:cubicBezTo>
                    <a:lnTo>
                      <a:pt x="22971" y="8951"/>
                    </a:lnTo>
                    <a:cubicBezTo>
                      <a:pt x="22919" y="8774"/>
                      <a:pt x="22862" y="8601"/>
                      <a:pt x="22804" y="8428"/>
                    </a:cubicBezTo>
                    <a:lnTo>
                      <a:pt x="23472" y="7948"/>
                    </a:lnTo>
                    <a:cubicBezTo>
                      <a:pt x="23665" y="7810"/>
                      <a:pt x="23558" y="7518"/>
                      <a:pt x="23335" y="7518"/>
                    </a:cubicBezTo>
                    <a:cubicBezTo>
                      <a:pt x="23325" y="7518"/>
                      <a:pt x="23314" y="7519"/>
                      <a:pt x="23303" y="7520"/>
                    </a:cubicBezTo>
                    <a:lnTo>
                      <a:pt x="22487" y="7631"/>
                    </a:lnTo>
                    <a:cubicBezTo>
                      <a:pt x="22410" y="7462"/>
                      <a:pt x="22332" y="7298"/>
                      <a:pt x="22250" y="7135"/>
                    </a:cubicBezTo>
                    <a:lnTo>
                      <a:pt x="22856" y="6573"/>
                    </a:lnTo>
                    <a:cubicBezTo>
                      <a:pt x="23022" y="6420"/>
                      <a:pt x="22903" y="6161"/>
                      <a:pt x="22700" y="6161"/>
                    </a:cubicBezTo>
                    <a:cubicBezTo>
                      <a:pt x="22679" y="6161"/>
                      <a:pt x="22658" y="6164"/>
                      <a:pt x="22636" y="6169"/>
                    </a:cubicBezTo>
                    <a:lnTo>
                      <a:pt x="21837" y="6380"/>
                    </a:lnTo>
                    <a:cubicBezTo>
                      <a:pt x="21742" y="6227"/>
                      <a:pt x="21645" y="6074"/>
                      <a:pt x="21545" y="5919"/>
                    </a:cubicBezTo>
                    <a:lnTo>
                      <a:pt x="22077" y="5285"/>
                    </a:lnTo>
                    <a:cubicBezTo>
                      <a:pt x="22215" y="5123"/>
                      <a:pt x="22083" y="4896"/>
                      <a:pt x="21896" y="4896"/>
                    </a:cubicBezTo>
                    <a:cubicBezTo>
                      <a:pt x="21866" y="4896"/>
                      <a:pt x="21835" y="4902"/>
                      <a:pt x="21804" y="4914"/>
                    </a:cubicBezTo>
                    <a:lnTo>
                      <a:pt x="21035" y="5227"/>
                    </a:lnTo>
                    <a:cubicBezTo>
                      <a:pt x="20924" y="5083"/>
                      <a:pt x="20809" y="4943"/>
                      <a:pt x="20689" y="4805"/>
                    </a:cubicBezTo>
                    <a:lnTo>
                      <a:pt x="21136" y="4107"/>
                    </a:lnTo>
                    <a:cubicBezTo>
                      <a:pt x="21246" y="3938"/>
                      <a:pt x="21111" y="3740"/>
                      <a:pt x="20940" y="3740"/>
                    </a:cubicBezTo>
                    <a:cubicBezTo>
                      <a:pt x="20902" y="3740"/>
                      <a:pt x="20863" y="3750"/>
                      <a:pt x="20824" y="3771"/>
                    </a:cubicBezTo>
                    <a:lnTo>
                      <a:pt x="20098" y="4175"/>
                    </a:lnTo>
                    <a:cubicBezTo>
                      <a:pt x="19968" y="4049"/>
                      <a:pt x="19839" y="3925"/>
                      <a:pt x="19699" y="3800"/>
                    </a:cubicBezTo>
                    <a:lnTo>
                      <a:pt x="20059" y="3055"/>
                    </a:lnTo>
                    <a:cubicBezTo>
                      <a:pt x="20141" y="2884"/>
                      <a:pt x="20005" y="2714"/>
                      <a:pt x="19845" y="2714"/>
                    </a:cubicBezTo>
                    <a:cubicBezTo>
                      <a:pt x="19799" y="2714"/>
                      <a:pt x="19750" y="2728"/>
                      <a:pt x="19704" y="2762"/>
                    </a:cubicBezTo>
                    <a:lnTo>
                      <a:pt x="19036" y="3252"/>
                    </a:lnTo>
                    <a:cubicBezTo>
                      <a:pt x="18892" y="3142"/>
                      <a:pt x="18748" y="3036"/>
                      <a:pt x="18594" y="2931"/>
                    </a:cubicBezTo>
                    <a:lnTo>
                      <a:pt x="18858" y="2146"/>
                    </a:lnTo>
                    <a:cubicBezTo>
                      <a:pt x="18913" y="1976"/>
                      <a:pt x="18777" y="1833"/>
                      <a:pt x="18631" y="1833"/>
                    </a:cubicBezTo>
                    <a:cubicBezTo>
                      <a:pt x="18575" y="1833"/>
                      <a:pt x="18518" y="1854"/>
                      <a:pt x="18469" y="1902"/>
                    </a:cubicBezTo>
                    <a:lnTo>
                      <a:pt x="17868" y="2469"/>
                    </a:lnTo>
                    <a:cubicBezTo>
                      <a:pt x="17714" y="2377"/>
                      <a:pt x="17550" y="2291"/>
                      <a:pt x="17392" y="2210"/>
                    </a:cubicBezTo>
                    <a:lnTo>
                      <a:pt x="17550" y="1397"/>
                    </a:lnTo>
                    <a:cubicBezTo>
                      <a:pt x="17583" y="1231"/>
                      <a:pt x="17452" y="1111"/>
                      <a:pt x="17316" y="1111"/>
                    </a:cubicBezTo>
                    <a:cubicBezTo>
                      <a:pt x="17250" y="1111"/>
                      <a:pt x="17184" y="1139"/>
                      <a:pt x="17133" y="1201"/>
                    </a:cubicBezTo>
                    <a:lnTo>
                      <a:pt x="16614" y="1840"/>
                    </a:lnTo>
                    <a:cubicBezTo>
                      <a:pt x="16446" y="1767"/>
                      <a:pt x="16277" y="1700"/>
                      <a:pt x="16104" y="1638"/>
                    </a:cubicBezTo>
                    <a:lnTo>
                      <a:pt x="16162" y="815"/>
                    </a:lnTo>
                    <a:cubicBezTo>
                      <a:pt x="16171" y="659"/>
                      <a:pt x="16047" y="558"/>
                      <a:pt x="15921" y="558"/>
                    </a:cubicBezTo>
                    <a:cubicBezTo>
                      <a:pt x="15847" y="558"/>
                      <a:pt x="15773" y="593"/>
                      <a:pt x="15725" y="671"/>
                    </a:cubicBezTo>
                    <a:lnTo>
                      <a:pt x="15288" y="1374"/>
                    </a:lnTo>
                    <a:cubicBezTo>
                      <a:pt x="15110" y="1325"/>
                      <a:pt x="14932" y="1277"/>
                      <a:pt x="14754" y="1239"/>
                    </a:cubicBezTo>
                    <a:lnTo>
                      <a:pt x="14711" y="412"/>
                    </a:lnTo>
                    <a:cubicBezTo>
                      <a:pt x="14702" y="270"/>
                      <a:pt x="14585" y="187"/>
                      <a:pt x="14469" y="187"/>
                    </a:cubicBezTo>
                    <a:cubicBezTo>
                      <a:pt x="14385" y="187"/>
                      <a:pt x="14301" y="230"/>
                      <a:pt x="14259" y="325"/>
                    </a:cubicBezTo>
                    <a:lnTo>
                      <a:pt x="13913" y="1075"/>
                    </a:lnTo>
                    <a:cubicBezTo>
                      <a:pt x="13731" y="1046"/>
                      <a:pt x="13553" y="1028"/>
                      <a:pt x="13370" y="1008"/>
                    </a:cubicBezTo>
                    <a:lnTo>
                      <a:pt x="13216" y="196"/>
                    </a:lnTo>
                    <a:cubicBezTo>
                      <a:pt x="13194" y="67"/>
                      <a:pt x="13089" y="1"/>
                      <a:pt x="12984" y="1"/>
                    </a:cubicBezTo>
                    <a:cubicBezTo>
                      <a:pt x="12889" y="1"/>
                      <a:pt x="12794" y="55"/>
                      <a:pt x="12759" y="167"/>
                    </a:cubicBezTo>
                    <a:lnTo>
                      <a:pt x="12510" y="955"/>
                    </a:lnTo>
                    <a:cubicBezTo>
                      <a:pt x="12418" y="955"/>
                      <a:pt x="12327" y="950"/>
                      <a:pt x="12236" y="950"/>
                    </a:cubicBezTo>
                    <a:cubicBezTo>
                      <a:pt x="12145" y="950"/>
                      <a:pt x="12054" y="955"/>
                      <a:pt x="11962" y="955"/>
                    </a:cubicBezTo>
                    <a:lnTo>
                      <a:pt x="11712" y="167"/>
                    </a:lnTo>
                    <a:cubicBezTo>
                      <a:pt x="11678" y="55"/>
                      <a:pt x="11583" y="1"/>
                      <a:pt x="114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59;p43"/>
              <p:cNvSpPr/>
              <p:nvPr/>
            </p:nvSpPr>
            <p:spPr>
              <a:xfrm>
                <a:off x="1523366" y="3302300"/>
                <a:ext cx="428259" cy="115666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4831" extrusionOk="0">
                    <a:moveTo>
                      <a:pt x="471" y="0"/>
                    </a:moveTo>
                    <a:lnTo>
                      <a:pt x="471" y="0"/>
                    </a:lnTo>
                    <a:cubicBezTo>
                      <a:pt x="476" y="10"/>
                      <a:pt x="486" y="20"/>
                      <a:pt x="491" y="24"/>
                    </a:cubicBezTo>
                    <a:lnTo>
                      <a:pt x="43" y="725"/>
                    </a:lnTo>
                    <a:cubicBezTo>
                      <a:pt x="14" y="765"/>
                      <a:pt x="1" y="812"/>
                      <a:pt x="1" y="851"/>
                    </a:cubicBezTo>
                    <a:cubicBezTo>
                      <a:pt x="1" y="980"/>
                      <a:pt x="111" y="1091"/>
                      <a:pt x="240" y="1091"/>
                    </a:cubicBezTo>
                    <a:cubicBezTo>
                      <a:pt x="280" y="1091"/>
                      <a:pt x="318" y="1082"/>
                      <a:pt x="356" y="1058"/>
                    </a:cubicBezTo>
                    <a:lnTo>
                      <a:pt x="1081" y="654"/>
                    </a:lnTo>
                    <a:cubicBezTo>
                      <a:pt x="1212" y="783"/>
                      <a:pt x="1341" y="909"/>
                      <a:pt x="1480" y="1029"/>
                    </a:cubicBezTo>
                    <a:lnTo>
                      <a:pt x="1121" y="1779"/>
                    </a:lnTo>
                    <a:cubicBezTo>
                      <a:pt x="1101" y="1812"/>
                      <a:pt x="1096" y="1845"/>
                      <a:pt x="1096" y="1879"/>
                    </a:cubicBezTo>
                    <a:cubicBezTo>
                      <a:pt x="1096" y="2009"/>
                      <a:pt x="1207" y="2120"/>
                      <a:pt x="1336" y="2120"/>
                    </a:cubicBezTo>
                    <a:cubicBezTo>
                      <a:pt x="1380" y="2120"/>
                      <a:pt x="1427" y="2100"/>
                      <a:pt x="1476" y="2071"/>
                    </a:cubicBezTo>
                    <a:lnTo>
                      <a:pt x="2144" y="1577"/>
                    </a:lnTo>
                    <a:cubicBezTo>
                      <a:pt x="2288" y="1687"/>
                      <a:pt x="2432" y="1798"/>
                      <a:pt x="2581" y="1898"/>
                    </a:cubicBezTo>
                    <a:lnTo>
                      <a:pt x="2321" y="2686"/>
                    </a:lnTo>
                    <a:cubicBezTo>
                      <a:pt x="2312" y="2710"/>
                      <a:pt x="2307" y="2739"/>
                      <a:pt x="2307" y="2763"/>
                    </a:cubicBezTo>
                    <a:cubicBezTo>
                      <a:pt x="2307" y="2898"/>
                      <a:pt x="2427" y="2999"/>
                      <a:pt x="2547" y="2999"/>
                    </a:cubicBezTo>
                    <a:cubicBezTo>
                      <a:pt x="2605" y="2999"/>
                      <a:pt x="2663" y="2980"/>
                      <a:pt x="2711" y="2932"/>
                    </a:cubicBezTo>
                    <a:lnTo>
                      <a:pt x="3312" y="2360"/>
                    </a:lnTo>
                    <a:cubicBezTo>
                      <a:pt x="3465" y="2451"/>
                      <a:pt x="3629" y="2537"/>
                      <a:pt x="3787" y="2624"/>
                    </a:cubicBezTo>
                    <a:lnTo>
                      <a:pt x="3629" y="3436"/>
                    </a:lnTo>
                    <a:cubicBezTo>
                      <a:pt x="3624" y="3456"/>
                      <a:pt x="3624" y="3470"/>
                      <a:pt x="3624" y="3484"/>
                    </a:cubicBezTo>
                    <a:cubicBezTo>
                      <a:pt x="3624" y="3624"/>
                      <a:pt x="3740" y="3720"/>
                      <a:pt x="3864" y="3720"/>
                    </a:cubicBezTo>
                    <a:cubicBezTo>
                      <a:pt x="3927" y="3720"/>
                      <a:pt x="3994" y="3691"/>
                      <a:pt x="4047" y="3633"/>
                    </a:cubicBezTo>
                    <a:lnTo>
                      <a:pt x="4566" y="2994"/>
                    </a:lnTo>
                    <a:cubicBezTo>
                      <a:pt x="4734" y="3067"/>
                      <a:pt x="4902" y="3134"/>
                      <a:pt x="5075" y="3196"/>
                    </a:cubicBezTo>
                    <a:lnTo>
                      <a:pt x="5018" y="4018"/>
                    </a:lnTo>
                    <a:lnTo>
                      <a:pt x="5018" y="4037"/>
                    </a:lnTo>
                    <a:cubicBezTo>
                      <a:pt x="5018" y="4181"/>
                      <a:pt x="5138" y="4272"/>
                      <a:pt x="5258" y="4272"/>
                    </a:cubicBezTo>
                    <a:cubicBezTo>
                      <a:pt x="5330" y="4272"/>
                      <a:pt x="5406" y="4239"/>
                      <a:pt x="5455" y="4157"/>
                    </a:cubicBezTo>
                    <a:lnTo>
                      <a:pt x="5892" y="3456"/>
                    </a:lnTo>
                    <a:cubicBezTo>
                      <a:pt x="6070" y="3509"/>
                      <a:pt x="6248" y="3551"/>
                      <a:pt x="6426" y="3595"/>
                    </a:cubicBezTo>
                    <a:lnTo>
                      <a:pt x="6469" y="4422"/>
                    </a:lnTo>
                    <a:cubicBezTo>
                      <a:pt x="6479" y="4560"/>
                      <a:pt x="6594" y="4642"/>
                      <a:pt x="6710" y="4642"/>
                    </a:cubicBezTo>
                    <a:cubicBezTo>
                      <a:pt x="6796" y="4642"/>
                      <a:pt x="6877" y="4600"/>
                      <a:pt x="6921" y="4509"/>
                    </a:cubicBezTo>
                    <a:lnTo>
                      <a:pt x="7267" y="3759"/>
                    </a:lnTo>
                    <a:cubicBezTo>
                      <a:pt x="7449" y="3782"/>
                      <a:pt x="7627" y="3806"/>
                      <a:pt x="7810" y="3826"/>
                    </a:cubicBezTo>
                    <a:lnTo>
                      <a:pt x="7959" y="4638"/>
                    </a:lnTo>
                    <a:cubicBezTo>
                      <a:pt x="7983" y="4768"/>
                      <a:pt x="8088" y="4830"/>
                      <a:pt x="8194" y="4830"/>
                    </a:cubicBezTo>
                    <a:cubicBezTo>
                      <a:pt x="8290" y="4830"/>
                      <a:pt x="8387" y="4777"/>
                      <a:pt x="8420" y="4667"/>
                    </a:cubicBezTo>
                    <a:lnTo>
                      <a:pt x="8670" y="3874"/>
                    </a:lnTo>
                    <a:cubicBezTo>
                      <a:pt x="8762" y="3879"/>
                      <a:pt x="8853" y="3883"/>
                      <a:pt x="8944" y="3883"/>
                    </a:cubicBezTo>
                    <a:cubicBezTo>
                      <a:pt x="9035" y="3883"/>
                      <a:pt x="9126" y="3879"/>
                      <a:pt x="9218" y="3874"/>
                    </a:cubicBezTo>
                    <a:lnTo>
                      <a:pt x="9467" y="4667"/>
                    </a:lnTo>
                    <a:cubicBezTo>
                      <a:pt x="9501" y="4777"/>
                      <a:pt x="9598" y="4830"/>
                      <a:pt x="9693" y="4830"/>
                    </a:cubicBezTo>
                    <a:cubicBezTo>
                      <a:pt x="9800" y="4830"/>
                      <a:pt x="9905" y="4768"/>
                      <a:pt x="9924" y="4638"/>
                    </a:cubicBezTo>
                    <a:lnTo>
                      <a:pt x="10078" y="3826"/>
                    </a:lnTo>
                    <a:cubicBezTo>
                      <a:pt x="10261" y="3806"/>
                      <a:pt x="10439" y="3782"/>
                      <a:pt x="10621" y="3759"/>
                    </a:cubicBezTo>
                    <a:lnTo>
                      <a:pt x="10967" y="4509"/>
                    </a:lnTo>
                    <a:cubicBezTo>
                      <a:pt x="11011" y="4600"/>
                      <a:pt x="11092" y="4642"/>
                      <a:pt x="11179" y="4642"/>
                    </a:cubicBezTo>
                    <a:cubicBezTo>
                      <a:pt x="11294" y="4642"/>
                      <a:pt x="11410" y="4560"/>
                      <a:pt x="11419" y="4422"/>
                    </a:cubicBezTo>
                    <a:lnTo>
                      <a:pt x="11462" y="3595"/>
                    </a:lnTo>
                    <a:cubicBezTo>
                      <a:pt x="11640" y="3551"/>
                      <a:pt x="11818" y="3509"/>
                      <a:pt x="11996" y="3456"/>
                    </a:cubicBezTo>
                    <a:lnTo>
                      <a:pt x="12433" y="4157"/>
                    </a:lnTo>
                    <a:cubicBezTo>
                      <a:pt x="12481" y="4239"/>
                      <a:pt x="12557" y="4272"/>
                      <a:pt x="12630" y="4272"/>
                    </a:cubicBezTo>
                    <a:cubicBezTo>
                      <a:pt x="12750" y="4272"/>
                      <a:pt x="12870" y="4181"/>
                      <a:pt x="12870" y="4037"/>
                    </a:cubicBezTo>
                    <a:lnTo>
                      <a:pt x="12870" y="4018"/>
                    </a:lnTo>
                    <a:lnTo>
                      <a:pt x="12812" y="3196"/>
                    </a:lnTo>
                    <a:cubicBezTo>
                      <a:pt x="12985" y="3134"/>
                      <a:pt x="13154" y="3067"/>
                      <a:pt x="13322" y="2994"/>
                    </a:cubicBezTo>
                    <a:lnTo>
                      <a:pt x="13841" y="3633"/>
                    </a:lnTo>
                    <a:cubicBezTo>
                      <a:pt x="13894" y="3691"/>
                      <a:pt x="13961" y="3720"/>
                      <a:pt x="14023" y="3720"/>
                    </a:cubicBezTo>
                    <a:cubicBezTo>
                      <a:pt x="14143" y="3720"/>
                      <a:pt x="14264" y="3624"/>
                      <a:pt x="14264" y="3484"/>
                    </a:cubicBezTo>
                    <a:cubicBezTo>
                      <a:pt x="14264" y="3470"/>
                      <a:pt x="14264" y="3456"/>
                      <a:pt x="14258" y="3436"/>
                    </a:cubicBezTo>
                    <a:lnTo>
                      <a:pt x="14100" y="2624"/>
                    </a:lnTo>
                    <a:cubicBezTo>
                      <a:pt x="14258" y="2537"/>
                      <a:pt x="14422" y="2451"/>
                      <a:pt x="14576" y="2360"/>
                    </a:cubicBezTo>
                    <a:lnTo>
                      <a:pt x="15177" y="2932"/>
                    </a:lnTo>
                    <a:cubicBezTo>
                      <a:pt x="15225" y="2980"/>
                      <a:pt x="15283" y="2999"/>
                      <a:pt x="15340" y="2999"/>
                    </a:cubicBezTo>
                    <a:cubicBezTo>
                      <a:pt x="15460" y="2999"/>
                      <a:pt x="15580" y="2898"/>
                      <a:pt x="15580" y="2763"/>
                    </a:cubicBezTo>
                    <a:cubicBezTo>
                      <a:pt x="15580" y="2739"/>
                      <a:pt x="15576" y="2710"/>
                      <a:pt x="15566" y="2686"/>
                    </a:cubicBezTo>
                    <a:lnTo>
                      <a:pt x="15302" y="1898"/>
                    </a:lnTo>
                    <a:cubicBezTo>
                      <a:pt x="15456" y="1798"/>
                      <a:pt x="15600" y="1687"/>
                      <a:pt x="15744" y="1577"/>
                    </a:cubicBezTo>
                    <a:lnTo>
                      <a:pt x="16412" y="2071"/>
                    </a:lnTo>
                    <a:cubicBezTo>
                      <a:pt x="16460" y="2100"/>
                      <a:pt x="16508" y="2120"/>
                      <a:pt x="16551" y="2120"/>
                    </a:cubicBezTo>
                    <a:cubicBezTo>
                      <a:pt x="16681" y="2120"/>
                      <a:pt x="16791" y="2009"/>
                      <a:pt x="16791" y="1879"/>
                    </a:cubicBezTo>
                    <a:cubicBezTo>
                      <a:pt x="16791" y="1845"/>
                      <a:pt x="16787" y="1812"/>
                      <a:pt x="16767" y="1779"/>
                    </a:cubicBezTo>
                    <a:lnTo>
                      <a:pt x="16407" y="1029"/>
                    </a:lnTo>
                    <a:cubicBezTo>
                      <a:pt x="16547" y="909"/>
                      <a:pt x="16676" y="783"/>
                      <a:pt x="16806" y="654"/>
                    </a:cubicBezTo>
                    <a:lnTo>
                      <a:pt x="17532" y="1058"/>
                    </a:lnTo>
                    <a:cubicBezTo>
                      <a:pt x="17570" y="1082"/>
                      <a:pt x="17609" y="1091"/>
                      <a:pt x="17647" y="1091"/>
                    </a:cubicBezTo>
                    <a:cubicBezTo>
                      <a:pt x="17776" y="1091"/>
                      <a:pt x="17882" y="980"/>
                      <a:pt x="17887" y="851"/>
                    </a:cubicBezTo>
                    <a:cubicBezTo>
                      <a:pt x="17887" y="812"/>
                      <a:pt x="17873" y="765"/>
                      <a:pt x="17844" y="725"/>
                    </a:cubicBezTo>
                    <a:lnTo>
                      <a:pt x="17397" y="24"/>
                    </a:lnTo>
                    <a:cubicBezTo>
                      <a:pt x="17401" y="20"/>
                      <a:pt x="17412" y="10"/>
                      <a:pt x="17416" y="0"/>
                    </a:cubicBezTo>
                    <a:lnTo>
                      <a:pt x="17416" y="0"/>
                    </a:lnTo>
                    <a:cubicBezTo>
                      <a:pt x="14879" y="1322"/>
                      <a:pt x="12000" y="2071"/>
                      <a:pt x="8944" y="2071"/>
                    </a:cubicBezTo>
                    <a:cubicBezTo>
                      <a:pt x="5887" y="2071"/>
                      <a:pt x="3009" y="1322"/>
                      <a:pt x="4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60;p43"/>
              <p:cNvSpPr/>
              <p:nvPr/>
            </p:nvSpPr>
            <p:spPr>
              <a:xfrm>
                <a:off x="1592512" y="3051934"/>
                <a:ext cx="62969" cy="36488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1524" extrusionOk="0">
                    <a:moveTo>
                      <a:pt x="131" y="1"/>
                    </a:moveTo>
                    <a:cubicBezTo>
                      <a:pt x="58" y="5"/>
                      <a:pt x="1" y="68"/>
                      <a:pt x="5" y="139"/>
                    </a:cubicBezTo>
                    <a:cubicBezTo>
                      <a:pt x="5" y="145"/>
                      <a:pt x="10" y="207"/>
                      <a:pt x="29" y="307"/>
                    </a:cubicBezTo>
                    <a:cubicBezTo>
                      <a:pt x="63" y="452"/>
                      <a:pt x="136" y="678"/>
                      <a:pt x="298" y="899"/>
                    </a:cubicBezTo>
                    <a:cubicBezTo>
                      <a:pt x="380" y="1010"/>
                      <a:pt x="486" y="1119"/>
                      <a:pt x="621" y="1216"/>
                    </a:cubicBezTo>
                    <a:cubicBezTo>
                      <a:pt x="755" y="1312"/>
                      <a:pt x="919" y="1394"/>
                      <a:pt x="1116" y="1452"/>
                    </a:cubicBezTo>
                    <a:cubicBezTo>
                      <a:pt x="1279" y="1500"/>
                      <a:pt x="1428" y="1523"/>
                      <a:pt x="1562" y="1523"/>
                    </a:cubicBezTo>
                    <a:cubicBezTo>
                      <a:pt x="1750" y="1523"/>
                      <a:pt x="1908" y="1485"/>
                      <a:pt x="2039" y="1423"/>
                    </a:cubicBezTo>
                    <a:cubicBezTo>
                      <a:pt x="2139" y="1379"/>
                      <a:pt x="2225" y="1321"/>
                      <a:pt x="2293" y="1264"/>
                    </a:cubicBezTo>
                    <a:cubicBezTo>
                      <a:pt x="2398" y="1177"/>
                      <a:pt x="2476" y="1086"/>
                      <a:pt x="2524" y="1014"/>
                    </a:cubicBezTo>
                    <a:cubicBezTo>
                      <a:pt x="2571" y="942"/>
                      <a:pt x="2596" y="895"/>
                      <a:pt x="2596" y="889"/>
                    </a:cubicBezTo>
                    <a:cubicBezTo>
                      <a:pt x="2629" y="822"/>
                      <a:pt x="2600" y="745"/>
                      <a:pt x="2533" y="716"/>
                    </a:cubicBezTo>
                    <a:cubicBezTo>
                      <a:pt x="2515" y="707"/>
                      <a:pt x="2496" y="703"/>
                      <a:pt x="2478" y="703"/>
                    </a:cubicBezTo>
                    <a:cubicBezTo>
                      <a:pt x="2428" y="703"/>
                      <a:pt x="2381" y="733"/>
                      <a:pt x="2360" y="779"/>
                    </a:cubicBezTo>
                    <a:cubicBezTo>
                      <a:pt x="2356" y="784"/>
                      <a:pt x="2341" y="817"/>
                      <a:pt x="2312" y="860"/>
                    </a:cubicBezTo>
                    <a:cubicBezTo>
                      <a:pt x="2265" y="933"/>
                      <a:pt x="2178" y="1033"/>
                      <a:pt x="2057" y="1115"/>
                    </a:cubicBezTo>
                    <a:cubicBezTo>
                      <a:pt x="1999" y="1159"/>
                      <a:pt x="1928" y="1192"/>
                      <a:pt x="1846" y="1221"/>
                    </a:cubicBezTo>
                    <a:cubicBezTo>
                      <a:pt x="1764" y="1245"/>
                      <a:pt x="1673" y="1259"/>
                      <a:pt x="1562" y="1259"/>
                    </a:cubicBezTo>
                    <a:cubicBezTo>
                      <a:pt x="1457" y="1259"/>
                      <a:pt x="1332" y="1245"/>
                      <a:pt x="1192" y="1201"/>
                    </a:cubicBezTo>
                    <a:cubicBezTo>
                      <a:pt x="967" y="1134"/>
                      <a:pt x="799" y="1033"/>
                      <a:pt x="668" y="918"/>
                    </a:cubicBezTo>
                    <a:cubicBezTo>
                      <a:pt x="577" y="837"/>
                      <a:pt x="500" y="745"/>
                      <a:pt x="448" y="653"/>
                    </a:cubicBezTo>
                    <a:cubicBezTo>
                      <a:pt x="362" y="514"/>
                      <a:pt x="318" y="380"/>
                      <a:pt x="294" y="283"/>
                    </a:cubicBezTo>
                    <a:cubicBezTo>
                      <a:pt x="280" y="236"/>
                      <a:pt x="275" y="192"/>
                      <a:pt x="269" y="163"/>
                    </a:cubicBezTo>
                    <a:lnTo>
                      <a:pt x="269" y="134"/>
                    </a:lnTo>
                    <a:lnTo>
                      <a:pt x="265" y="130"/>
                    </a:lnTo>
                    <a:lnTo>
                      <a:pt x="265" y="125"/>
                    </a:lnTo>
                    <a:cubicBezTo>
                      <a:pt x="265" y="53"/>
                      <a:pt x="202" y="1"/>
                      <a:pt x="131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61;p43"/>
              <p:cNvSpPr/>
              <p:nvPr/>
            </p:nvSpPr>
            <p:spPr>
              <a:xfrm>
                <a:off x="1672480" y="3057081"/>
                <a:ext cx="58827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536" extrusionOk="0">
                    <a:moveTo>
                      <a:pt x="990" y="1"/>
                    </a:moveTo>
                    <a:cubicBezTo>
                      <a:pt x="534" y="1"/>
                      <a:pt x="166" y="192"/>
                      <a:pt x="92" y="501"/>
                    </a:cubicBezTo>
                    <a:cubicBezTo>
                      <a:pt x="1" y="895"/>
                      <a:pt x="433" y="1337"/>
                      <a:pt x="1058" y="1487"/>
                    </a:cubicBezTo>
                    <a:cubicBezTo>
                      <a:pt x="1197" y="1520"/>
                      <a:pt x="1334" y="1535"/>
                      <a:pt x="1463" y="1535"/>
                    </a:cubicBezTo>
                    <a:cubicBezTo>
                      <a:pt x="1921" y="1535"/>
                      <a:pt x="2291" y="1342"/>
                      <a:pt x="2365" y="1035"/>
                    </a:cubicBezTo>
                    <a:cubicBezTo>
                      <a:pt x="2456" y="636"/>
                      <a:pt x="2024" y="194"/>
                      <a:pt x="1399" y="50"/>
                    </a:cubicBezTo>
                    <a:cubicBezTo>
                      <a:pt x="1258" y="17"/>
                      <a:pt x="1120" y="1"/>
                      <a:pt x="990" y="1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62;p43"/>
              <p:cNvSpPr/>
              <p:nvPr/>
            </p:nvSpPr>
            <p:spPr>
              <a:xfrm>
                <a:off x="1523701" y="3022053"/>
                <a:ext cx="58946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536" extrusionOk="0">
                    <a:moveTo>
                      <a:pt x="999" y="0"/>
                    </a:moveTo>
                    <a:cubicBezTo>
                      <a:pt x="541" y="0"/>
                      <a:pt x="168" y="191"/>
                      <a:pt x="97" y="499"/>
                    </a:cubicBezTo>
                    <a:cubicBezTo>
                      <a:pt x="0" y="897"/>
                      <a:pt x="433" y="1340"/>
                      <a:pt x="1063" y="1489"/>
                    </a:cubicBezTo>
                    <a:cubicBezTo>
                      <a:pt x="1201" y="1520"/>
                      <a:pt x="1336" y="1535"/>
                      <a:pt x="1465" y="1535"/>
                    </a:cubicBezTo>
                    <a:cubicBezTo>
                      <a:pt x="1924" y="1535"/>
                      <a:pt x="2295" y="1345"/>
                      <a:pt x="2371" y="1036"/>
                    </a:cubicBezTo>
                    <a:cubicBezTo>
                      <a:pt x="2462" y="637"/>
                      <a:pt x="2029" y="196"/>
                      <a:pt x="1399" y="47"/>
                    </a:cubicBezTo>
                    <a:cubicBezTo>
                      <a:pt x="1263" y="15"/>
                      <a:pt x="1128" y="0"/>
                      <a:pt x="999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563;p43"/>
              <p:cNvSpPr/>
              <p:nvPr/>
            </p:nvSpPr>
            <p:spPr>
              <a:xfrm>
                <a:off x="1693190" y="3035653"/>
                <a:ext cx="28108" cy="35579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6" extrusionOk="0">
                    <a:moveTo>
                      <a:pt x="738" y="0"/>
                    </a:moveTo>
                    <a:cubicBezTo>
                      <a:pt x="522" y="0"/>
                      <a:pt x="268" y="244"/>
                      <a:pt x="140" y="603"/>
                    </a:cubicBezTo>
                    <a:cubicBezTo>
                      <a:pt x="1" y="992"/>
                      <a:pt x="136" y="1402"/>
                      <a:pt x="453" y="1473"/>
                    </a:cubicBezTo>
                    <a:cubicBezTo>
                      <a:pt x="486" y="1481"/>
                      <a:pt x="520" y="1485"/>
                      <a:pt x="552" y="1485"/>
                    </a:cubicBezTo>
                    <a:cubicBezTo>
                      <a:pt x="831" y="1485"/>
                      <a:pt x="1077" y="1203"/>
                      <a:pt x="1121" y="834"/>
                    </a:cubicBezTo>
                    <a:cubicBezTo>
                      <a:pt x="1174" y="421"/>
                      <a:pt x="1024" y="60"/>
                      <a:pt x="799" y="7"/>
                    </a:cubicBezTo>
                    <a:cubicBezTo>
                      <a:pt x="779" y="2"/>
                      <a:pt x="758" y="0"/>
                      <a:pt x="738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564;p43"/>
              <p:cNvSpPr/>
              <p:nvPr/>
            </p:nvSpPr>
            <p:spPr>
              <a:xfrm>
                <a:off x="1703437" y="3039771"/>
                <a:ext cx="8069" cy="581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43" extrusionOk="0">
                    <a:moveTo>
                      <a:pt x="169" y="0"/>
                    </a:moveTo>
                    <a:cubicBezTo>
                      <a:pt x="37" y="0"/>
                      <a:pt x="0" y="208"/>
                      <a:pt x="140" y="239"/>
                    </a:cubicBezTo>
                    <a:cubicBezTo>
                      <a:pt x="151" y="241"/>
                      <a:pt x="160" y="242"/>
                      <a:pt x="170" y="242"/>
                    </a:cubicBezTo>
                    <a:cubicBezTo>
                      <a:pt x="300" y="242"/>
                      <a:pt x="337" y="39"/>
                      <a:pt x="198" y="3"/>
                    </a:cubicBezTo>
                    <a:cubicBezTo>
                      <a:pt x="188" y="1"/>
                      <a:pt x="178" y="0"/>
                      <a:pt x="169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565;p43"/>
              <p:cNvSpPr/>
              <p:nvPr/>
            </p:nvSpPr>
            <p:spPr>
              <a:xfrm>
                <a:off x="1542328" y="3005078"/>
                <a:ext cx="28108" cy="35626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8" extrusionOk="0">
                    <a:moveTo>
                      <a:pt x="742" y="0"/>
                    </a:moveTo>
                    <a:cubicBezTo>
                      <a:pt x="526" y="0"/>
                      <a:pt x="269" y="244"/>
                      <a:pt x="141" y="602"/>
                    </a:cubicBezTo>
                    <a:cubicBezTo>
                      <a:pt x="1" y="996"/>
                      <a:pt x="136" y="1399"/>
                      <a:pt x="453" y="1477"/>
                    </a:cubicBezTo>
                    <a:cubicBezTo>
                      <a:pt x="485" y="1484"/>
                      <a:pt x="516" y="1487"/>
                      <a:pt x="547" y="1487"/>
                    </a:cubicBezTo>
                    <a:cubicBezTo>
                      <a:pt x="828" y="1487"/>
                      <a:pt x="1078" y="1205"/>
                      <a:pt x="1121" y="833"/>
                    </a:cubicBezTo>
                    <a:cubicBezTo>
                      <a:pt x="1174" y="419"/>
                      <a:pt x="1025" y="64"/>
                      <a:pt x="799" y="6"/>
                    </a:cubicBezTo>
                    <a:cubicBezTo>
                      <a:pt x="781" y="2"/>
                      <a:pt x="762" y="0"/>
                      <a:pt x="742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566;p43"/>
              <p:cNvSpPr/>
              <p:nvPr/>
            </p:nvSpPr>
            <p:spPr>
              <a:xfrm>
                <a:off x="1552599" y="3009268"/>
                <a:ext cx="8069" cy="581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43" extrusionOk="0">
                    <a:moveTo>
                      <a:pt x="168" y="1"/>
                    </a:moveTo>
                    <a:cubicBezTo>
                      <a:pt x="41" y="1"/>
                      <a:pt x="1" y="204"/>
                      <a:pt x="139" y="239"/>
                    </a:cubicBezTo>
                    <a:cubicBezTo>
                      <a:pt x="150" y="242"/>
                      <a:pt x="159" y="243"/>
                      <a:pt x="168" y="243"/>
                    </a:cubicBezTo>
                    <a:cubicBezTo>
                      <a:pt x="299" y="243"/>
                      <a:pt x="336" y="35"/>
                      <a:pt x="197" y="4"/>
                    </a:cubicBezTo>
                    <a:cubicBezTo>
                      <a:pt x="187" y="2"/>
                      <a:pt x="177" y="1"/>
                      <a:pt x="168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Rounded Rectangular Callout 6"/>
          <p:cNvSpPr/>
          <p:nvPr/>
        </p:nvSpPr>
        <p:spPr>
          <a:xfrm>
            <a:off x="2725127" y="1057781"/>
            <a:ext cx="4010232" cy="1050569"/>
          </a:xfrm>
          <a:prstGeom prst="wedgeRoundRectCallout">
            <a:avLst>
              <a:gd name="adj1" fmla="val -60506"/>
              <a:gd name="adj2" fmla="val 4072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1dm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sắt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nặng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lô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-gam, ta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" name="Rounded Rectangular Callout 255"/>
          <p:cNvSpPr/>
          <p:nvPr/>
        </p:nvSpPr>
        <p:spPr>
          <a:xfrm>
            <a:off x="2634473" y="1128396"/>
            <a:ext cx="4010232" cy="1050569"/>
          </a:xfrm>
          <a:prstGeom prst="wedgeRoundRectCallout">
            <a:avLst>
              <a:gd name="adj1" fmla="val 61356"/>
              <a:gd name="adj2" fmla="val 48465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chia: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23,56 : 6,2 = ? (kg)</a:t>
            </a:r>
            <a:endParaRPr lang="en-US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7" name="Rounded Rectangular Callout 256"/>
          <p:cNvSpPr/>
          <p:nvPr/>
        </p:nvSpPr>
        <p:spPr>
          <a:xfrm>
            <a:off x="2681566" y="2306722"/>
            <a:ext cx="4010232" cy="1050569"/>
          </a:xfrm>
          <a:prstGeom prst="wedgeRoundRectCallout">
            <a:avLst>
              <a:gd name="adj1" fmla="val -59999"/>
              <a:gd name="adj2" fmla="val -4727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8" name="Rounded Rectangular Callout 257"/>
          <p:cNvSpPr/>
          <p:nvPr/>
        </p:nvSpPr>
        <p:spPr>
          <a:xfrm>
            <a:off x="2634473" y="2306225"/>
            <a:ext cx="4010232" cy="1050569"/>
          </a:xfrm>
          <a:prstGeom prst="wedgeRoundRectCallout">
            <a:avLst>
              <a:gd name="adj1" fmla="val 62369"/>
              <a:gd name="adj2" fmla="val -43409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lắm</a:t>
            </a:r>
            <a:r>
              <a:rPr lang="en-US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…!</a:t>
            </a:r>
            <a:endParaRPr lang="en-US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0" name="Title 1"/>
          <p:cNvSpPr>
            <a:spLocks noGrp="1"/>
          </p:cNvSpPr>
          <p:nvPr>
            <p:ph type="title" idx="2"/>
          </p:nvPr>
        </p:nvSpPr>
        <p:spPr>
          <a:xfrm rot="21354952">
            <a:off x="4633144" y="3674722"/>
            <a:ext cx="4382647" cy="828300"/>
          </a:xfrm>
        </p:spPr>
        <p:txBody>
          <a:bodyPr/>
          <a:lstStyle/>
          <a:p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" grpId="0" build="p"/>
      <p:bldP spid="2" grpId="0"/>
      <p:bldP spid="5" grpId="0" build="p"/>
      <p:bldP spid="7" grpId="0" animBg="1"/>
      <p:bldP spid="7" grpId="1" animBg="1"/>
      <p:bldP spid="256" grpId="0" animBg="1"/>
      <p:bldP spid="257" grpId="0" animBg="1"/>
      <p:bldP spid="257" grpId="1" animBg="1"/>
      <p:bldP spid="258" grpId="0" animBg="1"/>
      <p:bldP spid="260" grpId="0"/>
    </p:bldLst>
  </p:timing>
</p:sld>
</file>

<file path=ppt/theme/theme1.xml><?xml version="1.0" encoding="utf-8"?>
<a:theme xmlns:a="http://schemas.openxmlformats.org/drawingml/2006/main" name="Let's Explore New Worlds! by Slidesgo">
  <a:themeElements>
    <a:clrScheme name="Simple Light">
      <a:dk1>
        <a:srgbClr val="1F2E56"/>
      </a:dk1>
      <a:lt1>
        <a:srgbClr val="FFFFFF"/>
      </a:lt1>
      <a:dk2>
        <a:srgbClr val="C4CBD0"/>
      </a:dk2>
      <a:lt2>
        <a:srgbClr val="EE7302"/>
      </a:lt2>
      <a:accent1>
        <a:srgbClr val="FEB123"/>
      </a:accent1>
      <a:accent2>
        <a:srgbClr val="EE7302"/>
      </a:accent2>
      <a:accent3>
        <a:srgbClr val="1F2E56"/>
      </a:accent3>
      <a:accent4>
        <a:srgbClr val="513390"/>
      </a:accent4>
      <a:accent5>
        <a:srgbClr val="EEEEEE"/>
      </a:accent5>
      <a:accent6>
        <a:srgbClr val="00CA7F"/>
      </a:accent6>
      <a:hlink>
        <a:srgbClr val="C4CBD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1028</Words>
  <Application>Microsoft Office PowerPoint</Application>
  <PresentationFormat>On-screen Show (16:9)</PresentationFormat>
  <Paragraphs>194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Bebas Neue</vt:lpstr>
      <vt:lpstr>#9Slide07 SVNNexa Rust Slab Bla</vt:lpstr>
      <vt:lpstr>#9Slide04 SFU Belle</vt:lpstr>
      <vt:lpstr>Tahoma</vt:lpstr>
      <vt:lpstr>Dosis SemiBold</vt:lpstr>
      <vt:lpstr>Dosis</vt:lpstr>
      <vt:lpstr>Asap</vt:lpstr>
      <vt:lpstr>Let's Explore New Worlds! by Slidesgo</vt:lpstr>
      <vt:lpstr>Môn: Toán 5</vt:lpstr>
      <vt:lpstr>KHỞI ĐỘNG</vt:lpstr>
      <vt:lpstr>PowerPoint Presentation</vt:lpstr>
      <vt:lpstr>PowerPoint Presentation</vt:lpstr>
      <vt:lpstr>PowerPoint Presentation</vt:lpstr>
      <vt:lpstr>Trang 71</vt:lpstr>
      <vt:lpstr>01</vt:lpstr>
      <vt:lpstr>KHÁM PHÁ</vt:lpstr>
      <vt:lpstr>Đưa về chia hai số tự nhiên</vt:lpstr>
      <vt:lpstr>Ta có:</vt:lpstr>
      <vt:lpstr>Thông thường, ta đặt tính rồi làm như sau:</vt:lpstr>
      <vt:lpstr>Ví dụ 2:  82,55 : 1,27 </vt:lpstr>
      <vt:lpstr>PowerPoint Presentation</vt:lpstr>
      <vt:lpstr>LUYỆN TẬP</vt:lpstr>
      <vt:lpstr>a) 19,72 : 5,8</vt:lpstr>
      <vt:lpstr>a) 19,72 : 5,8</vt:lpstr>
      <vt:lpstr>Bài 2 (T.71) Biết 4,5l  dầu cân nặng 3,42 kg. Hỏi 8l  dầu cân nặng bao nhiêu ki-lô-gam?</vt:lpstr>
      <vt:lpstr>Bài 3 (T.71) May mỗi bộ quần áo hết 2,8 m vải. Hỏi có 429,5 m vải thì may được nhiều nhất bao nhiêu bộ quần áo như thế và còn thừa mấy mét vải?</vt:lpstr>
      <vt:lpstr>CỦNG CỐ</vt:lpstr>
      <vt:lpstr>PHÉP CHIA SỐ THẬP PHÂN</vt:lpstr>
      <vt:lpstr>CHÚC CÁC BẠN HỌC TỐT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Môn: Toán 5</dc:title>
  <dc:creator>ADMIN</dc:creator>
  <cp:lastModifiedBy>Nguyễn Hà Quyên</cp:lastModifiedBy>
  <cp:revision>35</cp:revision>
  <dcterms:modified xsi:type="dcterms:W3CDTF">2021-12-02T03:43:34Z</dcterms:modified>
</cp:coreProperties>
</file>