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4" r:id="rId2"/>
    <p:sldId id="285" r:id="rId3"/>
    <p:sldId id="283" r:id="rId4"/>
    <p:sldId id="256" r:id="rId5"/>
    <p:sldId id="257" r:id="rId6"/>
    <p:sldId id="286" r:id="rId7"/>
    <p:sldId id="260" r:id="rId8"/>
    <p:sldId id="259" r:id="rId9"/>
    <p:sldId id="261" r:id="rId10"/>
    <p:sldId id="263" r:id="rId11"/>
    <p:sldId id="262" r:id="rId12"/>
    <p:sldId id="281" r:id="rId13"/>
    <p:sldId id="264" r:id="rId14"/>
    <p:sldId id="265" r:id="rId15"/>
    <p:sldId id="295" r:id="rId16"/>
    <p:sldId id="287" r:id="rId17"/>
    <p:sldId id="270" r:id="rId18"/>
    <p:sldId id="266" r:id="rId19"/>
    <p:sldId id="289" r:id="rId20"/>
    <p:sldId id="288" r:id="rId21"/>
    <p:sldId id="290" r:id="rId22"/>
    <p:sldId id="293" r:id="rId23"/>
    <p:sldId id="292" r:id="rId24"/>
    <p:sldId id="291" r:id="rId25"/>
    <p:sldId id="294" r:id="rId26"/>
    <p:sldId id="297" r:id="rId27"/>
    <p:sldId id="296" r:id="rId28"/>
    <p:sldId id="298" r:id="rId29"/>
    <p:sldId id="299" r:id="rId30"/>
    <p:sldId id="280" r:id="rId31"/>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HP001 4 hàng" panose="020B0603050302020204" pitchFamily="34" charset="0"/>
      <p:regular r:id="rId36"/>
      <p:bold r:id="rId37"/>
    </p:embeddedFont>
    <p:embeddedFont>
      <p:font typeface="Lato" panose="020F0502020204030203" pitchFamily="34" charset="0"/>
      <p:regular r:id="rId38"/>
      <p:bold r:id="rId39"/>
      <p:italic r:id="rId40"/>
      <p:boldItalic r:id="rId41"/>
    </p:embeddedFont>
    <p:embeddedFont>
      <p:font typeface="Patrick Hand" panose="020B0604020202020204" charset="0"/>
      <p:regular r:id="rId42"/>
      <p:bold r:id="rId43"/>
      <p:italic r:id="rId44"/>
      <p:boldItalic r:id="rId45"/>
    </p:embeddedFont>
    <p:embeddedFont>
      <p:font typeface="UTM Showcard" panose="02040603050506020204" pitchFamily="18" charset="0"/>
      <p:regular r:id="rId46"/>
    </p:embeddedFont>
    <p:embeddedFont>
      <p:font typeface="UTM Swashes" panose="02040603050506020204" pitchFamily="18" charset="0"/>
      <p:regular r:id="rId47"/>
    </p:embeddedFont>
    <p:embeddedFont>
      <p:font typeface="Verdana" panose="020B0604030504040204" pitchFamily="34" charset="0"/>
      <p:regular r:id="rId48"/>
      <p:bold r:id="rId49"/>
      <p:italic r:id="rId50"/>
      <p:boldItalic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C4434C"/>
    <a:srgbClr val="3BBB9E"/>
    <a:srgbClr val="FF4284"/>
    <a:srgbClr val="DBF6D2"/>
    <a:srgbClr val="4E5C71"/>
    <a:srgbClr val="FFB3B3"/>
    <a:srgbClr val="7DB2B1"/>
    <a:srgbClr val="D07288"/>
    <a:srgbClr val="FF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4" autoAdjust="0"/>
    <p:restoredTop sz="94654"/>
  </p:normalViewPr>
  <p:slideViewPr>
    <p:cSldViewPr snapToGrid="0">
      <p:cViewPr varScale="1">
        <p:scale>
          <a:sx n="61" d="100"/>
          <a:sy n="61" d="100"/>
        </p:scale>
        <p:origin x="84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D8D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6.wdp"/><Relationship Id="rId18" Type="http://schemas.openxmlformats.org/officeDocument/2006/relationships/image" Target="../media/image33.png"/><Relationship Id="rId3" Type="http://schemas.openxmlformats.org/officeDocument/2006/relationships/image" Target="../media/image2.png"/><Relationship Id="rId21" Type="http://schemas.microsoft.com/office/2007/relationships/hdphoto" Target="../media/hdphoto10.wdp"/><Relationship Id="rId7" Type="http://schemas.openxmlformats.org/officeDocument/2006/relationships/image" Target="../media/image13.png"/><Relationship Id="rId12" Type="http://schemas.openxmlformats.org/officeDocument/2006/relationships/image" Target="../media/image30.png"/><Relationship Id="rId17" Type="http://schemas.microsoft.com/office/2007/relationships/hdphoto" Target="../media/hdphoto8.wdp"/><Relationship Id="rId2" Type="http://schemas.openxmlformats.org/officeDocument/2006/relationships/slideLayout" Target="../slideLayouts/slideLayout7.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tags" Target="../tags/tag17.xml"/><Relationship Id="rId6" Type="http://schemas.microsoft.com/office/2007/relationships/hdphoto" Target="../media/hdphoto4.wdp"/><Relationship Id="rId11" Type="http://schemas.openxmlformats.org/officeDocument/2006/relationships/image" Target="../media/image29.jpeg"/><Relationship Id="rId5" Type="http://schemas.openxmlformats.org/officeDocument/2006/relationships/image" Target="../media/image27.png"/><Relationship Id="rId15" Type="http://schemas.microsoft.com/office/2007/relationships/hdphoto" Target="../media/hdphoto7.wdp"/><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28.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slide" Target="slide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8B74571-DECD-4492-AA5D-776CC5F51A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7" name="图片 6">
            <a:extLst>
              <a:ext uri="{FF2B5EF4-FFF2-40B4-BE49-F238E27FC236}">
                <a16:creationId xmlns:a16="http://schemas.microsoft.com/office/drawing/2014/main" id="{03895C57-8011-4B1D-9AAF-66F35A8B4D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20" name="组合 19">
            <a:extLst>
              <a:ext uri="{FF2B5EF4-FFF2-40B4-BE49-F238E27FC236}">
                <a16:creationId xmlns:a16="http://schemas.microsoft.com/office/drawing/2014/main" id="{037BEB9C-E3D2-4C77-9356-92052A52B1B5}"/>
              </a:ext>
            </a:extLst>
          </p:cNvPr>
          <p:cNvGrpSpPr/>
          <p:nvPr/>
        </p:nvGrpSpPr>
        <p:grpSpPr>
          <a:xfrm>
            <a:off x="-837117" y="5901315"/>
            <a:ext cx="13866233" cy="1118941"/>
            <a:chOff x="392368" y="5805416"/>
            <a:chExt cx="11481220" cy="1052584"/>
          </a:xfrm>
        </p:grpSpPr>
        <p:pic>
          <p:nvPicPr>
            <p:cNvPr id="15" name="图片 14">
              <a:extLst>
                <a:ext uri="{FF2B5EF4-FFF2-40B4-BE49-F238E27FC236}">
                  <a16:creationId xmlns:a16="http://schemas.microsoft.com/office/drawing/2014/main" id="{4110469E-9DAE-45FE-AE56-B86494D116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17" name="图片 16">
              <a:extLst>
                <a:ext uri="{FF2B5EF4-FFF2-40B4-BE49-F238E27FC236}">
                  <a16:creationId xmlns:a16="http://schemas.microsoft.com/office/drawing/2014/main" id="{9DBAB5DD-B93D-4047-9EE0-53675F3203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18" name="图片 17">
              <a:extLst>
                <a:ext uri="{FF2B5EF4-FFF2-40B4-BE49-F238E27FC236}">
                  <a16:creationId xmlns:a16="http://schemas.microsoft.com/office/drawing/2014/main" id="{ABAA3A81-24CC-46F4-AC88-7244370051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19" name="图片 18">
              <a:extLst>
                <a:ext uri="{FF2B5EF4-FFF2-40B4-BE49-F238E27FC236}">
                  <a16:creationId xmlns:a16="http://schemas.microsoft.com/office/drawing/2014/main" id="{15276DAB-A7B2-4DD2-BE75-3B2BFBB81B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1" name="文本框 20">
            <a:extLst>
              <a:ext uri="{FF2B5EF4-FFF2-40B4-BE49-F238E27FC236}">
                <a16:creationId xmlns:a16="http://schemas.microsoft.com/office/drawing/2014/main" id="{D4D4CF39-6FFE-49E4-A64D-D3D052FAFEA6}"/>
              </a:ext>
            </a:extLst>
          </p:cNvPr>
          <p:cNvSpPr txBox="1"/>
          <p:nvPr/>
        </p:nvSpPr>
        <p:spPr>
          <a:xfrm>
            <a:off x="720090" y="560070"/>
            <a:ext cx="765810" cy="571500"/>
          </a:xfrm>
          <a:prstGeom prst="rect">
            <a:avLst/>
          </a:prstGeom>
          <a:noFill/>
        </p:spPr>
        <p:txBody>
          <a:bodyPr wrap="square" rtlCol="0">
            <a:spAutoFit/>
          </a:bodyPr>
          <a:lstStyle/>
          <a:p>
            <a:endParaRPr lang="zh-CN" altLang="en-US" dirty="0"/>
          </a:p>
        </p:txBody>
      </p:sp>
      <p:pic>
        <p:nvPicPr>
          <p:cNvPr id="2" name="5cd9a03a1fe9c">
            <a:hlinkClick r:id="" action="ppaction://media"/>
            <a:extLst>
              <a:ext uri="{FF2B5EF4-FFF2-40B4-BE49-F238E27FC236}">
                <a16:creationId xmlns:a16="http://schemas.microsoft.com/office/drawing/2014/main" id="{25E4D098-5041-4C89-B6A0-809DC4BC5D2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516462" y="-690810"/>
            <a:ext cx="609600" cy="609600"/>
          </a:xfrm>
          <a:prstGeom prst="rect">
            <a:avLst/>
          </a:prstGeom>
        </p:spPr>
      </p:pic>
      <p:sp>
        <p:nvSpPr>
          <p:cNvPr id="27" name="Google Shape;709;p54">
            <a:extLst>
              <a:ext uri="{FF2B5EF4-FFF2-40B4-BE49-F238E27FC236}">
                <a16:creationId xmlns:a16="http://schemas.microsoft.com/office/drawing/2014/main" id="{1DF3D887-EC8E-F145-B4DB-B291637A573B}"/>
              </a:ext>
            </a:extLst>
          </p:cNvPr>
          <p:cNvSpPr txBox="1">
            <a:spLocks/>
          </p:cNvSpPr>
          <p:nvPr/>
        </p:nvSpPr>
        <p:spPr>
          <a:xfrm>
            <a:off x="4420189" y="5327939"/>
            <a:ext cx="3463408" cy="532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r>
              <a:rPr lang="vi-VN" sz="2800" b="1" kern="0" dirty="0">
                <a:solidFill>
                  <a:srgbClr val="44546A"/>
                </a:solidFill>
                <a:latin typeface="+mj-lt"/>
                <a:ea typeface="Tahoma" pitchFamily="34" charset="0"/>
                <a:cs typeface="Tahoma" pitchFamily="34" charset="0"/>
              </a:rPr>
              <a:t>Thực hiện: EduFive</a:t>
            </a:r>
          </a:p>
        </p:txBody>
      </p:sp>
      <p:sp>
        <p:nvSpPr>
          <p:cNvPr id="29" name="Google Shape;709;p54">
            <a:extLst>
              <a:ext uri="{FF2B5EF4-FFF2-40B4-BE49-F238E27FC236}">
                <a16:creationId xmlns:a16="http://schemas.microsoft.com/office/drawing/2014/main" id="{D0F0857D-7508-6B42-89DF-C3D8BD921ED7}"/>
              </a:ext>
            </a:extLst>
          </p:cNvPr>
          <p:cNvSpPr txBox="1">
            <a:spLocks/>
          </p:cNvSpPr>
          <p:nvPr/>
        </p:nvSpPr>
        <p:spPr>
          <a:xfrm>
            <a:off x="4655780" y="858836"/>
            <a:ext cx="2706694" cy="4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buClr>
                <a:srgbClr val="000000"/>
              </a:buClr>
            </a:pPr>
            <a:r>
              <a:rPr lang="vi-VN" sz="2800" b="1" kern="0" dirty="0">
                <a:solidFill>
                  <a:schemeClr val="tx2"/>
                </a:solidFill>
                <a:latin typeface="Times New Roman" panose="02020603050405020304" pitchFamily="18" charset="0"/>
                <a:ea typeface="Tahoma" pitchFamily="34" charset="0"/>
                <a:cs typeface="Times New Roman" panose="02020603050405020304" pitchFamily="18" charset="0"/>
              </a:rPr>
              <a:t>CHÍNH TẢ 5</a:t>
            </a:r>
          </a:p>
        </p:txBody>
      </p:sp>
      <p:sp>
        <p:nvSpPr>
          <p:cNvPr id="16" name="Google Shape;709;p54">
            <a:extLst>
              <a:ext uri="{FF2B5EF4-FFF2-40B4-BE49-F238E27FC236}">
                <a16:creationId xmlns:a16="http://schemas.microsoft.com/office/drawing/2014/main" id="{DC053CA0-B7CE-AA45-8074-DCE31A8C9503}"/>
              </a:ext>
            </a:extLst>
          </p:cNvPr>
          <p:cNvSpPr txBox="1">
            <a:spLocks/>
          </p:cNvSpPr>
          <p:nvPr/>
        </p:nvSpPr>
        <p:spPr>
          <a:xfrm>
            <a:off x="4212038" y="1388741"/>
            <a:ext cx="3423386" cy="824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buClr>
                <a:srgbClr val="000000"/>
              </a:buClr>
            </a:pPr>
            <a:r>
              <a:rPr lang="vi-VN" sz="4800" b="1" kern="0" dirty="0">
                <a:solidFill>
                  <a:schemeClr val="tx2"/>
                </a:solidFill>
                <a:latin typeface="Times New Roman" panose="02020603050405020304" pitchFamily="18" charset="0"/>
                <a:ea typeface="Tahoma" pitchFamily="34" charset="0"/>
                <a:cs typeface="Times New Roman" panose="02020603050405020304" pitchFamily="18" charset="0"/>
              </a:rPr>
              <a:t>Nghe - viết </a:t>
            </a:r>
          </a:p>
        </p:txBody>
      </p:sp>
      <p:pic>
        <p:nvPicPr>
          <p:cNvPr id="1026" name="Picture 2">
            <a:extLst>
              <a:ext uri="{FF2B5EF4-FFF2-40B4-BE49-F238E27FC236}">
                <a16:creationId xmlns:a16="http://schemas.microsoft.com/office/drawing/2014/main" id="{7C2B86C6-F13E-ED48-AB65-A6F61DA2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9695263" y="-347665"/>
            <a:ext cx="2663915" cy="2462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F0F5D4-885B-7A44-A259-539289970F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086" y="2807384"/>
            <a:ext cx="4063625" cy="4384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BF1264-E6B4-AE4F-8B65-0384CF30483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44290">
            <a:off x="-469853" y="-583011"/>
            <a:ext cx="2788189" cy="37865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F9CC30-0283-41C6-8502-4930286C17F0}"/>
              </a:ext>
            </a:extLst>
          </p:cNvPr>
          <p:cNvSpPr/>
          <p:nvPr/>
        </p:nvSpPr>
        <p:spPr>
          <a:xfrm>
            <a:off x="1626448" y="2429042"/>
            <a:ext cx="9569282" cy="1075342"/>
          </a:xfrm>
          <a:prstGeom prst="rect">
            <a:avLst/>
          </a:prstGeom>
          <a:noFill/>
        </p:spPr>
        <p:txBody>
          <a:bodyPr wrap="none" lIns="91440" tIns="45720" rIns="91440" bIns="45720">
            <a:prstTxWarp prst="textPlain">
              <a:avLst/>
            </a:prstTxWarp>
            <a:spAutoFit/>
          </a:bodyPr>
          <a:lstStyle/>
          <a:p>
            <a:pPr algn="ctr"/>
            <a:r>
              <a:rPr lang="vi-VN" sz="6600" b="1" cap="none" spc="0">
                <a:ln w="28575">
                  <a:solidFill>
                    <a:srgbClr val="FFB3B3"/>
                  </a:solidFill>
                  <a:prstDash val="solid"/>
                </a:ln>
                <a:solidFill>
                  <a:srgbClr val="C4434C"/>
                </a:solidFill>
                <a:effectLst/>
                <a:latin typeface="UTM Showcard" panose="02040603050506020204" pitchFamily="18" charset="0"/>
              </a:rPr>
              <a:t>NGƯỜI MẸ CỦA 51 ĐỨA CON</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pic>
        <p:nvPicPr>
          <p:cNvPr id="22" name="图片 4">
            <a:extLst>
              <a:ext uri="{FF2B5EF4-FFF2-40B4-BE49-F238E27FC236}">
                <a16:creationId xmlns:a16="http://schemas.microsoft.com/office/drawing/2014/main" id="{51614C37-5CD8-4B5E-881D-998B9C7DF3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6174" b="14176"/>
          <a:stretch/>
        </p:blipFill>
        <p:spPr>
          <a:xfrm flipH="1">
            <a:off x="7823402" y="2982253"/>
            <a:ext cx="4367756" cy="4056722"/>
          </a:xfrm>
          <a:prstGeom prst="rect">
            <a:avLst/>
          </a:prstGeom>
        </p:spPr>
      </p:pic>
    </p:spTree>
    <p:custDataLst>
      <p:tags r:id="rId1"/>
    </p:custDataLst>
    <p:extLst>
      <p:ext uri="{BB962C8B-B14F-4D97-AF65-F5344CB8AC3E}">
        <p14:creationId xmlns:p14="http://schemas.microsoft.com/office/powerpoint/2010/main" val="288883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 calcmode="lin" valueType="num">
                                      <p:cBhvr>
                                        <p:cTn id="18"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2"/>
                </p:tgtEl>
              </p:cMediaNode>
            </p:audio>
          </p:childTnLst>
        </p:cTn>
      </p:par>
    </p:tnLst>
    <p:bldLst>
      <p:bldP spid="27" grpId="0" build="p"/>
      <p:bldP spid="29" grpId="0"/>
      <p:bldP spid="16" grpId="0"/>
      <p:bldP spid="3" grpId="0"/>
    </p:bldLst>
  </p:timing>
  <p:extLst>
    <p:ext uri="{E180D4A7-C9FB-4DFB-919C-405C955672EB}">
      <p14:showEvtLst xmlns:p14="http://schemas.microsoft.com/office/powerpoint/2010/main">
        <p14:playEvt time="606"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9" name="Picture 8">
            <a:extLst>
              <a:ext uri="{FF2B5EF4-FFF2-40B4-BE49-F238E27FC236}">
                <a16:creationId xmlns:a16="http://schemas.microsoft.com/office/drawing/2014/main" id="{B91675F1-5E1F-974D-BCA0-DC1542FEA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39" t="20536" r="50000" b="21473"/>
          <a:stretch/>
        </p:blipFill>
        <p:spPr>
          <a:xfrm>
            <a:off x="715091" y="3942951"/>
            <a:ext cx="1949559" cy="2675239"/>
          </a:xfrm>
          <a:prstGeom prst="rect">
            <a:avLst/>
          </a:prstGeom>
        </p:spPr>
      </p:pic>
      <p:pic>
        <p:nvPicPr>
          <p:cNvPr id="10" name="Picture 9">
            <a:extLst>
              <a:ext uri="{FF2B5EF4-FFF2-40B4-BE49-F238E27FC236}">
                <a16:creationId xmlns:a16="http://schemas.microsoft.com/office/drawing/2014/main" id="{6BA4AB07-5E6E-054D-9A29-127A7C9215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6" t="20536" r="4643" b="21473"/>
          <a:stretch/>
        </p:blipFill>
        <p:spPr>
          <a:xfrm>
            <a:off x="9658696" y="2906211"/>
            <a:ext cx="1949559" cy="2675239"/>
          </a:xfrm>
          <a:prstGeom prst="rect">
            <a:avLst/>
          </a:prstGeom>
        </p:spPr>
      </p:pic>
      <p:sp>
        <p:nvSpPr>
          <p:cNvPr id="18" name="云形 26">
            <a:extLst>
              <a:ext uri="{FF2B5EF4-FFF2-40B4-BE49-F238E27FC236}">
                <a16:creationId xmlns:a16="http://schemas.microsoft.com/office/drawing/2014/main" id="{CCFAB808-6F66-834A-B558-F61B5DC868A0}"/>
              </a:ext>
            </a:extLst>
          </p:cNvPr>
          <p:cNvSpPr/>
          <p:nvPr/>
        </p:nvSpPr>
        <p:spPr>
          <a:xfrm>
            <a:off x="1325165" y="1712885"/>
            <a:ext cx="5276954" cy="2675239"/>
          </a:xfrm>
          <a:prstGeom prst="cloud">
            <a:avLst/>
          </a:prstGeom>
          <a:solidFill>
            <a:srgbClr val="7D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 Box 7">
            <a:extLst>
              <a:ext uri="{FF2B5EF4-FFF2-40B4-BE49-F238E27FC236}">
                <a16:creationId xmlns:a16="http://schemas.microsoft.com/office/drawing/2014/main" id="{4218A99B-BD57-8E40-A908-F3445B3F9EA6}"/>
              </a:ext>
            </a:extLst>
          </p:cNvPr>
          <p:cNvSpPr txBox="1">
            <a:spLocks noChangeArrowheads="1"/>
          </p:cNvSpPr>
          <p:nvPr/>
        </p:nvSpPr>
        <p:spPr bwMode="auto">
          <a:xfrm>
            <a:off x="1769673" y="2248578"/>
            <a:ext cx="45201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spcBef>
                <a:spcPct val="50000"/>
              </a:spcBef>
            </a:pPr>
            <a:r>
              <a:rPr lang="en-US" altLang="en-US" sz="2800" b="1" dirty="0" err="1">
                <a:solidFill>
                  <a:schemeClr val="bg1"/>
                </a:solidFill>
                <a:latin typeface="Times New Roman" panose="02020603050405020304" pitchFamily="18" charset="0"/>
                <a:cs typeface="Times New Roman" panose="02020603050405020304" pitchFamily="18" charset="0"/>
              </a:rPr>
              <a:t>Suốt</a:t>
            </a:r>
            <a:r>
              <a:rPr lang="en-US" altLang="en-US" sz="2800" b="1" dirty="0">
                <a:solidFill>
                  <a:schemeClr val="bg1"/>
                </a:solidFill>
                <a:latin typeface="Times New Roman" panose="02020603050405020304" pitchFamily="18" charset="0"/>
                <a:cs typeface="Times New Roman" panose="02020603050405020304" pitchFamily="18" charset="0"/>
              </a:rPr>
              <a:t> 35 </a:t>
            </a:r>
            <a:r>
              <a:rPr lang="en-US" altLang="en-US" sz="2800" b="1" dirty="0" err="1">
                <a:solidFill>
                  <a:schemeClr val="bg1"/>
                </a:solidFill>
                <a:latin typeface="Times New Roman" panose="02020603050405020304" pitchFamily="18" charset="0"/>
                <a:cs typeface="Times New Roman" panose="02020603050405020304" pitchFamily="18" charset="0"/>
              </a:rPr>
              <a:t>năm</a:t>
            </a:r>
            <a:r>
              <a:rPr lang="en-US" altLang="en-US" sz="2800" b="1" dirty="0">
                <a:solidFill>
                  <a:schemeClr val="bg1"/>
                </a:solidFill>
                <a:latin typeface="Times New Roman" panose="02020603050405020304" pitchFamily="18" charset="0"/>
                <a:cs typeface="Times New Roman" panose="02020603050405020304" pitchFamily="18" charset="0"/>
              </a:rPr>
              <a:t> qua, </a:t>
            </a:r>
            <a:r>
              <a:rPr lang="en-US" altLang="en-US" sz="2800" b="1" dirty="0" err="1">
                <a:solidFill>
                  <a:schemeClr val="bg1"/>
                </a:solidFill>
                <a:latin typeface="Times New Roman" panose="02020603050405020304" pitchFamily="18" charset="0"/>
                <a:cs typeface="Times New Roman" panose="02020603050405020304" pitchFamily="18" charset="0"/>
              </a:rPr>
              <a:t>mẹ</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Nguyễn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Thị</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Phú</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thể</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hiện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như</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thế</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nào</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với</a:t>
            </a:r>
            <a:r>
              <a:rPr lang="en-US" altLang="en-US" sz="2800" b="1" dirty="0">
                <a:solidFill>
                  <a:schemeClr val="bg1"/>
                </a:solidFill>
                <a:latin typeface="Times New Roman" panose="02020603050405020304" pitchFamily="18" charset="0"/>
                <a:cs typeface="Times New Roman" panose="02020603050405020304" pitchFamily="18" charset="0"/>
              </a:rPr>
              <a:t> 51 </a:t>
            </a:r>
            <a:r>
              <a:rPr lang="en-US" altLang="en-US" sz="2800" b="1" dirty="0" err="1">
                <a:solidFill>
                  <a:schemeClr val="bg1"/>
                </a:solidFill>
                <a:latin typeface="Times New Roman" panose="02020603050405020304" pitchFamily="18" charset="0"/>
                <a:cs typeface="Times New Roman" panose="02020603050405020304" pitchFamily="18" charset="0"/>
              </a:rPr>
              <a:t>đứa</a:t>
            </a:r>
            <a:r>
              <a:rPr lang="en-US" altLang="en-US" sz="2800" b="1" dirty="0">
                <a:solidFill>
                  <a:schemeClr val="bg1"/>
                </a:solidFill>
                <a:latin typeface="Times New Roman" panose="02020603050405020304" pitchFamily="18" charset="0"/>
                <a:cs typeface="Times New Roman" panose="02020603050405020304" pitchFamily="18" charset="0"/>
              </a:rPr>
              <a:t> con?</a:t>
            </a:r>
          </a:p>
        </p:txBody>
      </p:sp>
      <p:sp>
        <p:nvSpPr>
          <p:cNvPr id="19" name="云形 16">
            <a:extLst>
              <a:ext uri="{FF2B5EF4-FFF2-40B4-BE49-F238E27FC236}">
                <a16:creationId xmlns:a16="http://schemas.microsoft.com/office/drawing/2014/main" id="{7EC88723-1E32-2541-95EF-7D88366C176E}"/>
              </a:ext>
            </a:extLst>
          </p:cNvPr>
          <p:cNvSpPr/>
          <p:nvPr/>
        </p:nvSpPr>
        <p:spPr>
          <a:xfrm>
            <a:off x="6469730" y="499322"/>
            <a:ext cx="5213684" cy="2737889"/>
          </a:xfrm>
          <a:prstGeom prst="cloud">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E5C71"/>
              </a:solidFill>
            </a:endParaRPr>
          </a:p>
        </p:txBody>
      </p:sp>
      <p:sp>
        <p:nvSpPr>
          <p:cNvPr id="15" name="Text Box 5">
            <a:extLst>
              <a:ext uri="{FF2B5EF4-FFF2-40B4-BE49-F238E27FC236}">
                <a16:creationId xmlns:a16="http://schemas.microsoft.com/office/drawing/2014/main" id="{15819AB2-02A2-2D49-9E63-DBDC94FDA309}"/>
              </a:ext>
            </a:extLst>
          </p:cNvPr>
          <p:cNvSpPr txBox="1">
            <a:spLocks noChangeArrowheads="1"/>
          </p:cNvSpPr>
          <p:nvPr/>
        </p:nvSpPr>
        <p:spPr bwMode="auto">
          <a:xfrm>
            <a:off x="1764186" y="2350050"/>
            <a:ext cx="45201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VN" sz="3600" b="1" dirty="0" err="1">
                <a:solidFill>
                  <a:schemeClr val="bg1"/>
                </a:solidFill>
                <a:latin typeface="Times New Roman" panose="02020603050405020304" pitchFamily="18" charset="0"/>
                <a:cs typeface="Times New Roman" panose="02020603050405020304" pitchFamily="18" charset="0"/>
              </a:rPr>
              <a:t>Nội</a:t>
            </a:r>
            <a:r>
              <a:rPr lang="en-US" altLang="en-VN" sz="3600" b="1" dirty="0">
                <a:solidFill>
                  <a:schemeClr val="bg1"/>
                </a:solidFill>
                <a:latin typeface="Times New Roman" panose="02020603050405020304" pitchFamily="18" charset="0"/>
                <a:cs typeface="Times New Roman" panose="02020603050405020304" pitchFamily="18" charset="0"/>
              </a:rPr>
              <a:t> dung </a:t>
            </a:r>
            <a:r>
              <a:rPr lang="en-US" altLang="en-VN" sz="3600" b="1" dirty="0" err="1">
                <a:solidFill>
                  <a:schemeClr val="bg1"/>
                </a:solidFill>
                <a:latin typeface="Times New Roman" panose="02020603050405020304" pitchFamily="18" charset="0"/>
                <a:cs typeface="Times New Roman" panose="02020603050405020304" pitchFamily="18" charset="0"/>
              </a:rPr>
              <a:t>bài</a:t>
            </a:r>
            <a:r>
              <a:rPr lang="en-US" altLang="en-VN" sz="3600" b="1" dirty="0">
                <a:solidFill>
                  <a:schemeClr val="bg1"/>
                </a:solidFill>
                <a:latin typeface="Times New Roman" panose="02020603050405020304" pitchFamily="18" charset="0"/>
                <a:cs typeface="Times New Roman" panose="02020603050405020304" pitchFamily="18" charset="0"/>
              </a:rPr>
              <a:t> ca </a:t>
            </a:r>
            <a:r>
              <a:rPr lang="en-US" altLang="en-VN" sz="3600" b="1" dirty="0" err="1">
                <a:solidFill>
                  <a:schemeClr val="bg1"/>
                </a:solidFill>
                <a:latin typeface="Times New Roman" panose="02020603050405020304" pitchFamily="18" charset="0"/>
                <a:cs typeface="Times New Roman" panose="02020603050405020304" pitchFamily="18" charset="0"/>
              </a:rPr>
              <a:t>ngợi</a:t>
            </a:r>
            <a:r>
              <a:rPr lang="en-US" altLang="en-VN" sz="3600" b="1" dirty="0">
                <a:solidFill>
                  <a:schemeClr val="bg1"/>
                </a:solidFill>
                <a:latin typeface="Times New Roman" panose="02020603050405020304" pitchFamily="18" charset="0"/>
                <a:cs typeface="Times New Roman" panose="02020603050405020304" pitchFamily="18" charset="0"/>
              </a:rPr>
              <a:t> </a:t>
            </a:r>
            <a:r>
              <a:rPr lang="en-US" altLang="en-VN" sz="3600" b="1" dirty="0" err="1">
                <a:solidFill>
                  <a:schemeClr val="bg1"/>
                </a:solidFill>
                <a:latin typeface="Times New Roman" panose="02020603050405020304" pitchFamily="18" charset="0"/>
                <a:cs typeface="Times New Roman" panose="02020603050405020304" pitchFamily="18" charset="0"/>
              </a:rPr>
              <a:t>điều</a:t>
            </a:r>
            <a:r>
              <a:rPr lang="en-US" altLang="en-VN" sz="3600" b="1" dirty="0">
                <a:solidFill>
                  <a:schemeClr val="bg1"/>
                </a:solidFill>
                <a:latin typeface="Times New Roman" panose="02020603050405020304" pitchFamily="18" charset="0"/>
                <a:cs typeface="Times New Roman" panose="02020603050405020304" pitchFamily="18" charset="0"/>
              </a:rPr>
              <a:t> </a:t>
            </a:r>
            <a:r>
              <a:rPr lang="en-US" altLang="en-VN" sz="3600" b="1" dirty="0" err="1">
                <a:solidFill>
                  <a:schemeClr val="bg1"/>
                </a:solidFill>
                <a:latin typeface="Times New Roman" panose="02020603050405020304" pitchFamily="18" charset="0"/>
                <a:cs typeface="Times New Roman" panose="02020603050405020304" pitchFamily="18" charset="0"/>
              </a:rPr>
              <a:t>gì</a:t>
            </a:r>
            <a:r>
              <a:rPr lang="en-US" altLang="en-VN" sz="3600" b="1" dirty="0">
                <a:solidFill>
                  <a:schemeClr val="bg1"/>
                </a:solidFill>
                <a:latin typeface="Times New Roman" panose="02020603050405020304" pitchFamily="18" charset="0"/>
                <a:cs typeface="Times New Roman" panose="02020603050405020304" pitchFamily="18" charset="0"/>
              </a:rPr>
              <a:t>?</a:t>
            </a:r>
          </a:p>
        </p:txBody>
      </p:sp>
      <p:sp>
        <p:nvSpPr>
          <p:cNvPr id="14" name="Text Box 8">
            <a:extLst>
              <a:ext uri="{FF2B5EF4-FFF2-40B4-BE49-F238E27FC236}">
                <a16:creationId xmlns:a16="http://schemas.microsoft.com/office/drawing/2014/main" id="{B8A97C36-837D-EB44-89F1-DB8947F9B549}"/>
              </a:ext>
            </a:extLst>
          </p:cNvPr>
          <p:cNvSpPr txBox="1">
            <a:spLocks noChangeArrowheads="1"/>
          </p:cNvSpPr>
          <p:nvPr/>
        </p:nvSpPr>
        <p:spPr bwMode="auto">
          <a:xfrm>
            <a:off x="6998671" y="974620"/>
            <a:ext cx="457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spcBef>
                <a:spcPct val="50000"/>
              </a:spcBef>
            </a:pPr>
            <a:r>
              <a:rPr lang="en-US" altLang="en-US" sz="2800" b="1" dirty="0" err="1">
                <a:solidFill>
                  <a:srgbClr val="4E5C71"/>
                </a:solidFill>
                <a:latin typeface="Times New Roman" panose="02020603050405020304" pitchFamily="18" charset="0"/>
                <a:cs typeface="Times New Roman" panose="02020603050405020304" pitchFamily="18" charset="0"/>
              </a:rPr>
              <a:t>Bà</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thức</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khuya</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dậy</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sớm</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bươn</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chải</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quên</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cả</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hạnh</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phúc</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để</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cưu</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mang</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nuôi</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dưỡng</a:t>
            </a:r>
            <a:r>
              <a:rPr lang="en-US" altLang="en-US" sz="2800" b="1" dirty="0">
                <a:solidFill>
                  <a:srgbClr val="4E5C71"/>
                </a:solidFill>
                <a:latin typeface="Times New Roman" panose="02020603050405020304" pitchFamily="18" charset="0"/>
                <a:cs typeface="Times New Roman" panose="02020603050405020304" pitchFamily="18" charset="0"/>
              </a:rPr>
              <a:t> 51 </a:t>
            </a:r>
            <a:r>
              <a:rPr lang="en-US" altLang="en-US" sz="2800" b="1" dirty="0" err="1">
                <a:solidFill>
                  <a:srgbClr val="4E5C71"/>
                </a:solidFill>
                <a:latin typeface="Times New Roman" panose="02020603050405020304" pitchFamily="18" charset="0"/>
                <a:cs typeface="Times New Roman" panose="02020603050405020304" pitchFamily="18" charset="0"/>
              </a:rPr>
              <a:t>đứa</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trẻ</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mồ</a:t>
            </a:r>
            <a:r>
              <a:rPr lang="en-US" altLang="en-US" sz="2800" b="1" dirty="0">
                <a:solidFill>
                  <a:srgbClr val="4E5C71"/>
                </a:solidFill>
                <a:latin typeface="Times New Roman" panose="02020603050405020304" pitchFamily="18" charset="0"/>
                <a:cs typeface="Times New Roman" panose="02020603050405020304" pitchFamily="18" charset="0"/>
              </a:rPr>
              <a:t> </a:t>
            </a:r>
            <a:r>
              <a:rPr lang="en-US" altLang="en-US" sz="2800" b="1" dirty="0" err="1">
                <a:solidFill>
                  <a:srgbClr val="4E5C71"/>
                </a:solidFill>
                <a:latin typeface="Times New Roman" panose="02020603050405020304" pitchFamily="18" charset="0"/>
                <a:cs typeface="Times New Roman" panose="02020603050405020304" pitchFamily="18" charset="0"/>
              </a:rPr>
              <a:t>côi</a:t>
            </a:r>
            <a:r>
              <a:rPr lang="en-US" altLang="en-US" sz="2800" b="1" dirty="0">
                <a:solidFill>
                  <a:srgbClr val="4E5C71"/>
                </a:solidFill>
                <a:latin typeface="Times New Roman" panose="02020603050405020304" pitchFamily="18" charset="0"/>
                <a:cs typeface="Times New Roman" panose="02020603050405020304" pitchFamily="18" charset="0"/>
              </a:rPr>
              <a:t>.</a:t>
            </a:r>
          </a:p>
        </p:txBody>
      </p:sp>
      <p:sp>
        <p:nvSpPr>
          <p:cNvPr id="16" name="Text Box 6">
            <a:extLst>
              <a:ext uri="{FF2B5EF4-FFF2-40B4-BE49-F238E27FC236}">
                <a16:creationId xmlns:a16="http://schemas.microsoft.com/office/drawing/2014/main" id="{57BB62AE-FDF1-D543-9981-991AAC3F933D}"/>
              </a:ext>
            </a:extLst>
          </p:cNvPr>
          <p:cNvSpPr txBox="1">
            <a:spLocks noChangeArrowheads="1"/>
          </p:cNvSpPr>
          <p:nvPr/>
        </p:nvSpPr>
        <p:spPr bwMode="auto">
          <a:xfrm>
            <a:off x="6651087" y="1313174"/>
            <a:ext cx="527695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VN" sz="3400" b="1" dirty="0">
                <a:solidFill>
                  <a:srgbClr val="4E5C71"/>
                </a:solidFill>
                <a:latin typeface="Times New Roman" panose="02020603050405020304" pitchFamily="18" charset="0"/>
                <a:cs typeface="Times New Roman" panose="02020603050405020304" pitchFamily="18" charset="0"/>
              </a:rPr>
              <a:t>Ca </a:t>
            </a:r>
            <a:r>
              <a:rPr lang="en-US" altLang="en-VN" sz="3400" b="1" dirty="0" err="1">
                <a:solidFill>
                  <a:srgbClr val="4E5C71"/>
                </a:solidFill>
                <a:latin typeface="Times New Roman" panose="02020603050405020304" pitchFamily="18" charset="0"/>
                <a:cs typeface="Times New Roman" panose="02020603050405020304" pitchFamily="18" charset="0"/>
              </a:rPr>
              <a:t>ngợi</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mẹ</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Nguyễn</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Thị</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Phú</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có</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tấm</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lòng</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nhân</a:t>
            </a:r>
            <a:r>
              <a:rPr lang="en-US" altLang="en-VN" sz="3400" b="1" dirty="0">
                <a:solidFill>
                  <a:srgbClr val="4E5C71"/>
                </a:solidFill>
                <a:latin typeface="Times New Roman" panose="02020603050405020304" pitchFamily="18" charset="0"/>
                <a:cs typeface="Times New Roman" panose="02020603050405020304" pitchFamily="18" charset="0"/>
              </a:rPr>
              <a:t> </a:t>
            </a:r>
            <a:r>
              <a:rPr lang="en-US" altLang="en-VN" sz="3400" b="1" dirty="0" err="1">
                <a:solidFill>
                  <a:srgbClr val="4E5C71"/>
                </a:solidFill>
                <a:latin typeface="Times New Roman" panose="02020603050405020304" pitchFamily="18" charset="0"/>
                <a:cs typeface="Times New Roman" panose="02020603050405020304" pitchFamily="18" charset="0"/>
              </a:rPr>
              <a:t>ái</a:t>
            </a:r>
            <a:r>
              <a:rPr lang="en-US" altLang="en-VN" sz="3400" b="1" dirty="0">
                <a:solidFill>
                  <a:srgbClr val="4E5C71"/>
                </a:solidFill>
                <a:latin typeface="Times New Roman" panose="02020603050405020304" pitchFamily="18" charset="0"/>
                <a:cs typeface="Times New Roman" panose="02020603050405020304" pitchFamily="18" charset="0"/>
              </a:rPr>
              <a:t>.</a:t>
            </a:r>
          </a:p>
        </p:txBody>
      </p:sp>
      <p:pic>
        <p:nvPicPr>
          <p:cNvPr id="17" name="Picture 2">
            <a:extLst>
              <a:ext uri="{FF2B5EF4-FFF2-40B4-BE49-F238E27FC236}">
                <a16:creationId xmlns:a16="http://schemas.microsoft.com/office/drawing/2014/main" id="{7846C22C-EEA6-40DB-8011-7D834DF7E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26897">
            <a:off x="372247" y="-1392784"/>
            <a:ext cx="3793305" cy="51515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5680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500" fill="hold"/>
                                        <p:tgtEl>
                                          <p:spTgt spid="14">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4">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4">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1">
                                            <p:txEl>
                                              <p:pRg st="0" end="0"/>
                                            </p:txEl>
                                          </p:spTgt>
                                        </p:tgtEl>
                                      </p:cBhvr>
                                    </p:animEffect>
                                    <p:set>
                                      <p:cBhvr>
                                        <p:cTn id="25" dur="1" fill="hold">
                                          <p:stCondLst>
                                            <p:cond delay="499"/>
                                          </p:stCondLst>
                                        </p:cTn>
                                        <p:tgtEl>
                                          <p:spTgt spid="11">
                                            <p:txEl>
                                              <p:pRg st="0" end="0"/>
                                            </p:txEl>
                                          </p:spTgt>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4">
                                            <p:txEl>
                                              <p:pRg st="0" end="0"/>
                                            </p:txEl>
                                          </p:spTgt>
                                        </p:tgtEl>
                                      </p:cBhvr>
                                    </p:animEffect>
                                    <p:set>
                                      <p:cBhvr>
                                        <p:cTn id="28"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800" decel="100000"/>
                                        <p:tgtEl>
                                          <p:spTgt spid="15"/>
                                        </p:tgtEl>
                                      </p:cBhvr>
                                    </p:animEffect>
                                    <p:anim calcmode="lin" valueType="num">
                                      <p:cBhvr>
                                        <p:cTn id="34" dur="800" decel="100000" fill="hold"/>
                                        <p:tgtEl>
                                          <p:spTgt spid="15"/>
                                        </p:tgtEl>
                                        <p:attrNameLst>
                                          <p:attrName>style.rotation</p:attrName>
                                        </p:attrNameLst>
                                      </p:cBhvr>
                                      <p:tavLst>
                                        <p:tav tm="0">
                                          <p:val>
                                            <p:fltVal val="-90"/>
                                          </p:val>
                                        </p:tav>
                                        <p:tav tm="100000">
                                          <p:val>
                                            <p:fltVal val="0"/>
                                          </p:val>
                                        </p:tav>
                                      </p:tavLst>
                                    </p:anim>
                                    <p:anim calcmode="lin" valueType="num">
                                      <p:cBhvr>
                                        <p:cTn id="35" dur="800" decel="100000" fill="hold"/>
                                        <p:tgtEl>
                                          <p:spTgt spid="15"/>
                                        </p:tgtEl>
                                        <p:attrNameLst>
                                          <p:attrName>ppt_x</p:attrName>
                                        </p:attrNameLst>
                                      </p:cBhvr>
                                      <p:tavLst>
                                        <p:tav tm="0">
                                          <p:val>
                                            <p:strVal val="#ppt_x+0.4"/>
                                          </p:val>
                                        </p:tav>
                                        <p:tav tm="100000">
                                          <p:val>
                                            <p:strVal val="#ppt_x-0.05"/>
                                          </p:val>
                                        </p:tav>
                                      </p:tavLst>
                                    </p:anim>
                                    <p:anim calcmode="lin" valueType="num">
                                      <p:cBhvr>
                                        <p:cTn id="36" dur="800" decel="100000" fill="hold"/>
                                        <p:tgtEl>
                                          <p:spTgt spid="15"/>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1"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5" grpId="0"/>
      <p:bldP spid="14" grpId="0" build="allAtOnce"/>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80001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69" name="TextBox 68">
            <a:extLst>
              <a:ext uri="{FF2B5EF4-FFF2-40B4-BE49-F238E27FC236}">
                <a16:creationId xmlns:a16="http://schemas.microsoft.com/office/drawing/2014/main" id="{286AA4AC-7604-E644-84B6-38F0BD4C8778}"/>
              </a:ext>
            </a:extLst>
          </p:cNvPr>
          <p:cNvSpPr txBox="1"/>
          <p:nvPr/>
        </p:nvSpPr>
        <p:spPr>
          <a:xfrm>
            <a:off x="9387415" y="2330605"/>
            <a:ext cx="184731" cy="369332"/>
          </a:xfrm>
          <a:prstGeom prst="rect">
            <a:avLst/>
          </a:prstGeom>
          <a:noFill/>
        </p:spPr>
        <p:txBody>
          <a:bodyPr wrap="none" rtlCol="0">
            <a:spAutoFit/>
          </a:bodyPr>
          <a:lstStyle/>
          <a:p>
            <a:endParaRPr lang="en-VN" dirty="0"/>
          </a:p>
        </p:txBody>
      </p:sp>
      <p:sp>
        <p:nvSpPr>
          <p:cNvPr id="14" name="云形 26">
            <a:extLst>
              <a:ext uri="{FF2B5EF4-FFF2-40B4-BE49-F238E27FC236}">
                <a16:creationId xmlns:a16="http://schemas.microsoft.com/office/drawing/2014/main" id="{4B26319A-276A-BE43-A361-4710E6793790}"/>
              </a:ext>
            </a:extLst>
          </p:cNvPr>
          <p:cNvSpPr/>
          <p:nvPr/>
        </p:nvSpPr>
        <p:spPr>
          <a:xfrm>
            <a:off x="5309485" y="476552"/>
            <a:ext cx="4943445" cy="2493702"/>
          </a:xfrm>
          <a:prstGeom prst="cloud">
            <a:avLst/>
          </a:prstGeom>
          <a:solidFill>
            <a:srgbClr val="7D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a:extLst>
              <a:ext uri="{FF2B5EF4-FFF2-40B4-BE49-F238E27FC236}">
                <a16:creationId xmlns:a16="http://schemas.microsoft.com/office/drawing/2014/main" id="{1E004B14-2DDA-DD46-BEA6-18BA3EC71B8C}"/>
              </a:ext>
            </a:extLst>
          </p:cNvPr>
          <p:cNvSpPr txBox="1"/>
          <p:nvPr/>
        </p:nvSpPr>
        <p:spPr>
          <a:xfrm>
            <a:off x="5837984" y="1030906"/>
            <a:ext cx="4147189" cy="1384995"/>
          </a:xfrm>
          <a:prstGeom prst="rect">
            <a:avLst/>
          </a:prstGeom>
          <a:noFill/>
          <a:ln>
            <a:noFill/>
          </a:ln>
        </p:spPr>
        <p:txBody>
          <a:bodyPr wrap="square" rtlCol="0">
            <a:spAutoFit/>
          </a:bodyPr>
          <a:lstStyle/>
          <a:p>
            <a:pPr algn="just"/>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Em</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hãy</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nêu</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quy</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tắc</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viết</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hoa</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tên</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người</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và</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tên</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địa</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lí</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VN" sz="2800" b="1" dirty="0" err="1">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Việt</a:t>
            </a:r>
            <a:r>
              <a:rPr lang="en-US" altLang="en-VN" sz="28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Nam?</a:t>
            </a:r>
            <a:endParaRPr lang="en-VN" sz="2800" dirty="0"/>
          </a:p>
        </p:txBody>
      </p:sp>
      <p:sp>
        <p:nvSpPr>
          <p:cNvPr id="15" name="云形 16">
            <a:extLst>
              <a:ext uri="{FF2B5EF4-FFF2-40B4-BE49-F238E27FC236}">
                <a16:creationId xmlns:a16="http://schemas.microsoft.com/office/drawing/2014/main" id="{ECFCF17A-835B-2340-BEEB-AAD4C00B5CC8}"/>
              </a:ext>
            </a:extLst>
          </p:cNvPr>
          <p:cNvSpPr/>
          <p:nvPr/>
        </p:nvSpPr>
        <p:spPr>
          <a:xfrm>
            <a:off x="5466080" y="3429000"/>
            <a:ext cx="4943445" cy="2493703"/>
          </a:xfrm>
          <a:prstGeom prst="cloud">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71">
            <a:extLst>
              <a:ext uri="{FF2B5EF4-FFF2-40B4-BE49-F238E27FC236}">
                <a16:creationId xmlns:a16="http://schemas.microsoft.com/office/drawing/2014/main" id="{35127327-E921-A849-BC7E-341181AAC0E2}"/>
              </a:ext>
            </a:extLst>
          </p:cNvPr>
          <p:cNvSpPr txBox="1"/>
          <p:nvPr/>
        </p:nvSpPr>
        <p:spPr>
          <a:xfrm>
            <a:off x="5921835" y="4042844"/>
            <a:ext cx="4353601" cy="1384995"/>
          </a:xfrm>
          <a:prstGeom prst="rect">
            <a:avLst/>
          </a:prstGeom>
          <a:noFill/>
          <a:ln>
            <a:noFill/>
          </a:ln>
        </p:spPr>
        <p:txBody>
          <a:bodyPr wrap="square" rtlCol="0">
            <a:spAutoFit/>
          </a:bodyPr>
          <a:lstStyle/>
          <a:p>
            <a:pPr algn="just"/>
            <a:r>
              <a:rPr lang="en-US" altLang="en-VN" sz="2800" b="1" dirty="0" err="1">
                <a:solidFill>
                  <a:srgbClr val="4E5C71"/>
                </a:solidFill>
                <a:latin typeface="Times New Roman" panose="02020603050405020304" pitchFamily="18" charset="0"/>
                <a:cs typeface="Times New Roman" panose="02020603050405020304" pitchFamily="18" charset="0"/>
              </a:rPr>
              <a:t>Tên</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người</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và</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tên</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địa</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lý</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Việt</a:t>
            </a:r>
            <a:r>
              <a:rPr lang="en-US" altLang="en-VN" sz="2800" b="1" dirty="0">
                <a:solidFill>
                  <a:srgbClr val="4E5C71"/>
                </a:solidFill>
                <a:latin typeface="Times New Roman" panose="02020603050405020304" pitchFamily="18" charset="0"/>
                <a:cs typeface="Times New Roman" panose="02020603050405020304" pitchFamily="18" charset="0"/>
              </a:rPr>
              <a:t> Nam </a:t>
            </a:r>
            <a:r>
              <a:rPr lang="en-US" altLang="en-VN" sz="2800" b="1" dirty="0" err="1">
                <a:solidFill>
                  <a:srgbClr val="4E5C71"/>
                </a:solidFill>
                <a:latin typeface="Times New Roman" panose="02020603050405020304" pitchFamily="18" charset="0"/>
                <a:cs typeface="Times New Roman" panose="02020603050405020304" pitchFamily="18" charset="0"/>
              </a:rPr>
              <a:t>phải</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viết</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hoa</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các</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chữ</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cái</a:t>
            </a:r>
            <a:r>
              <a:rPr lang="en-US" altLang="en-VN" sz="2800" b="1" dirty="0">
                <a:solidFill>
                  <a:srgbClr val="4E5C71"/>
                </a:solidFill>
                <a:latin typeface="Times New Roman" panose="02020603050405020304" pitchFamily="18" charset="0"/>
                <a:cs typeface="Times New Roman" panose="02020603050405020304" pitchFamily="18" charset="0"/>
              </a:rPr>
              <a:t> </a:t>
            </a:r>
            <a:r>
              <a:rPr lang="en-US" altLang="en-VN" sz="2800" b="1" dirty="0" err="1">
                <a:solidFill>
                  <a:srgbClr val="4E5C71"/>
                </a:solidFill>
                <a:latin typeface="Times New Roman" panose="02020603050405020304" pitchFamily="18" charset="0"/>
                <a:cs typeface="Times New Roman" panose="02020603050405020304" pitchFamily="18" charset="0"/>
              </a:rPr>
              <a:t>đầu</a:t>
            </a:r>
            <a:r>
              <a:rPr lang="en-US" altLang="en-VN" sz="2800" b="1" dirty="0">
                <a:solidFill>
                  <a:srgbClr val="4E5C71"/>
                </a:solidFill>
                <a:latin typeface="Times New Roman" panose="02020603050405020304" pitchFamily="18" charset="0"/>
                <a:cs typeface="Times New Roman" panose="02020603050405020304" pitchFamily="18" charset="0"/>
              </a:rPr>
              <a:t>.</a:t>
            </a:r>
          </a:p>
        </p:txBody>
      </p:sp>
      <p:pic>
        <p:nvPicPr>
          <p:cNvPr id="16" name="图片 4">
            <a:extLst>
              <a:ext uri="{FF2B5EF4-FFF2-40B4-BE49-F238E27FC236}">
                <a16:creationId xmlns:a16="http://schemas.microsoft.com/office/drawing/2014/main" id="{F5A6872E-8F2E-496E-BC91-F84CE8C96E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845" y="1091866"/>
            <a:ext cx="5133050" cy="5133050"/>
          </a:xfrm>
          <a:prstGeom prst="rect">
            <a:avLst/>
          </a:prstGeom>
        </p:spPr>
      </p:pic>
    </p:spTree>
    <p:custDataLst>
      <p:tags r:id="rId1"/>
    </p:custDataLst>
    <p:extLst>
      <p:ext uri="{BB962C8B-B14F-4D97-AF65-F5344CB8AC3E}">
        <p14:creationId xmlns:p14="http://schemas.microsoft.com/office/powerpoint/2010/main" val="233145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animEffect transition="in" filter="fade">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Effect transition="in" filter="fade">
                                      <p:cBhvr>
                                        <p:cTn id="2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5" grpId="0"/>
      <p:bldP spid="15" grpId="0" animBg="1"/>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9" name="Text Box 9">
            <a:extLst>
              <a:ext uri="{FF2B5EF4-FFF2-40B4-BE49-F238E27FC236}">
                <a16:creationId xmlns:a16="http://schemas.microsoft.com/office/drawing/2014/main" id="{AE58F481-D2AB-8B4C-82F4-500814AF8241}"/>
              </a:ext>
            </a:extLst>
          </p:cNvPr>
          <p:cNvSpPr txBox="1">
            <a:spLocks noChangeArrowheads="1"/>
          </p:cNvSpPr>
          <p:nvPr/>
        </p:nvSpPr>
        <p:spPr bwMode="auto">
          <a:xfrm>
            <a:off x="1770883" y="2904789"/>
            <a:ext cx="1552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Lý</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Sơn</a:t>
            </a:r>
            <a:endParaRPr lang="en-US" altLang="en-VN" sz="3200" b="1" dirty="0">
              <a:solidFill>
                <a:srgbClr val="4E5C71"/>
              </a:solidFill>
              <a:latin typeface="Times New Roman" panose="02020603050405020304" pitchFamily="18" charset="0"/>
              <a:cs typeface="Times New Roman" panose="02020603050405020304" pitchFamily="18" charset="0"/>
            </a:endParaRPr>
          </a:p>
        </p:txBody>
      </p:sp>
      <p:sp>
        <p:nvSpPr>
          <p:cNvPr id="10" name="Text Box 12">
            <a:extLst>
              <a:ext uri="{FF2B5EF4-FFF2-40B4-BE49-F238E27FC236}">
                <a16:creationId xmlns:a16="http://schemas.microsoft.com/office/drawing/2014/main" id="{86CA2FF0-7A71-CC4E-B561-E86BD85E7CF6}"/>
              </a:ext>
            </a:extLst>
          </p:cNvPr>
          <p:cNvSpPr txBox="1">
            <a:spLocks noChangeArrowheads="1"/>
          </p:cNvSpPr>
          <p:nvPr/>
        </p:nvSpPr>
        <p:spPr bwMode="auto">
          <a:xfrm>
            <a:off x="1770883" y="3666789"/>
            <a:ext cx="23952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Quảng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Ngãi</a:t>
            </a:r>
            <a:endParaRPr lang="en-US" altLang="en-VN" sz="3200" b="1" dirty="0">
              <a:solidFill>
                <a:srgbClr val="4E5C71"/>
              </a:solidFill>
              <a:latin typeface="Times New Roman" panose="02020603050405020304" pitchFamily="18" charset="0"/>
              <a:cs typeface="Times New Roman" panose="02020603050405020304" pitchFamily="18" charset="0"/>
            </a:endParaRPr>
          </a:p>
        </p:txBody>
      </p:sp>
      <p:sp>
        <p:nvSpPr>
          <p:cNvPr id="11" name="Text Box 15">
            <a:extLst>
              <a:ext uri="{FF2B5EF4-FFF2-40B4-BE49-F238E27FC236}">
                <a16:creationId xmlns:a16="http://schemas.microsoft.com/office/drawing/2014/main" id="{2EC81E5F-9ADB-0F4B-A81E-7716352CAD41}"/>
              </a:ext>
            </a:extLst>
          </p:cNvPr>
          <p:cNvSpPr txBox="1">
            <a:spLocks noChangeArrowheads="1"/>
          </p:cNvSpPr>
          <p:nvPr/>
        </p:nvSpPr>
        <p:spPr bwMode="auto">
          <a:xfrm>
            <a:off x="7948939" y="2866630"/>
            <a:ext cx="20489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bươn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C4434C"/>
                </a:solidFill>
                <a:latin typeface="Times New Roman" panose="02020603050405020304" pitchFamily="18" charset="0"/>
                <a:cs typeface="Times New Roman" panose="02020603050405020304" pitchFamily="18" charset="0"/>
              </a:rPr>
              <a:t>ch</a:t>
            </a:r>
            <a:r>
              <a:rPr lang="en-US" altLang="en-VN" sz="3200" b="1" dirty="0" err="1">
                <a:solidFill>
                  <a:srgbClr val="4E5C71"/>
                </a:solidFill>
                <a:latin typeface="Times New Roman" panose="02020603050405020304" pitchFamily="18" charset="0"/>
                <a:cs typeface="Times New Roman" panose="02020603050405020304" pitchFamily="18" charset="0"/>
              </a:rPr>
              <a:t>ải</a:t>
            </a:r>
            <a:endParaRPr lang="en-US" altLang="en-VN" sz="3200" b="1" dirty="0">
              <a:solidFill>
                <a:srgbClr val="4E5C71"/>
              </a:solidFill>
              <a:latin typeface="Times New Roman" panose="02020603050405020304" pitchFamily="18" charset="0"/>
              <a:cs typeface="Times New Roman" panose="02020603050405020304" pitchFamily="18" charset="0"/>
            </a:endParaRPr>
          </a:p>
        </p:txBody>
      </p:sp>
      <p:sp>
        <p:nvSpPr>
          <p:cNvPr id="12" name="Text Box 18">
            <a:extLst>
              <a:ext uri="{FF2B5EF4-FFF2-40B4-BE49-F238E27FC236}">
                <a16:creationId xmlns:a16="http://schemas.microsoft.com/office/drawing/2014/main" id="{B03C32A9-61AD-8440-B3E8-144D5E4FF6C6}"/>
              </a:ext>
            </a:extLst>
          </p:cNvPr>
          <p:cNvSpPr txBox="1">
            <a:spLocks noChangeArrowheads="1"/>
          </p:cNvSpPr>
          <p:nvPr/>
        </p:nvSpPr>
        <p:spPr bwMode="auto">
          <a:xfrm>
            <a:off x="7990214" y="3533379"/>
            <a:ext cx="17347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a:t>
            </a:r>
            <a:r>
              <a:rPr lang="en-US" altLang="en-VN" sz="3200" b="1" dirty="0" err="1">
                <a:solidFill>
                  <a:srgbClr val="C4434C"/>
                </a:solidFill>
                <a:latin typeface="Times New Roman" panose="02020603050405020304" pitchFamily="18" charset="0"/>
                <a:cs typeface="Times New Roman" panose="02020603050405020304" pitchFamily="18" charset="0"/>
              </a:rPr>
              <a:t>inh</a:t>
            </a:r>
            <a:r>
              <a:rPr lang="en-US" altLang="en-VN" sz="3200" b="1" dirty="0">
                <a:solidFill>
                  <a:srgbClr val="4E5C71"/>
                </a:solidFill>
                <a:latin typeface="Times New Roman" panose="02020603050405020304" pitchFamily="18" charset="0"/>
                <a:cs typeface="Times New Roman" panose="02020603050405020304" pitchFamily="18" charset="0"/>
              </a:rPr>
              <a:t> con</a:t>
            </a:r>
          </a:p>
        </p:txBody>
      </p:sp>
      <p:sp>
        <p:nvSpPr>
          <p:cNvPr id="13" name="Text Box 21">
            <a:extLst>
              <a:ext uri="{FF2B5EF4-FFF2-40B4-BE49-F238E27FC236}">
                <a16:creationId xmlns:a16="http://schemas.microsoft.com/office/drawing/2014/main" id="{15967CBC-860E-9244-9827-084B7D943924}"/>
              </a:ext>
            </a:extLst>
          </p:cNvPr>
          <p:cNvSpPr txBox="1">
            <a:spLocks noChangeArrowheads="1"/>
          </p:cNvSpPr>
          <p:nvPr/>
        </p:nvSpPr>
        <p:spPr bwMode="auto">
          <a:xfrm>
            <a:off x="1770883" y="4546265"/>
            <a:ext cx="31507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VN" sz="3200"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Nguyễn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Thị</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Phú</a:t>
            </a:r>
            <a:endParaRPr lang="en-US" altLang="en-VN" sz="3200" b="1" dirty="0">
              <a:solidFill>
                <a:srgbClr val="4E5C71"/>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F811245-F07E-2541-9ECA-FB9001B84A6F}"/>
              </a:ext>
            </a:extLst>
          </p:cNvPr>
          <p:cNvSpPr txBox="1">
            <a:spLocks/>
          </p:cNvSpPr>
          <p:nvPr/>
        </p:nvSpPr>
        <p:spPr>
          <a:xfrm>
            <a:off x="804964" y="1678258"/>
            <a:ext cx="4573157" cy="1118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4434C"/>
                </a:solidFill>
                <a:latin typeface="Times New Roman" panose="02020603050405020304" pitchFamily="18" charset="0"/>
                <a:cs typeface="Times New Roman" panose="02020603050405020304" pitchFamily="18" charset="0"/>
              </a:rPr>
              <a:t>L</a:t>
            </a:r>
            <a:r>
              <a:rPr lang="en-VN" sz="3600" b="1" dirty="0">
                <a:solidFill>
                  <a:srgbClr val="C4434C"/>
                </a:solidFill>
                <a:latin typeface="Times New Roman" panose="02020603050405020304" pitchFamily="18" charset="0"/>
                <a:cs typeface="Times New Roman" panose="02020603050405020304" pitchFamily="18" charset="0"/>
              </a:rPr>
              <a:t>uyện viết từ viết hoa</a:t>
            </a:r>
          </a:p>
        </p:txBody>
      </p:sp>
      <p:sp>
        <p:nvSpPr>
          <p:cNvPr id="15" name="Title 1">
            <a:extLst>
              <a:ext uri="{FF2B5EF4-FFF2-40B4-BE49-F238E27FC236}">
                <a16:creationId xmlns:a16="http://schemas.microsoft.com/office/drawing/2014/main" id="{7AA1C2E8-AF8D-484F-9C99-8EC0C217EA57}"/>
              </a:ext>
            </a:extLst>
          </p:cNvPr>
          <p:cNvSpPr txBox="1">
            <a:spLocks/>
          </p:cNvSpPr>
          <p:nvPr/>
        </p:nvSpPr>
        <p:spPr>
          <a:xfrm>
            <a:off x="7258306" y="1678258"/>
            <a:ext cx="3754975" cy="1118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4434C"/>
                </a:solidFill>
                <a:latin typeface="Times New Roman" panose="02020603050405020304" pitchFamily="18" charset="0"/>
                <a:cs typeface="Times New Roman" panose="02020603050405020304" pitchFamily="18" charset="0"/>
              </a:rPr>
              <a:t>L</a:t>
            </a:r>
            <a:r>
              <a:rPr lang="en-VN" sz="3600" b="1" dirty="0">
                <a:solidFill>
                  <a:srgbClr val="C4434C"/>
                </a:solidFill>
                <a:latin typeface="Times New Roman" panose="02020603050405020304" pitchFamily="18" charset="0"/>
                <a:cs typeface="Times New Roman" panose="02020603050405020304" pitchFamily="18" charset="0"/>
              </a:rPr>
              <a:t>uyện viết từ khó</a:t>
            </a:r>
          </a:p>
        </p:txBody>
      </p:sp>
      <p:pic>
        <p:nvPicPr>
          <p:cNvPr id="3074" name="Picture 2" descr="FAHASA - MỘT CUỐN SÁCH CHO HỘI &amp;#39;CHỊ EM&amp;#39; VÀO MÙA HÈ Green... | Facebook">
            <a:extLst>
              <a:ext uri="{FF2B5EF4-FFF2-40B4-BE49-F238E27FC236}">
                <a16:creationId xmlns:a16="http://schemas.microsoft.com/office/drawing/2014/main" id="{CC709D0B-2F2F-3C4E-BEFC-01428657AE11}"/>
              </a:ext>
            </a:extLst>
          </p:cNvPr>
          <p:cNvPicPr>
            <a:picLocks noChangeAspect="1" noChangeArrowheads="1"/>
          </p:cNvPicPr>
          <p:nvPr/>
        </p:nvPicPr>
        <p:blipFill>
          <a:blip r:embed="rId4">
            <a:clrChange>
              <a:clrFrom>
                <a:srgbClr val="034924"/>
              </a:clrFrom>
              <a:clrTo>
                <a:srgbClr val="034924">
                  <a:alpha val="0"/>
                </a:srgbClr>
              </a:clrTo>
            </a:clrChange>
            <a:extLst>
              <a:ext uri="{28A0092B-C50C-407E-A947-70E740481C1C}">
                <a14:useLocalDpi xmlns:a14="http://schemas.microsoft.com/office/drawing/2010/main" val="0"/>
              </a:ext>
            </a:extLst>
          </a:blip>
          <a:srcRect/>
          <a:stretch>
            <a:fillRect/>
          </a:stretch>
        </p:blipFill>
        <p:spPr bwMode="auto">
          <a:xfrm>
            <a:off x="5110175" y="1074729"/>
            <a:ext cx="2105889" cy="2105889"/>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4">
            <a:extLst>
              <a:ext uri="{FF2B5EF4-FFF2-40B4-BE49-F238E27FC236}">
                <a16:creationId xmlns:a16="http://schemas.microsoft.com/office/drawing/2014/main" id="{541763D1-5695-9F4F-9143-84C47179E7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pic>
        <p:nvPicPr>
          <p:cNvPr id="21" name="图片 7">
            <a:extLst>
              <a:ext uri="{FF2B5EF4-FFF2-40B4-BE49-F238E27FC236}">
                <a16:creationId xmlns:a16="http://schemas.microsoft.com/office/drawing/2014/main" id="{EEE5DD01-B566-9D48-B608-788D41B79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22" name="椭圆 5">
            <a:extLst>
              <a:ext uri="{FF2B5EF4-FFF2-40B4-BE49-F238E27FC236}">
                <a16:creationId xmlns:a16="http://schemas.microsoft.com/office/drawing/2014/main" id="{18843702-269C-C845-B757-2DB5E667544A}"/>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片 6">
            <a:extLst>
              <a:ext uri="{FF2B5EF4-FFF2-40B4-BE49-F238E27FC236}">
                <a16:creationId xmlns:a16="http://schemas.microsoft.com/office/drawing/2014/main" id="{4886EF94-F10B-1D42-A487-9418D21C6D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4" name="Picture 3">
            <a:extLst>
              <a:ext uri="{FF2B5EF4-FFF2-40B4-BE49-F238E27FC236}">
                <a16:creationId xmlns:a16="http://schemas.microsoft.com/office/drawing/2014/main" id="{DA5D6344-0B6E-4C97-8C96-FEB26378158A}"/>
              </a:ext>
            </a:extLst>
          </p:cNvPr>
          <p:cNvPicPr>
            <a:picLocks noChangeAspect="1"/>
          </p:cNvPicPr>
          <p:nvPr/>
        </p:nvPicPr>
        <p:blipFill rotWithShape="1">
          <a:blip r:embed="rId8">
            <a:duotone>
              <a:prstClr val="black"/>
              <a:srgbClr val="FF0000">
                <a:tint val="45000"/>
                <a:satMod val="400000"/>
              </a:srgbClr>
            </a:duotone>
            <a:extLst>
              <a:ext uri="{BEBA8EAE-BF5A-486C-A8C5-ECC9F3942E4B}">
                <a14:imgProps xmlns:a14="http://schemas.microsoft.com/office/drawing/2010/main">
                  <a14:imgLayer r:embed="rId9">
                    <a14:imgEffect>
                      <a14:backgroundRemoval t="7233" b="41195" l="11667" r="87500"/>
                    </a14:imgEffect>
                    <a14:imgEffect>
                      <a14:brightnessContrast bright="40000" contrast="40000"/>
                    </a14:imgEffect>
                  </a14:imgLayer>
                </a14:imgProps>
              </a:ext>
            </a:extLst>
          </a:blip>
          <a:srcRect l="3107" t="3107" r="11074" b="54354"/>
          <a:stretch/>
        </p:blipFill>
        <p:spPr>
          <a:xfrm rot="5400000">
            <a:off x="4317879" y="3964773"/>
            <a:ext cx="3754975" cy="704632"/>
          </a:xfrm>
          <a:prstGeom prst="rect">
            <a:avLst/>
          </a:prstGeom>
        </p:spPr>
      </p:pic>
    </p:spTree>
    <p:custDataLst>
      <p:tags r:id="rId1"/>
    </p:custDataLst>
    <p:extLst>
      <p:ext uri="{BB962C8B-B14F-4D97-AF65-F5344CB8AC3E}">
        <p14:creationId xmlns:p14="http://schemas.microsoft.com/office/powerpoint/2010/main" val="287343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Scale>
                                      <p:cBhvr>
                                        <p:cTn id="2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5"/>
                                        </p:tgtEl>
                                        <p:attrNameLst>
                                          <p:attrName>ppt_x</p:attrName>
                                          <p:attrName>ppt_y</p:attrName>
                                        </p:attrNameLst>
                                      </p:cBhvr>
                                    </p:animMotion>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1"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1" grpId="1"/>
      <p:bldP spid="12" grpId="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16" name="矩形 15">
            <a:extLst>
              <a:ext uri="{FF2B5EF4-FFF2-40B4-BE49-F238E27FC236}">
                <a16:creationId xmlns:a16="http://schemas.microsoft.com/office/drawing/2014/main" id="{2C93D964-3A70-4EE7-8E54-EECB6F0D6D07}"/>
              </a:ext>
            </a:extLst>
          </p:cNvPr>
          <p:cNvSpPr/>
          <p:nvPr/>
        </p:nvSpPr>
        <p:spPr>
          <a:xfrm>
            <a:off x="8013032" y="-300789"/>
            <a:ext cx="601579" cy="91239"/>
          </a:xfrm>
          <a:prstGeom prst="rect">
            <a:avLst/>
          </a:prstGeom>
          <a:solidFill>
            <a:srgbClr val="F5D8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1">
            <a:extLst>
              <a:ext uri="{FF2B5EF4-FFF2-40B4-BE49-F238E27FC236}">
                <a16:creationId xmlns:a16="http://schemas.microsoft.com/office/drawing/2014/main" id="{7DD161A1-43E3-BB43-A9C6-03C500C66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842205"/>
            <a:ext cx="5029206" cy="5029206"/>
          </a:xfrm>
          <a:prstGeom prst="rect">
            <a:avLst/>
          </a:prstGeom>
        </p:spPr>
      </p:pic>
      <p:pic>
        <p:nvPicPr>
          <p:cNvPr id="18" name="Picture 4">
            <a:extLst>
              <a:ext uri="{FF2B5EF4-FFF2-40B4-BE49-F238E27FC236}">
                <a16:creationId xmlns:a16="http://schemas.microsoft.com/office/drawing/2014/main" id="{26EAB9EF-5D16-A44C-81D8-2E5757EB38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35" y="3270991"/>
            <a:ext cx="4465969" cy="397302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A4F06A4-9919-4DF7-9E10-1DF53A9E73D5}"/>
              </a:ext>
            </a:extLst>
          </p:cNvPr>
          <p:cNvSpPr/>
          <p:nvPr/>
        </p:nvSpPr>
        <p:spPr>
          <a:xfrm>
            <a:off x="1294852" y="1994402"/>
            <a:ext cx="4469552" cy="925514"/>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HOẠT ĐỘNG 2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
        <p:nvSpPr>
          <p:cNvPr id="20" name="Rectangle 19">
            <a:extLst>
              <a:ext uri="{FF2B5EF4-FFF2-40B4-BE49-F238E27FC236}">
                <a16:creationId xmlns:a16="http://schemas.microsoft.com/office/drawing/2014/main" id="{1E099267-4B55-4340-BA1D-C05F6C8DCF09}"/>
              </a:ext>
            </a:extLst>
          </p:cNvPr>
          <p:cNvSpPr/>
          <p:nvPr/>
        </p:nvSpPr>
        <p:spPr>
          <a:xfrm>
            <a:off x="1804119" y="2919916"/>
            <a:ext cx="3441968" cy="1107996"/>
          </a:xfrm>
          <a:prstGeom prst="rect">
            <a:avLst/>
          </a:prstGeom>
          <a:noFill/>
        </p:spPr>
        <p:txBody>
          <a:bodyPr wrap="none" lIns="91440" tIns="45720" rIns="91440" bIns="45720">
            <a:spAutoFit/>
          </a:bodyPr>
          <a:lstStyle/>
          <a:p>
            <a:pPr algn="ctr"/>
            <a:r>
              <a:rPr lang="vi-VN" sz="6600" b="1" cap="none" spc="0">
                <a:ln w="3175">
                  <a:solidFill>
                    <a:srgbClr val="C00000"/>
                  </a:solidFill>
                  <a:prstDash val="solid"/>
                </a:ln>
                <a:solidFill>
                  <a:srgbClr val="C00000"/>
                </a:solidFill>
                <a:effectLst/>
                <a:latin typeface="UTM Swashes" panose="02040603050506020204" pitchFamily="18" charset="0"/>
              </a:rPr>
              <a:t>Nghe - viết</a:t>
            </a:r>
            <a:endParaRPr lang="en-US" sz="6600" b="1" cap="none" spc="0">
              <a:ln w="3175">
                <a:solidFill>
                  <a:srgbClr val="C00000"/>
                </a:solidFill>
                <a:prstDash val="solid"/>
              </a:ln>
              <a:solidFill>
                <a:srgbClr val="C00000"/>
              </a:solidFill>
              <a:effectLst/>
              <a:latin typeface="UTM Swashes" panose="02040603050506020204" pitchFamily="18" charset="0"/>
            </a:endParaRPr>
          </a:p>
        </p:txBody>
      </p:sp>
    </p:spTree>
    <p:custDataLst>
      <p:tags r:id="rId1"/>
    </p:custDataLst>
    <p:extLst>
      <p:ext uri="{BB962C8B-B14F-4D97-AF65-F5344CB8AC3E}">
        <p14:creationId xmlns:p14="http://schemas.microsoft.com/office/powerpoint/2010/main" val="47138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25" name="Picture 24">
            <a:extLst>
              <a:ext uri="{FF2B5EF4-FFF2-40B4-BE49-F238E27FC236}">
                <a16:creationId xmlns:a16="http://schemas.microsoft.com/office/drawing/2014/main" id="{1AA1280B-240B-E644-B59B-27BD35C290FB}"/>
              </a:ext>
            </a:extLst>
          </p:cNvPr>
          <p:cNvPicPr>
            <a:picLocks noChangeAspect="1"/>
          </p:cNvPicPr>
          <p:nvPr/>
        </p:nvPicPr>
        <p:blipFill>
          <a:blip r:embed="rId5"/>
          <a:stretch>
            <a:fillRect/>
          </a:stretch>
        </p:blipFill>
        <p:spPr>
          <a:xfrm>
            <a:off x="-2472" y="0"/>
            <a:ext cx="12196944" cy="6858000"/>
          </a:xfrm>
          <a:prstGeom prst="rect">
            <a:avLst/>
          </a:prstGeom>
        </p:spPr>
      </p:pic>
    </p:spTree>
    <p:custDataLst>
      <p:tags r:id="rId1"/>
    </p:custDataLst>
    <p:extLst>
      <p:ext uri="{BB962C8B-B14F-4D97-AF65-F5344CB8AC3E}">
        <p14:creationId xmlns:p14="http://schemas.microsoft.com/office/powerpoint/2010/main" val="209932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94FE70-76F9-44BF-A8A0-BF37CCC781EE}"/>
              </a:ext>
            </a:extLst>
          </p:cNvPr>
          <p:cNvSpPr/>
          <p:nvPr/>
        </p:nvSpPr>
        <p:spPr>
          <a:xfrm>
            <a:off x="-1" y="-1"/>
            <a:ext cx="12192001" cy="688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7A9F93B-EE99-4DFA-8698-85FAFC233430}"/>
              </a:ext>
            </a:extLst>
          </p:cNvPr>
          <p:cNvGrpSpPr/>
          <p:nvPr/>
        </p:nvGrpSpPr>
        <p:grpSpPr>
          <a:xfrm>
            <a:off x="1327982" y="0"/>
            <a:ext cx="10864018" cy="6912550"/>
            <a:chOff x="1215968" y="0"/>
            <a:chExt cx="17072034" cy="10287000"/>
          </a:xfrm>
        </p:grpSpPr>
        <p:pic>
          <p:nvPicPr>
            <p:cNvPr id="4" name="Picture 2" descr="Mẫu giấy 5 ô ly - Mẫu giấy luyện viết chữ - Download.vn">
              <a:extLst>
                <a:ext uri="{FF2B5EF4-FFF2-40B4-BE49-F238E27FC236}">
                  <a16:creationId xmlns:a16="http://schemas.microsoft.com/office/drawing/2014/main" id="{4D8A0659-9B04-48B6-A746-AB0432007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05"/>
            <a:stretch/>
          </p:blipFill>
          <p:spPr bwMode="auto">
            <a:xfrm>
              <a:off x="1524003" y="38100"/>
              <a:ext cx="16744947" cy="102076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D565D4-1A5A-46D1-99FA-5EA6867A5A5A}"/>
                </a:ext>
              </a:extLst>
            </p:cNvPr>
            <p:cNvSpPr/>
            <p:nvPr/>
          </p:nvSpPr>
          <p:spPr>
            <a:xfrm>
              <a:off x="1714502" y="0"/>
              <a:ext cx="16573500" cy="10287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 name="Straight Connector 5">
              <a:extLst>
                <a:ext uri="{FF2B5EF4-FFF2-40B4-BE49-F238E27FC236}">
                  <a16:creationId xmlns:a16="http://schemas.microsoft.com/office/drawing/2014/main" id="{1EF4B0BA-6095-4CBE-A929-DE74E276577E}"/>
                </a:ext>
              </a:extLst>
            </p:cNvPr>
            <p:cNvCxnSpPr>
              <a:cxnSpLocks/>
            </p:cNvCxnSpPr>
            <p:nvPr/>
          </p:nvCxnSpPr>
          <p:spPr>
            <a:xfrm>
              <a:off x="1638300" y="0"/>
              <a:ext cx="0" cy="1028700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6F93E71-A2AA-43D8-B12E-3B74EFAA138D}"/>
                </a:ext>
              </a:extLst>
            </p:cNvPr>
            <p:cNvSpPr/>
            <p:nvPr/>
          </p:nvSpPr>
          <p:spPr>
            <a:xfrm>
              <a:off x="1215968" y="818665"/>
              <a:ext cx="13525496" cy="1261885"/>
            </a:xfrm>
            <a:prstGeom prst="rect">
              <a:avLst/>
            </a:prstGeom>
            <a:noFill/>
          </p:spPr>
          <p:txBody>
            <a:bodyPr wrap="none" lIns="137160" tIns="68580" rIns="137160" bIns="68580">
              <a:spAutoFit/>
            </a:bodyPr>
            <a:lstStyle/>
            <a:p>
              <a:pPr algn="ctr"/>
              <a:r>
                <a:rPr lang="en-US" sz="3200" b="1">
                  <a:ln w="3175">
                    <a:solidFill>
                      <a:srgbClr val="9900FF"/>
                    </a:solidFill>
                  </a:ln>
                  <a:solidFill>
                    <a:srgbClr val="9900FF"/>
                  </a:solidFill>
                  <a:latin typeface="HP001 4 hàng" panose="020B0603050302020204" pitchFamily="34" charset="0"/>
                </a:rPr>
                <a:t>Thứ … ngày … tháng … năm 2021</a:t>
              </a:r>
            </a:p>
          </p:txBody>
        </p:sp>
        <p:sp>
          <p:nvSpPr>
            <p:cNvPr id="8" name="Rectangle 7">
              <a:extLst>
                <a:ext uri="{FF2B5EF4-FFF2-40B4-BE49-F238E27FC236}">
                  <a16:creationId xmlns:a16="http://schemas.microsoft.com/office/drawing/2014/main" id="{FD057A6E-2ABE-453C-BC9E-DA08BACEDEFF}"/>
                </a:ext>
              </a:extLst>
            </p:cNvPr>
            <p:cNvSpPr/>
            <p:nvPr/>
          </p:nvSpPr>
          <p:spPr>
            <a:xfrm>
              <a:off x="8432365" y="2068921"/>
              <a:ext cx="3981219" cy="1261885"/>
            </a:xfrm>
            <a:prstGeom prst="rect">
              <a:avLst/>
            </a:prstGeom>
            <a:noFill/>
          </p:spPr>
          <p:txBody>
            <a:bodyPr wrap="none" lIns="137160" tIns="68580" rIns="137160" bIns="68580">
              <a:spAutoFit/>
            </a:bodyPr>
            <a:lstStyle/>
            <a:p>
              <a:pPr algn="ctr"/>
              <a:r>
                <a:rPr lang="en-US" sz="3200" b="1">
                  <a:ln w="3175">
                    <a:solidFill>
                      <a:srgbClr val="9900FF"/>
                    </a:solidFill>
                  </a:ln>
                  <a:solidFill>
                    <a:srgbClr val="9900FF"/>
                  </a:solidFill>
                  <a:latin typeface="HP001 4 hàng" panose="020B0603050302020204" pitchFamily="34" charset="0"/>
                </a:rPr>
                <a:t>Chính tả</a:t>
              </a:r>
            </a:p>
          </p:txBody>
        </p:sp>
        <p:cxnSp>
          <p:nvCxnSpPr>
            <p:cNvPr id="9" name="Straight Connector 8">
              <a:extLst>
                <a:ext uri="{FF2B5EF4-FFF2-40B4-BE49-F238E27FC236}">
                  <a16:creationId xmlns:a16="http://schemas.microsoft.com/office/drawing/2014/main" id="{24EEB859-F2F0-46CC-B85C-1B6A002FDC4D}"/>
                </a:ext>
              </a:extLst>
            </p:cNvPr>
            <p:cNvCxnSpPr>
              <a:cxnSpLocks/>
            </p:cNvCxnSpPr>
            <p:nvPr/>
          </p:nvCxnSpPr>
          <p:spPr>
            <a:xfrm>
              <a:off x="9108071" y="2871825"/>
              <a:ext cx="2605415"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13EE85-7D66-451D-AB22-3738CA066A52}"/>
                </a:ext>
              </a:extLst>
            </p:cNvPr>
            <p:cNvSpPr/>
            <p:nvPr/>
          </p:nvSpPr>
          <p:spPr>
            <a:xfrm>
              <a:off x="6515305" y="3343396"/>
              <a:ext cx="7548955" cy="938944"/>
            </a:xfrm>
            <a:prstGeom prst="rect">
              <a:avLst/>
            </a:prstGeom>
            <a:noFill/>
          </p:spPr>
          <p:txBody>
            <a:bodyPr wrap="none" lIns="137160" tIns="68580" rIns="137160" bIns="68580">
              <a:spAutoFit/>
            </a:bodyPr>
            <a:lstStyle/>
            <a:p>
              <a:pPr algn="ctr"/>
              <a:r>
                <a:rPr lang="vi-VN" sz="3200" b="1">
                  <a:ln w="3175">
                    <a:solidFill>
                      <a:srgbClr val="9900FF"/>
                    </a:solidFill>
                  </a:ln>
                  <a:solidFill>
                    <a:srgbClr val="9900FF"/>
                  </a:solidFill>
                  <a:latin typeface="HP001 4 hàng" panose="020B0603050302020204" pitchFamily="34" charset="0"/>
                </a:rPr>
                <a:t>Người mẹ của 51 đứa con</a:t>
              </a:r>
              <a:endParaRPr lang="en-US" sz="3200" b="1">
                <a:ln w="3175">
                  <a:solidFill>
                    <a:srgbClr val="9900FF"/>
                  </a:solidFill>
                </a:ln>
                <a:solidFill>
                  <a:srgbClr val="9900FF"/>
                </a:solidFill>
                <a:latin typeface="HP001 4 hàng" panose="020B0603050302020204" pitchFamily="34" charset="0"/>
              </a:endParaRPr>
            </a:p>
          </p:txBody>
        </p:sp>
        <p:sp>
          <p:nvSpPr>
            <p:cNvPr id="11" name="Rectangle 10">
              <a:extLst>
                <a:ext uri="{FF2B5EF4-FFF2-40B4-BE49-F238E27FC236}">
                  <a16:creationId xmlns:a16="http://schemas.microsoft.com/office/drawing/2014/main" id="{D98E53EA-D6D6-4972-B8F6-88B1B98705CB}"/>
                </a:ext>
              </a:extLst>
            </p:cNvPr>
            <p:cNvSpPr/>
            <p:nvPr/>
          </p:nvSpPr>
          <p:spPr>
            <a:xfrm>
              <a:off x="7297504" y="4593779"/>
              <a:ext cx="8139729" cy="938944"/>
            </a:xfrm>
            <a:prstGeom prst="rect">
              <a:avLst/>
            </a:prstGeom>
            <a:noFill/>
          </p:spPr>
          <p:txBody>
            <a:bodyPr wrap="square" lIns="137160" tIns="68580" rIns="137160" bIns="68580">
              <a:spAutoFit/>
            </a:bodyPr>
            <a:lstStyle/>
            <a:p>
              <a:pPr algn="ctr"/>
              <a:r>
                <a:rPr lang="vi-VN" sz="3200" b="1">
                  <a:ln w="3175">
                    <a:solidFill>
                      <a:srgbClr val="9900FF"/>
                    </a:solidFill>
                  </a:ln>
                  <a:solidFill>
                    <a:srgbClr val="9900FF"/>
                  </a:solidFill>
                  <a:latin typeface="HP001 4 hàng" panose="020B0603050302020204" pitchFamily="34" charset="0"/>
                </a:rPr>
                <a:t>Ở huyện đảo Lý Sơn, ...</a:t>
              </a:r>
              <a:endParaRPr lang="en-US" sz="3200" b="1">
                <a:ln w="3175">
                  <a:solidFill>
                    <a:srgbClr val="9900FF"/>
                  </a:solidFill>
                </a:ln>
                <a:solidFill>
                  <a:srgbClr val="9900FF"/>
                </a:solidFill>
                <a:latin typeface="HP001 4 hàng" panose="020B0603050302020204" pitchFamily="34" charset="0"/>
              </a:endParaRPr>
            </a:p>
          </p:txBody>
        </p:sp>
        <p:sp>
          <p:nvSpPr>
            <p:cNvPr id="12" name="Rectangle 11">
              <a:extLst>
                <a:ext uri="{FF2B5EF4-FFF2-40B4-BE49-F238E27FC236}">
                  <a16:creationId xmlns:a16="http://schemas.microsoft.com/office/drawing/2014/main" id="{64D3F016-707A-42E5-B57E-B10FF448F3DB}"/>
                </a:ext>
              </a:extLst>
            </p:cNvPr>
            <p:cNvSpPr/>
            <p:nvPr/>
          </p:nvSpPr>
          <p:spPr>
            <a:xfrm>
              <a:off x="11594922" y="8368547"/>
              <a:ext cx="5869586" cy="938944"/>
            </a:xfrm>
            <a:prstGeom prst="rect">
              <a:avLst/>
            </a:prstGeom>
            <a:noFill/>
          </p:spPr>
          <p:txBody>
            <a:bodyPr wrap="none" lIns="137160" tIns="68580" rIns="137160" bIns="68580">
              <a:spAutoFit/>
            </a:bodyPr>
            <a:lstStyle/>
            <a:p>
              <a:pPr algn="ctr"/>
              <a:r>
                <a:rPr lang="vi-VN" sz="3200" b="1">
                  <a:ln w="3175">
                    <a:solidFill>
                      <a:srgbClr val="9900FF"/>
                    </a:solidFill>
                  </a:ln>
                  <a:solidFill>
                    <a:srgbClr val="9900FF"/>
                  </a:solidFill>
                  <a:latin typeface="HP001 4 hàng" panose="020B0603050302020204" pitchFamily="34" charset="0"/>
                </a:rPr>
                <a:t>Theo Đỗ Tấn Ngọc</a:t>
              </a:r>
              <a:endParaRPr lang="en-US" sz="3200" b="1">
                <a:ln w="3175">
                  <a:solidFill>
                    <a:srgbClr val="9900FF"/>
                  </a:solidFill>
                </a:ln>
                <a:solidFill>
                  <a:srgbClr val="9900FF"/>
                </a:solidFill>
                <a:latin typeface="HP001 4 hàng" panose="020B0603050302020204" pitchFamily="34" charset="0"/>
              </a:endParaRPr>
            </a:p>
          </p:txBody>
        </p:sp>
        <p:sp>
          <p:nvSpPr>
            <p:cNvPr id="13" name="Rectangle 12">
              <a:extLst>
                <a:ext uri="{FF2B5EF4-FFF2-40B4-BE49-F238E27FC236}">
                  <a16:creationId xmlns:a16="http://schemas.microsoft.com/office/drawing/2014/main" id="{F03B3CC7-12F6-4406-A467-12AA2F226593}"/>
                </a:ext>
              </a:extLst>
            </p:cNvPr>
            <p:cNvSpPr/>
            <p:nvPr/>
          </p:nvSpPr>
          <p:spPr>
            <a:xfrm>
              <a:off x="2585905" y="4561823"/>
              <a:ext cx="1743424" cy="1261885"/>
            </a:xfrm>
            <a:prstGeom prst="rect">
              <a:avLst/>
            </a:prstGeom>
            <a:noFill/>
          </p:spPr>
          <p:txBody>
            <a:bodyPr wrap="none" lIns="137160" tIns="68580" rIns="137160" bIns="68580">
              <a:spAutoFit/>
            </a:bodyPr>
            <a:lstStyle/>
            <a:p>
              <a:pPr algn="ctr"/>
              <a:r>
                <a:rPr lang="en-US" sz="3200" b="1">
                  <a:ln w="3175">
                    <a:solidFill>
                      <a:srgbClr val="9900FF"/>
                    </a:solidFill>
                  </a:ln>
                  <a:solidFill>
                    <a:srgbClr val="9900FF"/>
                  </a:solidFill>
                  <a:latin typeface="HP001 4 hàng" panose="020B0603050302020204" pitchFamily="34" charset="0"/>
                </a:rPr>
                <a:t>Lỗ</a:t>
              </a:r>
              <a:r>
                <a:rPr lang="en-US" sz="600" b="1">
                  <a:ln w="3175">
                    <a:solidFill>
                      <a:srgbClr val="9900FF"/>
                    </a:solidFill>
                  </a:ln>
                  <a:solidFill>
                    <a:srgbClr val="9900FF"/>
                  </a:solidFill>
                  <a:latin typeface="HP001 4 hàng" panose="020B0603050302020204" pitchFamily="34" charset="0"/>
                </a:rPr>
                <a:t> </a:t>
              </a:r>
              <a:r>
                <a:rPr lang="en-US" sz="3200" b="1">
                  <a:ln w="3175">
                    <a:solidFill>
                      <a:srgbClr val="9900FF"/>
                    </a:solidFill>
                  </a:ln>
                  <a:solidFill>
                    <a:srgbClr val="9900FF"/>
                  </a:solidFill>
                  <a:latin typeface="HP001 4 hàng" panose="020B0603050302020204" pitchFamily="34" charset="0"/>
                </a:rPr>
                <a:t>i</a:t>
              </a:r>
            </a:p>
          </p:txBody>
        </p:sp>
        <p:cxnSp>
          <p:nvCxnSpPr>
            <p:cNvPr id="14" name="Straight Connector 13">
              <a:extLst>
                <a:ext uri="{FF2B5EF4-FFF2-40B4-BE49-F238E27FC236}">
                  <a16:creationId xmlns:a16="http://schemas.microsoft.com/office/drawing/2014/main" id="{F1686BD3-613D-4CF9-8AC7-DE06CABAE7B1}"/>
                </a:ext>
              </a:extLst>
            </p:cNvPr>
            <p:cNvCxnSpPr>
              <a:cxnSpLocks/>
            </p:cNvCxnSpPr>
            <p:nvPr/>
          </p:nvCxnSpPr>
          <p:spPr>
            <a:xfrm>
              <a:off x="2870534" y="5417627"/>
              <a:ext cx="1113864"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5FBE54-CB34-4F0A-907C-AD9A70CA9ABD}"/>
                </a:ext>
              </a:extLst>
            </p:cNvPr>
            <p:cNvCxnSpPr>
              <a:cxnSpLocks/>
            </p:cNvCxnSpPr>
            <p:nvPr/>
          </p:nvCxnSpPr>
          <p:spPr>
            <a:xfrm flipV="1">
              <a:off x="5477971" y="3899793"/>
              <a:ext cx="0" cy="6387207"/>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39C9F1CC-79AA-4BD9-8ECE-541FEC7803CB}"/>
              </a:ext>
            </a:extLst>
          </p:cNvPr>
          <p:cNvPicPr>
            <a:picLocks noChangeAspect="1"/>
          </p:cNvPicPr>
          <p:nvPr/>
        </p:nvPicPr>
        <p:blipFill>
          <a:blip r:embed="rId3"/>
          <a:stretch>
            <a:fillRect/>
          </a:stretch>
        </p:blipFill>
        <p:spPr>
          <a:xfrm>
            <a:off x="12852120" y="60557"/>
            <a:ext cx="12192000" cy="6858000"/>
          </a:xfrm>
          <a:prstGeom prst="rect">
            <a:avLst/>
          </a:prstGeom>
        </p:spPr>
      </p:pic>
    </p:spTree>
    <p:extLst>
      <p:ext uri="{BB962C8B-B14F-4D97-AF65-F5344CB8AC3E}">
        <p14:creationId xmlns:p14="http://schemas.microsoft.com/office/powerpoint/2010/main" val="1939168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2" name="Text Box 5">
            <a:extLst>
              <a:ext uri="{FF2B5EF4-FFF2-40B4-BE49-F238E27FC236}">
                <a16:creationId xmlns:a16="http://schemas.microsoft.com/office/drawing/2014/main" id="{95541EE6-2CEB-4945-987F-B9058DFF6BB1}"/>
              </a:ext>
            </a:extLst>
          </p:cNvPr>
          <p:cNvSpPr txBox="1">
            <a:spLocks noChangeArrowheads="1"/>
          </p:cNvSpPr>
          <p:nvPr/>
        </p:nvSpPr>
        <p:spPr bwMode="auto">
          <a:xfrm>
            <a:off x="622729" y="1907987"/>
            <a:ext cx="1094319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Ở</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huyện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đảo</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Lý</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Sơn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tỉnh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Quảng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Ngãi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có</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một</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phụ</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nữ</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không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sinh</a:t>
            </a:r>
            <a:r>
              <a:rPr lang="en-US" altLang="en-VN" sz="3200" b="1" dirty="0">
                <a:solidFill>
                  <a:srgbClr val="4E5C71"/>
                </a:solidFill>
                <a:latin typeface="Times New Roman" panose="02020603050405020304" pitchFamily="18" charset="0"/>
                <a:cs typeface="Times New Roman" panose="02020603050405020304" pitchFamily="18" charset="0"/>
              </a:rPr>
              <a:t> con </a:t>
            </a:r>
            <a:r>
              <a:rPr lang="en-US" altLang="en-VN" sz="3200" b="1" dirty="0" err="1">
                <a:solidFill>
                  <a:srgbClr val="4E5C71"/>
                </a:solidFill>
                <a:latin typeface="Times New Roman" panose="02020603050405020304" pitchFamily="18" charset="0"/>
                <a:cs typeface="Times New Roman" panose="02020603050405020304" pitchFamily="18" charset="0"/>
              </a:rPr>
              <a:t>nhưng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lại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được</a:t>
            </a:r>
            <a:r>
              <a:rPr lang="en-US" altLang="en-VN" sz="3200" b="1" dirty="0">
                <a:solidFill>
                  <a:srgbClr val="4E5C71"/>
                </a:solidFill>
                <a:latin typeface="Times New Roman" panose="02020603050405020304" pitchFamily="18" charset="0"/>
                <a:cs typeface="Times New Roman" panose="02020603050405020304" pitchFamily="18" charset="0"/>
              </a:rPr>
              <a:t> 51 </a:t>
            </a:r>
            <a:r>
              <a:rPr lang="en-US" altLang="en-VN" sz="3200" b="1" dirty="0" err="1">
                <a:solidFill>
                  <a:srgbClr val="4E5C71"/>
                </a:solidFill>
                <a:latin typeface="Times New Roman" panose="02020603050405020304" pitchFamily="18" charset="0"/>
                <a:cs typeface="Times New Roman" panose="02020603050405020304" pitchFamily="18" charset="0"/>
              </a:rPr>
              <a:t>người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gọi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bằng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Suốt</a:t>
            </a:r>
            <a:r>
              <a:rPr lang="en-US" altLang="en-VN" sz="3200" b="1" dirty="0">
                <a:solidFill>
                  <a:srgbClr val="4E5C71"/>
                </a:solidFill>
                <a:latin typeface="Times New Roman" panose="02020603050405020304" pitchFamily="18" charset="0"/>
                <a:cs typeface="Times New Roman" panose="02020603050405020304" pitchFamily="18" charset="0"/>
              </a:rPr>
              <a:t> 35 </a:t>
            </a:r>
            <a:r>
              <a:rPr lang="en-US" altLang="en-VN" sz="3200" b="1" dirty="0" err="1">
                <a:solidFill>
                  <a:srgbClr val="4E5C71"/>
                </a:solidFill>
                <a:latin typeface="Times New Roman" panose="02020603050405020304" pitchFamily="18" charset="0"/>
                <a:cs typeface="Times New Roman" panose="02020603050405020304" pitchFamily="18" charset="0"/>
              </a:rPr>
              <a:t>năm</a:t>
            </a:r>
            <a:r>
              <a:rPr lang="en-US" altLang="en-VN" sz="3200" b="1" dirty="0">
                <a:solidFill>
                  <a:srgbClr val="4E5C71"/>
                </a:solidFill>
                <a:latin typeface="Times New Roman" panose="02020603050405020304" pitchFamily="18" charset="0"/>
                <a:cs typeface="Times New Roman" panose="02020603050405020304" pitchFamily="18" charset="0"/>
              </a:rPr>
              <a:t> qua, </a:t>
            </a:r>
            <a:r>
              <a:rPr lang="en-US" altLang="en-VN" sz="3200" b="1" dirty="0" err="1">
                <a:solidFill>
                  <a:srgbClr val="4E5C71"/>
                </a:solidFill>
                <a:latin typeface="Times New Roman" panose="02020603050405020304" pitchFamily="18" charset="0"/>
                <a:cs typeface="Times New Roman" panose="02020603050405020304" pitchFamily="18" charset="0"/>
              </a:rPr>
              <a:t>bà</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thức</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khuya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dậy</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sớm</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bươn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chải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quên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hạnh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phúc</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riêng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để</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cưu</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mang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nuôi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dưỡng</a:t>
            </a:r>
            <a:r>
              <a:rPr lang="en-US" altLang="en-VN" sz="3200" b="1" dirty="0">
                <a:solidFill>
                  <a:srgbClr val="4E5C71"/>
                </a:solidFill>
                <a:latin typeface="Times New Roman" panose="02020603050405020304" pitchFamily="18" charset="0"/>
                <a:cs typeface="Times New Roman" panose="02020603050405020304" pitchFamily="18" charset="0"/>
              </a:rPr>
              <a:t> 51 </a:t>
            </a:r>
            <a:r>
              <a:rPr lang="en-US" altLang="en-VN" sz="3200" b="1" dirty="0" err="1">
                <a:solidFill>
                  <a:srgbClr val="4E5C71"/>
                </a:solidFill>
                <a:latin typeface="Times New Roman" panose="02020603050405020304" pitchFamily="18" charset="0"/>
                <a:cs typeface="Times New Roman" panose="02020603050405020304" pitchFamily="18" charset="0"/>
              </a:rPr>
              <a:t>đứa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trẻ</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mồ</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côi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Đến</a:t>
            </a:r>
            <a:r>
              <a:rPr lang="en-US" altLang="en-VN" sz="3200" b="1" dirty="0">
                <a:solidFill>
                  <a:srgbClr val="4E5C71"/>
                </a:solidFill>
                <a:latin typeface="Times New Roman" panose="02020603050405020304" pitchFamily="18" charset="0"/>
                <a:cs typeface="Times New Roman" panose="02020603050405020304" pitchFamily="18" charset="0"/>
              </a:rPr>
              <a:t> nay, 48 </a:t>
            </a:r>
            <a:r>
              <a:rPr lang="en-US" altLang="en-VN" sz="3200" b="1" dirty="0" err="1">
                <a:solidFill>
                  <a:srgbClr val="4E5C71"/>
                </a:solidFill>
                <a:latin typeface="Times New Roman" panose="02020603050405020304" pitchFamily="18" charset="0"/>
                <a:cs typeface="Times New Roman" panose="02020603050405020304" pitchFamily="18" charset="0"/>
              </a:rPr>
              <a:t>người</a:t>
            </a:r>
            <a:r>
              <a:rPr lang="en-US" altLang="en-VN" sz="3200" b="1" dirty="0">
                <a:solidFill>
                  <a:srgbClr val="4E5C71"/>
                </a:solidFill>
                <a:latin typeface="Times New Roman" panose="02020603050405020304" pitchFamily="18" charset="0"/>
                <a:cs typeface="Times New Roman" panose="02020603050405020304" pitchFamily="18" charset="0"/>
              </a:rPr>
              <a:t> con </a:t>
            </a:r>
            <a:r>
              <a:rPr lang="en-US" altLang="en-VN" sz="3200" b="1" dirty="0" err="1">
                <a:solidFill>
                  <a:srgbClr val="4E5C71"/>
                </a:solidFill>
                <a:latin typeface="Times New Roman" panose="02020603050405020304" pitchFamily="18" charset="0"/>
                <a:cs typeface="Times New Roman" panose="02020603050405020304" pitchFamily="18" charset="0"/>
              </a:rPr>
              <a:t>đã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trưởng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thành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nhờ</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tình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yêu</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thương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của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Người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phụ</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nữ</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có</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tấm</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lòng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nhân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ái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đó</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là</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Nguyễn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Thị</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Phú</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ở</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đội</a:t>
            </a:r>
            <a:r>
              <a:rPr lang="en-US" altLang="en-VN" sz="3200" b="1" dirty="0">
                <a:solidFill>
                  <a:srgbClr val="4E5C71"/>
                </a:solidFill>
                <a:latin typeface="Times New Roman" panose="02020603050405020304" pitchFamily="18" charset="0"/>
                <a:cs typeface="Times New Roman" panose="02020603050405020304" pitchFamily="18" charset="0"/>
              </a:rPr>
              <a:t> 10, </a:t>
            </a:r>
            <a:r>
              <a:rPr lang="en-US" altLang="en-VN" sz="3200" b="1" dirty="0" err="1">
                <a:solidFill>
                  <a:srgbClr val="4E5C71"/>
                </a:solidFill>
                <a:latin typeface="Times New Roman" panose="02020603050405020304" pitchFamily="18" charset="0"/>
                <a:cs typeface="Times New Roman" panose="02020603050405020304" pitchFamily="18" charset="0"/>
              </a:rPr>
              <a:t>thôn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Đông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xã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Lý</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Hải</a:t>
            </a:r>
            <a:r>
              <a:rPr lang="en-US" altLang="en-VN" sz="3200" b="1" dirty="0">
                <a:solidFill>
                  <a:srgbClr val="4E5C71"/>
                </a:solidFill>
                <a:latin typeface="Times New Roman" panose="02020603050405020304" pitchFamily="18" charset="0"/>
                <a:cs typeface="Times New Roman" panose="02020603050405020304" pitchFamily="18" charset="0"/>
              </a:rPr>
              <a:t>. Nay </a:t>
            </a:r>
            <a:r>
              <a:rPr lang="en-US" altLang="en-VN" sz="3200" b="1" dirty="0" err="1">
                <a:solidFill>
                  <a:srgbClr val="4E5C71"/>
                </a:solidFill>
                <a:latin typeface="Times New Roman" panose="02020603050405020304" pitchFamily="18" charset="0"/>
                <a:cs typeface="Times New Roman" panose="02020603050405020304" pitchFamily="18" charset="0"/>
              </a:rPr>
              <a:t>đã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ở</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tuổi</a:t>
            </a:r>
            <a:r>
              <a:rPr lang="en-US" altLang="en-VN" sz="3200" b="1" dirty="0">
                <a:solidFill>
                  <a:srgbClr val="4E5C71"/>
                </a:solidFill>
                <a:latin typeface="Times New Roman" panose="02020603050405020304" pitchFamily="18" charset="0"/>
                <a:cs typeface="Times New Roman" panose="02020603050405020304" pitchFamily="18" charset="0"/>
              </a:rPr>
              <a:t> 62,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vẫn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bận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rộn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với</a:t>
            </a:r>
            <a:r>
              <a:rPr lang="en-US" altLang="en-VN" sz="3200" b="1" dirty="0">
                <a:solidFill>
                  <a:srgbClr val="4E5C71"/>
                </a:solidFill>
                <a:latin typeface="Times New Roman" panose="02020603050405020304" pitchFamily="18" charset="0"/>
                <a:cs typeface="Times New Roman" panose="02020603050405020304" pitchFamily="18" charset="0"/>
              </a:rPr>
              <a:t> 3 </a:t>
            </a:r>
            <a:r>
              <a:rPr lang="en-US" altLang="en-VN" sz="3200" b="1" dirty="0" err="1">
                <a:solidFill>
                  <a:srgbClr val="4E5C71"/>
                </a:solidFill>
                <a:latin typeface="Times New Roman" panose="02020603050405020304" pitchFamily="18" charset="0"/>
                <a:cs typeface="Times New Roman" panose="02020603050405020304" pitchFamily="18" charset="0"/>
              </a:rPr>
              <a:t>đứa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trẻ</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chưa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tròn</a:t>
            </a:r>
            <a:r>
              <a:rPr lang="en-US" altLang="en-VN" sz="3200" b="1" dirty="0">
                <a:solidFill>
                  <a:srgbClr val="4E5C71"/>
                </a:solidFill>
                <a:latin typeface="Times New Roman" panose="02020603050405020304" pitchFamily="18" charset="0"/>
                <a:cs typeface="Times New Roman" panose="02020603050405020304" pitchFamily="18" charset="0"/>
              </a:rPr>
              <a:t> 1 </a:t>
            </a:r>
            <a:r>
              <a:rPr lang="en-US" altLang="en-VN" sz="3200" b="1" dirty="0" err="1">
                <a:solidFill>
                  <a:srgbClr val="4E5C71"/>
                </a:solidFill>
                <a:latin typeface="Times New Roman" panose="02020603050405020304" pitchFamily="18" charset="0"/>
                <a:cs typeface="Times New Roman" panose="02020603050405020304" pitchFamily="18" charset="0"/>
              </a:rPr>
              <a:t>tuổi</a:t>
            </a:r>
            <a:r>
              <a:rPr lang="en-US" altLang="en-VN" sz="3200" b="1" dirty="0">
                <a:solidFill>
                  <a:srgbClr val="4E5C71"/>
                </a:solidFill>
                <a:latin typeface="Times New Roman" panose="02020603050405020304" pitchFamily="18" charset="0"/>
                <a:cs typeface="Times New Roman" panose="02020603050405020304" pitchFamily="18" charset="0"/>
              </a:rPr>
              <a:t>.</a:t>
            </a:r>
          </a:p>
          <a:p>
            <a:pPr algn="just"/>
            <a:r>
              <a:rPr lang="en-US" altLang="en-VN" sz="3200" b="1" dirty="0">
                <a:solidFill>
                  <a:srgbClr val="4E5C71"/>
                </a:solidFill>
                <a:latin typeface="Times New Roman" panose="02020603050405020304" pitchFamily="18" charset="0"/>
                <a:cs typeface="Times New Roman" panose="02020603050405020304" pitchFamily="18" charset="0"/>
              </a:rPr>
              <a:t>						                  Theo </a:t>
            </a:r>
            <a:r>
              <a:rPr lang="en-US" altLang="en-VN" sz="3200" b="1" dirty="0" err="1">
                <a:solidFill>
                  <a:srgbClr val="4E5C71"/>
                </a:solidFill>
                <a:latin typeface="Times New Roman" panose="02020603050405020304" pitchFamily="18" charset="0"/>
                <a:cs typeface="Times New Roman" panose="02020603050405020304" pitchFamily="18" charset="0"/>
              </a:rPr>
              <a:t>Đỗ</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Tấn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Ngọc</a:t>
            </a:r>
            <a:endParaRPr lang="en-US" altLang="en-VN" sz="3200" b="1" dirty="0">
              <a:solidFill>
                <a:srgbClr val="4E5C71"/>
              </a:solidFill>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5CFF3E41-3179-BC4F-821F-0E527B371D70}"/>
              </a:ext>
            </a:extLst>
          </p:cNvPr>
          <p:cNvSpPr txBox="1">
            <a:spLocks/>
          </p:cNvSpPr>
          <p:nvPr/>
        </p:nvSpPr>
        <p:spPr>
          <a:xfrm>
            <a:off x="5423891" y="316534"/>
            <a:ext cx="1743028" cy="7053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solidFill>
                  <a:srgbClr val="4E5C71"/>
                </a:solidFill>
                <a:latin typeface="Times New Roman" panose="02020603050405020304" pitchFamily="18" charset="0"/>
                <a:cs typeface="Times New Roman" panose="02020603050405020304" pitchFamily="18" charset="0"/>
              </a:rPr>
              <a:t>Chính</a:t>
            </a:r>
            <a:r>
              <a:rPr lang="en-US" sz="2800" b="1" dirty="0">
                <a:solidFill>
                  <a:srgbClr val="4E5C71"/>
                </a:solidFill>
                <a:latin typeface="Times New Roman" panose="02020603050405020304" pitchFamily="18" charset="0"/>
                <a:cs typeface="Times New Roman" panose="02020603050405020304" pitchFamily="18" charset="0"/>
              </a:rPr>
              <a:t> </a:t>
            </a:r>
            <a:r>
              <a:rPr lang="en-US" sz="2800" b="1" dirty="0" err="1">
                <a:solidFill>
                  <a:srgbClr val="4E5C71"/>
                </a:solidFill>
                <a:latin typeface="Times New Roman" panose="02020603050405020304" pitchFamily="18" charset="0"/>
                <a:cs typeface="Times New Roman" panose="02020603050405020304" pitchFamily="18" charset="0"/>
              </a:rPr>
              <a:t>tả</a:t>
            </a:r>
            <a:endParaRPr lang="en-VN" sz="2800" dirty="0">
              <a:solidFill>
                <a:srgbClr val="4E5C7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18E475-51C8-404C-9A5F-E20C31A7C75D}"/>
              </a:ext>
            </a:extLst>
          </p:cNvPr>
          <p:cNvSpPr/>
          <p:nvPr/>
        </p:nvSpPr>
        <p:spPr>
          <a:xfrm>
            <a:off x="3114018" y="1067341"/>
            <a:ext cx="6348518" cy="713411"/>
          </a:xfrm>
          <a:prstGeom prst="rect">
            <a:avLst/>
          </a:prstGeom>
          <a:noFill/>
        </p:spPr>
        <p:txBody>
          <a:bodyPr wrap="none" lIns="91440" tIns="45720" rIns="91440" bIns="45720">
            <a:prstTxWarp prst="textPlain">
              <a:avLst/>
            </a:prstTxWarp>
            <a:spAutoFit/>
          </a:bodyPr>
          <a:lstStyle/>
          <a:p>
            <a:pPr algn="ctr"/>
            <a:r>
              <a:rPr lang="vi-VN" sz="6600" b="1" cap="none" spc="0">
                <a:ln w="28575">
                  <a:solidFill>
                    <a:srgbClr val="FFB3B3"/>
                  </a:solidFill>
                  <a:prstDash val="solid"/>
                </a:ln>
                <a:solidFill>
                  <a:srgbClr val="C4434C"/>
                </a:solidFill>
                <a:effectLst/>
                <a:latin typeface="UTM Showcard" panose="02040603050506020204" pitchFamily="18" charset="0"/>
              </a:rPr>
              <a:t>NGƯỜI MẸ CỦA 51 ĐỨA CON</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803316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16" name="矩形 15">
            <a:extLst>
              <a:ext uri="{FF2B5EF4-FFF2-40B4-BE49-F238E27FC236}">
                <a16:creationId xmlns:a16="http://schemas.microsoft.com/office/drawing/2014/main" id="{2C93D964-3A70-4EE7-8E54-EECB6F0D6D07}"/>
              </a:ext>
            </a:extLst>
          </p:cNvPr>
          <p:cNvSpPr/>
          <p:nvPr/>
        </p:nvSpPr>
        <p:spPr>
          <a:xfrm>
            <a:off x="8013032" y="-300789"/>
            <a:ext cx="601579" cy="91239"/>
          </a:xfrm>
          <a:prstGeom prst="rect">
            <a:avLst/>
          </a:prstGeom>
          <a:solidFill>
            <a:srgbClr val="F5D8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1">
            <a:extLst>
              <a:ext uri="{FF2B5EF4-FFF2-40B4-BE49-F238E27FC236}">
                <a16:creationId xmlns:a16="http://schemas.microsoft.com/office/drawing/2014/main" id="{8419B2B7-1012-7F41-B6ED-E4CCE2A7D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602077"/>
            <a:ext cx="5029206" cy="5029206"/>
          </a:xfrm>
          <a:prstGeom prst="rect">
            <a:avLst/>
          </a:prstGeom>
        </p:spPr>
      </p:pic>
      <p:pic>
        <p:nvPicPr>
          <p:cNvPr id="18" name="Picture 4">
            <a:extLst>
              <a:ext uri="{FF2B5EF4-FFF2-40B4-BE49-F238E27FC236}">
                <a16:creationId xmlns:a16="http://schemas.microsoft.com/office/drawing/2014/main" id="{385ECE86-A898-E549-B609-C870A4966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81644">
            <a:off x="-1674632" y="-597896"/>
            <a:ext cx="5532313" cy="75132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D5C661F-8FEC-49B9-9BDF-C75F725AE14C}"/>
              </a:ext>
            </a:extLst>
          </p:cNvPr>
          <p:cNvSpPr/>
          <p:nvPr/>
        </p:nvSpPr>
        <p:spPr>
          <a:xfrm>
            <a:off x="1294852" y="1994402"/>
            <a:ext cx="4469552" cy="925514"/>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HOẠT ĐỘNG 3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
        <p:nvSpPr>
          <p:cNvPr id="14" name="Rectangle 13">
            <a:extLst>
              <a:ext uri="{FF2B5EF4-FFF2-40B4-BE49-F238E27FC236}">
                <a16:creationId xmlns:a16="http://schemas.microsoft.com/office/drawing/2014/main" id="{A2DA96E8-D6B9-4DA4-990A-266CE6B4257D}"/>
              </a:ext>
            </a:extLst>
          </p:cNvPr>
          <p:cNvSpPr/>
          <p:nvPr/>
        </p:nvSpPr>
        <p:spPr>
          <a:xfrm>
            <a:off x="1046704" y="2919916"/>
            <a:ext cx="4956806" cy="1107996"/>
          </a:xfrm>
          <a:prstGeom prst="rect">
            <a:avLst/>
          </a:prstGeom>
          <a:noFill/>
        </p:spPr>
        <p:txBody>
          <a:bodyPr wrap="none" lIns="91440" tIns="45720" rIns="91440" bIns="45720">
            <a:spAutoFit/>
          </a:bodyPr>
          <a:lstStyle/>
          <a:p>
            <a:pPr algn="ctr"/>
            <a:r>
              <a:rPr lang="vi-VN" sz="6600" b="1" cap="none" spc="0">
                <a:ln w="3175">
                  <a:solidFill>
                    <a:srgbClr val="C00000"/>
                  </a:solidFill>
                  <a:prstDash val="solid"/>
                </a:ln>
                <a:solidFill>
                  <a:srgbClr val="C00000"/>
                </a:solidFill>
                <a:effectLst/>
                <a:latin typeface="UTM Swashes" panose="02040603050506020204" pitchFamily="18" charset="0"/>
              </a:rPr>
              <a:t>Bài tập Chính tả</a:t>
            </a:r>
            <a:endParaRPr lang="en-US" sz="6600" b="1" cap="none" spc="0">
              <a:ln w="3175">
                <a:solidFill>
                  <a:srgbClr val="C00000"/>
                </a:solidFill>
                <a:prstDash val="solid"/>
              </a:ln>
              <a:solidFill>
                <a:srgbClr val="C00000"/>
              </a:solidFill>
              <a:effectLst/>
              <a:latin typeface="UTM Swashes" panose="02040603050506020204" pitchFamily="18" charset="0"/>
            </a:endParaRPr>
          </a:p>
        </p:txBody>
      </p:sp>
    </p:spTree>
    <p:custDataLst>
      <p:tags r:id="rId1"/>
    </p:custDataLst>
    <p:extLst>
      <p:ext uri="{BB962C8B-B14F-4D97-AF65-F5344CB8AC3E}">
        <p14:creationId xmlns:p14="http://schemas.microsoft.com/office/powerpoint/2010/main" val="388732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2064" name="Picture 16" descr="Happy Cute Kid Boy Give Present Stock Vector (Royalty Free) 1598978191">
            <a:extLst>
              <a:ext uri="{FF2B5EF4-FFF2-40B4-BE49-F238E27FC236}">
                <a16:creationId xmlns:a16="http://schemas.microsoft.com/office/drawing/2014/main" id="{7D976D0E-9C7A-4229-80DF-6C63C465150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43" b="90000" l="9901" r="89769"/>
                    </a14:imgEffect>
                  </a14:imgLayer>
                </a14:imgProps>
              </a:ext>
              <a:ext uri="{28A0092B-C50C-407E-A947-70E740481C1C}">
                <a14:useLocalDpi xmlns:a14="http://schemas.microsoft.com/office/drawing/2010/main" val="0"/>
              </a:ext>
            </a:extLst>
          </a:blip>
          <a:srcRect l="45207" t="994"/>
          <a:stretch/>
        </p:blipFill>
        <p:spPr bwMode="auto">
          <a:xfrm flipH="1">
            <a:off x="355690" y="1622011"/>
            <a:ext cx="2274131" cy="37972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85CF4C-BC7A-403A-9ECB-95437D6AAE2A}"/>
              </a:ext>
            </a:extLst>
          </p:cNvPr>
          <p:cNvSpPr/>
          <p:nvPr/>
        </p:nvSpPr>
        <p:spPr>
          <a:xfrm>
            <a:off x="4175868" y="457702"/>
            <a:ext cx="4469552" cy="925514"/>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Trò chơi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
        <p:nvSpPr>
          <p:cNvPr id="11" name="Rectangle 10">
            <a:extLst>
              <a:ext uri="{FF2B5EF4-FFF2-40B4-BE49-F238E27FC236}">
                <a16:creationId xmlns:a16="http://schemas.microsoft.com/office/drawing/2014/main" id="{796B827E-10C3-4E90-B6C1-D02687BF7CD0}"/>
              </a:ext>
            </a:extLst>
          </p:cNvPr>
          <p:cNvSpPr/>
          <p:nvPr/>
        </p:nvSpPr>
        <p:spPr>
          <a:xfrm>
            <a:off x="2332190" y="1304852"/>
            <a:ext cx="7409401"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C00000"/>
                </a:solidFill>
                <a:effectLst/>
                <a:latin typeface="UTM Swashes" panose="02040603050506020204" pitchFamily="18" charset="0"/>
              </a:rPr>
              <a:t>Món quà tặng mẹ</a:t>
            </a:r>
            <a:endParaRPr lang="en-US" sz="9600" b="1" cap="none" spc="0">
              <a:ln w="3175">
                <a:solidFill>
                  <a:srgbClr val="C00000"/>
                </a:solidFill>
                <a:prstDash val="solid"/>
              </a:ln>
              <a:solidFill>
                <a:srgbClr val="C00000"/>
              </a:solidFill>
              <a:effectLst/>
              <a:latin typeface="UTM Swashes" panose="02040603050506020204" pitchFamily="18" charset="0"/>
            </a:endParaRPr>
          </a:p>
        </p:txBody>
      </p:sp>
      <p:pic>
        <p:nvPicPr>
          <p:cNvPr id="12" name="Picture 2">
            <a:extLst>
              <a:ext uri="{FF2B5EF4-FFF2-40B4-BE49-F238E27FC236}">
                <a16:creationId xmlns:a16="http://schemas.microsoft.com/office/drawing/2014/main" id="{8A66A276-30E6-4F09-9B20-EF07BF961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13688DA3-535A-45DB-893E-C29977CDA0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toon Mother PNG Images | Vector and PSD Files | Free Download on Pngtree">
            <a:extLst>
              <a:ext uri="{FF2B5EF4-FFF2-40B4-BE49-F238E27FC236}">
                <a16:creationId xmlns:a16="http://schemas.microsoft.com/office/drawing/2014/main" id="{F3E3EC54-15FD-459A-A964-1F90B239946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33" b="99444"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269955" y="1622011"/>
            <a:ext cx="5070923" cy="50709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89 Happy Birthday Teacher Illustrations &amp;amp; Clip Art - iStock">
            <a:extLst>
              <a:ext uri="{FF2B5EF4-FFF2-40B4-BE49-F238E27FC236}">
                <a16:creationId xmlns:a16="http://schemas.microsoft.com/office/drawing/2014/main" id="{1C163C0A-E1A8-4D94-AE2B-917CF2F7B6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14378" y="1636688"/>
            <a:ext cx="58293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kids with present gift set Royalty Free Vector Image">
            <a:extLst>
              <a:ext uri="{FF2B5EF4-FFF2-40B4-BE49-F238E27FC236}">
                <a16:creationId xmlns:a16="http://schemas.microsoft.com/office/drawing/2014/main" id="{C16DE67C-1FCB-4C38-9489-B6C5E6E4C2B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 t="17105" r="32167" b="25319"/>
          <a:stretch/>
        </p:blipFill>
        <p:spPr bwMode="auto">
          <a:xfrm>
            <a:off x="1935372" y="2988818"/>
            <a:ext cx="3754975" cy="34422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irl Kid Giving Boy Birthday Ribbon Bow Gift Box Stock Vector -  Illustration of design, couple: 159189296">
            <a:extLst>
              <a:ext uri="{FF2B5EF4-FFF2-40B4-BE49-F238E27FC236}">
                <a16:creationId xmlns:a16="http://schemas.microsoft.com/office/drawing/2014/main" id="{7B217CC4-BC9A-470B-B65C-93BA5D21DD9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8125" b="90875" l="5000" r="51250">
                        <a14:foregroundMark x1="25875" y1="47375" x2="26125" y2="63000"/>
                        <a14:foregroundMark x1="29500" y1="66125" x2="31125" y2="68500"/>
                        <a14:foregroundMark x1="27375" y1="62250" x2="27375" y2="66500"/>
                        <a14:foregroundMark x1="30750" y1="60375" x2="31500" y2="65500"/>
                        <a14:foregroundMark x1="32375" y1="60000" x2="32375" y2="66125"/>
                        <a14:foregroundMark x1="22375" y1="61250" x2="20500" y2="66125"/>
                        <a14:foregroundMark x1="26875" y1="46125" x2="32750" y2="47625"/>
                        <a14:foregroundMark x1="22625" y1="49500" x2="20875" y2="63125"/>
                        <a14:foregroundMark x1="40375" y1="45875" x2="45500" y2="50375"/>
                        <a14:foregroundMark x1="38375" y1="43000" x2="43375" y2="44875"/>
                        <a14:foregroundMark x1="43500" y1="43375" x2="46500" y2="42000"/>
                        <a14:foregroundMark x1="30375" y1="51875" x2="29625" y2="61875"/>
                        <a14:foregroundMark x1="24500" y1="80500" x2="25875" y2="83125"/>
                        <a14:foregroundMark x1="30750" y1="78375" x2="32625" y2="82250"/>
                        <a14:foregroundMark x1="23875" y1="81500" x2="35125" y2="82375"/>
                        <a14:foregroundMark x1="29875" y1="79500" x2="32625" y2="83000"/>
                        <a14:foregroundMark x1="30375" y1="79875" x2="30375" y2="82750"/>
                        <a14:foregroundMark x1="27750" y1="78875" x2="29625" y2="84125"/>
                        <a14:foregroundMark x1="23375" y1="78750" x2="25750" y2="83875"/>
                        <a14:foregroundMark x1="24250" y1="79625" x2="22750" y2="81875"/>
                        <a14:foregroundMark x1="22625" y1="78875" x2="22625" y2="83750"/>
                        <a14:foregroundMark x1="45875" y1="45875" x2="45375" y2="52625"/>
                      </a14:backgroundRemoval>
                    </a14:imgEffect>
                  </a14:imgLayer>
                </a14:imgProps>
              </a:ext>
              <a:ext uri="{28A0092B-C50C-407E-A947-70E740481C1C}">
                <a14:useLocalDpi xmlns:a14="http://schemas.microsoft.com/office/drawing/2010/main" val="0"/>
              </a:ext>
            </a:extLst>
          </a:blip>
          <a:srcRect t="9074" r="50000"/>
          <a:stretch/>
        </p:blipFill>
        <p:spPr bwMode="auto">
          <a:xfrm>
            <a:off x="916304" y="3194537"/>
            <a:ext cx="2274130" cy="4135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ldren birthday girl gives boy a present Vector Image">
            <a:extLst>
              <a:ext uri="{FF2B5EF4-FFF2-40B4-BE49-F238E27FC236}">
                <a16:creationId xmlns:a16="http://schemas.microsoft.com/office/drawing/2014/main" id="{E7D2EDC1-2511-446C-B29A-CF223177D31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70" b="86080" l="47100" r="100000">
                        <a14:foregroundMark x1="63500" y1="54451" x2="72100" y2="52557"/>
                        <a14:foregroundMark x1="63300" y1="33712" x2="64900" y2="36837"/>
                        <a14:foregroundMark x1="66400" y1="31155" x2="65500" y2="37595"/>
                        <a14:foregroundMark x1="70900" y1="32197" x2="70900" y2="394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78498" y="3181837"/>
            <a:ext cx="4160838" cy="43937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id giving gift to his frie Royalty Free Vector Image">
            <a:extLst>
              <a:ext uri="{FF2B5EF4-FFF2-40B4-BE49-F238E27FC236}">
                <a16:creationId xmlns:a16="http://schemas.microsoft.com/office/drawing/2014/main" id="{A53E4B95-B5FC-4A24-A7AA-B03D734CDC79}"/>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389" b="91296" l="0" r="60200">
                        <a14:foregroundMark x1="27800" y1="39259" x2="30200" y2="48519"/>
                        <a14:foregroundMark x1="40600" y1="87222" x2="40600" y2="87222"/>
                        <a14:foregroundMark x1="41000" y1="87407" x2="43600" y2="87407"/>
                        <a14:foregroundMark x1="43100" y1="87778" x2="45000" y2="87222"/>
                        <a14:foregroundMark x1="41000" y1="84259" x2="44000" y2="85370"/>
                        <a14:foregroundMark x1="41400" y1="84074" x2="43600" y2="84630"/>
                        <a14:foregroundMark x1="45900" y1="86944" x2="44900" y2="87593"/>
                        <a14:foregroundMark x1="22900" y1="86204" x2="28500" y2="88889"/>
                        <a14:foregroundMark x1="25900" y1="83981" x2="26900" y2="86852"/>
                        <a14:foregroundMark x1="46200" y1="86296" x2="46000" y2="87037"/>
                      </a14:backgroundRemoval>
                    </a14:imgEffect>
                  </a14:imgLayer>
                </a14:imgProps>
              </a:ext>
              <a:ext uri="{28A0092B-C50C-407E-A947-70E740481C1C}">
                <a14:useLocalDpi xmlns:a14="http://schemas.microsoft.com/office/drawing/2010/main" val="0"/>
              </a:ext>
            </a:extLst>
          </a:blip>
          <a:srcRect t="8961" r="39315"/>
          <a:stretch/>
        </p:blipFill>
        <p:spPr bwMode="auto">
          <a:xfrm>
            <a:off x="5034341" y="3194339"/>
            <a:ext cx="2005100" cy="32486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575 Child Receiving Gift Illustrations &amp;amp; Clip Art - iStock">
            <a:extLst>
              <a:ext uri="{FF2B5EF4-FFF2-40B4-BE49-F238E27FC236}">
                <a16:creationId xmlns:a16="http://schemas.microsoft.com/office/drawing/2014/main" id="{BC3318E9-1E4D-4F00-94D8-D992CFCAF31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4542" b="89869" l="9967" r="51961">
                        <a14:foregroundMark x1="27124" y1="46405" x2="29412" y2="62418"/>
                        <a14:foregroundMark x1="24346" y1="46242" x2="21895" y2="63562"/>
                        <a14:foregroundMark x1="22222" y1="61111" x2="31536" y2="60621"/>
                        <a14:foregroundMark x1="29575" y1="76797" x2="31373" y2="82843"/>
                        <a14:foregroundMark x1="21405" y1="74183" x2="21242" y2="83333"/>
                        <a14:foregroundMark x1="20588" y1="83660" x2="35294" y2="82353"/>
                        <a14:foregroundMark x1="37418" y1="41176" x2="47386" y2="45915"/>
                        <a14:foregroundMark x1="28105" y1="43627" x2="35458" y2="49183"/>
                        <a14:foregroundMark x1="20261" y1="76307" x2="19118" y2="83987"/>
                        <a14:foregroundMark x1="22386" y1="80392" x2="25980" y2="81863"/>
                        <a14:foregroundMark x1="30719" y1="79412" x2="34641" y2="83497"/>
                      </a14:backgroundRemoval>
                    </a14:imgEffect>
                  </a14:imgLayer>
                </a14:imgProps>
              </a:ext>
              <a:ext uri="{28A0092B-C50C-407E-A947-70E740481C1C}">
                <a14:useLocalDpi xmlns:a14="http://schemas.microsoft.com/office/drawing/2010/main" val="0"/>
              </a:ext>
            </a:extLst>
          </a:blip>
          <a:srcRect t="13010" r="47696" b="11617"/>
          <a:stretch/>
        </p:blipFill>
        <p:spPr bwMode="auto">
          <a:xfrm>
            <a:off x="-675395" y="3120991"/>
            <a:ext cx="2410371" cy="34735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810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2064"/>
                                        </p:tgtEl>
                                        <p:attrNameLst>
                                          <p:attrName>r</p:attrName>
                                        </p:attrNameLst>
                                      </p:cBhvr>
                                    </p:animRot>
                                    <p:animRot by="-240000">
                                      <p:cBhvr>
                                        <p:cTn id="14" dur="200" fill="hold">
                                          <p:stCondLst>
                                            <p:cond delay="200"/>
                                          </p:stCondLst>
                                        </p:cTn>
                                        <p:tgtEl>
                                          <p:spTgt spid="2064"/>
                                        </p:tgtEl>
                                        <p:attrNameLst>
                                          <p:attrName>r</p:attrName>
                                        </p:attrNameLst>
                                      </p:cBhvr>
                                    </p:animRot>
                                    <p:animRot by="240000">
                                      <p:cBhvr>
                                        <p:cTn id="15" dur="200" fill="hold">
                                          <p:stCondLst>
                                            <p:cond delay="400"/>
                                          </p:stCondLst>
                                        </p:cTn>
                                        <p:tgtEl>
                                          <p:spTgt spid="2064"/>
                                        </p:tgtEl>
                                        <p:attrNameLst>
                                          <p:attrName>r</p:attrName>
                                        </p:attrNameLst>
                                      </p:cBhvr>
                                    </p:animRot>
                                    <p:animRot by="-240000">
                                      <p:cBhvr>
                                        <p:cTn id="16" dur="200" fill="hold">
                                          <p:stCondLst>
                                            <p:cond delay="600"/>
                                          </p:stCondLst>
                                        </p:cTn>
                                        <p:tgtEl>
                                          <p:spTgt spid="2064"/>
                                        </p:tgtEl>
                                        <p:attrNameLst>
                                          <p:attrName>r</p:attrName>
                                        </p:attrNameLst>
                                      </p:cBhvr>
                                    </p:animRot>
                                    <p:animRot by="120000">
                                      <p:cBhvr>
                                        <p:cTn id="17" dur="200" fill="hold">
                                          <p:stCondLst>
                                            <p:cond delay="800"/>
                                          </p:stCondLst>
                                        </p:cTn>
                                        <p:tgtEl>
                                          <p:spTgt spid="2064"/>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2066"/>
                                        </p:tgtEl>
                                        <p:attrNameLst>
                                          <p:attrName>r</p:attrName>
                                        </p:attrNameLst>
                                      </p:cBhvr>
                                    </p:animRot>
                                    <p:animRot by="-240000">
                                      <p:cBhvr>
                                        <p:cTn id="20" dur="200" fill="hold">
                                          <p:stCondLst>
                                            <p:cond delay="200"/>
                                          </p:stCondLst>
                                        </p:cTn>
                                        <p:tgtEl>
                                          <p:spTgt spid="2066"/>
                                        </p:tgtEl>
                                        <p:attrNameLst>
                                          <p:attrName>r</p:attrName>
                                        </p:attrNameLst>
                                      </p:cBhvr>
                                    </p:animRot>
                                    <p:animRot by="240000">
                                      <p:cBhvr>
                                        <p:cTn id="21" dur="200" fill="hold">
                                          <p:stCondLst>
                                            <p:cond delay="400"/>
                                          </p:stCondLst>
                                        </p:cTn>
                                        <p:tgtEl>
                                          <p:spTgt spid="2066"/>
                                        </p:tgtEl>
                                        <p:attrNameLst>
                                          <p:attrName>r</p:attrName>
                                        </p:attrNameLst>
                                      </p:cBhvr>
                                    </p:animRot>
                                    <p:animRot by="-240000">
                                      <p:cBhvr>
                                        <p:cTn id="22" dur="200" fill="hold">
                                          <p:stCondLst>
                                            <p:cond delay="600"/>
                                          </p:stCondLst>
                                        </p:cTn>
                                        <p:tgtEl>
                                          <p:spTgt spid="2066"/>
                                        </p:tgtEl>
                                        <p:attrNameLst>
                                          <p:attrName>r</p:attrName>
                                        </p:attrNameLst>
                                      </p:cBhvr>
                                    </p:animRot>
                                    <p:animRot by="120000">
                                      <p:cBhvr>
                                        <p:cTn id="23" dur="200" fill="hold">
                                          <p:stCondLst>
                                            <p:cond delay="800"/>
                                          </p:stCondLst>
                                        </p:cTn>
                                        <p:tgtEl>
                                          <p:spTgt spid="2066"/>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2060"/>
                                        </p:tgtEl>
                                        <p:attrNameLst>
                                          <p:attrName>r</p:attrName>
                                        </p:attrNameLst>
                                      </p:cBhvr>
                                    </p:animRot>
                                    <p:animRot by="-240000">
                                      <p:cBhvr>
                                        <p:cTn id="26" dur="200" fill="hold">
                                          <p:stCondLst>
                                            <p:cond delay="200"/>
                                          </p:stCondLst>
                                        </p:cTn>
                                        <p:tgtEl>
                                          <p:spTgt spid="2060"/>
                                        </p:tgtEl>
                                        <p:attrNameLst>
                                          <p:attrName>r</p:attrName>
                                        </p:attrNameLst>
                                      </p:cBhvr>
                                    </p:animRot>
                                    <p:animRot by="240000">
                                      <p:cBhvr>
                                        <p:cTn id="27" dur="200" fill="hold">
                                          <p:stCondLst>
                                            <p:cond delay="400"/>
                                          </p:stCondLst>
                                        </p:cTn>
                                        <p:tgtEl>
                                          <p:spTgt spid="2060"/>
                                        </p:tgtEl>
                                        <p:attrNameLst>
                                          <p:attrName>r</p:attrName>
                                        </p:attrNameLst>
                                      </p:cBhvr>
                                    </p:animRot>
                                    <p:animRot by="-240000">
                                      <p:cBhvr>
                                        <p:cTn id="28" dur="200" fill="hold">
                                          <p:stCondLst>
                                            <p:cond delay="600"/>
                                          </p:stCondLst>
                                        </p:cTn>
                                        <p:tgtEl>
                                          <p:spTgt spid="2060"/>
                                        </p:tgtEl>
                                        <p:attrNameLst>
                                          <p:attrName>r</p:attrName>
                                        </p:attrNameLst>
                                      </p:cBhvr>
                                    </p:animRot>
                                    <p:animRot by="120000">
                                      <p:cBhvr>
                                        <p:cTn id="29" dur="200" fill="hold">
                                          <p:stCondLst>
                                            <p:cond delay="800"/>
                                          </p:stCondLst>
                                        </p:cTn>
                                        <p:tgtEl>
                                          <p:spTgt spid="2060"/>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2058"/>
                                        </p:tgtEl>
                                        <p:attrNameLst>
                                          <p:attrName>r</p:attrName>
                                        </p:attrNameLst>
                                      </p:cBhvr>
                                    </p:animRot>
                                    <p:animRot by="-240000">
                                      <p:cBhvr>
                                        <p:cTn id="32" dur="200" fill="hold">
                                          <p:stCondLst>
                                            <p:cond delay="200"/>
                                          </p:stCondLst>
                                        </p:cTn>
                                        <p:tgtEl>
                                          <p:spTgt spid="2058"/>
                                        </p:tgtEl>
                                        <p:attrNameLst>
                                          <p:attrName>r</p:attrName>
                                        </p:attrNameLst>
                                      </p:cBhvr>
                                    </p:animRot>
                                    <p:animRot by="240000">
                                      <p:cBhvr>
                                        <p:cTn id="33" dur="200" fill="hold">
                                          <p:stCondLst>
                                            <p:cond delay="400"/>
                                          </p:stCondLst>
                                        </p:cTn>
                                        <p:tgtEl>
                                          <p:spTgt spid="2058"/>
                                        </p:tgtEl>
                                        <p:attrNameLst>
                                          <p:attrName>r</p:attrName>
                                        </p:attrNameLst>
                                      </p:cBhvr>
                                    </p:animRot>
                                    <p:animRot by="-240000">
                                      <p:cBhvr>
                                        <p:cTn id="34" dur="200" fill="hold">
                                          <p:stCondLst>
                                            <p:cond delay="600"/>
                                          </p:stCondLst>
                                        </p:cTn>
                                        <p:tgtEl>
                                          <p:spTgt spid="2058"/>
                                        </p:tgtEl>
                                        <p:attrNameLst>
                                          <p:attrName>r</p:attrName>
                                        </p:attrNameLst>
                                      </p:cBhvr>
                                    </p:animRot>
                                    <p:animRot by="120000">
                                      <p:cBhvr>
                                        <p:cTn id="35" dur="200" fill="hold">
                                          <p:stCondLst>
                                            <p:cond delay="800"/>
                                          </p:stCondLst>
                                        </p:cTn>
                                        <p:tgtEl>
                                          <p:spTgt spid="2058"/>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2052"/>
                                        </p:tgtEl>
                                        <p:attrNameLst>
                                          <p:attrName>r</p:attrName>
                                        </p:attrNameLst>
                                      </p:cBhvr>
                                    </p:animRot>
                                    <p:animRot by="-240000">
                                      <p:cBhvr>
                                        <p:cTn id="38" dur="200" fill="hold">
                                          <p:stCondLst>
                                            <p:cond delay="200"/>
                                          </p:stCondLst>
                                        </p:cTn>
                                        <p:tgtEl>
                                          <p:spTgt spid="2052"/>
                                        </p:tgtEl>
                                        <p:attrNameLst>
                                          <p:attrName>r</p:attrName>
                                        </p:attrNameLst>
                                      </p:cBhvr>
                                    </p:animRot>
                                    <p:animRot by="240000">
                                      <p:cBhvr>
                                        <p:cTn id="39" dur="200" fill="hold">
                                          <p:stCondLst>
                                            <p:cond delay="400"/>
                                          </p:stCondLst>
                                        </p:cTn>
                                        <p:tgtEl>
                                          <p:spTgt spid="2052"/>
                                        </p:tgtEl>
                                        <p:attrNameLst>
                                          <p:attrName>r</p:attrName>
                                        </p:attrNameLst>
                                      </p:cBhvr>
                                    </p:animRot>
                                    <p:animRot by="-240000">
                                      <p:cBhvr>
                                        <p:cTn id="40" dur="200" fill="hold">
                                          <p:stCondLst>
                                            <p:cond delay="600"/>
                                          </p:stCondLst>
                                        </p:cTn>
                                        <p:tgtEl>
                                          <p:spTgt spid="2052"/>
                                        </p:tgtEl>
                                        <p:attrNameLst>
                                          <p:attrName>r</p:attrName>
                                        </p:attrNameLst>
                                      </p:cBhvr>
                                    </p:animRot>
                                    <p:animRot by="120000">
                                      <p:cBhvr>
                                        <p:cTn id="41" dur="200" fill="hold">
                                          <p:stCondLst>
                                            <p:cond delay="800"/>
                                          </p:stCondLst>
                                        </p:cTn>
                                        <p:tgtEl>
                                          <p:spTgt spid="2052"/>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2056"/>
                                        </p:tgtEl>
                                        <p:attrNameLst>
                                          <p:attrName>r</p:attrName>
                                        </p:attrNameLst>
                                      </p:cBhvr>
                                    </p:animRot>
                                    <p:animRot by="-240000">
                                      <p:cBhvr>
                                        <p:cTn id="44" dur="200" fill="hold">
                                          <p:stCondLst>
                                            <p:cond delay="200"/>
                                          </p:stCondLst>
                                        </p:cTn>
                                        <p:tgtEl>
                                          <p:spTgt spid="2056"/>
                                        </p:tgtEl>
                                        <p:attrNameLst>
                                          <p:attrName>r</p:attrName>
                                        </p:attrNameLst>
                                      </p:cBhvr>
                                    </p:animRot>
                                    <p:animRot by="240000">
                                      <p:cBhvr>
                                        <p:cTn id="45" dur="200" fill="hold">
                                          <p:stCondLst>
                                            <p:cond delay="400"/>
                                          </p:stCondLst>
                                        </p:cTn>
                                        <p:tgtEl>
                                          <p:spTgt spid="2056"/>
                                        </p:tgtEl>
                                        <p:attrNameLst>
                                          <p:attrName>r</p:attrName>
                                        </p:attrNameLst>
                                      </p:cBhvr>
                                    </p:animRot>
                                    <p:animRot by="-240000">
                                      <p:cBhvr>
                                        <p:cTn id="46" dur="200" fill="hold">
                                          <p:stCondLst>
                                            <p:cond delay="600"/>
                                          </p:stCondLst>
                                        </p:cTn>
                                        <p:tgtEl>
                                          <p:spTgt spid="2056"/>
                                        </p:tgtEl>
                                        <p:attrNameLst>
                                          <p:attrName>r</p:attrName>
                                        </p:attrNameLst>
                                      </p:cBhvr>
                                    </p:animRot>
                                    <p:animRot by="120000">
                                      <p:cBhvr>
                                        <p:cTn id="47" dur="200" fill="hold">
                                          <p:stCondLst>
                                            <p:cond delay="800"/>
                                          </p:stCondLst>
                                        </p:cTn>
                                        <p:tgtEl>
                                          <p:spTgt spid="2056"/>
                                        </p:tgtEl>
                                        <p:attrNameLst>
                                          <p:attrName>r</p:attrName>
                                        </p:attrNameLst>
                                      </p:cBhvr>
                                    </p:animRot>
                                  </p:childTnLst>
                                </p:cTn>
                              </p:par>
                              <p:par>
                                <p:cTn id="48" presetID="34" presetClass="emph" presetSubtype="0" fill="hold" grpId="1" nodeType="withEffect">
                                  <p:stCondLst>
                                    <p:cond delay="0"/>
                                  </p:stCondLst>
                                  <p:iterate type="lt">
                                    <p:tmPct val="10000"/>
                                  </p:iterate>
                                  <p:childTnLst>
                                    <p:animMotion origin="layout" path="M 0.0 0.0 L 0.0 -0.07213" pathEditMode="relative" ptsTypes="">
                                      <p:cBhvr>
                                        <p:cTn id="49" dur="250" accel="50000" decel="50000" autoRev="1" fill="hold">
                                          <p:stCondLst>
                                            <p:cond delay="0"/>
                                          </p:stCondLst>
                                        </p:cTn>
                                        <p:tgtEl>
                                          <p:spTgt spid="11"/>
                                        </p:tgtEl>
                                        <p:attrNameLst>
                                          <p:attrName>ppt_x</p:attrName>
                                          <p:attrName>ppt_y</p:attrName>
                                        </p:attrNameLst>
                                      </p:cBhvr>
                                    </p:animMotion>
                                    <p:animRot by="1500000">
                                      <p:cBhvr>
                                        <p:cTn id="50" dur="125" fill="hold">
                                          <p:stCondLst>
                                            <p:cond delay="0"/>
                                          </p:stCondLst>
                                        </p:cTn>
                                        <p:tgtEl>
                                          <p:spTgt spid="11"/>
                                        </p:tgtEl>
                                        <p:attrNameLst>
                                          <p:attrName>r</p:attrName>
                                        </p:attrNameLst>
                                      </p:cBhvr>
                                    </p:animRot>
                                    <p:animRot by="-1500000">
                                      <p:cBhvr>
                                        <p:cTn id="51" dur="125" fill="hold">
                                          <p:stCondLst>
                                            <p:cond delay="125"/>
                                          </p:stCondLst>
                                        </p:cTn>
                                        <p:tgtEl>
                                          <p:spTgt spid="11"/>
                                        </p:tgtEl>
                                        <p:attrNameLst>
                                          <p:attrName>r</p:attrName>
                                        </p:attrNameLst>
                                      </p:cBhvr>
                                    </p:animRot>
                                    <p:animRot by="-1500000">
                                      <p:cBhvr>
                                        <p:cTn id="52" dur="125" fill="hold">
                                          <p:stCondLst>
                                            <p:cond delay="250"/>
                                          </p:stCondLst>
                                        </p:cTn>
                                        <p:tgtEl>
                                          <p:spTgt spid="11"/>
                                        </p:tgtEl>
                                        <p:attrNameLst>
                                          <p:attrName>r</p:attrName>
                                        </p:attrNameLst>
                                      </p:cBhvr>
                                    </p:animRot>
                                    <p:animRot by="1500000">
                                      <p:cBhvr>
                                        <p:cTn id="53"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F6D2"/>
        </a:solidFill>
        <a:effectLst/>
      </p:bgPr>
    </p:bg>
    <p:spTree>
      <p:nvGrpSpPr>
        <p:cNvPr id="1" name=""/>
        <p:cNvGrpSpPr/>
        <p:nvPr/>
      </p:nvGrpSpPr>
      <p:grpSpPr>
        <a:xfrm>
          <a:off x="0" y="0"/>
          <a:ext cx="0" cy="0"/>
          <a:chOff x="0" y="0"/>
          <a:chExt cx="0" cy="0"/>
        </a:xfrm>
      </p:grpSpPr>
      <p:pic>
        <p:nvPicPr>
          <p:cNvPr id="2" name="Picture 2" descr="GIFs Gifts, Beautiful Surprises, Gift Boxes - 60 Moving Pictures">
            <a:extLst>
              <a:ext uri="{FF2B5EF4-FFF2-40B4-BE49-F238E27FC236}">
                <a16:creationId xmlns:a16="http://schemas.microsoft.com/office/drawing/2014/main" id="{C83C391A-9916-4F2C-BB87-34F308C727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78483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DB8E5B-E4ED-4BAD-A344-C6404AE26DA1}"/>
              </a:ext>
            </a:extLst>
          </p:cNvPr>
          <p:cNvSpPr/>
          <p:nvPr/>
        </p:nvSpPr>
        <p:spPr>
          <a:xfrm>
            <a:off x="1939253" y="279400"/>
            <a:ext cx="8313494"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FF4284"/>
                </a:solidFill>
                <a:effectLst/>
                <a:latin typeface="UTM Swashes" panose="02040603050506020204" pitchFamily="18" charset="0"/>
              </a:rPr>
              <a:t>Món quà hạnh phúc</a:t>
            </a:r>
            <a:endParaRPr lang="en-US" sz="9600" b="1" cap="none" spc="0">
              <a:ln w="3175">
                <a:solidFill>
                  <a:srgbClr val="C00000"/>
                </a:solidFill>
                <a:prstDash val="solid"/>
              </a:ln>
              <a:solidFill>
                <a:srgbClr val="FF4284"/>
              </a:solidFill>
              <a:effectLst/>
              <a:latin typeface="UTM Swashes" panose="02040603050506020204" pitchFamily="18" charset="0"/>
            </a:endParaRPr>
          </a:p>
        </p:txBody>
      </p:sp>
    </p:spTree>
    <p:extLst>
      <p:ext uri="{BB962C8B-B14F-4D97-AF65-F5344CB8AC3E}">
        <p14:creationId xmlns:p14="http://schemas.microsoft.com/office/powerpoint/2010/main" val="45904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4" presetClass="emph" presetSubtype="0" fill="hold" grpId="1" nodeType="withEffect">
                                  <p:stCondLst>
                                    <p:cond delay="0"/>
                                  </p:stCondLst>
                                  <p:iterate type="lt">
                                    <p:tmPct val="10000"/>
                                  </p:iterate>
                                  <p:childTnLst>
                                    <p:animMotion origin="layout" path="M 0 -2.59259E-6 L 0 -0.07222 " pathEditMode="relative" rAng="0" ptsTypes="AA">
                                      <p:cBhvr>
                                        <p:cTn id="9" dur="250" accel="50000" decel="50000" autoRev="1" fill="hold">
                                          <p:stCondLst>
                                            <p:cond delay="0"/>
                                          </p:stCondLst>
                                        </p:cTn>
                                        <p:tgtEl>
                                          <p:spTgt spid="3"/>
                                        </p:tgtEl>
                                        <p:attrNameLst>
                                          <p:attrName>ppt_x</p:attrName>
                                          <p:attrName>ppt_y</p:attrName>
                                        </p:attrNameLst>
                                      </p:cBhvr>
                                      <p:rCtr x="0" y="-361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12" name="图片 11">
            <a:extLst>
              <a:ext uri="{FF2B5EF4-FFF2-40B4-BE49-F238E27FC236}">
                <a16:creationId xmlns:a16="http://schemas.microsoft.com/office/drawing/2014/main" id="{FF5C9169-91D0-9244-AF16-7350B50A5A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602077"/>
            <a:ext cx="5029206" cy="5029206"/>
          </a:xfrm>
          <a:prstGeom prst="rect">
            <a:avLst/>
          </a:prstGeom>
        </p:spPr>
      </p:pic>
      <p:pic>
        <p:nvPicPr>
          <p:cNvPr id="2050" name="Picture 2">
            <a:extLst>
              <a:ext uri="{FF2B5EF4-FFF2-40B4-BE49-F238E27FC236}">
                <a16:creationId xmlns:a16="http://schemas.microsoft.com/office/drawing/2014/main" id="{0ED6C586-741B-B848-9545-0825C74B43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792348">
            <a:off x="569052" y="1935355"/>
            <a:ext cx="5390889" cy="739185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03D327C-EB31-429F-979B-209B46A0AD26}"/>
              </a:ext>
            </a:extLst>
          </p:cNvPr>
          <p:cNvSpPr/>
          <p:nvPr/>
        </p:nvSpPr>
        <p:spPr>
          <a:xfrm>
            <a:off x="874517" y="2438400"/>
            <a:ext cx="5442689" cy="1281548"/>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KHỞI ĐỘNG</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6121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B0429-5669-4058-B89D-B6E543B21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pic>
        <p:nvPicPr>
          <p:cNvPr id="3" name="Picture 2">
            <a:extLst>
              <a:ext uri="{FF2B5EF4-FFF2-40B4-BE49-F238E27FC236}">
                <a16:creationId xmlns:a16="http://schemas.microsoft.com/office/drawing/2014/main" id="{0BCEE87D-21FC-4F72-85EC-4F71E0C5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903535A-9CCF-475C-8747-B0905DC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EF9CAC31-C070-414C-9DCD-D3AF9E23335A}"/>
              </a:ext>
            </a:extLst>
          </p:cNvPr>
          <p:cNvSpPr txBox="1">
            <a:spLocks noChangeArrowheads="1"/>
          </p:cNvSpPr>
          <p:nvPr/>
        </p:nvSpPr>
        <p:spPr bwMode="auto">
          <a:xfrm>
            <a:off x="1727657" y="1402508"/>
            <a:ext cx="873668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800">
                <a:solidFill>
                  <a:srgbClr val="C4434C"/>
                </a:solidFill>
                <a:latin typeface="Arial" panose="020B0604020202020204" pitchFamily="34" charset="0"/>
              </a:rPr>
              <a:t>Bài 2a: Chép vần của từng tiếng trong câu thơ lục bát</a:t>
            </a:r>
            <a:endParaRPr lang="vi-VN" altLang="en-US" sz="2800">
              <a:solidFill>
                <a:srgbClr val="C4434C"/>
              </a:solidFill>
              <a:latin typeface="Arial" panose="020B0604020202020204" pitchFamily="34" charset="0"/>
            </a:endParaRPr>
          </a:p>
          <a:p>
            <a:pPr algn="ctr" eaLnBrk="1" hangingPunct="1"/>
            <a:r>
              <a:rPr lang="en-US" altLang="en-US" sz="2800">
                <a:solidFill>
                  <a:srgbClr val="C4434C"/>
                </a:solidFill>
                <a:latin typeface="Arial" panose="020B0604020202020204" pitchFamily="34" charset="0"/>
              </a:rPr>
              <a:t>dưới đây vào mô hình cấu tạo vần:</a:t>
            </a:r>
          </a:p>
          <a:p>
            <a:pPr algn="ctr" eaLnBrk="1" hangingPunct="1"/>
            <a:r>
              <a:rPr lang="en-US" altLang="en-US" sz="2800" b="1" i="1">
                <a:solidFill>
                  <a:srgbClr val="C4434C"/>
                </a:solidFill>
                <a:latin typeface="Arial" panose="020B0604020202020204" pitchFamily="34" charset="0"/>
              </a:rPr>
              <a:t>Con ra tiền tuyến xa xôi</a:t>
            </a:r>
          </a:p>
          <a:p>
            <a:pPr algn="ctr" eaLnBrk="1" hangingPunct="1"/>
            <a:r>
              <a:rPr lang="en-US" altLang="en-US" sz="2800" b="1" i="1">
                <a:solidFill>
                  <a:srgbClr val="C4434C"/>
                </a:solidFill>
                <a:latin typeface="Arial" panose="020B0604020202020204" pitchFamily="34" charset="0"/>
              </a:rPr>
              <a:t>Yêu bầm yêu nước , cả đôi mẹ hiền.</a:t>
            </a:r>
          </a:p>
          <a:p>
            <a:pPr algn="ctr" eaLnBrk="1" hangingPunct="1"/>
            <a:r>
              <a:rPr lang="en-US" altLang="en-US" sz="2800">
                <a:solidFill>
                  <a:srgbClr val="C4434C"/>
                </a:solidFill>
                <a:latin typeface="Arial" panose="020B0604020202020204" pitchFamily="34" charset="0"/>
              </a:rPr>
              <a:t>                                           </a:t>
            </a:r>
            <a:r>
              <a:rPr lang="en-US" altLang="en-US" sz="2800" b="1" i="1">
                <a:solidFill>
                  <a:srgbClr val="C4434C"/>
                </a:solidFill>
                <a:latin typeface="Arial" panose="020B0604020202020204" pitchFamily="34" charset="0"/>
              </a:rPr>
              <a:t>TỐ HỮU</a:t>
            </a:r>
          </a:p>
        </p:txBody>
      </p:sp>
      <p:sp>
        <p:nvSpPr>
          <p:cNvPr id="7" name="Text Box 4">
            <a:extLst>
              <a:ext uri="{FF2B5EF4-FFF2-40B4-BE49-F238E27FC236}">
                <a16:creationId xmlns:a16="http://schemas.microsoft.com/office/drawing/2014/main" id="{7477BD73-B097-4FE6-B167-B0742A5606B3}"/>
              </a:ext>
            </a:extLst>
          </p:cNvPr>
          <p:cNvSpPr txBox="1">
            <a:spLocks noChangeArrowheads="1"/>
          </p:cNvSpPr>
          <p:nvPr/>
        </p:nvSpPr>
        <p:spPr bwMode="auto">
          <a:xfrm>
            <a:off x="2346325" y="37830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latin typeface="Arial" panose="020B0604020202020204" pitchFamily="34" charset="0"/>
            </a:endParaRPr>
          </a:p>
        </p:txBody>
      </p:sp>
      <p:graphicFrame>
        <p:nvGraphicFramePr>
          <p:cNvPr id="8" name="Group 5">
            <a:extLst>
              <a:ext uri="{FF2B5EF4-FFF2-40B4-BE49-F238E27FC236}">
                <a16:creationId xmlns:a16="http://schemas.microsoft.com/office/drawing/2014/main" id="{8CCBBEC5-1594-4BA9-9E98-EF7FD568EA3D}"/>
              </a:ext>
            </a:extLst>
          </p:cNvPr>
          <p:cNvGraphicFramePr>
            <a:graphicFrameLocks noGrp="1"/>
          </p:cNvGraphicFramePr>
          <p:nvPr>
            <p:extLst>
              <p:ext uri="{D42A27DB-BD31-4B8C-83A1-F6EECF244321}">
                <p14:modId xmlns:p14="http://schemas.microsoft.com/office/powerpoint/2010/main" val="3081589464"/>
              </p:ext>
            </p:extLst>
          </p:nvPr>
        </p:nvGraphicFramePr>
        <p:xfrm>
          <a:off x="2346325" y="3717925"/>
          <a:ext cx="7315200" cy="2438400"/>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812800">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Tiếng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Vần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812800">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Âm đệm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Âm chính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Âm cuối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C4434C"/>
                          </a:solidFill>
                          <a:effectLst/>
                          <a:latin typeface="Verdana" pitchFamily="34" charset="0"/>
                          <a:cs typeface="Arial" charset="0"/>
                        </a:rPr>
                        <a:t>M: Tuyến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yê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9" name="Picture 12" descr="Kid giving gift to his frie Royalty Free Vector Image">
            <a:extLst>
              <a:ext uri="{FF2B5EF4-FFF2-40B4-BE49-F238E27FC236}">
                <a16:creationId xmlns:a16="http://schemas.microsoft.com/office/drawing/2014/main" id="{6082C738-D3B9-4B06-8531-ED489924979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389" b="91296" l="0" r="60200">
                        <a14:foregroundMark x1="27800" y1="39259" x2="30200" y2="48519"/>
                        <a14:foregroundMark x1="40600" y1="87222" x2="40600" y2="87222"/>
                        <a14:foregroundMark x1="41000" y1="87407" x2="43600" y2="87407"/>
                        <a14:foregroundMark x1="43100" y1="87778" x2="45000" y2="87222"/>
                        <a14:foregroundMark x1="41000" y1="84259" x2="44000" y2="85370"/>
                        <a14:foregroundMark x1="41400" y1="84074" x2="43600" y2="84630"/>
                        <a14:foregroundMark x1="45900" y1="86944" x2="44900" y2="87593"/>
                        <a14:foregroundMark x1="22900" y1="86204" x2="28500" y2="88889"/>
                        <a14:foregroundMark x1="25900" y1="83981" x2="26900" y2="86852"/>
                        <a14:foregroundMark x1="46200" y1="86296" x2="46000" y2="87037"/>
                      </a14:backgroundRemoval>
                    </a14:imgEffect>
                  </a14:imgLayer>
                </a14:imgProps>
              </a:ext>
              <a:ext uri="{28A0092B-C50C-407E-A947-70E740481C1C}">
                <a14:useLocalDpi xmlns:a14="http://schemas.microsoft.com/office/drawing/2010/main" val="0"/>
              </a:ext>
            </a:extLst>
          </a:blip>
          <a:srcRect t="8961" r="39315"/>
          <a:stretch/>
        </p:blipFill>
        <p:spPr bwMode="auto">
          <a:xfrm>
            <a:off x="0" y="3717925"/>
            <a:ext cx="2005100" cy="32486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ildren birthday girl gives boy a present Vector Image">
            <a:extLst>
              <a:ext uri="{FF2B5EF4-FFF2-40B4-BE49-F238E27FC236}">
                <a16:creationId xmlns:a16="http://schemas.microsoft.com/office/drawing/2014/main" id="{DB73B7E5-AE7D-4B76-993C-01181E9997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70" b="86080" l="47100" r="100000">
                        <a14:foregroundMark x1="63500" y1="54451" x2="72100" y2="52557"/>
                        <a14:foregroundMark x1="63300" y1="33712" x2="64900" y2="36837"/>
                        <a14:foregroundMark x1="66400" y1="31155" x2="65500" y2="37595"/>
                        <a14:foregroundMark x1="70900" y1="32197" x2="70900" y2="39489"/>
                      </a14:backgroundRemoval>
                    </a14:imgEffect>
                  </a14:imgLayer>
                </a14:imgProps>
              </a:ext>
              <a:ext uri="{28A0092B-C50C-407E-A947-70E740481C1C}">
                <a14:useLocalDpi xmlns:a14="http://schemas.microsoft.com/office/drawing/2010/main" val="0"/>
              </a:ext>
            </a:extLst>
          </a:blip>
          <a:srcRect/>
          <a:stretch>
            <a:fillRect/>
          </a:stretch>
        </p:blipFill>
        <p:spPr bwMode="auto">
          <a:xfrm>
            <a:off x="8031162" y="3042137"/>
            <a:ext cx="4160838" cy="439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09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par>
                                <p:cTn id="27" presetID="32" presetClass="emph" presetSubtype="0" fill="hold" nodeType="with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B0429-5669-4058-B89D-B6E543B21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pic>
        <p:nvPicPr>
          <p:cNvPr id="3" name="Picture 2">
            <a:extLst>
              <a:ext uri="{FF2B5EF4-FFF2-40B4-BE49-F238E27FC236}">
                <a16:creationId xmlns:a16="http://schemas.microsoft.com/office/drawing/2014/main" id="{0BCEE87D-21FC-4F72-85EC-4F71E0C5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9309">
            <a:off x="-1002710" y="1960887"/>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903535A-9CCF-475C-8747-B0905DC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oup 2">
            <a:extLst>
              <a:ext uri="{FF2B5EF4-FFF2-40B4-BE49-F238E27FC236}">
                <a16:creationId xmlns:a16="http://schemas.microsoft.com/office/drawing/2014/main" id="{E7D47F76-85F6-456B-A33F-2A169D89A206}"/>
              </a:ext>
            </a:extLst>
          </p:cNvPr>
          <p:cNvGraphicFramePr>
            <a:graphicFrameLocks noGrp="1"/>
          </p:cNvGraphicFramePr>
          <p:nvPr>
            <p:extLst>
              <p:ext uri="{D42A27DB-BD31-4B8C-83A1-F6EECF244321}">
                <p14:modId xmlns:p14="http://schemas.microsoft.com/office/powerpoint/2010/main" val="3561487611"/>
              </p:ext>
            </p:extLst>
          </p:nvPr>
        </p:nvGraphicFramePr>
        <p:xfrm>
          <a:off x="2739092" y="472360"/>
          <a:ext cx="7086600" cy="5913280"/>
        </p:xfrm>
        <a:graphic>
          <a:graphicData uri="http://schemas.openxmlformats.org/drawingml/2006/table">
            <a:tbl>
              <a:tblPr/>
              <a:tblGrid>
                <a:gridCol w="1771650">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177165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tblGrid>
              <a:tr h="328500">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Tiếng</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Vần</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28500">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Âm đầu</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Âm chính</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Âm cuối</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Con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o</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ra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tiền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tuyến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u</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xa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xôi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ô</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yêu</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u</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bầm</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â</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m</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yêu</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u</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nước</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ươ</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c</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cả</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đôi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ô</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mẹ</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hiền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pic>
        <p:nvPicPr>
          <p:cNvPr id="10" name="Picture 10" descr="Girl Kid Giving Boy Birthday Ribbon Bow Gift Box Stock Vector -  Illustration of design, couple: 159189296">
            <a:extLst>
              <a:ext uri="{FF2B5EF4-FFF2-40B4-BE49-F238E27FC236}">
                <a16:creationId xmlns:a16="http://schemas.microsoft.com/office/drawing/2014/main" id="{4FAEE614-83AD-46A1-9D53-99D3F6668DF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125" b="90875" l="5000" r="51250">
                        <a14:foregroundMark x1="25875" y1="47375" x2="26125" y2="63000"/>
                        <a14:foregroundMark x1="29500" y1="66125" x2="31125" y2="68500"/>
                        <a14:foregroundMark x1="27375" y1="62250" x2="27375" y2="66500"/>
                        <a14:foregroundMark x1="30750" y1="60375" x2="31500" y2="65500"/>
                        <a14:foregroundMark x1="32375" y1="60000" x2="32375" y2="66125"/>
                        <a14:foregroundMark x1="22375" y1="61250" x2="20500" y2="66125"/>
                        <a14:foregroundMark x1="26875" y1="46125" x2="32750" y2="47625"/>
                        <a14:foregroundMark x1="22625" y1="49500" x2="20875" y2="63125"/>
                        <a14:foregroundMark x1="40375" y1="45875" x2="45500" y2="50375"/>
                        <a14:foregroundMark x1="38375" y1="43000" x2="43375" y2="44875"/>
                        <a14:foregroundMark x1="43500" y1="43375" x2="46500" y2="42000"/>
                        <a14:foregroundMark x1="30375" y1="51875" x2="29625" y2="61875"/>
                        <a14:foregroundMark x1="24500" y1="80500" x2="25875" y2="83125"/>
                        <a14:foregroundMark x1="30750" y1="78375" x2="32625" y2="82250"/>
                        <a14:foregroundMark x1="23875" y1="81500" x2="35125" y2="82375"/>
                        <a14:foregroundMark x1="29875" y1="79500" x2="32625" y2="83000"/>
                        <a14:foregroundMark x1="30375" y1="79875" x2="30375" y2="82750"/>
                        <a14:foregroundMark x1="27750" y1="78875" x2="29625" y2="84125"/>
                        <a14:foregroundMark x1="23375" y1="78750" x2="25750" y2="83875"/>
                        <a14:foregroundMark x1="24250" y1="79625" x2="22750" y2="81875"/>
                        <a14:foregroundMark x1="22625" y1="78875" x2="22625" y2="83750"/>
                        <a14:foregroundMark x1="45875" y1="45875" x2="45375" y2="52625"/>
                      </a14:backgroundRemoval>
                    </a14:imgEffect>
                  </a14:imgLayer>
                </a14:imgProps>
              </a:ext>
              <a:ext uri="{28A0092B-C50C-407E-A947-70E740481C1C}">
                <a14:useLocalDpi xmlns:a14="http://schemas.microsoft.com/office/drawing/2010/main" val="0"/>
              </a:ext>
            </a:extLst>
          </a:blip>
          <a:srcRect t="9074" r="50000"/>
          <a:stretch/>
        </p:blipFill>
        <p:spPr bwMode="auto">
          <a:xfrm flipH="1">
            <a:off x="9917870" y="3176306"/>
            <a:ext cx="2274130" cy="41355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575 Child Receiving Gift Illustrations &amp;amp; Clip Art - iStock">
            <a:extLst>
              <a:ext uri="{FF2B5EF4-FFF2-40B4-BE49-F238E27FC236}">
                <a16:creationId xmlns:a16="http://schemas.microsoft.com/office/drawing/2014/main" id="{50BAD458-2C87-48E4-A694-11D4ADFC016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4542" b="89869" l="9967" r="51961">
                        <a14:foregroundMark x1="27124" y1="46405" x2="29412" y2="62418"/>
                        <a14:foregroundMark x1="24346" y1="46242" x2="21895" y2="63562"/>
                        <a14:foregroundMark x1="22222" y1="61111" x2="31536" y2="60621"/>
                        <a14:foregroundMark x1="29575" y1="76797" x2="31373" y2="82843"/>
                        <a14:foregroundMark x1="21405" y1="74183" x2="21242" y2="83333"/>
                        <a14:foregroundMark x1="20588" y1="83660" x2="35294" y2="82353"/>
                        <a14:foregroundMark x1="37418" y1="41176" x2="47386" y2="45915"/>
                        <a14:foregroundMark x1="28105" y1="43627" x2="35458" y2="49183"/>
                        <a14:foregroundMark x1="20261" y1="76307" x2="19118" y2="83987"/>
                        <a14:foregroundMark x1="22386" y1="80392" x2="25980" y2="81863"/>
                        <a14:foregroundMark x1="30719" y1="79412" x2="34641" y2="83497"/>
                      </a14:backgroundRemoval>
                    </a14:imgEffect>
                  </a14:imgLayer>
                </a14:imgProps>
              </a:ext>
              <a:ext uri="{28A0092B-C50C-407E-A947-70E740481C1C}">
                <a14:useLocalDpi xmlns:a14="http://schemas.microsoft.com/office/drawing/2010/main" val="0"/>
              </a:ext>
            </a:extLst>
          </a:blip>
          <a:srcRect t="13010" r="47696" b="11617"/>
          <a:stretch/>
        </p:blipFill>
        <p:spPr bwMode="auto">
          <a:xfrm>
            <a:off x="-44063" y="3277906"/>
            <a:ext cx="2410371" cy="347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1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32" presetClass="emph" presetSubtype="0"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D6CC9451-92AC-4CBC-A286-DBC6E7750C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5" name="Rectangle 4">
            <a:extLst>
              <a:ext uri="{FF2B5EF4-FFF2-40B4-BE49-F238E27FC236}">
                <a16:creationId xmlns:a16="http://schemas.microsoft.com/office/drawing/2014/main" id="{69DFD35B-C5AA-4037-B7B3-C0238076C180}"/>
              </a:ext>
            </a:extLst>
          </p:cNvPr>
          <p:cNvSpPr/>
          <p:nvPr/>
        </p:nvSpPr>
        <p:spPr>
          <a:xfrm>
            <a:off x="3741081" y="482670"/>
            <a:ext cx="5396029"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C00000"/>
                </a:solidFill>
                <a:effectLst/>
                <a:latin typeface="UTM Swashes" panose="02040603050506020204" pitchFamily="18" charset="0"/>
              </a:rPr>
              <a:t>Cám ơn con !</a:t>
            </a:r>
            <a:endParaRPr lang="en-US" sz="9600" b="1" cap="none" spc="0">
              <a:ln w="3175">
                <a:solidFill>
                  <a:srgbClr val="C00000"/>
                </a:solidFill>
                <a:prstDash val="solid"/>
              </a:ln>
              <a:solidFill>
                <a:srgbClr val="C00000"/>
              </a:solidFill>
              <a:effectLst/>
              <a:latin typeface="UTM Swashes" panose="02040603050506020204" pitchFamily="18" charset="0"/>
            </a:endParaRPr>
          </a:p>
        </p:txBody>
      </p:sp>
      <p:pic>
        <p:nvPicPr>
          <p:cNvPr id="6" name="Picture 2">
            <a:extLst>
              <a:ext uri="{FF2B5EF4-FFF2-40B4-BE49-F238E27FC236}">
                <a16:creationId xmlns:a16="http://schemas.microsoft.com/office/drawing/2014/main" id="{36C2C0B1-C6ED-4D53-9DCC-3B65A9072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43D92E-A8D5-432F-A8E8-83D0CE001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89 Happy Birthday Teacher Illustrations &amp;amp; Clip Art - iStock">
            <a:extLst>
              <a:ext uri="{FF2B5EF4-FFF2-40B4-BE49-F238E27FC236}">
                <a16:creationId xmlns:a16="http://schemas.microsoft.com/office/drawing/2014/main" id="{7B2DFF92-4391-4DDC-BC00-8D53AA2E21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824" b="97549" l="0" r="100000">
                        <a14:foregroundMark x1="15686" y1="33333" x2="20915" y2="40686"/>
                        <a14:foregroundMark x1="27124" y1="31863" x2="30556" y2="39706"/>
                        <a14:foregroundMark x1="53431" y1="56536" x2="61928" y2="65033"/>
                        <a14:foregroundMark x1="83170" y1="40523" x2="73203" y2="73529"/>
                        <a14:foregroundMark x1="48366" y1="47876" x2="48366" y2="47876"/>
                        <a14:foregroundMark x1="48366" y1="47876" x2="49346" y2="48203"/>
                        <a14:foregroundMark x1="57516" y1="45098" x2="55065" y2="50163"/>
                        <a14:foregroundMark x1="60948" y1="45588" x2="61928" y2="48366"/>
                        <a14:foregroundMark x1="61438" y1="53758" x2="65196" y2="54248"/>
                        <a14:foregroundMark x1="65196" y1="54248" x2="64379" y2="67157"/>
                        <a14:foregroundMark x1="74183" y1="32353" x2="91013" y2="39542"/>
                        <a14:foregroundMark x1="84804" y1="59150" x2="78431" y2="66667"/>
                        <a14:foregroundMark x1="70915" y1="57190" x2="72222" y2="60621"/>
                        <a14:foregroundMark x1="72876" y1="71405" x2="73203" y2="77941"/>
                      </a14:backgroundRemoval>
                    </a14:imgEffect>
                  </a14:imgLayer>
                </a14:imgProps>
              </a:ext>
              <a:ext uri="{28A0092B-C50C-407E-A947-70E740481C1C}">
                <a14:useLocalDpi xmlns:a14="http://schemas.microsoft.com/office/drawing/2010/main" val="0"/>
              </a:ext>
            </a:extLst>
          </a:blip>
          <a:srcRect/>
          <a:stretch>
            <a:fillRect/>
          </a:stretch>
        </p:blipFill>
        <p:spPr bwMode="auto">
          <a:xfrm>
            <a:off x="3307810" y="1267500"/>
            <a:ext cx="58293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8" name="Tieng-yeah-tre-con-www_nhacchuongvui_com (1)">
            <a:hlinkClick r:id="" action="ppaction://media"/>
            <a:extLst>
              <a:ext uri="{FF2B5EF4-FFF2-40B4-BE49-F238E27FC236}">
                <a16:creationId xmlns:a16="http://schemas.microsoft.com/office/drawing/2014/main" id="{BECDA915-CE5B-455D-B236-CC55D651F4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7235" y="6292851"/>
            <a:ext cx="406400" cy="406400"/>
          </a:xfrm>
          <a:prstGeom prst="rect">
            <a:avLst/>
          </a:prstGeom>
        </p:spPr>
      </p:pic>
    </p:spTree>
    <p:extLst>
      <p:ext uri="{BB962C8B-B14F-4D97-AF65-F5344CB8AC3E}">
        <p14:creationId xmlns:p14="http://schemas.microsoft.com/office/powerpoint/2010/main" val="1021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par>
                                <p:cTn id="7" presetID="34" presetClass="emph" presetSubtype="0" fill="hold" grpId="1"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BBB9E"/>
        </a:solidFill>
        <a:effectLst/>
      </p:bgPr>
    </p:bg>
    <p:spTree>
      <p:nvGrpSpPr>
        <p:cNvPr id="1" name=""/>
        <p:cNvGrpSpPr/>
        <p:nvPr/>
      </p:nvGrpSpPr>
      <p:grpSpPr>
        <a:xfrm>
          <a:off x="0" y="0"/>
          <a:ext cx="0" cy="0"/>
          <a:chOff x="0" y="0"/>
          <a:chExt cx="0" cy="0"/>
        </a:xfrm>
      </p:grpSpPr>
      <p:pic>
        <p:nvPicPr>
          <p:cNvPr id="4098" name="Picture 2" descr="Sehsucht Berlin GIF - Find &amp;amp; Share on GIPHY | Animated gift, Birthday gif,  Stop motion">
            <a:extLst>
              <a:ext uri="{FF2B5EF4-FFF2-40B4-BE49-F238E27FC236}">
                <a16:creationId xmlns:a16="http://schemas.microsoft.com/office/drawing/2014/main" id="{CF160D77-6C27-436D-B374-42219463CF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5720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FAAE7F6-B083-4283-B6C5-620359E0088C}"/>
              </a:ext>
            </a:extLst>
          </p:cNvPr>
          <p:cNvSpPr/>
          <p:nvPr/>
        </p:nvSpPr>
        <p:spPr>
          <a:xfrm>
            <a:off x="2287906" y="279400"/>
            <a:ext cx="7616188" cy="1569660"/>
          </a:xfrm>
          <a:prstGeom prst="rect">
            <a:avLst/>
          </a:prstGeom>
          <a:noFill/>
        </p:spPr>
        <p:txBody>
          <a:bodyPr wrap="none" lIns="91440" tIns="45720" rIns="91440" bIns="45720">
            <a:spAutoFit/>
          </a:bodyPr>
          <a:lstStyle/>
          <a:p>
            <a:pPr algn="ctr"/>
            <a:r>
              <a:rPr lang="vi-VN" sz="9600" b="1" cap="none" spc="0">
                <a:ln w="3175">
                  <a:solidFill>
                    <a:schemeClr val="tx1"/>
                  </a:solidFill>
                  <a:prstDash val="solid"/>
                </a:ln>
                <a:solidFill>
                  <a:schemeClr val="bg1"/>
                </a:solidFill>
                <a:effectLst/>
                <a:latin typeface="UTM Swashes" panose="02040603050506020204" pitchFamily="18" charset="0"/>
              </a:rPr>
              <a:t>Món quà niềm vui</a:t>
            </a:r>
            <a:endParaRPr lang="en-US" sz="9600" b="1" cap="none" spc="0">
              <a:ln w="3175">
                <a:solidFill>
                  <a:schemeClr val="tx1"/>
                </a:solidFill>
                <a:prstDash val="solid"/>
              </a:ln>
              <a:solidFill>
                <a:schemeClr val="bg1"/>
              </a:solidFill>
              <a:effectLst/>
              <a:latin typeface="UTM Swashes" panose="02040603050506020204" pitchFamily="18" charset="0"/>
            </a:endParaRPr>
          </a:p>
        </p:txBody>
      </p:sp>
    </p:spTree>
    <p:extLst>
      <p:ext uri="{BB962C8B-B14F-4D97-AF65-F5344CB8AC3E}">
        <p14:creationId xmlns:p14="http://schemas.microsoft.com/office/powerpoint/2010/main" val="118524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4" presetClass="emph" presetSubtype="0" fill="hold" grpId="1" nodeType="withEffect">
                                  <p:stCondLst>
                                    <p:cond delay="0"/>
                                  </p:stCondLst>
                                  <p:iterate type="lt">
                                    <p:tmPct val="10000"/>
                                  </p:iterate>
                                  <p:childTnLst>
                                    <p:animMotion origin="layout" path="M 0 -2.59259E-6 L 0 -0.07222 " pathEditMode="relative" rAng="0" ptsTypes="AA">
                                      <p:cBhvr>
                                        <p:cTn id="9" dur="250" accel="50000" decel="50000" autoRev="1" fill="hold">
                                          <p:stCondLst>
                                            <p:cond delay="0"/>
                                          </p:stCondLst>
                                        </p:cTn>
                                        <p:tgtEl>
                                          <p:spTgt spid="3"/>
                                        </p:tgtEl>
                                        <p:attrNameLst>
                                          <p:attrName>ppt_x</p:attrName>
                                          <p:attrName>ppt_y</p:attrName>
                                        </p:attrNameLst>
                                      </p:cBhvr>
                                      <p:rCtr x="0" y="-361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B0429-5669-4058-B89D-B6E543B21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pic>
        <p:nvPicPr>
          <p:cNvPr id="3" name="Picture 2">
            <a:extLst>
              <a:ext uri="{FF2B5EF4-FFF2-40B4-BE49-F238E27FC236}">
                <a16:creationId xmlns:a16="http://schemas.microsoft.com/office/drawing/2014/main" id="{0BCEE87D-21FC-4F72-85EC-4F71E0C5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9309">
            <a:off x="-1002710" y="1960887"/>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903535A-9CCF-475C-8747-B0905DC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F1B7CA4D-0406-4F85-9195-6B190C46D307}"/>
              </a:ext>
            </a:extLst>
          </p:cNvPr>
          <p:cNvSpPr txBox="1">
            <a:spLocks noChangeArrowheads="1"/>
          </p:cNvSpPr>
          <p:nvPr/>
        </p:nvSpPr>
        <p:spPr bwMode="auto">
          <a:xfrm>
            <a:off x="1434014" y="1734602"/>
            <a:ext cx="9820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sz="2800" b="1" i="1">
                <a:solidFill>
                  <a:srgbClr val="C4434C"/>
                </a:solidFill>
                <a:latin typeface="Arial" panose="020B0604020202020204" pitchFamily="34" charset="0"/>
              </a:rPr>
              <a:t>2b. Tìm những tiếng bắt vần với nhau trong câu thơ trên</a:t>
            </a:r>
          </a:p>
        </p:txBody>
      </p:sp>
      <p:sp>
        <p:nvSpPr>
          <p:cNvPr id="13" name="Text Box 4">
            <a:extLst>
              <a:ext uri="{FF2B5EF4-FFF2-40B4-BE49-F238E27FC236}">
                <a16:creationId xmlns:a16="http://schemas.microsoft.com/office/drawing/2014/main" id="{5024AC2E-41D8-4860-814B-54E9E92CCC9F}"/>
              </a:ext>
            </a:extLst>
          </p:cNvPr>
          <p:cNvSpPr txBox="1">
            <a:spLocks noChangeArrowheads="1"/>
          </p:cNvSpPr>
          <p:nvPr/>
        </p:nvSpPr>
        <p:spPr bwMode="auto">
          <a:xfrm>
            <a:off x="3336438" y="2591510"/>
            <a:ext cx="49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400">
                <a:solidFill>
                  <a:srgbClr val="44546A"/>
                </a:solidFill>
                <a:latin typeface="Arial" panose="020B0604020202020204" pitchFamily="34" charset="0"/>
              </a:rPr>
              <a:t>Con ra tiền tuyến xa xôi</a:t>
            </a:r>
          </a:p>
          <a:p>
            <a:pPr algn="ctr" eaLnBrk="1" hangingPunct="1"/>
            <a:r>
              <a:rPr lang="en-US" altLang="en-US" sz="2400">
                <a:solidFill>
                  <a:srgbClr val="44546A"/>
                </a:solidFill>
                <a:latin typeface="Arial" panose="020B0604020202020204" pitchFamily="34" charset="0"/>
              </a:rPr>
              <a:t>Yêu bầm yêu nước, cả đôi mẹ hiền</a:t>
            </a:r>
          </a:p>
        </p:txBody>
      </p:sp>
      <p:sp>
        <p:nvSpPr>
          <p:cNvPr id="12" name="Text Box 4">
            <a:extLst>
              <a:ext uri="{FF2B5EF4-FFF2-40B4-BE49-F238E27FC236}">
                <a16:creationId xmlns:a16="http://schemas.microsoft.com/office/drawing/2014/main" id="{08263549-C619-434E-8B6D-AF4565F52654}"/>
              </a:ext>
            </a:extLst>
          </p:cNvPr>
          <p:cNvSpPr txBox="1">
            <a:spLocks noChangeArrowheads="1"/>
          </p:cNvSpPr>
          <p:nvPr/>
        </p:nvSpPr>
        <p:spPr bwMode="auto">
          <a:xfrm>
            <a:off x="3312394" y="2595847"/>
            <a:ext cx="5040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400">
                <a:solidFill>
                  <a:srgbClr val="44546A"/>
                </a:solidFill>
                <a:latin typeface="Arial" panose="020B0604020202020204" pitchFamily="34" charset="0"/>
              </a:rPr>
              <a:t>Con ra tiền tuyến xa </a:t>
            </a:r>
            <a:r>
              <a:rPr lang="en-US" altLang="en-US" sz="2400" b="1">
                <a:solidFill>
                  <a:srgbClr val="C00000"/>
                </a:solidFill>
                <a:latin typeface="Arial" panose="020B0604020202020204" pitchFamily="34" charset="0"/>
              </a:rPr>
              <a:t>xôi</a:t>
            </a:r>
          </a:p>
          <a:p>
            <a:pPr algn="ctr" eaLnBrk="1" hangingPunct="1"/>
            <a:r>
              <a:rPr lang="en-US" altLang="en-US" sz="2400">
                <a:solidFill>
                  <a:srgbClr val="44546A"/>
                </a:solidFill>
                <a:latin typeface="Arial" panose="020B0604020202020204" pitchFamily="34" charset="0"/>
              </a:rPr>
              <a:t>Yêu bầm yêu nước, cả </a:t>
            </a:r>
            <a:r>
              <a:rPr lang="en-US" altLang="en-US" sz="2400" b="1">
                <a:solidFill>
                  <a:srgbClr val="C00000"/>
                </a:solidFill>
                <a:latin typeface="Arial" panose="020B0604020202020204" pitchFamily="34" charset="0"/>
              </a:rPr>
              <a:t>đôi</a:t>
            </a:r>
            <a:r>
              <a:rPr lang="en-US" altLang="en-US" sz="2400">
                <a:solidFill>
                  <a:srgbClr val="44546A"/>
                </a:solidFill>
                <a:latin typeface="Arial" panose="020B0604020202020204" pitchFamily="34" charset="0"/>
              </a:rPr>
              <a:t> mẹ hiền</a:t>
            </a:r>
          </a:p>
        </p:txBody>
      </p:sp>
      <p:pic>
        <p:nvPicPr>
          <p:cNvPr id="14" name="Picture 16" descr="Happy Cute Kid Boy Give Present Stock Vector (Royalty Free) 1598978191">
            <a:extLst>
              <a:ext uri="{FF2B5EF4-FFF2-40B4-BE49-F238E27FC236}">
                <a16:creationId xmlns:a16="http://schemas.microsoft.com/office/drawing/2014/main" id="{638E0711-6B28-4B49-85C1-E3ED0B777E9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43" b="90000" l="9901" r="89769"/>
                    </a14:imgEffect>
                  </a14:imgLayer>
                </a14:imgProps>
              </a:ext>
              <a:ext uri="{28A0092B-C50C-407E-A947-70E740481C1C}">
                <a14:useLocalDpi xmlns:a14="http://schemas.microsoft.com/office/drawing/2010/main" val="0"/>
              </a:ext>
            </a:extLst>
          </a:blip>
          <a:srcRect l="45207" t="994"/>
          <a:stretch/>
        </p:blipFill>
        <p:spPr bwMode="auto">
          <a:xfrm flipH="1">
            <a:off x="0" y="3429000"/>
            <a:ext cx="2274131" cy="37972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artoon kids with present gift set Royalty Free Vector Image">
            <a:extLst>
              <a:ext uri="{FF2B5EF4-FFF2-40B4-BE49-F238E27FC236}">
                <a16:creationId xmlns:a16="http://schemas.microsoft.com/office/drawing/2014/main" id="{AF46E85D-3A70-4E5B-89B7-843B3DDF62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 t="17105" r="32167" b="25319"/>
          <a:stretch/>
        </p:blipFill>
        <p:spPr bwMode="auto">
          <a:xfrm flipH="1">
            <a:off x="8827551" y="3359920"/>
            <a:ext cx="3754975" cy="34422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25DE98F-F92F-4570-80E7-62B37AEC54A3}"/>
              </a:ext>
            </a:extLst>
          </p:cNvPr>
          <p:cNvGrpSpPr/>
          <p:nvPr/>
        </p:nvGrpSpPr>
        <p:grpSpPr>
          <a:xfrm>
            <a:off x="2596149" y="4337803"/>
            <a:ext cx="6472649" cy="1238616"/>
            <a:chOff x="2596149" y="4292803"/>
            <a:chExt cx="6472649" cy="1238616"/>
          </a:xfrm>
        </p:grpSpPr>
        <p:sp>
          <p:nvSpPr>
            <p:cNvPr id="5" name="Rectangle: Rounded Corners 4">
              <a:extLst>
                <a:ext uri="{FF2B5EF4-FFF2-40B4-BE49-F238E27FC236}">
                  <a16:creationId xmlns:a16="http://schemas.microsoft.com/office/drawing/2014/main" id="{E7A59EEC-25BD-418F-8085-B8C06BC12056}"/>
                </a:ext>
              </a:extLst>
            </p:cNvPr>
            <p:cNvSpPr/>
            <p:nvPr/>
          </p:nvSpPr>
          <p:spPr>
            <a:xfrm>
              <a:off x="2596149" y="4292803"/>
              <a:ext cx="6472649" cy="123861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 Box 5">
              <a:extLst>
                <a:ext uri="{FF2B5EF4-FFF2-40B4-BE49-F238E27FC236}">
                  <a16:creationId xmlns:a16="http://schemas.microsoft.com/office/drawing/2014/main" id="{E17334B2-BF6C-40CB-B4FB-D40F79870C8F}"/>
                </a:ext>
              </a:extLst>
            </p:cNvPr>
            <p:cNvSpPr txBox="1">
              <a:spLocks noChangeArrowheads="1"/>
            </p:cNvSpPr>
            <p:nvPr/>
          </p:nvSpPr>
          <p:spPr bwMode="auto">
            <a:xfrm>
              <a:off x="2799618" y="4496613"/>
              <a:ext cx="62208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400" b="1">
                  <a:latin typeface="Arial" panose="020B0604020202020204" pitchFamily="34" charset="0"/>
                </a:rPr>
                <a:t>Tiếng thứ 6 của dòng thơ 6 tiếng bắt vần </a:t>
              </a:r>
              <a:endParaRPr lang="vi-VN" altLang="en-US" sz="2400" b="1">
                <a:latin typeface="Arial" panose="020B0604020202020204" pitchFamily="34" charset="0"/>
              </a:endParaRPr>
            </a:p>
            <a:p>
              <a:pPr algn="ctr" eaLnBrk="1" hangingPunct="1"/>
              <a:r>
                <a:rPr lang="en-US" altLang="en-US" sz="2400" b="1">
                  <a:latin typeface="Arial" panose="020B0604020202020204" pitchFamily="34" charset="0"/>
                </a:rPr>
                <a:t>với tiếng thứ 6 của dòng thơ có 8 tiếng</a:t>
              </a:r>
            </a:p>
          </p:txBody>
        </p:sp>
      </p:grpSp>
    </p:spTree>
    <p:extLst>
      <p:ext uri="{BB962C8B-B14F-4D97-AF65-F5344CB8AC3E}">
        <p14:creationId xmlns:p14="http://schemas.microsoft.com/office/powerpoint/2010/main" val="2160278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by="(-#ppt_w*2)" calcmode="lin" valueType="num">
                                      <p:cBhvr rctx="PPT">
                                        <p:cTn id="14" dur="500" autoRev="1" fill="hold">
                                          <p:stCondLst>
                                            <p:cond delay="0"/>
                                          </p:stCondLst>
                                        </p:cTn>
                                        <p:tgtEl>
                                          <p:spTgt spid="13"/>
                                        </p:tgtEl>
                                        <p:attrNameLst>
                                          <p:attrName>ppt_w</p:attrName>
                                        </p:attrNameLst>
                                      </p:cBhvr>
                                    </p:anim>
                                    <p:anim by="(#ppt_w*0.50)" calcmode="lin" valueType="num">
                                      <p:cBhvr>
                                        <p:cTn id="15" dur="500" decel="50000" autoRev="1" fill="hold">
                                          <p:stCondLst>
                                            <p:cond delay="0"/>
                                          </p:stCondLst>
                                        </p:cTn>
                                        <p:tgtEl>
                                          <p:spTgt spid="13"/>
                                        </p:tgtEl>
                                        <p:attrNameLst>
                                          <p:attrName>ppt_x</p:attrName>
                                        </p:attrNameLst>
                                      </p:cBhvr>
                                    </p:anim>
                                    <p:anim from="(-#ppt_h/2)" to="(#ppt_y)" calcmode="lin" valueType="num">
                                      <p:cBhvr>
                                        <p:cTn id="16" dur="1000" fill="hold">
                                          <p:stCondLst>
                                            <p:cond delay="0"/>
                                          </p:stCondLst>
                                        </p:cTn>
                                        <p:tgtEl>
                                          <p:spTgt spid="13"/>
                                        </p:tgtEl>
                                        <p:attrNameLst>
                                          <p:attrName>ppt_y</p:attrName>
                                        </p:attrNameLst>
                                      </p:cBhvr>
                                    </p:anim>
                                    <p:animRot by="21600000">
                                      <p:cBhvr>
                                        <p:cTn id="17" dur="1000" fill="hold">
                                          <p:stCondLst>
                                            <p:cond delay="0"/>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exit" presetSubtype="0" fill="hold" grpId="1" nodeType="withEffect">
                                  <p:stCondLst>
                                    <p:cond delay="0"/>
                                  </p:stCondLst>
                                  <p:iterate type="lt">
                                    <p:tmAbs val="0"/>
                                  </p:iterate>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500"/>
                            </p:stCondLst>
                            <p:childTnLst>
                              <p:par>
                                <p:cTn id="26" presetID="32" presetClass="emph" presetSubtype="0" fill="hold" nodeType="afterEffect">
                                  <p:stCondLst>
                                    <p:cond delay="0"/>
                                  </p:stCondLst>
                                  <p:childTnLst>
                                    <p:animRot by="120000">
                                      <p:cBhvr>
                                        <p:cTn id="27" dur="100" fill="hold">
                                          <p:stCondLst>
                                            <p:cond delay="0"/>
                                          </p:stCondLst>
                                        </p:cTn>
                                        <p:tgtEl>
                                          <p:spTgt spid="14"/>
                                        </p:tgtEl>
                                        <p:attrNameLst>
                                          <p:attrName>r</p:attrName>
                                        </p:attrNameLst>
                                      </p:cBhvr>
                                    </p:animRot>
                                    <p:animRot by="-240000">
                                      <p:cBhvr>
                                        <p:cTn id="28" dur="200" fill="hold">
                                          <p:stCondLst>
                                            <p:cond delay="200"/>
                                          </p:stCondLst>
                                        </p:cTn>
                                        <p:tgtEl>
                                          <p:spTgt spid="14"/>
                                        </p:tgtEl>
                                        <p:attrNameLst>
                                          <p:attrName>r</p:attrName>
                                        </p:attrNameLst>
                                      </p:cBhvr>
                                    </p:animRot>
                                    <p:animRot by="240000">
                                      <p:cBhvr>
                                        <p:cTn id="29" dur="200" fill="hold">
                                          <p:stCondLst>
                                            <p:cond delay="400"/>
                                          </p:stCondLst>
                                        </p:cTn>
                                        <p:tgtEl>
                                          <p:spTgt spid="14"/>
                                        </p:tgtEl>
                                        <p:attrNameLst>
                                          <p:attrName>r</p:attrName>
                                        </p:attrNameLst>
                                      </p:cBhvr>
                                    </p:animRot>
                                    <p:animRot by="-240000">
                                      <p:cBhvr>
                                        <p:cTn id="30" dur="200" fill="hold">
                                          <p:stCondLst>
                                            <p:cond delay="600"/>
                                          </p:stCondLst>
                                        </p:cTn>
                                        <p:tgtEl>
                                          <p:spTgt spid="14"/>
                                        </p:tgtEl>
                                        <p:attrNameLst>
                                          <p:attrName>r</p:attrName>
                                        </p:attrNameLst>
                                      </p:cBhvr>
                                    </p:animRot>
                                    <p:animRot by="120000">
                                      <p:cBhvr>
                                        <p:cTn id="31" dur="200" fill="hold">
                                          <p:stCondLst>
                                            <p:cond delay="800"/>
                                          </p:stCondLst>
                                        </p:cTn>
                                        <p:tgtEl>
                                          <p:spTgt spid="14"/>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5"/>
                                        </p:tgtEl>
                                        <p:attrNameLst>
                                          <p:attrName>r</p:attrName>
                                        </p:attrNameLst>
                                      </p:cBhvr>
                                    </p:animRot>
                                    <p:animRot by="-240000">
                                      <p:cBhvr>
                                        <p:cTn id="34" dur="200" fill="hold">
                                          <p:stCondLst>
                                            <p:cond delay="200"/>
                                          </p:stCondLst>
                                        </p:cTn>
                                        <p:tgtEl>
                                          <p:spTgt spid="15"/>
                                        </p:tgtEl>
                                        <p:attrNameLst>
                                          <p:attrName>r</p:attrName>
                                        </p:attrNameLst>
                                      </p:cBhvr>
                                    </p:animRot>
                                    <p:animRot by="240000">
                                      <p:cBhvr>
                                        <p:cTn id="35" dur="200" fill="hold">
                                          <p:stCondLst>
                                            <p:cond delay="400"/>
                                          </p:stCondLst>
                                        </p:cTn>
                                        <p:tgtEl>
                                          <p:spTgt spid="15"/>
                                        </p:tgtEl>
                                        <p:attrNameLst>
                                          <p:attrName>r</p:attrName>
                                        </p:attrNameLst>
                                      </p:cBhvr>
                                    </p:animRot>
                                    <p:animRot by="-240000">
                                      <p:cBhvr>
                                        <p:cTn id="36" dur="200" fill="hold">
                                          <p:stCondLst>
                                            <p:cond delay="600"/>
                                          </p:stCondLst>
                                        </p:cTn>
                                        <p:tgtEl>
                                          <p:spTgt spid="15"/>
                                        </p:tgtEl>
                                        <p:attrNameLst>
                                          <p:attrName>r</p:attrName>
                                        </p:attrNameLst>
                                      </p:cBhvr>
                                    </p:animRot>
                                    <p:animRot by="120000">
                                      <p:cBhvr>
                                        <p:cTn id="37" dur="200" fill="hold">
                                          <p:stCondLst>
                                            <p:cond delay="800"/>
                                          </p:stCondLst>
                                        </p:cTn>
                                        <p:tgtEl>
                                          <p:spTgt spid="1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out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D6CC9451-92AC-4CBC-A286-DBC6E7750C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5" name="Rectangle 4">
            <a:extLst>
              <a:ext uri="{FF2B5EF4-FFF2-40B4-BE49-F238E27FC236}">
                <a16:creationId xmlns:a16="http://schemas.microsoft.com/office/drawing/2014/main" id="{69DFD35B-C5AA-4037-B7B3-C0238076C180}"/>
              </a:ext>
            </a:extLst>
          </p:cNvPr>
          <p:cNvSpPr/>
          <p:nvPr/>
        </p:nvSpPr>
        <p:spPr>
          <a:xfrm>
            <a:off x="3741081" y="482670"/>
            <a:ext cx="5396029"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C00000"/>
                </a:solidFill>
                <a:effectLst/>
                <a:latin typeface="UTM Swashes" panose="02040603050506020204" pitchFamily="18" charset="0"/>
              </a:rPr>
              <a:t>Cám ơn con !</a:t>
            </a:r>
            <a:endParaRPr lang="en-US" sz="9600" b="1" cap="none" spc="0">
              <a:ln w="3175">
                <a:solidFill>
                  <a:srgbClr val="C00000"/>
                </a:solidFill>
                <a:prstDash val="solid"/>
              </a:ln>
              <a:solidFill>
                <a:srgbClr val="C00000"/>
              </a:solidFill>
              <a:effectLst/>
              <a:latin typeface="UTM Swashes" panose="02040603050506020204" pitchFamily="18" charset="0"/>
            </a:endParaRPr>
          </a:p>
        </p:txBody>
      </p:sp>
      <p:pic>
        <p:nvPicPr>
          <p:cNvPr id="6" name="Picture 2">
            <a:extLst>
              <a:ext uri="{FF2B5EF4-FFF2-40B4-BE49-F238E27FC236}">
                <a16:creationId xmlns:a16="http://schemas.microsoft.com/office/drawing/2014/main" id="{36C2C0B1-C6ED-4D53-9DCC-3B65A9072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43D92E-A8D5-432F-A8E8-83D0CE001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89 Happy Birthday Teacher Illustrations &amp;amp; Clip Art - iStock">
            <a:extLst>
              <a:ext uri="{FF2B5EF4-FFF2-40B4-BE49-F238E27FC236}">
                <a16:creationId xmlns:a16="http://schemas.microsoft.com/office/drawing/2014/main" id="{7B2DFF92-4391-4DDC-BC00-8D53AA2E21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824" b="97549" l="0" r="100000">
                        <a14:foregroundMark x1="15686" y1="33333" x2="20915" y2="40686"/>
                        <a14:foregroundMark x1="27124" y1="31863" x2="30556" y2="39706"/>
                        <a14:foregroundMark x1="53431" y1="56536" x2="61928" y2="65033"/>
                        <a14:foregroundMark x1="83170" y1="40523" x2="73203" y2="73529"/>
                        <a14:foregroundMark x1="48366" y1="47876" x2="48366" y2="47876"/>
                        <a14:foregroundMark x1="48366" y1="47876" x2="49346" y2="48203"/>
                        <a14:foregroundMark x1="57516" y1="45098" x2="55065" y2="50163"/>
                        <a14:foregroundMark x1="60948" y1="45588" x2="61928" y2="48366"/>
                        <a14:foregroundMark x1="61438" y1="53758" x2="65196" y2="54248"/>
                        <a14:foregroundMark x1="65196" y1="54248" x2="64379" y2="67157"/>
                        <a14:foregroundMark x1="74183" y1="32353" x2="91013" y2="39542"/>
                        <a14:foregroundMark x1="84804" y1="59150" x2="78431" y2="66667"/>
                        <a14:foregroundMark x1="70915" y1="57190" x2="72222" y2="60621"/>
                        <a14:foregroundMark x1="72876" y1="71405" x2="73203" y2="77941"/>
                      </a14:backgroundRemoval>
                    </a14:imgEffect>
                  </a14:imgLayer>
                </a14:imgProps>
              </a:ext>
              <a:ext uri="{28A0092B-C50C-407E-A947-70E740481C1C}">
                <a14:useLocalDpi xmlns:a14="http://schemas.microsoft.com/office/drawing/2010/main" val="0"/>
              </a:ext>
            </a:extLst>
          </a:blip>
          <a:srcRect/>
          <a:stretch>
            <a:fillRect/>
          </a:stretch>
        </p:blipFill>
        <p:spPr bwMode="auto">
          <a:xfrm>
            <a:off x="3307810" y="1267500"/>
            <a:ext cx="58293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8" name="Tieng-yeah-tre-con-www_nhacchuongvui_com (1)">
            <a:hlinkClick r:id="" action="ppaction://media"/>
            <a:extLst>
              <a:ext uri="{FF2B5EF4-FFF2-40B4-BE49-F238E27FC236}">
                <a16:creationId xmlns:a16="http://schemas.microsoft.com/office/drawing/2014/main" id="{BECDA915-CE5B-455D-B236-CC55D651F4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7235" y="6292851"/>
            <a:ext cx="406400" cy="406400"/>
          </a:xfrm>
          <a:prstGeom prst="rect">
            <a:avLst/>
          </a:prstGeom>
        </p:spPr>
      </p:pic>
    </p:spTree>
    <p:extLst>
      <p:ext uri="{BB962C8B-B14F-4D97-AF65-F5344CB8AC3E}">
        <p14:creationId xmlns:p14="http://schemas.microsoft.com/office/powerpoint/2010/main" val="399125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16" name="矩形 15">
            <a:extLst>
              <a:ext uri="{FF2B5EF4-FFF2-40B4-BE49-F238E27FC236}">
                <a16:creationId xmlns:a16="http://schemas.microsoft.com/office/drawing/2014/main" id="{2C93D964-3A70-4EE7-8E54-EECB6F0D6D07}"/>
              </a:ext>
            </a:extLst>
          </p:cNvPr>
          <p:cNvSpPr/>
          <p:nvPr/>
        </p:nvSpPr>
        <p:spPr>
          <a:xfrm>
            <a:off x="8013032" y="-300789"/>
            <a:ext cx="601579" cy="91239"/>
          </a:xfrm>
          <a:prstGeom prst="rect">
            <a:avLst/>
          </a:prstGeom>
          <a:solidFill>
            <a:srgbClr val="F5D8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1">
            <a:extLst>
              <a:ext uri="{FF2B5EF4-FFF2-40B4-BE49-F238E27FC236}">
                <a16:creationId xmlns:a16="http://schemas.microsoft.com/office/drawing/2014/main" id="{8419B2B7-1012-7F41-B6ED-E4CCE2A7D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602077"/>
            <a:ext cx="5029206" cy="5029206"/>
          </a:xfrm>
          <a:prstGeom prst="rect">
            <a:avLst/>
          </a:prstGeom>
        </p:spPr>
      </p:pic>
      <p:pic>
        <p:nvPicPr>
          <p:cNvPr id="18" name="Picture 4">
            <a:extLst>
              <a:ext uri="{FF2B5EF4-FFF2-40B4-BE49-F238E27FC236}">
                <a16:creationId xmlns:a16="http://schemas.microsoft.com/office/drawing/2014/main" id="{385ECE86-A898-E549-B609-C870A4966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81644">
            <a:off x="-1674632" y="-597896"/>
            <a:ext cx="5532313" cy="75132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D5C661F-8FEC-49B9-9BDF-C75F725AE14C}"/>
              </a:ext>
            </a:extLst>
          </p:cNvPr>
          <p:cNvSpPr/>
          <p:nvPr/>
        </p:nvSpPr>
        <p:spPr>
          <a:xfrm>
            <a:off x="1294852" y="2379672"/>
            <a:ext cx="4993425" cy="1558095"/>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Liên hệ</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4412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50D8A7AB-7896-425D-AF49-B25622FDE1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3" name="Google Shape;709;p54">
            <a:extLst>
              <a:ext uri="{FF2B5EF4-FFF2-40B4-BE49-F238E27FC236}">
                <a16:creationId xmlns:a16="http://schemas.microsoft.com/office/drawing/2014/main" id="{EED355A2-7640-4E96-A157-47EBCCC462F1}"/>
              </a:ext>
            </a:extLst>
          </p:cNvPr>
          <p:cNvSpPr txBox="1">
            <a:spLocks/>
          </p:cNvSpPr>
          <p:nvPr/>
        </p:nvSpPr>
        <p:spPr>
          <a:xfrm>
            <a:off x="4364296" y="2726979"/>
            <a:ext cx="3463408" cy="532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r>
              <a:rPr lang="vi-VN" sz="2800" b="1" kern="0">
                <a:solidFill>
                  <a:srgbClr val="44546A"/>
                </a:solidFill>
                <a:latin typeface="+mj-lt"/>
                <a:ea typeface="Tahoma" pitchFamily="34" charset="0"/>
                <a:cs typeface="Tahoma" pitchFamily="34" charset="0"/>
              </a:rPr>
              <a:t>Video liên hệ</a:t>
            </a:r>
            <a:endParaRPr lang="vi-VN" sz="2800" b="1" kern="0" dirty="0">
              <a:solidFill>
                <a:srgbClr val="44546A"/>
              </a:solidFill>
              <a:latin typeface="+mj-lt"/>
              <a:ea typeface="Tahoma" pitchFamily="34" charset="0"/>
              <a:cs typeface="Tahoma" pitchFamily="34" charset="0"/>
            </a:endParaRPr>
          </a:p>
        </p:txBody>
      </p:sp>
    </p:spTree>
    <p:extLst>
      <p:ext uri="{BB962C8B-B14F-4D97-AF65-F5344CB8AC3E}">
        <p14:creationId xmlns:p14="http://schemas.microsoft.com/office/powerpoint/2010/main" val="32275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9" name="Picture 8">
            <a:extLst>
              <a:ext uri="{FF2B5EF4-FFF2-40B4-BE49-F238E27FC236}">
                <a16:creationId xmlns:a16="http://schemas.microsoft.com/office/drawing/2014/main" id="{B91675F1-5E1F-974D-BCA0-DC1542FEA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39" t="20536" r="50000" b="21473"/>
          <a:stretch/>
        </p:blipFill>
        <p:spPr>
          <a:xfrm>
            <a:off x="715091" y="3942951"/>
            <a:ext cx="1949559" cy="2675239"/>
          </a:xfrm>
          <a:prstGeom prst="rect">
            <a:avLst/>
          </a:prstGeom>
        </p:spPr>
      </p:pic>
      <p:pic>
        <p:nvPicPr>
          <p:cNvPr id="10" name="Picture 9">
            <a:extLst>
              <a:ext uri="{FF2B5EF4-FFF2-40B4-BE49-F238E27FC236}">
                <a16:creationId xmlns:a16="http://schemas.microsoft.com/office/drawing/2014/main" id="{6BA4AB07-5E6E-054D-9A29-127A7C9215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6" t="20536" r="4643" b="21473"/>
          <a:stretch/>
        </p:blipFill>
        <p:spPr>
          <a:xfrm>
            <a:off x="9658696" y="2906211"/>
            <a:ext cx="1949559" cy="2675239"/>
          </a:xfrm>
          <a:prstGeom prst="rect">
            <a:avLst/>
          </a:prstGeom>
        </p:spPr>
      </p:pic>
      <p:sp>
        <p:nvSpPr>
          <p:cNvPr id="18" name="云形 26">
            <a:extLst>
              <a:ext uri="{FF2B5EF4-FFF2-40B4-BE49-F238E27FC236}">
                <a16:creationId xmlns:a16="http://schemas.microsoft.com/office/drawing/2014/main" id="{CCFAB808-6F66-834A-B558-F61B5DC868A0}"/>
              </a:ext>
            </a:extLst>
          </p:cNvPr>
          <p:cNvSpPr/>
          <p:nvPr/>
        </p:nvSpPr>
        <p:spPr>
          <a:xfrm>
            <a:off x="1325165" y="1712885"/>
            <a:ext cx="5276954" cy="2675239"/>
          </a:xfrm>
          <a:prstGeom prst="cloud">
            <a:avLst/>
          </a:prstGeom>
          <a:solidFill>
            <a:srgbClr val="7D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云形 16">
            <a:extLst>
              <a:ext uri="{FF2B5EF4-FFF2-40B4-BE49-F238E27FC236}">
                <a16:creationId xmlns:a16="http://schemas.microsoft.com/office/drawing/2014/main" id="{7EC88723-1E32-2541-95EF-7D88366C176E}"/>
              </a:ext>
            </a:extLst>
          </p:cNvPr>
          <p:cNvSpPr/>
          <p:nvPr/>
        </p:nvSpPr>
        <p:spPr>
          <a:xfrm>
            <a:off x="6356807" y="361949"/>
            <a:ext cx="5501553" cy="3078668"/>
          </a:xfrm>
          <a:prstGeom prst="cloud">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E5C71"/>
              </a:solidFill>
            </a:endParaRPr>
          </a:p>
        </p:txBody>
      </p:sp>
      <p:sp>
        <p:nvSpPr>
          <p:cNvPr id="15" name="Text Box 5">
            <a:extLst>
              <a:ext uri="{FF2B5EF4-FFF2-40B4-BE49-F238E27FC236}">
                <a16:creationId xmlns:a16="http://schemas.microsoft.com/office/drawing/2014/main" id="{15819AB2-02A2-2D49-9E63-DBDC94FDA309}"/>
              </a:ext>
            </a:extLst>
          </p:cNvPr>
          <p:cNvSpPr txBox="1">
            <a:spLocks noChangeArrowheads="1"/>
          </p:cNvSpPr>
          <p:nvPr/>
        </p:nvSpPr>
        <p:spPr bwMode="auto">
          <a:xfrm>
            <a:off x="1703556" y="2189305"/>
            <a:ext cx="45201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vi-VN" altLang="en-VN" sz="3200" b="1">
                <a:solidFill>
                  <a:schemeClr val="bg1"/>
                </a:solidFill>
                <a:latin typeface="Times New Roman" panose="02020603050405020304" pitchFamily="18" charset="0"/>
                <a:cs typeface="Times New Roman" panose="02020603050405020304" pitchFamily="18" charset="0"/>
              </a:rPr>
              <a:t>Chúng mình có thể làm gì để giúp đỡ các bạn trong làng trẻ SOS </a:t>
            </a:r>
            <a:r>
              <a:rPr lang="en-US" altLang="en-VN" sz="3200" b="1">
                <a:solidFill>
                  <a:schemeClr val="bg1"/>
                </a:solidFill>
                <a:latin typeface="Times New Roman" panose="02020603050405020304" pitchFamily="18" charset="0"/>
                <a:cs typeface="Times New Roman" panose="02020603050405020304" pitchFamily="18" charset="0"/>
              </a:rPr>
              <a:t>?</a:t>
            </a:r>
            <a:endParaRPr lang="en-US" altLang="en-VN" sz="3200" b="1" dirty="0">
              <a:solidFill>
                <a:schemeClr val="bg1"/>
              </a:solidFill>
              <a:latin typeface="Times New Roman" panose="02020603050405020304" pitchFamily="18" charset="0"/>
              <a:cs typeface="Times New Roman" panose="02020603050405020304" pitchFamily="18" charset="0"/>
            </a:endParaRPr>
          </a:p>
        </p:txBody>
      </p:sp>
      <p:sp>
        <p:nvSpPr>
          <p:cNvPr id="16" name="Text Box 6">
            <a:extLst>
              <a:ext uri="{FF2B5EF4-FFF2-40B4-BE49-F238E27FC236}">
                <a16:creationId xmlns:a16="http://schemas.microsoft.com/office/drawing/2014/main" id="{57BB62AE-FDF1-D543-9981-991AAC3F933D}"/>
              </a:ext>
            </a:extLst>
          </p:cNvPr>
          <p:cNvSpPr txBox="1">
            <a:spLocks noChangeArrowheads="1"/>
          </p:cNvSpPr>
          <p:nvPr/>
        </p:nvSpPr>
        <p:spPr bwMode="auto">
          <a:xfrm>
            <a:off x="6980510" y="782553"/>
            <a:ext cx="447576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altLang="en-VN" sz="2200" b="1">
                <a:solidFill>
                  <a:srgbClr val="4E5C71"/>
                </a:solidFill>
                <a:latin typeface="Times New Roman" panose="02020603050405020304" pitchFamily="18" charset="0"/>
                <a:cs typeface="Times New Roman" panose="02020603050405020304" pitchFamily="18" charset="0"/>
              </a:rPr>
              <a:t>Chia sẻ và yêu thương với các bạn nhỏ có hoàn cảnh khó khăn qua Quỹ yêu thương từ chương tình của làng SOS hoặc các phong trào do Liên Đội phát động như: Kế hoạch nhỏ, Nụ cười hồng, ...</a:t>
            </a:r>
            <a:endParaRPr lang="en-US" altLang="en-VN" sz="2200" b="1" dirty="0">
              <a:solidFill>
                <a:srgbClr val="4E5C71"/>
              </a:solidFill>
              <a:latin typeface="Times New Roman" panose="02020603050405020304" pitchFamily="18" charset="0"/>
              <a:cs typeface="Times New Roman" panose="02020603050405020304" pitchFamily="18" charset="0"/>
            </a:endParaRPr>
          </a:p>
        </p:txBody>
      </p:sp>
      <p:pic>
        <p:nvPicPr>
          <p:cNvPr id="17" name="Picture 2">
            <a:extLst>
              <a:ext uri="{FF2B5EF4-FFF2-40B4-BE49-F238E27FC236}">
                <a16:creationId xmlns:a16="http://schemas.microsoft.com/office/drawing/2014/main" id="{7846C22C-EEA6-40DB-8011-7D834DF7E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26897">
            <a:off x="372247" y="-1392784"/>
            <a:ext cx="3793305" cy="51515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987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D65C0D-346D-4BF1-9296-7BDB1283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229935D-AC83-4B5C-90C5-C91AF0359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3" name="组合 32">
            <a:extLst>
              <a:ext uri="{FF2B5EF4-FFF2-40B4-BE49-F238E27FC236}">
                <a16:creationId xmlns:a16="http://schemas.microsoft.com/office/drawing/2014/main" id="{2029B9D4-4895-4C38-AAEB-E59E13DB83FE}"/>
              </a:ext>
            </a:extLst>
          </p:cNvPr>
          <p:cNvGrpSpPr/>
          <p:nvPr/>
        </p:nvGrpSpPr>
        <p:grpSpPr>
          <a:xfrm>
            <a:off x="-1114208" y="5898845"/>
            <a:ext cx="13866233" cy="1118941"/>
            <a:chOff x="392368" y="5805416"/>
            <a:chExt cx="11481220" cy="1052584"/>
          </a:xfrm>
        </p:grpSpPr>
        <p:pic>
          <p:nvPicPr>
            <p:cNvPr id="34" name="图片 33">
              <a:extLst>
                <a:ext uri="{FF2B5EF4-FFF2-40B4-BE49-F238E27FC236}">
                  <a16:creationId xmlns:a16="http://schemas.microsoft.com/office/drawing/2014/main" id="{1B3252E2-0E7F-4740-8161-7CC4734B8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35" name="图片 34">
              <a:extLst>
                <a:ext uri="{FF2B5EF4-FFF2-40B4-BE49-F238E27FC236}">
                  <a16:creationId xmlns:a16="http://schemas.microsoft.com/office/drawing/2014/main" id="{4A0641FD-F2F2-448C-B63F-C596F52B5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36" name="图片 35">
              <a:extLst>
                <a:ext uri="{FF2B5EF4-FFF2-40B4-BE49-F238E27FC236}">
                  <a16:creationId xmlns:a16="http://schemas.microsoft.com/office/drawing/2014/main" id="{E123AE91-EA82-4860-8D24-45ED46E2A8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37" name="图片 36">
              <a:extLst>
                <a:ext uri="{FF2B5EF4-FFF2-40B4-BE49-F238E27FC236}">
                  <a16:creationId xmlns:a16="http://schemas.microsoft.com/office/drawing/2014/main" id="{4538163A-177E-4458-AF94-2B5495194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38" name="Google Shape;721;p56">
            <a:hlinkClick r:id="rId6" action="ppaction://hlinksldjump"/>
            <a:extLst>
              <a:ext uri="{FF2B5EF4-FFF2-40B4-BE49-F238E27FC236}">
                <a16:creationId xmlns:a16="http://schemas.microsoft.com/office/drawing/2014/main" id="{E2A5915B-B5ED-034B-8636-E3EC02312ED9}"/>
              </a:ext>
            </a:extLst>
          </p:cNvPr>
          <p:cNvSpPr/>
          <p:nvPr/>
        </p:nvSpPr>
        <p:spPr>
          <a:xfrm>
            <a:off x="686587" y="3199685"/>
            <a:ext cx="3222608" cy="2477363"/>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Xem lại</a:t>
            </a:r>
            <a:r>
              <a:rPr kumimoji="0" lang="vi-VN" sz="2400" b="1" i="0" u="none" strike="noStrike" kern="0" cap="none" spc="0" normalizeH="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bài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viết</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chính</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tả</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Người</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mẹ</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của</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51 </a:t>
            </a:r>
            <a:r>
              <a:rPr kumimoji="0" lang="en-US" sz="2400" b="1" i="0" u="none" strike="noStrike" kern="0" cap="none" spc="0" normalizeH="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đứa</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con</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a:t>
            </a:r>
            <a:endParaRPr kumimoji="0"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Lato"/>
            </a:endParaRPr>
          </a:p>
        </p:txBody>
      </p:sp>
      <p:sp>
        <p:nvSpPr>
          <p:cNvPr id="39" name="Google Shape;722;p56">
            <a:hlinkClick r:id="" action="ppaction://noaction"/>
            <a:extLst>
              <a:ext uri="{FF2B5EF4-FFF2-40B4-BE49-F238E27FC236}">
                <a16:creationId xmlns:a16="http://schemas.microsoft.com/office/drawing/2014/main" id="{1B68F4FA-BC9F-B540-9137-6E42393F83A4}"/>
              </a:ext>
            </a:extLst>
          </p:cNvPr>
          <p:cNvSpPr/>
          <p:nvPr/>
        </p:nvSpPr>
        <p:spPr>
          <a:xfrm>
            <a:off x="4526013" y="3192175"/>
            <a:ext cx="3222609" cy="2417877"/>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Ôn lại các bài tập vừa làm.</a:t>
            </a:r>
            <a:endPar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endParaRPr>
          </a:p>
        </p:txBody>
      </p:sp>
      <p:sp>
        <p:nvSpPr>
          <p:cNvPr id="40" name="Google Shape;745;p56">
            <a:hlinkClick r:id="rId7" action="ppaction://hlinksldjump"/>
            <a:extLst>
              <a:ext uri="{FF2B5EF4-FFF2-40B4-BE49-F238E27FC236}">
                <a16:creationId xmlns:a16="http://schemas.microsoft.com/office/drawing/2014/main" id="{D95C9DAE-1F8A-3246-802D-B8BD92967EDB}"/>
              </a:ext>
            </a:extLst>
          </p:cNvPr>
          <p:cNvSpPr/>
          <p:nvPr/>
        </p:nvSpPr>
        <p:spPr>
          <a:xfrm>
            <a:off x="1470234" y="2405425"/>
            <a:ext cx="1730700" cy="648000"/>
          </a:xfrm>
          <a:prstGeom prst="roundRect">
            <a:avLst>
              <a:gd name="adj" fmla="val 30219"/>
            </a:avLst>
          </a:prstGeom>
          <a:solidFill>
            <a:srgbClr val="F27FB2"/>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47;p56">
            <a:hlinkClick r:id="" action="ppaction://noaction"/>
            <a:extLst>
              <a:ext uri="{FF2B5EF4-FFF2-40B4-BE49-F238E27FC236}">
                <a16:creationId xmlns:a16="http://schemas.microsoft.com/office/drawing/2014/main" id="{6E3B2CF3-E43E-074A-9179-12409903240D}"/>
              </a:ext>
            </a:extLst>
          </p:cNvPr>
          <p:cNvSpPr/>
          <p:nvPr/>
        </p:nvSpPr>
        <p:spPr>
          <a:xfrm>
            <a:off x="9003801" y="2352047"/>
            <a:ext cx="1730700" cy="648000"/>
          </a:xfrm>
          <a:prstGeom prst="roundRect">
            <a:avLst>
              <a:gd name="adj" fmla="val 30219"/>
            </a:avLst>
          </a:prstGeom>
          <a:solidFill>
            <a:srgbClr val="61D8C4"/>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48;p56">
            <a:hlinkClick r:id="" action="ppaction://noaction"/>
            <a:extLst>
              <a:ext uri="{FF2B5EF4-FFF2-40B4-BE49-F238E27FC236}">
                <a16:creationId xmlns:a16="http://schemas.microsoft.com/office/drawing/2014/main" id="{ACB0C4C6-44F3-DD42-9853-9ABD42C83F3D}"/>
              </a:ext>
            </a:extLst>
          </p:cNvPr>
          <p:cNvSpPr/>
          <p:nvPr/>
        </p:nvSpPr>
        <p:spPr>
          <a:xfrm>
            <a:off x="5237401" y="2405425"/>
            <a:ext cx="1730700" cy="648000"/>
          </a:xfrm>
          <a:prstGeom prst="roundRect">
            <a:avLst>
              <a:gd name="adj" fmla="val 30219"/>
            </a:avLst>
          </a:prstGeom>
          <a:solidFill>
            <a:srgbClr val="FFB757"/>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Google Shape;749;p56">
            <a:extLst>
              <a:ext uri="{FF2B5EF4-FFF2-40B4-BE49-F238E27FC236}">
                <a16:creationId xmlns:a16="http://schemas.microsoft.com/office/drawing/2014/main" id="{9D4C396D-F919-D644-B4E4-43906E5C5A69}"/>
              </a:ext>
            </a:extLst>
          </p:cNvPr>
          <p:cNvSpPr txBox="1">
            <a:spLocks/>
          </p:cNvSpPr>
          <p:nvPr/>
        </p:nvSpPr>
        <p:spPr>
          <a:xfrm>
            <a:off x="1769990" y="2436573"/>
            <a:ext cx="1037755" cy="5945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01</a:t>
            </a:r>
          </a:p>
        </p:txBody>
      </p:sp>
      <p:sp>
        <p:nvSpPr>
          <p:cNvPr id="44" name="Google Shape;750;p56">
            <a:extLst>
              <a:ext uri="{FF2B5EF4-FFF2-40B4-BE49-F238E27FC236}">
                <a16:creationId xmlns:a16="http://schemas.microsoft.com/office/drawing/2014/main" id="{CCE7BBC2-4A44-2943-B469-5F4852890999}"/>
              </a:ext>
            </a:extLst>
          </p:cNvPr>
          <p:cNvSpPr txBox="1">
            <a:spLocks/>
          </p:cNvSpPr>
          <p:nvPr/>
        </p:nvSpPr>
        <p:spPr>
          <a:xfrm>
            <a:off x="5553015" y="2450232"/>
            <a:ext cx="1030923" cy="5498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02</a:t>
            </a:r>
          </a:p>
        </p:txBody>
      </p:sp>
      <p:sp>
        <p:nvSpPr>
          <p:cNvPr id="45" name="Google Shape;751;p56">
            <a:extLst>
              <a:ext uri="{FF2B5EF4-FFF2-40B4-BE49-F238E27FC236}">
                <a16:creationId xmlns:a16="http://schemas.microsoft.com/office/drawing/2014/main" id="{7ED79F29-4157-A946-9AC6-B92B8076E6C5}"/>
              </a:ext>
            </a:extLst>
          </p:cNvPr>
          <p:cNvSpPr txBox="1">
            <a:spLocks/>
          </p:cNvSpPr>
          <p:nvPr/>
        </p:nvSpPr>
        <p:spPr>
          <a:xfrm>
            <a:off x="9458860" y="2405425"/>
            <a:ext cx="921490"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03</a:t>
            </a:r>
          </a:p>
        </p:txBody>
      </p:sp>
      <p:sp>
        <p:nvSpPr>
          <p:cNvPr id="46" name="Google Shape;774;p56">
            <a:extLst>
              <a:ext uri="{FF2B5EF4-FFF2-40B4-BE49-F238E27FC236}">
                <a16:creationId xmlns:a16="http://schemas.microsoft.com/office/drawing/2014/main" id="{A3A88677-A1B2-A640-A11D-DF64601906A9}"/>
              </a:ext>
            </a:extLst>
          </p:cNvPr>
          <p:cNvSpPr/>
          <p:nvPr/>
        </p:nvSpPr>
        <p:spPr>
          <a:xfrm>
            <a:off x="2810142" y="1883690"/>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2;p56">
            <a:hlinkClick r:id="" action="ppaction://noaction"/>
            <a:extLst>
              <a:ext uri="{FF2B5EF4-FFF2-40B4-BE49-F238E27FC236}">
                <a16:creationId xmlns:a16="http://schemas.microsoft.com/office/drawing/2014/main" id="{5C2E2EB4-AC46-1A4B-AB48-E9FF4FBD6933}"/>
              </a:ext>
            </a:extLst>
          </p:cNvPr>
          <p:cNvSpPr/>
          <p:nvPr/>
        </p:nvSpPr>
        <p:spPr>
          <a:xfrm>
            <a:off x="8299085" y="3140495"/>
            <a:ext cx="3222608" cy="2372962"/>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algn="just"/>
            <a:r>
              <a:rPr lang="vi-VN" sz="2400" b="1">
                <a:solidFill>
                  <a:schemeClr val="tx2"/>
                </a:solidFill>
                <a:latin typeface="Times New Roman" panose="02020603050405020304" pitchFamily="18" charset="0"/>
                <a:cs typeface="Times New Roman" panose="02020603050405020304" pitchFamily="18" charset="0"/>
              </a:rPr>
              <a:t>Chuẩn bị bài chính tả mới : Ôn tập Học kì 1.</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49" name="Google Shape;774;p56">
            <a:extLst>
              <a:ext uri="{FF2B5EF4-FFF2-40B4-BE49-F238E27FC236}">
                <a16:creationId xmlns:a16="http://schemas.microsoft.com/office/drawing/2014/main" id="{420A6909-AC64-B244-B29B-2CACCB2605DE}"/>
              </a:ext>
            </a:extLst>
          </p:cNvPr>
          <p:cNvSpPr/>
          <p:nvPr/>
        </p:nvSpPr>
        <p:spPr>
          <a:xfrm>
            <a:off x="6514024" y="198613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74;p56">
            <a:extLst>
              <a:ext uri="{FF2B5EF4-FFF2-40B4-BE49-F238E27FC236}">
                <a16:creationId xmlns:a16="http://schemas.microsoft.com/office/drawing/2014/main" id="{AB19F181-C5E0-FC40-8691-5E8352640F99}"/>
              </a:ext>
            </a:extLst>
          </p:cNvPr>
          <p:cNvSpPr/>
          <p:nvPr/>
        </p:nvSpPr>
        <p:spPr>
          <a:xfrm>
            <a:off x="10213371" y="2023029"/>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Rectangle 21">
            <a:extLst>
              <a:ext uri="{FF2B5EF4-FFF2-40B4-BE49-F238E27FC236}">
                <a16:creationId xmlns:a16="http://schemas.microsoft.com/office/drawing/2014/main" id="{BF257296-274D-4F6E-999C-C84B6001DE1A}"/>
              </a:ext>
            </a:extLst>
          </p:cNvPr>
          <p:cNvSpPr/>
          <p:nvPr/>
        </p:nvSpPr>
        <p:spPr>
          <a:xfrm>
            <a:off x="4372303" y="730377"/>
            <a:ext cx="3606980" cy="931517"/>
          </a:xfrm>
          <a:prstGeom prst="rect">
            <a:avLst/>
          </a:prstGeom>
          <a:noFill/>
        </p:spPr>
        <p:txBody>
          <a:bodyPr wrap="none" lIns="91440" tIns="45720" rIns="91440" bIns="45720">
            <a:prstTxWarp prst="textPlain">
              <a:avLst/>
            </a:prstTxWarp>
            <a:spAutoFit/>
          </a:bodyPr>
          <a:lstStyle/>
          <a:p>
            <a:pPr algn="ctr"/>
            <a:r>
              <a:rPr lang="vi-VN" sz="5400" b="1" cap="none" spc="0">
                <a:ln w="28575">
                  <a:solidFill>
                    <a:srgbClr val="FFB3B3"/>
                  </a:solidFill>
                  <a:prstDash val="solid"/>
                </a:ln>
                <a:solidFill>
                  <a:srgbClr val="C4434C"/>
                </a:solidFill>
                <a:effectLst/>
                <a:latin typeface="UTM Showcard" panose="02040603050506020204" pitchFamily="18" charset="0"/>
              </a:rPr>
              <a:t>DẶN DÒ</a:t>
            </a:r>
            <a:endParaRPr lang="en-US" sz="54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49674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0-#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0-#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0-#ppt_w/2"/>
                                          </p:val>
                                        </p:tav>
                                        <p:tav tm="100000">
                                          <p:val>
                                            <p:strVal val="#ppt_x"/>
                                          </p:val>
                                        </p:tav>
                                      </p:tavLst>
                                    </p:anim>
                                    <p:anim calcmode="lin" valueType="num">
                                      <p:cBhvr additive="base">
                                        <p:cTn id="31" dur="500" fill="hold"/>
                                        <p:tgtEl>
                                          <p:spTgt spid="4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0-#ppt_w/2"/>
                                          </p:val>
                                        </p:tav>
                                        <p:tav tm="100000">
                                          <p:val>
                                            <p:strVal val="#ppt_x"/>
                                          </p:val>
                                        </p:tav>
                                      </p:tavLst>
                                    </p:anim>
                                    <p:anim calcmode="lin" valueType="num">
                                      <p:cBhvr additive="base">
                                        <p:cTn id="35" dur="500" fill="hold"/>
                                        <p:tgtEl>
                                          <p:spTgt spid="4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0-#ppt_w/2"/>
                                          </p:val>
                                        </p:tav>
                                        <p:tav tm="100000">
                                          <p:val>
                                            <p:strVal val="#ppt_x"/>
                                          </p:val>
                                        </p:tav>
                                      </p:tavLst>
                                    </p:anim>
                                    <p:anim calcmode="lin" valueType="num">
                                      <p:cBhvr additive="base">
                                        <p:cTn id="39" dur="500" fill="hold"/>
                                        <p:tgtEl>
                                          <p:spTgt spid="42"/>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0-#ppt_w/2"/>
                                          </p:val>
                                        </p:tav>
                                        <p:tav tm="100000">
                                          <p:val>
                                            <p:strVal val="#ppt_x"/>
                                          </p:val>
                                        </p:tav>
                                      </p:tavLst>
                                    </p:anim>
                                    <p:anim calcmode="lin" valueType="num">
                                      <p:cBhvr additive="base">
                                        <p:cTn id="4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0-#ppt_w/2"/>
                                          </p:val>
                                        </p:tav>
                                        <p:tav tm="100000">
                                          <p:val>
                                            <p:strVal val="#ppt_x"/>
                                          </p:val>
                                        </p:tav>
                                      </p:tavLst>
                                    </p:anim>
                                    <p:anim calcmode="lin" valueType="num">
                                      <p:cBhvr additive="base">
                                        <p:cTn id="49" dur="500" fill="hold"/>
                                        <p:tgtEl>
                                          <p:spTgt spid="4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0-#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0-#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p:bldP spid="44" grpId="0"/>
      <p:bldP spid="45" grpId="0"/>
      <p:bldP spid="46" grpId="0" animBg="1"/>
      <p:bldP spid="47" grpId="0" animBg="1"/>
      <p:bldP spid="49" grpId="0" animBg="1"/>
      <p:bldP spid="50"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D65C0D-346D-4BF1-9296-7BDB1283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229935D-AC83-4B5C-90C5-C91AF0359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3" name="组合 32">
            <a:extLst>
              <a:ext uri="{FF2B5EF4-FFF2-40B4-BE49-F238E27FC236}">
                <a16:creationId xmlns:a16="http://schemas.microsoft.com/office/drawing/2014/main" id="{2029B9D4-4895-4C38-AAEB-E59E13DB83FE}"/>
              </a:ext>
            </a:extLst>
          </p:cNvPr>
          <p:cNvGrpSpPr/>
          <p:nvPr/>
        </p:nvGrpSpPr>
        <p:grpSpPr>
          <a:xfrm>
            <a:off x="-1114208" y="5898845"/>
            <a:ext cx="13866233" cy="1118941"/>
            <a:chOff x="392368" y="5805416"/>
            <a:chExt cx="11481220" cy="1052584"/>
          </a:xfrm>
        </p:grpSpPr>
        <p:pic>
          <p:nvPicPr>
            <p:cNvPr id="34" name="图片 33">
              <a:extLst>
                <a:ext uri="{FF2B5EF4-FFF2-40B4-BE49-F238E27FC236}">
                  <a16:creationId xmlns:a16="http://schemas.microsoft.com/office/drawing/2014/main" id="{1B3252E2-0E7F-4740-8161-7CC4734B8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35" name="图片 34">
              <a:extLst>
                <a:ext uri="{FF2B5EF4-FFF2-40B4-BE49-F238E27FC236}">
                  <a16:creationId xmlns:a16="http://schemas.microsoft.com/office/drawing/2014/main" id="{4A0641FD-F2F2-448C-B63F-C596F52B5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36" name="图片 35">
              <a:extLst>
                <a:ext uri="{FF2B5EF4-FFF2-40B4-BE49-F238E27FC236}">
                  <a16:creationId xmlns:a16="http://schemas.microsoft.com/office/drawing/2014/main" id="{E123AE91-EA82-4860-8D24-45ED46E2A8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37" name="图片 36">
              <a:extLst>
                <a:ext uri="{FF2B5EF4-FFF2-40B4-BE49-F238E27FC236}">
                  <a16:creationId xmlns:a16="http://schemas.microsoft.com/office/drawing/2014/main" id="{4538163A-177E-4458-AF94-2B5495194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10" name="Google Shape;709;p54">
            <a:extLst>
              <a:ext uri="{FF2B5EF4-FFF2-40B4-BE49-F238E27FC236}">
                <a16:creationId xmlns:a16="http://schemas.microsoft.com/office/drawing/2014/main" id="{CA2EDE59-C10B-437F-999F-87DDDA63E45F}"/>
              </a:ext>
            </a:extLst>
          </p:cNvPr>
          <p:cNvSpPr txBox="1">
            <a:spLocks/>
          </p:cNvSpPr>
          <p:nvPr/>
        </p:nvSpPr>
        <p:spPr>
          <a:xfrm>
            <a:off x="4364296" y="2726979"/>
            <a:ext cx="3463408" cy="532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r>
              <a:rPr lang="vi-VN" sz="2800" b="1" kern="0">
                <a:solidFill>
                  <a:srgbClr val="44546A"/>
                </a:solidFill>
                <a:latin typeface="+mj-lt"/>
                <a:ea typeface="Tahoma" pitchFamily="34" charset="0"/>
                <a:cs typeface="Tahoma" pitchFamily="34" charset="0"/>
              </a:rPr>
              <a:t>Video khởi động</a:t>
            </a:r>
            <a:endParaRPr lang="vi-VN" sz="2800" b="1" kern="0" dirty="0">
              <a:solidFill>
                <a:srgbClr val="44546A"/>
              </a:solidFill>
              <a:latin typeface="+mj-lt"/>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1450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8B74571-DECD-4492-AA5D-776CC5F5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7" name="图片 6">
            <a:extLst>
              <a:ext uri="{FF2B5EF4-FFF2-40B4-BE49-F238E27FC236}">
                <a16:creationId xmlns:a16="http://schemas.microsoft.com/office/drawing/2014/main" id="{03895C57-8011-4B1D-9AAF-66F35A8B4D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20" name="组合 19">
            <a:extLst>
              <a:ext uri="{FF2B5EF4-FFF2-40B4-BE49-F238E27FC236}">
                <a16:creationId xmlns:a16="http://schemas.microsoft.com/office/drawing/2014/main" id="{037BEB9C-E3D2-4C77-9356-92052A52B1B5}"/>
              </a:ext>
            </a:extLst>
          </p:cNvPr>
          <p:cNvGrpSpPr/>
          <p:nvPr/>
        </p:nvGrpSpPr>
        <p:grpSpPr>
          <a:xfrm>
            <a:off x="-837117" y="5871411"/>
            <a:ext cx="13866233" cy="1118941"/>
            <a:chOff x="392368" y="5805416"/>
            <a:chExt cx="11481220" cy="1052584"/>
          </a:xfrm>
        </p:grpSpPr>
        <p:pic>
          <p:nvPicPr>
            <p:cNvPr id="15" name="图片 14">
              <a:extLst>
                <a:ext uri="{FF2B5EF4-FFF2-40B4-BE49-F238E27FC236}">
                  <a16:creationId xmlns:a16="http://schemas.microsoft.com/office/drawing/2014/main" id="{4110469E-9DAE-45FE-AE56-B86494D116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17" name="图片 16">
              <a:extLst>
                <a:ext uri="{FF2B5EF4-FFF2-40B4-BE49-F238E27FC236}">
                  <a16:creationId xmlns:a16="http://schemas.microsoft.com/office/drawing/2014/main" id="{9DBAB5DD-B93D-4047-9EE0-53675F3203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18" name="图片 17">
              <a:extLst>
                <a:ext uri="{FF2B5EF4-FFF2-40B4-BE49-F238E27FC236}">
                  <a16:creationId xmlns:a16="http://schemas.microsoft.com/office/drawing/2014/main" id="{ABAA3A81-24CC-46F4-AC88-7244370051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19" name="图片 18">
              <a:extLst>
                <a:ext uri="{FF2B5EF4-FFF2-40B4-BE49-F238E27FC236}">
                  <a16:creationId xmlns:a16="http://schemas.microsoft.com/office/drawing/2014/main" id="{15276DAB-A7B2-4DD2-BE75-3B2BFBB81B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1" name="文本框 20">
            <a:extLst>
              <a:ext uri="{FF2B5EF4-FFF2-40B4-BE49-F238E27FC236}">
                <a16:creationId xmlns:a16="http://schemas.microsoft.com/office/drawing/2014/main" id="{D4D4CF39-6FFE-49E4-A64D-D3D052FAFEA6}"/>
              </a:ext>
            </a:extLst>
          </p:cNvPr>
          <p:cNvSpPr txBox="1"/>
          <p:nvPr/>
        </p:nvSpPr>
        <p:spPr>
          <a:xfrm>
            <a:off x="720090" y="560070"/>
            <a:ext cx="765810" cy="571500"/>
          </a:xfrm>
          <a:prstGeom prst="rect">
            <a:avLst/>
          </a:prstGeom>
          <a:noFill/>
        </p:spPr>
        <p:txBody>
          <a:bodyPr wrap="square" rtlCol="0">
            <a:spAutoFit/>
          </a:bodyPr>
          <a:lstStyle/>
          <a:p>
            <a:endParaRPr lang="zh-CN" altLang="en-US" dirty="0"/>
          </a:p>
        </p:txBody>
      </p:sp>
      <p:pic>
        <p:nvPicPr>
          <p:cNvPr id="4098" name="Picture 2">
            <a:extLst>
              <a:ext uri="{FF2B5EF4-FFF2-40B4-BE49-F238E27FC236}">
                <a16:creationId xmlns:a16="http://schemas.microsoft.com/office/drawing/2014/main" id="{435C41DA-AEDF-7C4B-AFD7-3FFA33B03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0167" y="2708448"/>
            <a:ext cx="4169279" cy="44983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11B60D6-1286-6041-A0B0-B5BBC3247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81644">
            <a:off x="-1674632" y="-597896"/>
            <a:ext cx="5532313" cy="75132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1B7CFBD-49F2-894A-9253-E26A079DEA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572574" y="-44667"/>
            <a:ext cx="2722605" cy="25162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A019E7B-4D36-4C8B-A708-78E6D1773F05}"/>
              </a:ext>
            </a:extLst>
          </p:cNvPr>
          <p:cNvSpPr/>
          <p:nvPr/>
        </p:nvSpPr>
        <p:spPr>
          <a:xfrm>
            <a:off x="1485900" y="2194874"/>
            <a:ext cx="9068348" cy="1483667"/>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CHÚC CÁC BẠN HỌC TỐT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48630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8B74571-DECD-4492-AA5D-776CC5F51A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7" name="图片 6">
            <a:extLst>
              <a:ext uri="{FF2B5EF4-FFF2-40B4-BE49-F238E27FC236}">
                <a16:creationId xmlns:a16="http://schemas.microsoft.com/office/drawing/2014/main" id="{03895C57-8011-4B1D-9AAF-66F35A8B4D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20" name="组合 19">
            <a:extLst>
              <a:ext uri="{FF2B5EF4-FFF2-40B4-BE49-F238E27FC236}">
                <a16:creationId xmlns:a16="http://schemas.microsoft.com/office/drawing/2014/main" id="{037BEB9C-E3D2-4C77-9356-92052A52B1B5}"/>
              </a:ext>
            </a:extLst>
          </p:cNvPr>
          <p:cNvGrpSpPr/>
          <p:nvPr/>
        </p:nvGrpSpPr>
        <p:grpSpPr>
          <a:xfrm>
            <a:off x="-837117" y="5901315"/>
            <a:ext cx="13866233" cy="1118941"/>
            <a:chOff x="392368" y="5805416"/>
            <a:chExt cx="11481220" cy="1052584"/>
          </a:xfrm>
        </p:grpSpPr>
        <p:pic>
          <p:nvPicPr>
            <p:cNvPr id="15" name="图片 14">
              <a:extLst>
                <a:ext uri="{FF2B5EF4-FFF2-40B4-BE49-F238E27FC236}">
                  <a16:creationId xmlns:a16="http://schemas.microsoft.com/office/drawing/2014/main" id="{4110469E-9DAE-45FE-AE56-B86494D116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17" name="图片 16">
              <a:extLst>
                <a:ext uri="{FF2B5EF4-FFF2-40B4-BE49-F238E27FC236}">
                  <a16:creationId xmlns:a16="http://schemas.microsoft.com/office/drawing/2014/main" id="{9DBAB5DD-B93D-4047-9EE0-53675F3203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18" name="图片 17">
              <a:extLst>
                <a:ext uri="{FF2B5EF4-FFF2-40B4-BE49-F238E27FC236}">
                  <a16:creationId xmlns:a16="http://schemas.microsoft.com/office/drawing/2014/main" id="{ABAA3A81-24CC-46F4-AC88-7244370051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19" name="图片 18">
              <a:extLst>
                <a:ext uri="{FF2B5EF4-FFF2-40B4-BE49-F238E27FC236}">
                  <a16:creationId xmlns:a16="http://schemas.microsoft.com/office/drawing/2014/main" id="{15276DAB-A7B2-4DD2-BE75-3B2BFBB81B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1" name="文本框 20">
            <a:extLst>
              <a:ext uri="{FF2B5EF4-FFF2-40B4-BE49-F238E27FC236}">
                <a16:creationId xmlns:a16="http://schemas.microsoft.com/office/drawing/2014/main" id="{D4D4CF39-6FFE-49E4-A64D-D3D052FAFEA6}"/>
              </a:ext>
            </a:extLst>
          </p:cNvPr>
          <p:cNvSpPr txBox="1"/>
          <p:nvPr/>
        </p:nvSpPr>
        <p:spPr>
          <a:xfrm>
            <a:off x="720090" y="560070"/>
            <a:ext cx="765810" cy="571500"/>
          </a:xfrm>
          <a:prstGeom prst="rect">
            <a:avLst/>
          </a:prstGeom>
          <a:noFill/>
        </p:spPr>
        <p:txBody>
          <a:bodyPr wrap="square" rtlCol="0">
            <a:spAutoFit/>
          </a:bodyPr>
          <a:lstStyle/>
          <a:p>
            <a:endParaRPr lang="zh-CN" altLang="en-US" dirty="0"/>
          </a:p>
        </p:txBody>
      </p:sp>
      <p:pic>
        <p:nvPicPr>
          <p:cNvPr id="2" name="5cd9a03a1fe9c">
            <a:hlinkClick r:id="" action="ppaction://media"/>
            <a:extLst>
              <a:ext uri="{FF2B5EF4-FFF2-40B4-BE49-F238E27FC236}">
                <a16:creationId xmlns:a16="http://schemas.microsoft.com/office/drawing/2014/main" id="{25E4D098-5041-4C89-B6A0-809DC4BC5D2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516462" y="-690810"/>
            <a:ext cx="609600" cy="609600"/>
          </a:xfrm>
          <a:prstGeom prst="rect">
            <a:avLst/>
          </a:prstGeom>
        </p:spPr>
      </p:pic>
      <p:sp>
        <p:nvSpPr>
          <p:cNvPr id="27" name="Google Shape;709;p54">
            <a:extLst>
              <a:ext uri="{FF2B5EF4-FFF2-40B4-BE49-F238E27FC236}">
                <a16:creationId xmlns:a16="http://schemas.microsoft.com/office/drawing/2014/main" id="{1DF3D887-EC8E-F145-B4DB-B291637A573B}"/>
              </a:ext>
            </a:extLst>
          </p:cNvPr>
          <p:cNvSpPr txBox="1">
            <a:spLocks/>
          </p:cNvSpPr>
          <p:nvPr/>
        </p:nvSpPr>
        <p:spPr>
          <a:xfrm>
            <a:off x="4420189" y="5327939"/>
            <a:ext cx="3463408" cy="532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r>
              <a:rPr lang="vi-VN" sz="2800" b="1" kern="0" dirty="0">
                <a:solidFill>
                  <a:srgbClr val="4E5C71"/>
                </a:solidFill>
                <a:latin typeface="+mj-lt"/>
                <a:ea typeface="Tahoma" pitchFamily="34" charset="0"/>
                <a:cs typeface="Tahoma" pitchFamily="34" charset="0"/>
              </a:rPr>
              <a:t>Thực hiện: EduFive</a:t>
            </a:r>
          </a:p>
        </p:txBody>
      </p:sp>
      <p:sp>
        <p:nvSpPr>
          <p:cNvPr id="29" name="Google Shape;709;p54">
            <a:extLst>
              <a:ext uri="{FF2B5EF4-FFF2-40B4-BE49-F238E27FC236}">
                <a16:creationId xmlns:a16="http://schemas.microsoft.com/office/drawing/2014/main" id="{D0F0857D-7508-6B42-89DF-C3D8BD921ED7}"/>
              </a:ext>
            </a:extLst>
          </p:cNvPr>
          <p:cNvSpPr txBox="1">
            <a:spLocks/>
          </p:cNvSpPr>
          <p:nvPr/>
        </p:nvSpPr>
        <p:spPr>
          <a:xfrm>
            <a:off x="4449362" y="740640"/>
            <a:ext cx="2706694" cy="4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buClr>
                <a:srgbClr val="000000"/>
              </a:buClr>
            </a:pPr>
            <a:r>
              <a:rPr lang="vi-VN" sz="2800" b="1" kern="0" dirty="0">
                <a:solidFill>
                  <a:schemeClr val="tx2"/>
                </a:solidFill>
                <a:latin typeface="Times New Roman" panose="02020603050405020304" pitchFamily="18" charset="0"/>
                <a:ea typeface="Tahoma" pitchFamily="34" charset="0"/>
                <a:cs typeface="Times New Roman" panose="02020603050405020304" pitchFamily="18" charset="0"/>
              </a:rPr>
              <a:t>CHÍNH TẢ 5</a:t>
            </a:r>
          </a:p>
        </p:txBody>
      </p:sp>
      <p:sp>
        <p:nvSpPr>
          <p:cNvPr id="16" name="Google Shape;709;p54">
            <a:extLst>
              <a:ext uri="{FF2B5EF4-FFF2-40B4-BE49-F238E27FC236}">
                <a16:creationId xmlns:a16="http://schemas.microsoft.com/office/drawing/2014/main" id="{DC053CA0-B7CE-AA45-8074-DCE31A8C9503}"/>
              </a:ext>
            </a:extLst>
          </p:cNvPr>
          <p:cNvSpPr txBox="1">
            <a:spLocks/>
          </p:cNvSpPr>
          <p:nvPr/>
        </p:nvSpPr>
        <p:spPr>
          <a:xfrm>
            <a:off x="4212038" y="1388741"/>
            <a:ext cx="3423386" cy="824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buClr>
                <a:srgbClr val="000000"/>
              </a:buClr>
            </a:pPr>
            <a:r>
              <a:rPr lang="vi-VN" sz="4800" b="1" kern="0" dirty="0">
                <a:solidFill>
                  <a:schemeClr val="tx2"/>
                </a:solidFill>
                <a:latin typeface="Times New Roman" panose="02020603050405020304" pitchFamily="18" charset="0"/>
                <a:ea typeface="Tahoma" pitchFamily="34" charset="0"/>
                <a:cs typeface="Times New Roman" panose="02020603050405020304" pitchFamily="18" charset="0"/>
              </a:rPr>
              <a:t>Nghe - viết </a:t>
            </a:r>
          </a:p>
        </p:txBody>
      </p:sp>
      <p:pic>
        <p:nvPicPr>
          <p:cNvPr id="1026" name="Picture 2">
            <a:extLst>
              <a:ext uri="{FF2B5EF4-FFF2-40B4-BE49-F238E27FC236}">
                <a16:creationId xmlns:a16="http://schemas.microsoft.com/office/drawing/2014/main" id="{7C2B86C6-F13E-ED48-AB65-A6F61DA2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9695263" y="-347665"/>
            <a:ext cx="2663915" cy="2462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F0F5D4-885B-7A44-A259-539289970F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086" y="2807384"/>
            <a:ext cx="4063625" cy="4384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BF1264-E6B4-AE4F-8B65-0384CF30483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44290">
            <a:off x="-469853" y="-583011"/>
            <a:ext cx="2788189" cy="37865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F9CC30-0283-41C6-8502-4930286C17F0}"/>
              </a:ext>
            </a:extLst>
          </p:cNvPr>
          <p:cNvSpPr/>
          <p:nvPr/>
        </p:nvSpPr>
        <p:spPr>
          <a:xfrm>
            <a:off x="1626448" y="2429042"/>
            <a:ext cx="9569282" cy="1075342"/>
          </a:xfrm>
          <a:prstGeom prst="rect">
            <a:avLst/>
          </a:prstGeom>
          <a:noFill/>
        </p:spPr>
        <p:txBody>
          <a:bodyPr wrap="none" lIns="91440" tIns="45720" rIns="91440" bIns="45720">
            <a:prstTxWarp prst="textPlain">
              <a:avLst/>
            </a:prstTxWarp>
            <a:spAutoFit/>
          </a:bodyPr>
          <a:lstStyle/>
          <a:p>
            <a:pPr algn="ctr"/>
            <a:r>
              <a:rPr lang="vi-VN" sz="6600" b="1" cap="none" spc="0">
                <a:ln w="28575">
                  <a:solidFill>
                    <a:srgbClr val="FFB3B3"/>
                  </a:solidFill>
                  <a:prstDash val="solid"/>
                </a:ln>
                <a:solidFill>
                  <a:srgbClr val="C4434C"/>
                </a:solidFill>
                <a:effectLst/>
                <a:latin typeface="UTM Showcard" panose="02040603050506020204" pitchFamily="18" charset="0"/>
              </a:rPr>
              <a:t>NGƯỜI MẸ CỦA 51 ĐỨA CON</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pic>
        <p:nvPicPr>
          <p:cNvPr id="22" name="图片 4">
            <a:extLst>
              <a:ext uri="{FF2B5EF4-FFF2-40B4-BE49-F238E27FC236}">
                <a16:creationId xmlns:a16="http://schemas.microsoft.com/office/drawing/2014/main" id="{51614C37-5CD8-4B5E-881D-998B9C7DF3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6174" b="14176"/>
          <a:stretch/>
        </p:blipFill>
        <p:spPr>
          <a:xfrm flipH="1">
            <a:off x="7823402" y="2982253"/>
            <a:ext cx="4367756" cy="4056722"/>
          </a:xfrm>
          <a:prstGeom prst="rect">
            <a:avLst/>
          </a:prstGeom>
        </p:spPr>
      </p:pic>
    </p:spTree>
    <p:custDataLst>
      <p:tags r:id="rId1"/>
    </p:custDataLst>
    <p:extLst>
      <p:ext uri="{BB962C8B-B14F-4D97-AF65-F5344CB8AC3E}">
        <p14:creationId xmlns:p14="http://schemas.microsoft.com/office/powerpoint/2010/main" val="181183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 calcmode="lin" valueType="num">
                                      <p:cBhvr>
                                        <p:cTn id="18"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2"/>
                </p:tgtEl>
              </p:cMediaNode>
            </p:audio>
          </p:childTnLst>
        </p:cTn>
      </p:par>
    </p:tnLst>
    <p:bldLst>
      <p:bldP spid="27" grpId="0" build="p"/>
      <p:bldP spid="29" grpId="0"/>
      <p:bldP spid="16" grpId="0"/>
      <p:bldP spid="3" grpId="0"/>
    </p:bldLst>
  </p:timing>
  <p:extLst>
    <p:ext uri="{E180D4A7-C9FB-4DFB-919C-405C955672EB}">
      <p14:showEvtLst xmlns:p14="http://schemas.microsoft.com/office/powerpoint/2010/main">
        <p14:playEvt time="606"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D65C0D-346D-4BF1-9296-7BDB1283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229935D-AC83-4B5C-90C5-C91AF0359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3" name="组合 32">
            <a:extLst>
              <a:ext uri="{FF2B5EF4-FFF2-40B4-BE49-F238E27FC236}">
                <a16:creationId xmlns:a16="http://schemas.microsoft.com/office/drawing/2014/main" id="{2029B9D4-4895-4C38-AAEB-E59E13DB83FE}"/>
              </a:ext>
            </a:extLst>
          </p:cNvPr>
          <p:cNvGrpSpPr/>
          <p:nvPr/>
        </p:nvGrpSpPr>
        <p:grpSpPr>
          <a:xfrm>
            <a:off x="-1114208" y="5898845"/>
            <a:ext cx="13866233" cy="1118941"/>
            <a:chOff x="392368" y="5805416"/>
            <a:chExt cx="11481220" cy="1052584"/>
          </a:xfrm>
        </p:grpSpPr>
        <p:pic>
          <p:nvPicPr>
            <p:cNvPr id="34" name="图片 33">
              <a:extLst>
                <a:ext uri="{FF2B5EF4-FFF2-40B4-BE49-F238E27FC236}">
                  <a16:creationId xmlns:a16="http://schemas.microsoft.com/office/drawing/2014/main" id="{1B3252E2-0E7F-4740-8161-7CC4734B8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35" name="图片 34">
              <a:extLst>
                <a:ext uri="{FF2B5EF4-FFF2-40B4-BE49-F238E27FC236}">
                  <a16:creationId xmlns:a16="http://schemas.microsoft.com/office/drawing/2014/main" id="{4A0641FD-F2F2-448C-B63F-C596F52B5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36" name="图片 35">
              <a:extLst>
                <a:ext uri="{FF2B5EF4-FFF2-40B4-BE49-F238E27FC236}">
                  <a16:creationId xmlns:a16="http://schemas.microsoft.com/office/drawing/2014/main" id="{E123AE91-EA82-4860-8D24-45ED46E2A8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37" name="图片 36">
              <a:extLst>
                <a:ext uri="{FF2B5EF4-FFF2-40B4-BE49-F238E27FC236}">
                  <a16:creationId xmlns:a16="http://schemas.microsoft.com/office/drawing/2014/main" id="{4538163A-177E-4458-AF94-2B5495194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38" name="Google Shape;721;p56">
            <a:hlinkClick r:id="rId6" action="ppaction://hlinksldjump"/>
            <a:extLst>
              <a:ext uri="{FF2B5EF4-FFF2-40B4-BE49-F238E27FC236}">
                <a16:creationId xmlns:a16="http://schemas.microsoft.com/office/drawing/2014/main" id="{E2A5915B-B5ED-034B-8636-E3EC02312ED9}"/>
              </a:ext>
            </a:extLst>
          </p:cNvPr>
          <p:cNvSpPr/>
          <p:nvPr/>
        </p:nvSpPr>
        <p:spPr>
          <a:xfrm>
            <a:off x="648487" y="3367960"/>
            <a:ext cx="3222608" cy="2477363"/>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Hiểu</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nội</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dung </a:t>
            </a:r>
          </a:p>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bài</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viết</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chính</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tả</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Người</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mẹ</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của</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51 </a:t>
            </a:r>
            <a:r>
              <a:rPr kumimoji="0" lang="en-US" sz="2400" b="1" i="0" u="none" strike="noStrike" kern="0" cap="none" spc="0" normalizeH="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đứa</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con</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a:t>
            </a:r>
            <a:endParaRPr kumimoji="0"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Lato"/>
            </a:endParaRPr>
          </a:p>
        </p:txBody>
      </p:sp>
      <p:sp>
        <p:nvSpPr>
          <p:cNvPr id="39" name="Google Shape;722;p56">
            <a:hlinkClick r:id="" action="ppaction://noaction"/>
            <a:extLst>
              <a:ext uri="{FF2B5EF4-FFF2-40B4-BE49-F238E27FC236}">
                <a16:creationId xmlns:a16="http://schemas.microsoft.com/office/drawing/2014/main" id="{1B68F4FA-BC9F-B540-9137-6E42393F83A4}"/>
              </a:ext>
            </a:extLst>
          </p:cNvPr>
          <p:cNvSpPr/>
          <p:nvPr/>
        </p:nvSpPr>
        <p:spPr>
          <a:xfrm>
            <a:off x="4487913" y="3360450"/>
            <a:ext cx="3222609" cy="2417877"/>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Nghe -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viết</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và</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trình</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bày</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đúng</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hình</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thức</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đoạn</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văn</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xuôi</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a:t>
            </a:r>
          </a:p>
        </p:txBody>
      </p:sp>
      <p:sp>
        <p:nvSpPr>
          <p:cNvPr id="40" name="Google Shape;745;p56">
            <a:hlinkClick r:id="rId7" action="ppaction://hlinksldjump"/>
            <a:extLst>
              <a:ext uri="{FF2B5EF4-FFF2-40B4-BE49-F238E27FC236}">
                <a16:creationId xmlns:a16="http://schemas.microsoft.com/office/drawing/2014/main" id="{D95C9DAE-1F8A-3246-802D-B8BD92967EDB}"/>
              </a:ext>
            </a:extLst>
          </p:cNvPr>
          <p:cNvSpPr/>
          <p:nvPr/>
        </p:nvSpPr>
        <p:spPr>
          <a:xfrm>
            <a:off x="1432134" y="2573700"/>
            <a:ext cx="1730700" cy="648000"/>
          </a:xfrm>
          <a:prstGeom prst="roundRect">
            <a:avLst>
              <a:gd name="adj" fmla="val 30219"/>
            </a:avLst>
          </a:prstGeom>
          <a:solidFill>
            <a:srgbClr val="F27FB2"/>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47;p56">
            <a:hlinkClick r:id="" action="ppaction://noaction"/>
            <a:extLst>
              <a:ext uri="{FF2B5EF4-FFF2-40B4-BE49-F238E27FC236}">
                <a16:creationId xmlns:a16="http://schemas.microsoft.com/office/drawing/2014/main" id="{6E3B2CF3-E43E-074A-9179-12409903240D}"/>
              </a:ext>
            </a:extLst>
          </p:cNvPr>
          <p:cNvSpPr/>
          <p:nvPr/>
        </p:nvSpPr>
        <p:spPr>
          <a:xfrm>
            <a:off x="8965701" y="2520322"/>
            <a:ext cx="1730700" cy="648000"/>
          </a:xfrm>
          <a:prstGeom prst="roundRect">
            <a:avLst>
              <a:gd name="adj" fmla="val 30219"/>
            </a:avLst>
          </a:prstGeom>
          <a:solidFill>
            <a:srgbClr val="61D8C4"/>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48;p56">
            <a:hlinkClick r:id="" action="ppaction://noaction"/>
            <a:extLst>
              <a:ext uri="{FF2B5EF4-FFF2-40B4-BE49-F238E27FC236}">
                <a16:creationId xmlns:a16="http://schemas.microsoft.com/office/drawing/2014/main" id="{ACB0C4C6-44F3-DD42-9853-9ABD42C83F3D}"/>
              </a:ext>
            </a:extLst>
          </p:cNvPr>
          <p:cNvSpPr/>
          <p:nvPr/>
        </p:nvSpPr>
        <p:spPr>
          <a:xfrm>
            <a:off x="5199301" y="2573700"/>
            <a:ext cx="1730700" cy="648000"/>
          </a:xfrm>
          <a:prstGeom prst="roundRect">
            <a:avLst>
              <a:gd name="adj" fmla="val 30219"/>
            </a:avLst>
          </a:prstGeom>
          <a:solidFill>
            <a:srgbClr val="FFB757"/>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Google Shape;749;p56">
            <a:extLst>
              <a:ext uri="{FF2B5EF4-FFF2-40B4-BE49-F238E27FC236}">
                <a16:creationId xmlns:a16="http://schemas.microsoft.com/office/drawing/2014/main" id="{9D4C396D-F919-D644-B4E4-43906E5C5A69}"/>
              </a:ext>
            </a:extLst>
          </p:cNvPr>
          <p:cNvSpPr txBox="1">
            <a:spLocks/>
          </p:cNvSpPr>
          <p:nvPr/>
        </p:nvSpPr>
        <p:spPr>
          <a:xfrm>
            <a:off x="1731890" y="2604848"/>
            <a:ext cx="1037755" cy="5945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01</a:t>
            </a:r>
          </a:p>
        </p:txBody>
      </p:sp>
      <p:sp>
        <p:nvSpPr>
          <p:cNvPr id="44" name="Google Shape;750;p56">
            <a:extLst>
              <a:ext uri="{FF2B5EF4-FFF2-40B4-BE49-F238E27FC236}">
                <a16:creationId xmlns:a16="http://schemas.microsoft.com/office/drawing/2014/main" id="{CCE7BBC2-4A44-2943-B469-5F4852890999}"/>
              </a:ext>
            </a:extLst>
          </p:cNvPr>
          <p:cNvSpPr txBox="1">
            <a:spLocks/>
          </p:cNvSpPr>
          <p:nvPr/>
        </p:nvSpPr>
        <p:spPr>
          <a:xfrm>
            <a:off x="5514915" y="2618507"/>
            <a:ext cx="1030923" cy="5498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02</a:t>
            </a:r>
          </a:p>
        </p:txBody>
      </p:sp>
      <p:sp>
        <p:nvSpPr>
          <p:cNvPr id="45" name="Google Shape;751;p56">
            <a:extLst>
              <a:ext uri="{FF2B5EF4-FFF2-40B4-BE49-F238E27FC236}">
                <a16:creationId xmlns:a16="http://schemas.microsoft.com/office/drawing/2014/main" id="{7ED79F29-4157-A946-9AC6-B92B8076E6C5}"/>
              </a:ext>
            </a:extLst>
          </p:cNvPr>
          <p:cNvSpPr txBox="1">
            <a:spLocks/>
          </p:cNvSpPr>
          <p:nvPr/>
        </p:nvSpPr>
        <p:spPr>
          <a:xfrm>
            <a:off x="9420760" y="2573700"/>
            <a:ext cx="921490"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03</a:t>
            </a:r>
          </a:p>
        </p:txBody>
      </p:sp>
      <p:sp>
        <p:nvSpPr>
          <p:cNvPr id="46" name="Google Shape;774;p56">
            <a:extLst>
              <a:ext uri="{FF2B5EF4-FFF2-40B4-BE49-F238E27FC236}">
                <a16:creationId xmlns:a16="http://schemas.microsoft.com/office/drawing/2014/main" id="{A3A88677-A1B2-A640-A11D-DF64601906A9}"/>
              </a:ext>
            </a:extLst>
          </p:cNvPr>
          <p:cNvSpPr/>
          <p:nvPr/>
        </p:nvSpPr>
        <p:spPr>
          <a:xfrm>
            <a:off x="2772042" y="2051965"/>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2;p56">
            <a:hlinkClick r:id="" action="ppaction://noaction"/>
            <a:extLst>
              <a:ext uri="{FF2B5EF4-FFF2-40B4-BE49-F238E27FC236}">
                <a16:creationId xmlns:a16="http://schemas.microsoft.com/office/drawing/2014/main" id="{5C2E2EB4-AC46-1A4B-AB48-E9FF4FBD6933}"/>
              </a:ext>
            </a:extLst>
          </p:cNvPr>
          <p:cNvSpPr/>
          <p:nvPr/>
        </p:nvSpPr>
        <p:spPr>
          <a:xfrm>
            <a:off x="8260985" y="3308770"/>
            <a:ext cx="3222608" cy="2372962"/>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algn="just"/>
            <a:r>
              <a:rPr lang="en-US" sz="2400" b="1" dirty="0" err="1">
                <a:solidFill>
                  <a:schemeClr val="tx2"/>
                </a:solidFill>
                <a:latin typeface="Times New Roman" panose="02020603050405020304" pitchFamily="18" charset="0"/>
                <a:cs typeface="Times New Roman" panose="02020603050405020304" pitchFamily="18" charset="0"/>
              </a:rPr>
              <a:t>Làm</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đúng</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bài</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tập</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ôn</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mô</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hình</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cấu</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tạo</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vần</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Hiểu</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thế</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nào</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là</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những</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tiếng</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bắt</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vần</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với</a:t>
            </a:r>
            <a:r>
              <a:rPr lang="en-US" sz="2400" b="1" dirty="0">
                <a:solidFill>
                  <a:schemeClr val="tx2"/>
                </a:solidFill>
                <a:latin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cs typeface="Times New Roman" panose="02020603050405020304" pitchFamily="18" charset="0"/>
              </a:rPr>
              <a:t>nhau</a:t>
            </a:r>
            <a:r>
              <a:rPr lang="en-US" sz="2400" b="1" dirty="0">
                <a:solidFill>
                  <a:schemeClr val="tx2"/>
                </a:solidFill>
                <a:latin typeface="Times New Roman" panose="02020603050405020304" pitchFamily="18" charset="0"/>
                <a:cs typeface="Times New Roman" panose="02020603050405020304" pitchFamily="18" charset="0"/>
              </a:rPr>
              <a:t>.</a:t>
            </a:r>
          </a:p>
        </p:txBody>
      </p:sp>
      <p:sp>
        <p:nvSpPr>
          <p:cNvPr id="49" name="Google Shape;774;p56">
            <a:extLst>
              <a:ext uri="{FF2B5EF4-FFF2-40B4-BE49-F238E27FC236}">
                <a16:creationId xmlns:a16="http://schemas.microsoft.com/office/drawing/2014/main" id="{420A6909-AC64-B244-B29B-2CACCB2605DE}"/>
              </a:ext>
            </a:extLst>
          </p:cNvPr>
          <p:cNvSpPr/>
          <p:nvPr/>
        </p:nvSpPr>
        <p:spPr>
          <a:xfrm>
            <a:off x="6475924" y="215441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74;p56">
            <a:extLst>
              <a:ext uri="{FF2B5EF4-FFF2-40B4-BE49-F238E27FC236}">
                <a16:creationId xmlns:a16="http://schemas.microsoft.com/office/drawing/2014/main" id="{AB19F181-C5E0-FC40-8691-5E8352640F99}"/>
              </a:ext>
            </a:extLst>
          </p:cNvPr>
          <p:cNvSpPr/>
          <p:nvPr/>
        </p:nvSpPr>
        <p:spPr>
          <a:xfrm>
            <a:off x="10175271" y="219130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Rectangle 21">
            <a:extLst>
              <a:ext uri="{FF2B5EF4-FFF2-40B4-BE49-F238E27FC236}">
                <a16:creationId xmlns:a16="http://schemas.microsoft.com/office/drawing/2014/main" id="{BF257296-274D-4F6E-999C-C84B6001DE1A}"/>
              </a:ext>
            </a:extLst>
          </p:cNvPr>
          <p:cNvSpPr/>
          <p:nvPr/>
        </p:nvSpPr>
        <p:spPr>
          <a:xfrm>
            <a:off x="2624440" y="786509"/>
            <a:ext cx="7007422" cy="931517"/>
          </a:xfrm>
          <a:prstGeom prst="rect">
            <a:avLst/>
          </a:prstGeom>
          <a:noFill/>
        </p:spPr>
        <p:txBody>
          <a:bodyPr wrap="none" lIns="91440" tIns="45720" rIns="91440" bIns="45720">
            <a:prstTxWarp prst="textPlain">
              <a:avLst/>
            </a:prstTxWarp>
            <a:spAutoFit/>
          </a:bodyPr>
          <a:lstStyle/>
          <a:p>
            <a:pPr algn="ctr"/>
            <a:r>
              <a:rPr lang="vi-VN" sz="5400" b="1" cap="none" spc="0">
                <a:ln w="28575">
                  <a:solidFill>
                    <a:srgbClr val="FFB3B3"/>
                  </a:solidFill>
                  <a:prstDash val="solid"/>
                </a:ln>
                <a:solidFill>
                  <a:srgbClr val="C4434C"/>
                </a:solidFill>
                <a:effectLst/>
                <a:latin typeface="UTM Showcard" panose="02040603050506020204" pitchFamily="18" charset="0"/>
              </a:rPr>
              <a:t>MỤC TIÊU BÀI HỌC</a:t>
            </a:r>
            <a:endParaRPr lang="en-US" sz="54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42678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2" presetClass="entr" presetSubtype="8" fill="hold" grpId="1"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0-#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par>
                                <p:cTn id="18" presetID="2" presetClass="entr" presetSubtype="8" fill="hold" grpId="1"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0-#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0-#ppt_w/2"/>
                                          </p:val>
                                        </p:tav>
                                        <p:tav tm="100000">
                                          <p:val>
                                            <p:strVal val="#ppt_x"/>
                                          </p:val>
                                        </p:tav>
                                      </p:tavLst>
                                    </p:anim>
                                    <p:anim calcmode="lin" valueType="num">
                                      <p:cBhvr additive="base">
                                        <p:cTn id="31" dur="500" fill="hold"/>
                                        <p:tgtEl>
                                          <p:spTgt spid="49"/>
                                        </p:tgtEl>
                                        <p:attrNameLst>
                                          <p:attrName>ppt_y</p:attrName>
                                        </p:attrNameLst>
                                      </p:cBhvr>
                                      <p:tavLst>
                                        <p:tav tm="0">
                                          <p:val>
                                            <p:strVal val="#ppt_y"/>
                                          </p:val>
                                        </p:tav>
                                        <p:tav tm="100000">
                                          <p:val>
                                            <p:strVal val="#ppt_y"/>
                                          </p:val>
                                        </p:tav>
                                      </p:tavLst>
                                    </p:anim>
                                  </p:childTnLst>
                                </p:cTn>
                              </p:par>
                              <p:par>
                                <p:cTn id="32" presetID="2" presetClass="entr" presetSubtype="8" fill="hold" grpId="1"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0-#ppt_w/2"/>
                                          </p:val>
                                        </p:tav>
                                        <p:tav tm="100000">
                                          <p:val>
                                            <p:strVal val="#ppt_x"/>
                                          </p:val>
                                        </p:tav>
                                      </p:tavLst>
                                    </p:anim>
                                    <p:anim calcmode="lin" valueType="num">
                                      <p:cBhvr additive="base">
                                        <p:cTn id="35" dur="500" fill="hold"/>
                                        <p:tgtEl>
                                          <p:spTgt spid="44"/>
                                        </p:tgtEl>
                                        <p:attrNameLst>
                                          <p:attrName>ppt_y</p:attrName>
                                        </p:attrNameLst>
                                      </p:cBhvr>
                                      <p:tavLst>
                                        <p:tav tm="0">
                                          <p:val>
                                            <p:strVal val="#ppt_y"/>
                                          </p:val>
                                        </p:tav>
                                        <p:tav tm="100000">
                                          <p:val>
                                            <p:strVal val="#ppt_y"/>
                                          </p:val>
                                        </p:tav>
                                      </p:tavLst>
                                    </p:anim>
                                  </p:childTnLst>
                                </p:cTn>
                              </p:par>
                              <p:par>
                                <p:cTn id="36" presetID="2" presetClass="entr" presetSubtype="8" fill="hold" grpId="1"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0-#ppt_w/2"/>
                                          </p:val>
                                        </p:tav>
                                        <p:tav tm="100000">
                                          <p:val>
                                            <p:strVal val="#ppt_x"/>
                                          </p:val>
                                        </p:tav>
                                      </p:tavLst>
                                    </p:anim>
                                    <p:anim calcmode="lin" valueType="num">
                                      <p:cBhvr additive="base">
                                        <p:cTn id="39" dur="500" fill="hold"/>
                                        <p:tgtEl>
                                          <p:spTgt spid="42"/>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0-#ppt_w/2"/>
                                          </p:val>
                                        </p:tav>
                                        <p:tav tm="100000">
                                          <p:val>
                                            <p:strVal val="#ppt_x"/>
                                          </p:val>
                                        </p:tav>
                                      </p:tavLst>
                                    </p:anim>
                                    <p:anim calcmode="lin" valueType="num">
                                      <p:cBhvr additive="base">
                                        <p:cTn id="4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1"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0-#ppt_w/2"/>
                                          </p:val>
                                        </p:tav>
                                        <p:tav tm="100000">
                                          <p:val>
                                            <p:strVal val="#ppt_x"/>
                                          </p:val>
                                        </p:tav>
                                      </p:tavLst>
                                    </p:anim>
                                    <p:anim calcmode="lin" valueType="num">
                                      <p:cBhvr additive="base">
                                        <p:cTn id="49" dur="500" fill="hold"/>
                                        <p:tgtEl>
                                          <p:spTgt spid="45"/>
                                        </p:tgtEl>
                                        <p:attrNameLst>
                                          <p:attrName>ppt_y</p:attrName>
                                        </p:attrNameLst>
                                      </p:cBhvr>
                                      <p:tavLst>
                                        <p:tav tm="0">
                                          <p:val>
                                            <p:strVal val="#ppt_y"/>
                                          </p:val>
                                        </p:tav>
                                        <p:tav tm="100000">
                                          <p:val>
                                            <p:strVal val="#ppt_y"/>
                                          </p:val>
                                        </p:tav>
                                      </p:tavLst>
                                    </p:anim>
                                  </p:childTnLst>
                                </p:cTn>
                              </p:par>
                              <p:par>
                                <p:cTn id="50" presetID="2" presetClass="entr" presetSubtype="8" fill="hold" grpId="1"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0-#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0-#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1" animBg="1"/>
      <p:bldP spid="41" grpId="1" animBg="1"/>
      <p:bldP spid="42" grpId="1" animBg="1"/>
      <p:bldP spid="43" grpId="1"/>
      <p:bldP spid="44" grpId="1"/>
      <p:bldP spid="45" grpId="1"/>
      <p:bldP spid="46" grpId="0" animBg="1"/>
      <p:bldP spid="47" grpId="0" animBg="1"/>
      <p:bldP spid="49" grpId="0" animBg="1"/>
      <p:bldP spid="50"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12" name="图片 11">
            <a:extLst>
              <a:ext uri="{FF2B5EF4-FFF2-40B4-BE49-F238E27FC236}">
                <a16:creationId xmlns:a16="http://schemas.microsoft.com/office/drawing/2014/main" id="{FF5C9169-91D0-9244-AF16-7350B50A5A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602077"/>
            <a:ext cx="5029206" cy="5029206"/>
          </a:xfrm>
          <a:prstGeom prst="rect">
            <a:avLst/>
          </a:prstGeom>
        </p:spPr>
      </p:pic>
      <p:pic>
        <p:nvPicPr>
          <p:cNvPr id="2050" name="Picture 2">
            <a:extLst>
              <a:ext uri="{FF2B5EF4-FFF2-40B4-BE49-F238E27FC236}">
                <a16:creationId xmlns:a16="http://schemas.microsoft.com/office/drawing/2014/main" id="{0ED6C586-741B-B848-9545-0825C74B43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792348">
            <a:off x="569052" y="1935355"/>
            <a:ext cx="5390889" cy="739185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03D327C-EB31-429F-979B-209B46A0AD26}"/>
              </a:ext>
            </a:extLst>
          </p:cNvPr>
          <p:cNvSpPr/>
          <p:nvPr/>
        </p:nvSpPr>
        <p:spPr>
          <a:xfrm>
            <a:off x="1332941" y="1609772"/>
            <a:ext cx="4469552" cy="925514"/>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HOẠT ĐỘNG 1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
        <p:nvSpPr>
          <p:cNvPr id="16" name="Rectangle 15">
            <a:extLst>
              <a:ext uri="{FF2B5EF4-FFF2-40B4-BE49-F238E27FC236}">
                <a16:creationId xmlns:a16="http://schemas.microsoft.com/office/drawing/2014/main" id="{7289DFF4-9193-4D9A-963A-786A593C7DD3}"/>
              </a:ext>
            </a:extLst>
          </p:cNvPr>
          <p:cNvSpPr/>
          <p:nvPr/>
        </p:nvSpPr>
        <p:spPr>
          <a:xfrm>
            <a:off x="581444" y="2535286"/>
            <a:ext cx="5963492" cy="1107996"/>
          </a:xfrm>
          <a:prstGeom prst="rect">
            <a:avLst/>
          </a:prstGeom>
          <a:noFill/>
        </p:spPr>
        <p:txBody>
          <a:bodyPr wrap="none" lIns="91440" tIns="45720" rIns="91440" bIns="45720">
            <a:spAutoFit/>
          </a:bodyPr>
          <a:lstStyle/>
          <a:p>
            <a:pPr algn="ctr"/>
            <a:r>
              <a:rPr lang="vi-VN" sz="6600" b="1" cap="none" spc="0">
                <a:ln w="3175">
                  <a:solidFill>
                    <a:srgbClr val="C00000"/>
                  </a:solidFill>
                  <a:prstDash val="solid"/>
                </a:ln>
                <a:solidFill>
                  <a:srgbClr val="C00000"/>
                </a:solidFill>
                <a:effectLst/>
                <a:latin typeface="UTM Swashes" panose="02040603050506020204" pitchFamily="18" charset="0"/>
              </a:rPr>
              <a:t>Tìm hiểu nội dung bài</a:t>
            </a:r>
            <a:endParaRPr lang="en-US" sz="6600" b="1" cap="none" spc="0">
              <a:ln w="3175">
                <a:solidFill>
                  <a:srgbClr val="C00000"/>
                </a:solidFill>
                <a:prstDash val="solid"/>
              </a:ln>
              <a:solidFill>
                <a:srgbClr val="C00000"/>
              </a:solidFill>
              <a:effectLst/>
              <a:latin typeface="UTM Swashes" panose="02040603050506020204" pitchFamily="18" charset="0"/>
            </a:endParaRPr>
          </a:p>
        </p:txBody>
      </p:sp>
    </p:spTree>
    <p:custDataLst>
      <p:tags r:id="rId1"/>
    </p:custDataLst>
    <p:extLst>
      <p:ext uri="{BB962C8B-B14F-4D97-AF65-F5344CB8AC3E}">
        <p14:creationId xmlns:p14="http://schemas.microsoft.com/office/powerpoint/2010/main" val="3353593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2" name="Text Box 5">
            <a:extLst>
              <a:ext uri="{FF2B5EF4-FFF2-40B4-BE49-F238E27FC236}">
                <a16:creationId xmlns:a16="http://schemas.microsoft.com/office/drawing/2014/main" id="{95541EE6-2CEB-4945-987F-B9058DFF6BB1}"/>
              </a:ext>
            </a:extLst>
          </p:cNvPr>
          <p:cNvSpPr txBox="1">
            <a:spLocks noChangeArrowheads="1"/>
          </p:cNvSpPr>
          <p:nvPr/>
        </p:nvSpPr>
        <p:spPr bwMode="auto">
          <a:xfrm>
            <a:off x="622729" y="1907987"/>
            <a:ext cx="1094319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Ở</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huyện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đảo</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Lý</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Sơn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tỉnh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Quảng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Ngãi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có</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một</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phụ</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nữ</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không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sinh</a:t>
            </a:r>
            <a:r>
              <a:rPr lang="en-US" altLang="en-VN" sz="3200" b="1" dirty="0">
                <a:solidFill>
                  <a:srgbClr val="4E5C71"/>
                </a:solidFill>
                <a:latin typeface="Times New Roman" panose="02020603050405020304" pitchFamily="18" charset="0"/>
                <a:cs typeface="Times New Roman" panose="02020603050405020304" pitchFamily="18" charset="0"/>
              </a:rPr>
              <a:t> con </a:t>
            </a:r>
            <a:r>
              <a:rPr lang="en-US" altLang="en-VN" sz="3200" b="1" dirty="0" err="1">
                <a:solidFill>
                  <a:srgbClr val="4E5C71"/>
                </a:solidFill>
                <a:latin typeface="Times New Roman" panose="02020603050405020304" pitchFamily="18" charset="0"/>
                <a:cs typeface="Times New Roman" panose="02020603050405020304" pitchFamily="18" charset="0"/>
              </a:rPr>
              <a:t>nhưng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lại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được</a:t>
            </a:r>
            <a:r>
              <a:rPr lang="en-US" altLang="en-VN" sz="3200" b="1" dirty="0">
                <a:solidFill>
                  <a:srgbClr val="4E5C71"/>
                </a:solidFill>
                <a:latin typeface="Times New Roman" panose="02020603050405020304" pitchFamily="18" charset="0"/>
                <a:cs typeface="Times New Roman" panose="02020603050405020304" pitchFamily="18" charset="0"/>
              </a:rPr>
              <a:t> 51 </a:t>
            </a:r>
            <a:r>
              <a:rPr lang="en-US" altLang="en-VN" sz="3200" b="1" dirty="0" err="1">
                <a:solidFill>
                  <a:srgbClr val="4E5C71"/>
                </a:solidFill>
                <a:latin typeface="Times New Roman" panose="02020603050405020304" pitchFamily="18" charset="0"/>
                <a:cs typeface="Times New Roman" panose="02020603050405020304" pitchFamily="18" charset="0"/>
              </a:rPr>
              <a:t>người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gọi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bằng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Suốt</a:t>
            </a:r>
            <a:r>
              <a:rPr lang="en-US" altLang="en-VN" sz="3200" b="1" dirty="0">
                <a:solidFill>
                  <a:srgbClr val="4E5C71"/>
                </a:solidFill>
                <a:latin typeface="Times New Roman" panose="02020603050405020304" pitchFamily="18" charset="0"/>
                <a:cs typeface="Times New Roman" panose="02020603050405020304" pitchFamily="18" charset="0"/>
              </a:rPr>
              <a:t> 35 </a:t>
            </a:r>
            <a:r>
              <a:rPr lang="en-US" altLang="en-VN" sz="3200" b="1" dirty="0" err="1">
                <a:solidFill>
                  <a:srgbClr val="4E5C71"/>
                </a:solidFill>
                <a:latin typeface="Times New Roman" panose="02020603050405020304" pitchFamily="18" charset="0"/>
                <a:cs typeface="Times New Roman" panose="02020603050405020304" pitchFamily="18" charset="0"/>
              </a:rPr>
              <a:t>năm</a:t>
            </a:r>
            <a:r>
              <a:rPr lang="en-US" altLang="en-VN" sz="3200" b="1" dirty="0">
                <a:solidFill>
                  <a:srgbClr val="4E5C71"/>
                </a:solidFill>
                <a:latin typeface="Times New Roman" panose="02020603050405020304" pitchFamily="18" charset="0"/>
                <a:cs typeface="Times New Roman" panose="02020603050405020304" pitchFamily="18" charset="0"/>
              </a:rPr>
              <a:t> qua, </a:t>
            </a:r>
            <a:r>
              <a:rPr lang="en-US" altLang="en-VN" sz="3200" b="1" dirty="0" err="1">
                <a:solidFill>
                  <a:srgbClr val="4E5C71"/>
                </a:solidFill>
                <a:latin typeface="Times New Roman" panose="02020603050405020304" pitchFamily="18" charset="0"/>
                <a:cs typeface="Times New Roman" panose="02020603050405020304" pitchFamily="18" charset="0"/>
              </a:rPr>
              <a:t>bà</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thức</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khuya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dậy</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sớm</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bươn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chải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quên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hạnh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phúc</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riêng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để</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cưu</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mang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nuôi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dưỡng</a:t>
            </a:r>
            <a:r>
              <a:rPr lang="en-US" altLang="en-VN" sz="3200" b="1" dirty="0">
                <a:solidFill>
                  <a:srgbClr val="4E5C71"/>
                </a:solidFill>
                <a:latin typeface="Times New Roman" panose="02020603050405020304" pitchFamily="18" charset="0"/>
                <a:cs typeface="Times New Roman" panose="02020603050405020304" pitchFamily="18" charset="0"/>
              </a:rPr>
              <a:t> 51 </a:t>
            </a:r>
            <a:r>
              <a:rPr lang="en-US" altLang="en-VN" sz="3200" b="1" dirty="0" err="1">
                <a:solidFill>
                  <a:srgbClr val="4E5C71"/>
                </a:solidFill>
                <a:latin typeface="Times New Roman" panose="02020603050405020304" pitchFamily="18" charset="0"/>
                <a:cs typeface="Times New Roman" panose="02020603050405020304" pitchFamily="18" charset="0"/>
              </a:rPr>
              <a:t>đứa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trẻ</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mồ</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côi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Đến</a:t>
            </a:r>
            <a:r>
              <a:rPr lang="en-US" altLang="en-VN" sz="3200" b="1" dirty="0">
                <a:solidFill>
                  <a:srgbClr val="4E5C71"/>
                </a:solidFill>
                <a:latin typeface="Times New Roman" panose="02020603050405020304" pitchFamily="18" charset="0"/>
                <a:cs typeface="Times New Roman" panose="02020603050405020304" pitchFamily="18" charset="0"/>
              </a:rPr>
              <a:t> nay, 48 </a:t>
            </a:r>
            <a:r>
              <a:rPr lang="en-US" altLang="en-VN" sz="3200" b="1" dirty="0" err="1">
                <a:solidFill>
                  <a:srgbClr val="4E5C71"/>
                </a:solidFill>
                <a:latin typeface="Times New Roman" panose="02020603050405020304" pitchFamily="18" charset="0"/>
                <a:cs typeface="Times New Roman" panose="02020603050405020304" pitchFamily="18" charset="0"/>
              </a:rPr>
              <a:t>người</a:t>
            </a:r>
            <a:r>
              <a:rPr lang="en-US" altLang="en-VN" sz="3200" b="1" dirty="0">
                <a:solidFill>
                  <a:srgbClr val="4E5C71"/>
                </a:solidFill>
                <a:latin typeface="Times New Roman" panose="02020603050405020304" pitchFamily="18" charset="0"/>
                <a:cs typeface="Times New Roman" panose="02020603050405020304" pitchFamily="18" charset="0"/>
              </a:rPr>
              <a:t> con </a:t>
            </a:r>
            <a:r>
              <a:rPr lang="en-US" altLang="en-VN" sz="3200" b="1" dirty="0" err="1">
                <a:solidFill>
                  <a:srgbClr val="4E5C71"/>
                </a:solidFill>
                <a:latin typeface="Times New Roman" panose="02020603050405020304" pitchFamily="18" charset="0"/>
                <a:cs typeface="Times New Roman" panose="02020603050405020304" pitchFamily="18" charset="0"/>
              </a:rPr>
              <a:t>đã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trưởng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thành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nhờ</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tình</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yêu</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thương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của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Người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phụ</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nữ</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có</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tấm</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lòng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nhân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ái</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đó</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là</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Nguyễn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Thị</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Phú</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ở</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đội</a:t>
            </a:r>
            <a:r>
              <a:rPr lang="en-US" altLang="en-VN" sz="3200" b="1" dirty="0">
                <a:solidFill>
                  <a:srgbClr val="4E5C71"/>
                </a:solidFill>
                <a:latin typeface="Times New Roman" panose="02020603050405020304" pitchFamily="18" charset="0"/>
                <a:cs typeface="Times New Roman" panose="02020603050405020304" pitchFamily="18" charset="0"/>
              </a:rPr>
              <a:t> 10, </a:t>
            </a:r>
            <a:r>
              <a:rPr lang="en-US" altLang="en-VN" sz="3200" b="1" dirty="0" err="1">
                <a:solidFill>
                  <a:srgbClr val="4E5C71"/>
                </a:solidFill>
                <a:latin typeface="Times New Roman" panose="02020603050405020304" pitchFamily="18" charset="0"/>
                <a:cs typeface="Times New Roman" panose="02020603050405020304" pitchFamily="18" charset="0"/>
              </a:rPr>
              <a:t>thôn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Đông</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xã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Lý</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Hải</a:t>
            </a:r>
            <a:r>
              <a:rPr lang="en-US" altLang="en-VN" sz="3200" b="1" dirty="0">
                <a:solidFill>
                  <a:srgbClr val="4E5C71"/>
                </a:solidFill>
                <a:latin typeface="Times New Roman" panose="02020603050405020304" pitchFamily="18" charset="0"/>
                <a:cs typeface="Times New Roman" panose="02020603050405020304" pitchFamily="18" charset="0"/>
              </a:rPr>
              <a:t>. Nay </a:t>
            </a:r>
            <a:r>
              <a:rPr lang="en-US" altLang="en-VN" sz="3200" b="1" dirty="0" err="1">
                <a:solidFill>
                  <a:srgbClr val="4E5C71"/>
                </a:solidFill>
                <a:latin typeface="Times New Roman" panose="02020603050405020304" pitchFamily="18" charset="0"/>
                <a:cs typeface="Times New Roman" panose="02020603050405020304" pitchFamily="18" charset="0"/>
              </a:rPr>
              <a:t>đã</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ở</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tuổi</a:t>
            </a:r>
            <a:r>
              <a:rPr lang="en-US" altLang="en-VN" sz="3200" b="1" dirty="0">
                <a:solidFill>
                  <a:srgbClr val="4E5C71"/>
                </a:solidFill>
                <a:latin typeface="Times New Roman" panose="02020603050405020304" pitchFamily="18" charset="0"/>
                <a:cs typeface="Times New Roman" panose="02020603050405020304" pitchFamily="18" charset="0"/>
              </a:rPr>
              <a:t> 62, </a:t>
            </a:r>
            <a:r>
              <a:rPr lang="en-US" altLang="en-VN" sz="3200" b="1" dirty="0" err="1">
                <a:solidFill>
                  <a:srgbClr val="4E5C71"/>
                </a:solidFill>
                <a:latin typeface="Times New Roman" panose="02020603050405020304" pitchFamily="18" charset="0"/>
                <a:cs typeface="Times New Roman" panose="02020603050405020304" pitchFamily="18" charset="0"/>
              </a:rPr>
              <a:t>mẹ</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vẫn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bận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rộn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với</a:t>
            </a:r>
            <a:r>
              <a:rPr lang="en-US" altLang="en-VN" sz="3200" b="1" dirty="0">
                <a:solidFill>
                  <a:srgbClr val="4E5C71"/>
                </a:solidFill>
                <a:latin typeface="Times New Roman" panose="02020603050405020304" pitchFamily="18" charset="0"/>
                <a:cs typeface="Times New Roman" panose="02020603050405020304" pitchFamily="18" charset="0"/>
              </a:rPr>
              <a:t> 3 </a:t>
            </a:r>
            <a:r>
              <a:rPr lang="en-US" altLang="en-VN" sz="3200" b="1" dirty="0" err="1">
                <a:solidFill>
                  <a:srgbClr val="4E5C71"/>
                </a:solidFill>
                <a:latin typeface="Times New Roman" panose="02020603050405020304" pitchFamily="18" charset="0"/>
                <a:cs typeface="Times New Roman" panose="02020603050405020304" pitchFamily="18" charset="0"/>
              </a:rPr>
              <a:t>đứa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trẻ</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chưa</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tròn</a:t>
            </a:r>
            <a:r>
              <a:rPr lang="en-US" altLang="en-VN" sz="3200" b="1" dirty="0">
                <a:solidFill>
                  <a:srgbClr val="4E5C71"/>
                </a:solidFill>
                <a:latin typeface="Times New Roman" panose="02020603050405020304" pitchFamily="18" charset="0"/>
                <a:cs typeface="Times New Roman" panose="02020603050405020304" pitchFamily="18" charset="0"/>
              </a:rPr>
              <a:t> 1 </a:t>
            </a:r>
            <a:r>
              <a:rPr lang="en-US" altLang="en-VN" sz="3200" b="1" dirty="0" err="1">
                <a:solidFill>
                  <a:srgbClr val="4E5C71"/>
                </a:solidFill>
                <a:latin typeface="Times New Roman" panose="02020603050405020304" pitchFamily="18" charset="0"/>
                <a:cs typeface="Times New Roman" panose="02020603050405020304" pitchFamily="18" charset="0"/>
              </a:rPr>
              <a:t>tuổi</a:t>
            </a:r>
            <a:r>
              <a:rPr lang="en-US" altLang="en-VN" sz="3200" b="1" dirty="0">
                <a:solidFill>
                  <a:srgbClr val="4E5C71"/>
                </a:solidFill>
                <a:latin typeface="Times New Roman" panose="02020603050405020304" pitchFamily="18" charset="0"/>
                <a:cs typeface="Times New Roman" panose="02020603050405020304" pitchFamily="18" charset="0"/>
              </a:rPr>
              <a:t>.</a:t>
            </a:r>
          </a:p>
          <a:p>
            <a:pPr algn="just"/>
            <a:r>
              <a:rPr lang="en-US" altLang="en-VN" sz="3200" b="1" dirty="0">
                <a:solidFill>
                  <a:srgbClr val="4E5C71"/>
                </a:solidFill>
                <a:latin typeface="Times New Roman" panose="02020603050405020304" pitchFamily="18" charset="0"/>
                <a:cs typeface="Times New Roman" panose="02020603050405020304" pitchFamily="18" charset="0"/>
              </a:rPr>
              <a:t>						                  Theo </a:t>
            </a:r>
            <a:r>
              <a:rPr lang="en-US" altLang="en-VN" sz="3200" b="1" dirty="0" err="1">
                <a:solidFill>
                  <a:srgbClr val="4E5C71"/>
                </a:solidFill>
                <a:latin typeface="Times New Roman" panose="02020603050405020304" pitchFamily="18" charset="0"/>
                <a:cs typeface="Times New Roman" panose="02020603050405020304" pitchFamily="18" charset="0"/>
              </a:rPr>
              <a:t>Đỗ</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Tấn</a:t>
            </a:r>
            <a:r>
              <a:rPr lang="en-US" altLang="en-VN" sz="3200" b="1" dirty="0">
                <a:solidFill>
                  <a:srgbClr val="4E5C71"/>
                </a:solidFill>
                <a:latin typeface="Times New Roman" panose="02020603050405020304" pitchFamily="18" charset="0"/>
                <a:cs typeface="Times New Roman" panose="02020603050405020304" pitchFamily="18" charset="0"/>
              </a:rPr>
              <a:t> </a:t>
            </a:r>
            <a:r>
              <a:rPr lang="en-US" altLang="en-VN" sz="3200" b="1" dirty="0" err="1">
                <a:solidFill>
                  <a:srgbClr val="4E5C71"/>
                </a:solidFill>
                <a:latin typeface="Times New Roman" panose="02020603050405020304" pitchFamily="18" charset="0"/>
                <a:cs typeface="Times New Roman" panose="02020603050405020304" pitchFamily="18" charset="0"/>
              </a:rPr>
              <a:t>Ngọc</a:t>
            </a:r>
            <a:endParaRPr lang="en-US" altLang="en-VN" sz="3200" b="1" dirty="0">
              <a:solidFill>
                <a:srgbClr val="4E5C71"/>
              </a:solidFill>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5CFF3E41-3179-BC4F-821F-0E527B371D70}"/>
              </a:ext>
            </a:extLst>
          </p:cNvPr>
          <p:cNvSpPr txBox="1">
            <a:spLocks/>
          </p:cNvSpPr>
          <p:nvPr/>
        </p:nvSpPr>
        <p:spPr>
          <a:xfrm>
            <a:off x="5423891" y="316534"/>
            <a:ext cx="1743028" cy="7053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solidFill>
                  <a:srgbClr val="4E5C71"/>
                </a:solidFill>
                <a:latin typeface="Times New Roman" panose="02020603050405020304" pitchFamily="18" charset="0"/>
                <a:cs typeface="Times New Roman" panose="02020603050405020304" pitchFamily="18" charset="0"/>
              </a:rPr>
              <a:t>Chính</a:t>
            </a:r>
            <a:r>
              <a:rPr lang="en-US" sz="2800" b="1" dirty="0">
                <a:solidFill>
                  <a:srgbClr val="4E5C71"/>
                </a:solidFill>
                <a:latin typeface="Times New Roman" panose="02020603050405020304" pitchFamily="18" charset="0"/>
                <a:cs typeface="Times New Roman" panose="02020603050405020304" pitchFamily="18" charset="0"/>
              </a:rPr>
              <a:t> </a:t>
            </a:r>
            <a:r>
              <a:rPr lang="en-US" sz="2800" b="1" dirty="0" err="1">
                <a:solidFill>
                  <a:srgbClr val="4E5C71"/>
                </a:solidFill>
                <a:latin typeface="Times New Roman" panose="02020603050405020304" pitchFamily="18" charset="0"/>
                <a:cs typeface="Times New Roman" panose="02020603050405020304" pitchFamily="18" charset="0"/>
              </a:rPr>
              <a:t>tả</a:t>
            </a:r>
            <a:endParaRPr lang="en-VN" sz="2800" dirty="0">
              <a:solidFill>
                <a:srgbClr val="4E5C7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18E475-51C8-404C-9A5F-E20C31A7C75D}"/>
              </a:ext>
            </a:extLst>
          </p:cNvPr>
          <p:cNvSpPr/>
          <p:nvPr/>
        </p:nvSpPr>
        <p:spPr>
          <a:xfrm>
            <a:off x="3114018" y="1067341"/>
            <a:ext cx="6348518" cy="713411"/>
          </a:xfrm>
          <a:prstGeom prst="rect">
            <a:avLst/>
          </a:prstGeom>
          <a:noFill/>
        </p:spPr>
        <p:txBody>
          <a:bodyPr wrap="none" lIns="91440" tIns="45720" rIns="91440" bIns="45720">
            <a:prstTxWarp prst="textPlain">
              <a:avLst/>
            </a:prstTxWarp>
            <a:spAutoFit/>
          </a:bodyPr>
          <a:lstStyle/>
          <a:p>
            <a:pPr algn="ctr"/>
            <a:r>
              <a:rPr lang="vi-VN" sz="6600" b="1" cap="none" spc="0">
                <a:ln w="28575">
                  <a:solidFill>
                    <a:srgbClr val="FFB3B3"/>
                  </a:solidFill>
                  <a:prstDash val="solid"/>
                </a:ln>
                <a:solidFill>
                  <a:srgbClr val="C4434C"/>
                </a:solidFill>
                <a:effectLst/>
                <a:latin typeface="UTM Showcard" panose="02040603050506020204" pitchFamily="18" charset="0"/>
              </a:rPr>
              <a:t>NGƯỜI MẸ CỦA 51 ĐỨA CON</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37763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8D3B7FD9-4EA7-4B40-848F-766C312F73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608425"/>
            <a:ext cx="6134101" cy="12109260"/>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24" name="Picture 4">
            <a:extLst>
              <a:ext uri="{FF2B5EF4-FFF2-40B4-BE49-F238E27FC236}">
                <a16:creationId xmlns:a16="http://schemas.microsoft.com/office/drawing/2014/main" id="{B9A941D5-84AE-A846-AA1F-9A79740E29B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17747" y="2751196"/>
            <a:ext cx="4767951" cy="3112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id="{73941045-1622-FB4F-8F29-64797D1C1409}"/>
              </a:ext>
            </a:extLst>
          </p:cNvPr>
          <p:cNvSpPr txBox="1">
            <a:spLocks noChangeArrowheads="1"/>
          </p:cNvSpPr>
          <p:nvPr/>
        </p:nvSpPr>
        <p:spPr bwMode="auto">
          <a:xfrm>
            <a:off x="41371" y="6082367"/>
            <a:ext cx="66909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VN" sz="2200" b="1" dirty="0" err="1">
                <a:solidFill>
                  <a:srgbClr val="000000"/>
                </a:solidFill>
                <a:latin typeface="Times New Roman" panose="02020603050405020304" pitchFamily="18" charset="0"/>
                <a:cs typeface="Times New Roman" panose="02020603050405020304" pitchFamily="18" charset="0"/>
              </a:rPr>
              <a:t>Mẹ</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Nguyễn</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Thị</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Phú</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bên</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đứa</a:t>
            </a:r>
            <a:r>
              <a:rPr lang="en-US" altLang="en-VN" sz="2200" b="1" dirty="0">
                <a:solidFill>
                  <a:srgbClr val="000000"/>
                </a:solidFill>
                <a:latin typeface="Times New Roman" panose="02020603050405020304" pitchFamily="18" charset="0"/>
                <a:cs typeface="Times New Roman" panose="02020603050405020304" pitchFamily="18" charset="0"/>
              </a:rPr>
              <a:t> con </a:t>
            </a:r>
            <a:r>
              <a:rPr lang="en-US" altLang="en-VN" sz="2200" b="1" dirty="0" err="1">
                <a:solidFill>
                  <a:srgbClr val="000000"/>
                </a:solidFill>
                <a:latin typeface="Times New Roman" panose="02020603050405020304" pitchFamily="18" charset="0"/>
                <a:cs typeface="Times New Roman" panose="02020603050405020304" pitchFamily="18" charset="0"/>
              </a:rPr>
              <a:t>nuôi</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chưa</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đầy</a:t>
            </a:r>
            <a:r>
              <a:rPr lang="en-US" altLang="en-VN" sz="2200" b="1" dirty="0">
                <a:solidFill>
                  <a:srgbClr val="000000"/>
                </a:solidFill>
                <a:latin typeface="Times New Roman" panose="02020603050405020304" pitchFamily="18" charset="0"/>
                <a:cs typeface="Times New Roman" panose="02020603050405020304" pitchFamily="18" charset="0"/>
              </a:rPr>
              <a:t> 3 </a:t>
            </a:r>
            <a:r>
              <a:rPr lang="en-US" altLang="en-VN" sz="2200" b="1" dirty="0" err="1">
                <a:solidFill>
                  <a:srgbClr val="000000"/>
                </a:solidFill>
                <a:latin typeface="Times New Roman" panose="02020603050405020304" pitchFamily="18" charset="0"/>
                <a:cs typeface="Times New Roman" panose="02020603050405020304" pitchFamily="18" charset="0"/>
              </a:rPr>
              <a:t>tuổi</a:t>
            </a:r>
            <a:endParaRPr lang="en-US" altLang="en-VN" sz="2200" b="1" dirty="0">
              <a:solidFill>
                <a:srgbClr val="000000"/>
              </a:solidFill>
              <a:latin typeface="Times New Roman" panose="02020603050405020304" pitchFamily="18" charset="0"/>
              <a:cs typeface="Times New Roman" panose="02020603050405020304" pitchFamily="18" charset="0"/>
            </a:endParaRPr>
          </a:p>
        </p:txBody>
      </p:sp>
      <p:pic>
        <p:nvPicPr>
          <p:cNvPr id="26" name="Picture 6">
            <a:extLst>
              <a:ext uri="{FF2B5EF4-FFF2-40B4-BE49-F238E27FC236}">
                <a16:creationId xmlns:a16="http://schemas.microsoft.com/office/drawing/2014/main" id="{5A8CA9E3-B6F8-9C4B-98B6-0C306AED7F4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6787909" y="316589"/>
            <a:ext cx="4768471" cy="3112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 Box 7">
            <a:extLst>
              <a:ext uri="{FF2B5EF4-FFF2-40B4-BE49-F238E27FC236}">
                <a16:creationId xmlns:a16="http://schemas.microsoft.com/office/drawing/2014/main" id="{DC6D7289-2B32-1D48-94BC-2C01B3F0F674}"/>
              </a:ext>
            </a:extLst>
          </p:cNvPr>
          <p:cNvSpPr txBox="1">
            <a:spLocks noChangeArrowheads="1"/>
          </p:cNvSpPr>
          <p:nvPr/>
        </p:nvSpPr>
        <p:spPr bwMode="auto">
          <a:xfrm>
            <a:off x="6362076" y="3647761"/>
            <a:ext cx="587987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VN" sz="2200" b="1" dirty="0" err="1">
                <a:solidFill>
                  <a:srgbClr val="000000"/>
                </a:solidFill>
                <a:latin typeface="Times New Roman" panose="02020603050405020304" pitchFamily="18" charset="0"/>
                <a:cs typeface="Times New Roman" panose="02020603050405020304" pitchFamily="18" charset="0"/>
              </a:rPr>
              <a:t>Mẹ</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Nguyễn</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Thị</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Phú</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bên</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các</a:t>
            </a:r>
            <a:r>
              <a:rPr lang="en-US" altLang="en-VN" sz="2200" b="1" dirty="0">
                <a:solidFill>
                  <a:srgbClr val="000000"/>
                </a:solidFill>
                <a:latin typeface="Times New Roman" panose="02020603050405020304" pitchFamily="18" charset="0"/>
                <a:cs typeface="Times New Roman" panose="02020603050405020304" pitchFamily="18" charset="0"/>
              </a:rPr>
              <a:t> con </a:t>
            </a:r>
            <a:r>
              <a:rPr lang="en-US" altLang="en-VN" sz="2200" b="1" dirty="0" err="1">
                <a:solidFill>
                  <a:srgbClr val="000000"/>
                </a:solidFill>
                <a:latin typeface="Times New Roman" panose="02020603050405020304" pitchFamily="18" charset="0"/>
                <a:cs typeface="Times New Roman" panose="02020603050405020304" pitchFamily="18" charset="0"/>
              </a:rPr>
              <a:t>nuôi</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của</a:t>
            </a:r>
            <a:r>
              <a:rPr lang="en-US" altLang="en-VN" sz="2200" b="1" dirty="0">
                <a:solidFill>
                  <a:srgbClr val="000000"/>
                </a:solidFill>
                <a:latin typeface="Times New Roman" panose="02020603050405020304" pitchFamily="18" charset="0"/>
                <a:cs typeface="Times New Roman" panose="02020603050405020304" pitchFamily="18" charset="0"/>
              </a:rPr>
              <a:t> </a:t>
            </a:r>
            <a:r>
              <a:rPr lang="en-US" altLang="en-VN" sz="2200" b="1" dirty="0" err="1">
                <a:solidFill>
                  <a:srgbClr val="000000"/>
                </a:solidFill>
                <a:latin typeface="Times New Roman" panose="02020603050405020304" pitchFamily="18" charset="0"/>
                <a:cs typeface="Times New Roman" panose="02020603050405020304" pitchFamily="18" charset="0"/>
              </a:rPr>
              <a:t>mình</a:t>
            </a:r>
            <a:endParaRPr lang="en-US" altLang="en-VN" sz="2200" b="1" dirty="0">
              <a:solidFill>
                <a:srgbClr val="000000"/>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5EC8FA81-3C36-174F-968E-803197432F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126897">
            <a:off x="372247" y="-1392784"/>
            <a:ext cx="3793305" cy="51515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3782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par>
                                <p:cTn id="21" presetID="26" presetClass="entr" presetSubtype="0" fill="hold" grpId="1" nodeType="withEffect">
                                  <p:stCondLst>
                                    <p:cond delay="0"/>
                                  </p:stCondLst>
                                  <p:iterate type="lt">
                                    <p:tmPct val="0"/>
                                  </p:iterate>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80">
                                          <p:stCondLst>
                                            <p:cond delay="0"/>
                                          </p:stCondLst>
                                        </p:cTn>
                                        <p:tgtEl>
                                          <p:spTgt spid="26"/>
                                        </p:tgtEl>
                                      </p:cBhvr>
                                    </p:animEffect>
                                    <p:anim calcmode="lin" valueType="num">
                                      <p:cBhvr>
                                        <p:cTn id="4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7" dur="26">
                                          <p:stCondLst>
                                            <p:cond delay="650"/>
                                          </p:stCondLst>
                                        </p:cTn>
                                        <p:tgtEl>
                                          <p:spTgt spid="26"/>
                                        </p:tgtEl>
                                      </p:cBhvr>
                                      <p:to x="100000" y="60000"/>
                                    </p:animScale>
                                    <p:animScale>
                                      <p:cBhvr>
                                        <p:cTn id="48" dur="166" decel="50000">
                                          <p:stCondLst>
                                            <p:cond delay="676"/>
                                          </p:stCondLst>
                                        </p:cTn>
                                        <p:tgtEl>
                                          <p:spTgt spid="26"/>
                                        </p:tgtEl>
                                      </p:cBhvr>
                                      <p:to x="100000" y="100000"/>
                                    </p:animScale>
                                    <p:animScale>
                                      <p:cBhvr>
                                        <p:cTn id="49" dur="26">
                                          <p:stCondLst>
                                            <p:cond delay="1312"/>
                                          </p:stCondLst>
                                        </p:cTn>
                                        <p:tgtEl>
                                          <p:spTgt spid="26"/>
                                        </p:tgtEl>
                                      </p:cBhvr>
                                      <p:to x="100000" y="80000"/>
                                    </p:animScale>
                                    <p:animScale>
                                      <p:cBhvr>
                                        <p:cTn id="50" dur="166" decel="50000">
                                          <p:stCondLst>
                                            <p:cond delay="1338"/>
                                          </p:stCondLst>
                                        </p:cTn>
                                        <p:tgtEl>
                                          <p:spTgt spid="26"/>
                                        </p:tgtEl>
                                      </p:cBhvr>
                                      <p:to x="100000" y="100000"/>
                                    </p:animScale>
                                    <p:animScale>
                                      <p:cBhvr>
                                        <p:cTn id="51" dur="26">
                                          <p:stCondLst>
                                            <p:cond delay="1642"/>
                                          </p:stCondLst>
                                        </p:cTn>
                                        <p:tgtEl>
                                          <p:spTgt spid="26"/>
                                        </p:tgtEl>
                                      </p:cBhvr>
                                      <p:to x="100000" y="90000"/>
                                    </p:animScale>
                                    <p:animScale>
                                      <p:cBhvr>
                                        <p:cTn id="52" dur="166" decel="50000">
                                          <p:stCondLst>
                                            <p:cond delay="1668"/>
                                          </p:stCondLst>
                                        </p:cTn>
                                        <p:tgtEl>
                                          <p:spTgt spid="26"/>
                                        </p:tgtEl>
                                      </p:cBhvr>
                                      <p:to x="100000" y="100000"/>
                                    </p:animScale>
                                    <p:animScale>
                                      <p:cBhvr>
                                        <p:cTn id="53" dur="26">
                                          <p:stCondLst>
                                            <p:cond delay="1808"/>
                                          </p:stCondLst>
                                        </p:cTn>
                                        <p:tgtEl>
                                          <p:spTgt spid="26"/>
                                        </p:tgtEl>
                                      </p:cBhvr>
                                      <p:to x="100000" y="95000"/>
                                    </p:animScale>
                                    <p:animScale>
                                      <p:cBhvr>
                                        <p:cTn id="54" dur="166" decel="50000">
                                          <p:stCondLst>
                                            <p:cond delay="1834"/>
                                          </p:stCondLst>
                                        </p:cTn>
                                        <p:tgtEl>
                                          <p:spTgt spid="26"/>
                                        </p:tgtEl>
                                      </p:cBhvr>
                                      <p:to x="100000" y="100000"/>
                                    </p:animScale>
                                  </p:childTnLst>
                                </p:cTn>
                              </p:par>
                              <p:par>
                                <p:cTn id="55" presetID="54" presetClass="entr" presetSubtype="0" ac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strVal val="#ppt_w*0.05"/>
                                          </p:val>
                                        </p:tav>
                                        <p:tav tm="100000">
                                          <p:val>
                                            <p:strVal val="#ppt_w"/>
                                          </p:val>
                                        </p:tav>
                                      </p:tavLst>
                                    </p:anim>
                                    <p:anim calcmode="lin" valueType="num">
                                      <p:cBhvr>
                                        <p:cTn id="58" dur="500" fill="hold"/>
                                        <p:tgtEl>
                                          <p:spTgt spid="27"/>
                                        </p:tgtEl>
                                        <p:attrNameLst>
                                          <p:attrName>ppt_h</p:attrName>
                                        </p:attrNameLst>
                                      </p:cBhvr>
                                      <p:tavLst>
                                        <p:tav tm="0">
                                          <p:val>
                                            <p:strVal val="#ppt_h"/>
                                          </p:val>
                                        </p:tav>
                                        <p:tav tm="100000">
                                          <p:val>
                                            <p:strVal val="#ppt_h"/>
                                          </p:val>
                                        </p:tav>
                                      </p:tavLst>
                                    </p:anim>
                                    <p:anim calcmode="lin" valueType="num">
                                      <p:cBhvr>
                                        <p:cTn id="59" dur="500" fill="hold"/>
                                        <p:tgtEl>
                                          <p:spTgt spid="27"/>
                                        </p:tgtEl>
                                        <p:attrNameLst>
                                          <p:attrName>ppt_x</p:attrName>
                                        </p:attrNameLst>
                                      </p:cBhvr>
                                      <p:tavLst>
                                        <p:tav tm="0">
                                          <p:val>
                                            <p:strVal val="#ppt_x-.2"/>
                                          </p:val>
                                        </p:tav>
                                        <p:tav tm="100000">
                                          <p:val>
                                            <p:strVal val="#ppt_x"/>
                                          </p:val>
                                        </p:tav>
                                      </p:tavLst>
                                    </p:anim>
                                    <p:anim calcmode="lin" valueType="num">
                                      <p:cBhvr>
                                        <p:cTn id="60" dur="500" fill="hold"/>
                                        <p:tgtEl>
                                          <p:spTgt spid="27"/>
                                        </p:tgtEl>
                                        <p:attrNameLst>
                                          <p:attrName>ppt_y</p:attrName>
                                        </p:attrNameLst>
                                      </p:cBhvr>
                                      <p:tavLst>
                                        <p:tav tm="0">
                                          <p:val>
                                            <p:strVal val="#ppt_y"/>
                                          </p:val>
                                        </p:tav>
                                        <p:tav tm="100000">
                                          <p:val>
                                            <p:strVal val="#ppt_y"/>
                                          </p:val>
                                        </p:tav>
                                      </p:tavLst>
                                    </p:anim>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2" name="Content Placeholder 2">
            <a:extLst>
              <a:ext uri="{FF2B5EF4-FFF2-40B4-BE49-F238E27FC236}">
                <a16:creationId xmlns:a16="http://schemas.microsoft.com/office/drawing/2014/main" id="{33CD8692-E59A-E34A-B5D7-D867BC8E4388}"/>
              </a:ext>
            </a:extLst>
          </p:cNvPr>
          <p:cNvSpPr txBox="1">
            <a:spLocks/>
          </p:cNvSpPr>
          <p:nvPr/>
        </p:nvSpPr>
        <p:spPr>
          <a:xfrm>
            <a:off x="844851" y="1556905"/>
            <a:ext cx="6775149" cy="11114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v"/>
            </a:pPr>
            <a:r>
              <a:rPr lang="en-US" sz="4400" dirty="0">
                <a:solidFill>
                  <a:srgbClr val="44546A"/>
                </a:solidFill>
                <a:latin typeface="Times New Roman" panose="02020603050405020304" pitchFamily="18" charset="0"/>
                <a:cs typeface="Times New Roman" panose="02020603050405020304" pitchFamily="18" charset="0"/>
              </a:rPr>
              <a:t>B</a:t>
            </a:r>
            <a:r>
              <a:rPr lang="en-VN" sz="4400" dirty="0">
                <a:solidFill>
                  <a:srgbClr val="44546A"/>
                </a:solidFill>
                <a:latin typeface="Times New Roman" panose="02020603050405020304" pitchFamily="18" charset="0"/>
                <a:cs typeface="Times New Roman" panose="02020603050405020304" pitchFamily="18" charset="0"/>
              </a:rPr>
              <a:t>ươn chải: vất vả lo toan.</a:t>
            </a:r>
          </a:p>
        </p:txBody>
      </p:sp>
      <p:sp>
        <p:nvSpPr>
          <p:cNvPr id="23" name="Google Shape;826;p57">
            <a:extLst>
              <a:ext uri="{FF2B5EF4-FFF2-40B4-BE49-F238E27FC236}">
                <a16:creationId xmlns:a16="http://schemas.microsoft.com/office/drawing/2014/main" id="{904E182F-528A-6B4F-8FAA-A7F9B433E15E}"/>
              </a:ext>
            </a:extLst>
          </p:cNvPr>
          <p:cNvSpPr txBox="1">
            <a:spLocks/>
          </p:cNvSpPr>
          <p:nvPr/>
        </p:nvSpPr>
        <p:spPr>
          <a:xfrm>
            <a:off x="3899632" y="473330"/>
            <a:ext cx="5707567"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trick Hand"/>
              <a:buNone/>
              <a:defRPr sz="6000" b="1" i="0" u="none" strike="noStrike" cap="none">
                <a:solidFill>
                  <a:schemeClr val="dk1"/>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Patrick Hand"/>
              <a:buNone/>
              <a:tabLst/>
              <a:defRPr/>
            </a:pPr>
            <a:r>
              <a:rPr kumimoji="0" lang="en-US" sz="5400" b="1" i="0" u="none" strike="noStrike" kern="0" cap="none" spc="0" normalizeH="0" baseline="0" noProof="0" dirty="0">
                <a:ln>
                  <a:noFill/>
                </a:ln>
                <a:solidFill>
                  <a:srgbClr val="C4434C"/>
                </a:solidFill>
                <a:effectLst/>
                <a:uLnTx/>
                <a:uFillTx/>
                <a:latin typeface="Times New Roman" panose="02020603050405020304" pitchFamily="18" charset="0"/>
                <a:cs typeface="Times New Roman" panose="02020603050405020304" pitchFamily="18" charset="0"/>
                <a:sym typeface="Patrick Hand"/>
              </a:rPr>
              <a:t>GIẢI NGHĨA TỪ</a:t>
            </a:r>
          </a:p>
        </p:txBody>
      </p:sp>
      <p:pic>
        <p:nvPicPr>
          <p:cNvPr id="24" name="Picture 2" descr="Những phận đời vất vả mưu sinh đêm giao thừa">
            <a:extLst>
              <a:ext uri="{FF2B5EF4-FFF2-40B4-BE49-F238E27FC236}">
                <a16:creationId xmlns:a16="http://schemas.microsoft.com/office/drawing/2014/main" id="{C26DB87B-EABA-BA41-9B1F-ED6A32F31A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2418" y="3053301"/>
            <a:ext cx="4707733" cy="3138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6" descr="Hà Nội: Người bán hàng rong, quà vặt được hỗ trợ 3 triệu đồng">
            <a:extLst>
              <a:ext uri="{FF2B5EF4-FFF2-40B4-BE49-F238E27FC236}">
                <a16:creationId xmlns:a16="http://schemas.microsoft.com/office/drawing/2014/main" id="{875AA98B-F266-7541-9F1C-E4185605E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49" y="3034813"/>
            <a:ext cx="4638592" cy="3094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magnifying glass - Charleston Wrap">
            <a:extLst>
              <a:ext uri="{FF2B5EF4-FFF2-40B4-BE49-F238E27FC236}">
                <a16:creationId xmlns:a16="http://schemas.microsoft.com/office/drawing/2014/main" id="{FE0AE379-FE9A-4497-9C92-E47B631327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755892" y="399832"/>
            <a:ext cx="1143740" cy="11437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102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4|0.8|0.7"/>
</p:tagLst>
</file>

<file path=ppt/tags/tag10.xml><?xml version="1.0" encoding="utf-8"?>
<p:tagLst xmlns:a="http://schemas.openxmlformats.org/drawingml/2006/main" xmlns:r="http://schemas.openxmlformats.org/officeDocument/2006/relationships" xmlns:p="http://schemas.openxmlformats.org/presentationml/2006/main">
  <p:tag name="TIMING" val="|1.3|0.3|0.5"/>
</p:tagLst>
</file>

<file path=ppt/tags/tag11.xml><?xml version="1.0" encoding="utf-8"?>
<p:tagLst xmlns:a="http://schemas.openxmlformats.org/drawingml/2006/main" xmlns:r="http://schemas.openxmlformats.org/officeDocument/2006/relationships" xmlns:p="http://schemas.openxmlformats.org/presentationml/2006/main">
  <p:tag name="TIMING" val="|0.5|0.7"/>
</p:tagLst>
</file>

<file path=ppt/tags/tag12.xml><?xml version="1.0" encoding="utf-8"?>
<p:tagLst xmlns:a="http://schemas.openxmlformats.org/drawingml/2006/main" xmlns:r="http://schemas.openxmlformats.org/officeDocument/2006/relationships" xmlns:p="http://schemas.openxmlformats.org/presentationml/2006/main">
  <p:tag name="TIMING" val="|1.3|0.3|0.5"/>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2|1.8"/>
</p:tagLst>
</file>

<file path=ppt/tags/tag15.xml><?xml version="1.0" encoding="utf-8"?>
<p:tagLst xmlns:a="http://schemas.openxmlformats.org/drawingml/2006/main" xmlns:r="http://schemas.openxmlformats.org/officeDocument/2006/relationships" xmlns:p="http://schemas.openxmlformats.org/presentationml/2006/main">
  <p:tag name="TIMING" val="|0.2|0.5|0.6"/>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0.2|0.2"/>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1.3|0.3|0.5"/>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20.xml><?xml version="1.0" encoding="utf-8"?>
<p:tagLst xmlns:a="http://schemas.openxmlformats.org/drawingml/2006/main" xmlns:r="http://schemas.openxmlformats.org/officeDocument/2006/relationships" xmlns:p="http://schemas.openxmlformats.org/presentationml/2006/main">
  <p:tag name="TIMING" val="|0.4|0.4|0.4|0.5|0.5"/>
</p:tagLst>
</file>

<file path=ppt/tags/tag21.xml><?xml version="1.0" encoding="utf-8"?>
<p:tagLst xmlns:a="http://schemas.openxmlformats.org/drawingml/2006/main" xmlns:r="http://schemas.openxmlformats.org/officeDocument/2006/relationships" xmlns:p="http://schemas.openxmlformats.org/presentationml/2006/main">
  <p:tag name="TIMING" val="|0.4|0.4|0.5|0.5"/>
</p:tagLst>
</file>

<file path=ppt/tags/tag3.xml><?xml version="1.0" encoding="utf-8"?>
<p:tagLst xmlns:a="http://schemas.openxmlformats.org/drawingml/2006/main" xmlns:r="http://schemas.openxmlformats.org/officeDocument/2006/relationships" xmlns:p="http://schemas.openxmlformats.org/presentationml/2006/main">
  <p:tag name="TIMING" val="|0.4|0.4|0.4|0.5|0.5"/>
</p:tagLst>
</file>

<file path=ppt/tags/tag4.xml><?xml version="1.0" encoding="utf-8"?>
<p:tagLst xmlns:a="http://schemas.openxmlformats.org/drawingml/2006/main" xmlns:r="http://schemas.openxmlformats.org/officeDocument/2006/relationships" xmlns:p="http://schemas.openxmlformats.org/presentationml/2006/main">
  <p:tag name="TIMING" val="|0.1|0.4|0.8|0.7"/>
</p:tagLst>
</file>

<file path=ppt/tags/tag5.xml><?xml version="1.0" encoding="utf-8"?>
<p:tagLst xmlns:a="http://schemas.openxmlformats.org/drawingml/2006/main" xmlns:r="http://schemas.openxmlformats.org/officeDocument/2006/relationships" xmlns:p="http://schemas.openxmlformats.org/presentationml/2006/main">
  <p:tag name="TIMING" val="|0.4|0.4|0.4|0.5|0.5"/>
</p:tagLst>
</file>

<file path=ppt/tags/tag6.xml><?xml version="1.0" encoding="utf-8"?>
<p:tagLst xmlns:a="http://schemas.openxmlformats.org/drawingml/2006/main" xmlns:r="http://schemas.openxmlformats.org/officeDocument/2006/relationships" xmlns:p="http://schemas.openxmlformats.org/presentationml/2006/main">
  <p:tag name="TIMING" val="|0.5"/>
</p:tagLst>
</file>

<file path=ppt/tags/tag7.xml><?xml version="1.0" encoding="utf-8"?>
<p:tagLst xmlns:a="http://schemas.openxmlformats.org/drawingml/2006/main" xmlns:r="http://schemas.openxmlformats.org/officeDocument/2006/relationships" xmlns:p="http://schemas.openxmlformats.org/presentationml/2006/main">
  <p:tag name="TIMING" val="|0.2|0.5|0.6"/>
</p:tagLst>
</file>

<file path=ppt/tags/tag8.xml><?xml version="1.0" encoding="utf-8"?>
<p:tagLst xmlns:a="http://schemas.openxmlformats.org/drawingml/2006/main" xmlns:r="http://schemas.openxmlformats.org/officeDocument/2006/relationships" xmlns:p="http://schemas.openxmlformats.org/presentationml/2006/main">
  <p:tag name="TIMING" val="|0.5|0.4"/>
</p:tagLst>
</file>

<file path=ppt/tags/tag9.xml><?xml version="1.0" encoding="utf-8"?>
<p:tagLst xmlns:a="http://schemas.openxmlformats.org/drawingml/2006/main" xmlns:r="http://schemas.openxmlformats.org/officeDocument/2006/relationships" xmlns:p="http://schemas.openxmlformats.org/presentationml/2006/main">
  <p:tag name="TIMING" val="|0.4|0.4|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875</Words>
  <Application>Microsoft Office PowerPoint</Application>
  <PresentationFormat>Widescreen</PresentationFormat>
  <Paragraphs>138</Paragraphs>
  <Slides>30</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Calibri</vt:lpstr>
      <vt:lpstr>Wingdings</vt:lpstr>
      <vt:lpstr>Times New Roman</vt:lpstr>
      <vt:lpstr>Verdana</vt:lpstr>
      <vt:lpstr>UTM Showcard</vt:lpstr>
      <vt:lpstr>Lato</vt:lpstr>
      <vt:lpstr>Arial</vt:lpstr>
      <vt:lpstr>Patrick Hand</vt:lpstr>
      <vt:lpstr>UTM Swashes</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Nguyễn Ngọc Ánh Nhung</cp:lastModifiedBy>
  <cp:revision>93</cp:revision>
  <dcterms:created xsi:type="dcterms:W3CDTF">2021-04-02T08:36:52Z</dcterms:created>
  <dcterms:modified xsi:type="dcterms:W3CDTF">2021-10-31T05:13:07Z</dcterms:modified>
</cp:coreProperties>
</file>