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6"/>
  </p:notesMasterIdLst>
  <p:sldIdLst>
    <p:sldId id="275" r:id="rId3"/>
    <p:sldId id="258" r:id="rId4"/>
    <p:sldId id="257" r:id="rId5"/>
    <p:sldId id="286" r:id="rId6"/>
    <p:sldId id="263" r:id="rId7"/>
    <p:sldId id="260" r:id="rId8"/>
    <p:sldId id="259" r:id="rId9"/>
    <p:sldId id="261" r:id="rId10"/>
    <p:sldId id="352" r:id="rId11"/>
    <p:sldId id="354" r:id="rId12"/>
    <p:sldId id="353" r:id="rId13"/>
    <p:sldId id="355" r:id="rId14"/>
    <p:sldId id="356" r:id="rId15"/>
    <p:sldId id="265" r:id="rId16"/>
    <p:sldId id="345" r:id="rId17"/>
    <p:sldId id="269" r:id="rId18"/>
    <p:sldId id="340" r:id="rId19"/>
    <p:sldId id="339" r:id="rId20"/>
    <p:sldId id="266" r:id="rId21"/>
    <p:sldId id="267" r:id="rId22"/>
    <p:sldId id="357" r:id="rId23"/>
    <p:sldId id="358" r:id="rId24"/>
    <p:sldId id="36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Comfortaa" panose="020B0604020202020204" charset="0"/>
      <p:regular r:id="rId35"/>
      <p:bold r:id="rId36"/>
    </p:embeddedFont>
    <p:embeddedFont>
      <p:font typeface="Glacial Indifference" panose="020B0604020202020204" charset="0"/>
      <p:regular r:id="rId37"/>
    </p:embeddedFont>
    <p:embeddedFont>
      <p:font typeface="Montserrat" panose="00000500000000000000" pitchFamily="2" charset="0"/>
      <p:regular r:id="rId38"/>
      <p:bold r:id="rId39"/>
      <p:italic r:id="rId40"/>
      <p:boldItalic r:id="rId41"/>
    </p:embeddedFont>
    <p:embeddedFont>
      <p:font typeface="UVN Bai Sau Nang" panose="04030905020802020C03" pitchFamily="8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21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480CF-0CB5-4BE2-9AAA-FF07675B932D}"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32C09-D713-412C-BF2E-B0CDF832CA10}" type="slidenum">
              <a:rPr lang="en-US" smtClean="0"/>
              <a:t>‹#›</a:t>
            </a:fld>
            <a:endParaRPr lang="en-US"/>
          </a:p>
        </p:txBody>
      </p:sp>
    </p:spTree>
    <p:extLst>
      <p:ext uri="{BB962C8B-B14F-4D97-AF65-F5344CB8AC3E}">
        <p14:creationId xmlns:p14="http://schemas.microsoft.com/office/powerpoint/2010/main" val="199022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9c18763d66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9c18763d66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9c18763d66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9c18763d66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09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9c18763d66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9c18763d66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40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354"/>
        <p:cNvGrpSpPr/>
        <p:nvPr/>
      </p:nvGrpSpPr>
      <p:grpSpPr>
        <a:xfrm>
          <a:off x="0" y="0"/>
          <a:ext cx="0" cy="0"/>
          <a:chOff x="0" y="0"/>
          <a:chExt cx="0" cy="0"/>
        </a:xfrm>
      </p:grpSpPr>
      <p:sp>
        <p:nvSpPr>
          <p:cNvPr id="355" name="Google Shape;355;p13"/>
          <p:cNvSpPr txBox="1">
            <a:spLocks noGrp="1"/>
          </p:cNvSpPr>
          <p:nvPr>
            <p:ph type="subTitle" idx="1"/>
          </p:nvPr>
        </p:nvSpPr>
        <p:spPr>
          <a:xfrm>
            <a:off x="4201144" y="3298600"/>
            <a:ext cx="4762200" cy="7998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4000"/>
            </a:lvl1pPr>
            <a:lvl2pPr lvl="1" algn="l" rtl="0">
              <a:spcBef>
                <a:spcPts val="0"/>
              </a:spcBef>
              <a:spcAft>
                <a:spcPts val="0"/>
              </a:spcAft>
              <a:buNone/>
              <a:defRPr sz="4000"/>
            </a:lvl2pPr>
            <a:lvl3pPr lvl="2" algn="l" rtl="0">
              <a:spcBef>
                <a:spcPts val="0"/>
              </a:spcBef>
              <a:spcAft>
                <a:spcPts val="0"/>
              </a:spcAft>
              <a:buNone/>
              <a:defRPr sz="4000"/>
            </a:lvl3pPr>
            <a:lvl4pPr lvl="3" algn="l" rtl="0">
              <a:spcBef>
                <a:spcPts val="0"/>
              </a:spcBef>
              <a:spcAft>
                <a:spcPts val="0"/>
              </a:spcAft>
              <a:buNone/>
              <a:defRPr sz="4000"/>
            </a:lvl4pPr>
            <a:lvl5pPr lvl="4" algn="l" rtl="0">
              <a:spcBef>
                <a:spcPts val="0"/>
              </a:spcBef>
              <a:spcAft>
                <a:spcPts val="0"/>
              </a:spcAft>
              <a:buNone/>
              <a:defRPr sz="4000"/>
            </a:lvl5pPr>
            <a:lvl6pPr lvl="5" algn="l" rtl="0">
              <a:spcBef>
                <a:spcPts val="0"/>
              </a:spcBef>
              <a:spcAft>
                <a:spcPts val="0"/>
              </a:spcAft>
              <a:buNone/>
              <a:defRPr sz="4000"/>
            </a:lvl6pPr>
            <a:lvl7pPr lvl="6" algn="l" rtl="0">
              <a:spcBef>
                <a:spcPts val="0"/>
              </a:spcBef>
              <a:spcAft>
                <a:spcPts val="0"/>
              </a:spcAft>
              <a:buNone/>
              <a:defRPr sz="4000"/>
            </a:lvl7pPr>
            <a:lvl8pPr lvl="7" algn="l" rtl="0">
              <a:spcBef>
                <a:spcPts val="0"/>
              </a:spcBef>
              <a:spcAft>
                <a:spcPts val="0"/>
              </a:spcAft>
              <a:buNone/>
              <a:defRPr sz="4000"/>
            </a:lvl8pPr>
            <a:lvl9pPr lvl="8" algn="l" rtl="0">
              <a:spcBef>
                <a:spcPts val="0"/>
              </a:spcBef>
              <a:spcAft>
                <a:spcPts val="0"/>
              </a:spcAft>
              <a:buNone/>
              <a:defRPr sz="4000"/>
            </a:lvl9pPr>
          </a:lstStyle>
          <a:p>
            <a:endParaRPr/>
          </a:p>
        </p:txBody>
      </p:sp>
      <p:sp>
        <p:nvSpPr>
          <p:cNvPr id="356" name="Google Shape;356;p13"/>
          <p:cNvSpPr txBox="1">
            <a:spLocks noGrp="1"/>
          </p:cNvSpPr>
          <p:nvPr>
            <p:ph type="subTitle" idx="2"/>
          </p:nvPr>
        </p:nvSpPr>
        <p:spPr>
          <a:xfrm>
            <a:off x="4201150" y="4092400"/>
            <a:ext cx="5126400" cy="11454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800" b="0">
                <a:latin typeface="Comfortaa"/>
                <a:ea typeface="Comfortaa"/>
                <a:cs typeface="Comfortaa"/>
                <a:sym typeface="Comfortaa"/>
              </a:defRPr>
            </a:lvl1pPr>
            <a:lvl2pPr lvl="1" algn="l" rtl="0">
              <a:spcBef>
                <a:spcPts val="0"/>
              </a:spcBef>
              <a:spcAft>
                <a:spcPts val="0"/>
              </a:spcAft>
              <a:buNone/>
              <a:defRPr sz="2800" b="0">
                <a:latin typeface="Comfortaa"/>
                <a:ea typeface="Comfortaa"/>
                <a:cs typeface="Comfortaa"/>
                <a:sym typeface="Comfortaa"/>
              </a:defRPr>
            </a:lvl2pPr>
            <a:lvl3pPr lvl="2" algn="l" rtl="0">
              <a:spcBef>
                <a:spcPts val="0"/>
              </a:spcBef>
              <a:spcAft>
                <a:spcPts val="0"/>
              </a:spcAft>
              <a:buNone/>
              <a:defRPr sz="2800" b="0">
                <a:latin typeface="Comfortaa"/>
                <a:ea typeface="Comfortaa"/>
                <a:cs typeface="Comfortaa"/>
                <a:sym typeface="Comfortaa"/>
              </a:defRPr>
            </a:lvl3pPr>
            <a:lvl4pPr lvl="3" algn="l" rtl="0">
              <a:spcBef>
                <a:spcPts val="0"/>
              </a:spcBef>
              <a:spcAft>
                <a:spcPts val="0"/>
              </a:spcAft>
              <a:buNone/>
              <a:defRPr sz="2800" b="0">
                <a:latin typeface="Comfortaa"/>
                <a:ea typeface="Comfortaa"/>
                <a:cs typeface="Comfortaa"/>
                <a:sym typeface="Comfortaa"/>
              </a:defRPr>
            </a:lvl4pPr>
            <a:lvl5pPr lvl="4" algn="l" rtl="0">
              <a:spcBef>
                <a:spcPts val="0"/>
              </a:spcBef>
              <a:spcAft>
                <a:spcPts val="0"/>
              </a:spcAft>
              <a:buNone/>
              <a:defRPr sz="2800" b="0">
                <a:latin typeface="Comfortaa"/>
                <a:ea typeface="Comfortaa"/>
                <a:cs typeface="Comfortaa"/>
                <a:sym typeface="Comfortaa"/>
              </a:defRPr>
            </a:lvl5pPr>
            <a:lvl6pPr lvl="5" algn="l" rtl="0">
              <a:spcBef>
                <a:spcPts val="0"/>
              </a:spcBef>
              <a:spcAft>
                <a:spcPts val="0"/>
              </a:spcAft>
              <a:buNone/>
              <a:defRPr sz="2800" b="0">
                <a:latin typeface="Comfortaa"/>
                <a:ea typeface="Comfortaa"/>
                <a:cs typeface="Comfortaa"/>
                <a:sym typeface="Comfortaa"/>
              </a:defRPr>
            </a:lvl6pPr>
            <a:lvl7pPr lvl="6" algn="l" rtl="0">
              <a:spcBef>
                <a:spcPts val="0"/>
              </a:spcBef>
              <a:spcAft>
                <a:spcPts val="0"/>
              </a:spcAft>
              <a:buNone/>
              <a:defRPr sz="2800" b="0">
                <a:latin typeface="Comfortaa"/>
                <a:ea typeface="Comfortaa"/>
                <a:cs typeface="Comfortaa"/>
                <a:sym typeface="Comfortaa"/>
              </a:defRPr>
            </a:lvl7pPr>
            <a:lvl8pPr lvl="7" algn="l" rtl="0">
              <a:spcBef>
                <a:spcPts val="0"/>
              </a:spcBef>
              <a:spcAft>
                <a:spcPts val="0"/>
              </a:spcAft>
              <a:buNone/>
              <a:defRPr sz="2800" b="0">
                <a:latin typeface="Comfortaa"/>
                <a:ea typeface="Comfortaa"/>
                <a:cs typeface="Comfortaa"/>
                <a:sym typeface="Comfortaa"/>
              </a:defRPr>
            </a:lvl8pPr>
            <a:lvl9pPr lvl="8" algn="l" rtl="0">
              <a:spcBef>
                <a:spcPts val="0"/>
              </a:spcBef>
              <a:spcAft>
                <a:spcPts val="0"/>
              </a:spcAft>
              <a:buNone/>
              <a:defRPr sz="2800" b="0">
                <a:latin typeface="Comfortaa"/>
                <a:ea typeface="Comfortaa"/>
                <a:cs typeface="Comfortaa"/>
                <a:sym typeface="Comfortaa"/>
              </a:defRPr>
            </a:lvl9pPr>
          </a:lstStyle>
          <a:p>
            <a:endParaRPr/>
          </a:p>
        </p:txBody>
      </p:sp>
      <p:sp>
        <p:nvSpPr>
          <p:cNvPr id="357" name="Google Shape;357;p13"/>
          <p:cNvSpPr txBox="1">
            <a:spLocks noGrp="1"/>
          </p:cNvSpPr>
          <p:nvPr>
            <p:ph type="subTitle" idx="3"/>
          </p:nvPr>
        </p:nvSpPr>
        <p:spPr>
          <a:xfrm>
            <a:off x="11937884" y="3298600"/>
            <a:ext cx="4762200" cy="7998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4000"/>
            </a:lvl1pPr>
            <a:lvl2pPr lvl="1" algn="l" rtl="0">
              <a:spcBef>
                <a:spcPts val="0"/>
              </a:spcBef>
              <a:spcAft>
                <a:spcPts val="0"/>
              </a:spcAft>
              <a:buNone/>
              <a:defRPr sz="4000"/>
            </a:lvl2pPr>
            <a:lvl3pPr lvl="2" algn="l" rtl="0">
              <a:spcBef>
                <a:spcPts val="0"/>
              </a:spcBef>
              <a:spcAft>
                <a:spcPts val="0"/>
              </a:spcAft>
              <a:buNone/>
              <a:defRPr sz="4000"/>
            </a:lvl3pPr>
            <a:lvl4pPr lvl="3" algn="l" rtl="0">
              <a:spcBef>
                <a:spcPts val="0"/>
              </a:spcBef>
              <a:spcAft>
                <a:spcPts val="0"/>
              </a:spcAft>
              <a:buNone/>
              <a:defRPr sz="4000"/>
            </a:lvl4pPr>
            <a:lvl5pPr lvl="4" algn="l" rtl="0">
              <a:spcBef>
                <a:spcPts val="0"/>
              </a:spcBef>
              <a:spcAft>
                <a:spcPts val="0"/>
              </a:spcAft>
              <a:buNone/>
              <a:defRPr sz="4000"/>
            </a:lvl5pPr>
            <a:lvl6pPr lvl="5" algn="l" rtl="0">
              <a:spcBef>
                <a:spcPts val="0"/>
              </a:spcBef>
              <a:spcAft>
                <a:spcPts val="0"/>
              </a:spcAft>
              <a:buNone/>
              <a:defRPr sz="4000"/>
            </a:lvl6pPr>
            <a:lvl7pPr lvl="6" algn="l" rtl="0">
              <a:spcBef>
                <a:spcPts val="0"/>
              </a:spcBef>
              <a:spcAft>
                <a:spcPts val="0"/>
              </a:spcAft>
              <a:buNone/>
              <a:defRPr sz="4000"/>
            </a:lvl7pPr>
            <a:lvl8pPr lvl="7" algn="l" rtl="0">
              <a:spcBef>
                <a:spcPts val="0"/>
              </a:spcBef>
              <a:spcAft>
                <a:spcPts val="0"/>
              </a:spcAft>
              <a:buNone/>
              <a:defRPr sz="4000"/>
            </a:lvl8pPr>
            <a:lvl9pPr lvl="8" algn="l" rtl="0">
              <a:spcBef>
                <a:spcPts val="0"/>
              </a:spcBef>
              <a:spcAft>
                <a:spcPts val="0"/>
              </a:spcAft>
              <a:buNone/>
              <a:defRPr sz="4000"/>
            </a:lvl9pPr>
          </a:lstStyle>
          <a:p>
            <a:endParaRPr/>
          </a:p>
        </p:txBody>
      </p:sp>
      <p:sp>
        <p:nvSpPr>
          <p:cNvPr id="358" name="Google Shape;358;p13"/>
          <p:cNvSpPr txBox="1">
            <a:spLocks noGrp="1"/>
          </p:cNvSpPr>
          <p:nvPr>
            <p:ph type="subTitle" idx="4"/>
          </p:nvPr>
        </p:nvSpPr>
        <p:spPr>
          <a:xfrm>
            <a:off x="11937900" y="4092400"/>
            <a:ext cx="5126400" cy="11454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800" b="0">
                <a:latin typeface="Comfortaa"/>
                <a:ea typeface="Comfortaa"/>
                <a:cs typeface="Comfortaa"/>
                <a:sym typeface="Comfortaa"/>
              </a:defRPr>
            </a:lvl1pPr>
            <a:lvl2pPr lvl="1" algn="l" rtl="0">
              <a:spcBef>
                <a:spcPts val="0"/>
              </a:spcBef>
              <a:spcAft>
                <a:spcPts val="0"/>
              </a:spcAft>
              <a:buNone/>
              <a:defRPr sz="2800" b="0">
                <a:latin typeface="Comfortaa"/>
                <a:ea typeface="Comfortaa"/>
                <a:cs typeface="Comfortaa"/>
                <a:sym typeface="Comfortaa"/>
              </a:defRPr>
            </a:lvl2pPr>
            <a:lvl3pPr lvl="2" algn="l" rtl="0">
              <a:spcBef>
                <a:spcPts val="0"/>
              </a:spcBef>
              <a:spcAft>
                <a:spcPts val="0"/>
              </a:spcAft>
              <a:buNone/>
              <a:defRPr sz="2800" b="0">
                <a:latin typeface="Comfortaa"/>
                <a:ea typeface="Comfortaa"/>
                <a:cs typeface="Comfortaa"/>
                <a:sym typeface="Comfortaa"/>
              </a:defRPr>
            </a:lvl3pPr>
            <a:lvl4pPr lvl="3" algn="l" rtl="0">
              <a:spcBef>
                <a:spcPts val="0"/>
              </a:spcBef>
              <a:spcAft>
                <a:spcPts val="0"/>
              </a:spcAft>
              <a:buNone/>
              <a:defRPr sz="2800" b="0">
                <a:latin typeface="Comfortaa"/>
                <a:ea typeface="Comfortaa"/>
                <a:cs typeface="Comfortaa"/>
                <a:sym typeface="Comfortaa"/>
              </a:defRPr>
            </a:lvl4pPr>
            <a:lvl5pPr lvl="4" algn="l" rtl="0">
              <a:spcBef>
                <a:spcPts val="0"/>
              </a:spcBef>
              <a:spcAft>
                <a:spcPts val="0"/>
              </a:spcAft>
              <a:buNone/>
              <a:defRPr sz="2800" b="0">
                <a:latin typeface="Comfortaa"/>
                <a:ea typeface="Comfortaa"/>
                <a:cs typeface="Comfortaa"/>
                <a:sym typeface="Comfortaa"/>
              </a:defRPr>
            </a:lvl5pPr>
            <a:lvl6pPr lvl="5" algn="l" rtl="0">
              <a:spcBef>
                <a:spcPts val="0"/>
              </a:spcBef>
              <a:spcAft>
                <a:spcPts val="0"/>
              </a:spcAft>
              <a:buNone/>
              <a:defRPr sz="2800" b="0">
                <a:latin typeface="Comfortaa"/>
                <a:ea typeface="Comfortaa"/>
                <a:cs typeface="Comfortaa"/>
                <a:sym typeface="Comfortaa"/>
              </a:defRPr>
            </a:lvl6pPr>
            <a:lvl7pPr lvl="6" algn="l" rtl="0">
              <a:spcBef>
                <a:spcPts val="0"/>
              </a:spcBef>
              <a:spcAft>
                <a:spcPts val="0"/>
              </a:spcAft>
              <a:buNone/>
              <a:defRPr sz="2800" b="0">
                <a:latin typeface="Comfortaa"/>
                <a:ea typeface="Comfortaa"/>
                <a:cs typeface="Comfortaa"/>
                <a:sym typeface="Comfortaa"/>
              </a:defRPr>
            </a:lvl7pPr>
            <a:lvl8pPr lvl="7" algn="l" rtl="0">
              <a:spcBef>
                <a:spcPts val="0"/>
              </a:spcBef>
              <a:spcAft>
                <a:spcPts val="0"/>
              </a:spcAft>
              <a:buNone/>
              <a:defRPr sz="2800" b="0">
                <a:latin typeface="Comfortaa"/>
                <a:ea typeface="Comfortaa"/>
                <a:cs typeface="Comfortaa"/>
                <a:sym typeface="Comfortaa"/>
              </a:defRPr>
            </a:lvl8pPr>
            <a:lvl9pPr lvl="8" algn="l" rtl="0">
              <a:spcBef>
                <a:spcPts val="0"/>
              </a:spcBef>
              <a:spcAft>
                <a:spcPts val="0"/>
              </a:spcAft>
              <a:buNone/>
              <a:defRPr sz="2800" b="0">
                <a:latin typeface="Comfortaa"/>
                <a:ea typeface="Comfortaa"/>
                <a:cs typeface="Comfortaa"/>
                <a:sym typeface="Comfortaa"/>
              </a:defRPr>
            </a:lvl9pPr>
          </a:lstStyle>
          <a:p>
            <a:endParaRPr/>
          </a:p>
        </p:txBody>
      </p:sp>
      <p:sp>
        <p:nvSpPr>
          <p:cNvPr id="359" name="Google Shape;359;p13"/>
          <p:cNvSpPr txBox="1">
            <a:spLocks noGrp="1"/>
          </p:cNvSpPr>
          <p:nvPr>
            <p:ph type="subTitle" idx="5"/>
          </p:nvPr>
        </p:nvSpPr>
        <p:spPr>
          <a:xfrm>
            <a:off x="4201144" y="6540800"/>
            <a:ext cx="4762200" cy="7998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4000"/>
            </a:lvl1pPr>
            <a:lvl2pPr lvl="1" algn="l" rtl="0">
              <a:spcBef>
                <a:spcPts val="0"/>
              </a:spcBef>
              <a:spcAft>
                <a:spcPts val="0"/>
              </a:spcAft>
              <a:buNone/>
              <a:defRPr sz="4000"/>
            </a:lvl2pPr>
            <a:lvl3pPr lvl="2" algn="l" rtl="0">
              <a:spcBef>
                <a:spcPts val="0"/>
              </a:spcBef>
              <a:spcAft>
                <a:spcPts val="0"/>
              </a:spcAft>
              <a:buNone/>
              <a:defRPr sz="4000"/>
            </a:lvl3pPr>
            <a:lvl4pPr lvl="3" algn="l" rtl="0">
              <a:spcBef>
                <a:spcPts val="0"/>
              </a:spcBef>
              <a:spcAft>
                <a:spcPts val="0"/>
              </a:spcAft>
              <a:buNone/>
              <a:defRPr sz="4000"/>
            </a:lvl4pPr>
            <a:lvl5pPr lvl="4" algn="l" rtl="0">
              <a:spcBef>
                <a:spcPts val="0"/>
              </a:spcBef>
              <a:spcAft>
                <a:spcPts val="0"/>
              </a:spcAft>
              <a:buNone/>
              <a:defRPr sz="4000"/>
            </a:lvl5pPr>
            <a:lvl6pPr lvl="5" algn="l" rtl="0">
              <a:spcBef>
                <a:spcPts val="0"/>
              </a:spcBef>
              <a:spcAft>
                <a:spcPts val="0"/>
              </a:spcAft>
              <a:buNone/>
              <a:defRPr sz="4000"/>
            </a:lvl6pPr>
            <a:lvl7pPr lvl="6" algn="l" rtl="0">
              <a:spcBef>
                <a:spcPts val="0"/>
              </a:spcBef>
              <a:spcAft>
                <a:spcPts val="0"/>
              </a:spcAft>
              <a:buNone/>
              <a:defRPr sz="4000"/>
            </a:lvl7pPr>
            <a:lvl8pPr lvl="7" algn="l" rtl="0">
              <a:spcBef>
                <a:spcPts val="0"/>
              </a:spcBef>
              <a:spcAft>
                <a:spcPts val="0"/>
              </a:spcAft>
              <a:buNone/>
              <a:defRPr sz="4000"/>
            </a:lvl8pPr>
            <a:lvl9pPr lvl="8" algn="l" rtl="0">
              <a:spcBef>
                <a:spcPts val="0"/>
              </a:spcBef>
              <a:spcAft>
                <a:spcPts val="0"/>
              </a:spcAft>
              <a:buNone/>
              <a:defRPr sz="4000"/>
            </a:lvl9pPr>
          </a:lstStyle>
          <a:p>
            <a:endParaRPr/>
          </a:p>
        </p:txBody>
      </p:sp>
      <p:sp>
        <p:nvSpPr>
          <p:cNvPr id="360" name="Google Shape;360;p13"/>
          <p:cNvSpPr txBox="1">
            <a:spLocks noGrp="1"/>
          </p:cNvSpPr>
          <p:nvPr>
            <p:ph type="subTitle" idx="6"/>
          </p:nvPr>
        </p:nvSpPr>
        <p:spPr>
          <a:xfrm>
            <a:off x="4201150" y="7340600"/>
            <a:ext cx="5126400" cy="11454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800" b="0">
                <a:latin typeface="Comfortaa"/>
                <a:ea typeface="Comfortaa"/>
                <a:cs typeface="Comfortaa"/>
                <a:sym typeface="Comfortaa"/>
              </a:defRPr>
            </a:lvl1pPr>
            <a:lvl2pPr lvl="1" algn="l" rtl="0">
              <a:spcBef>
                <a:spcPts val="0"/>
              </a:spcBef>
              <a:spcAft>
                <a:spcPts val="0"/>
              </a:spcAft>
              <a:buNone/>
              <a:defRPr sz="2800" b="0">
                <a:latin typeface="Comfortaa"/>
                <a:ea typeface="Comfortaa"/>
                <a:cs typeface="Comfortaa"/>
                <a:sym typeface="Comfortaa"/>
              </a:defRPr>
            </a:lvl2pPr>
            <a:lvl3pPr lvl="2" algn="l" rtl="0">
              <a:spcBef>
                <a:spcPts val="0"/>
              </a:spcBef>
              <a:spcAft>
                <a:spcPts val="0"/>
              </a:spcAft>
              <a:buNone/>
              <a:defRPr sz="2800" b="0">
                <a:latin typeface="Comfortaa"/>
                <a:ea typeface="Comfortaa"/>
                <a:cs typeface="Comfortaa"/>
                <a:sym typeface="Comfortaa"/>
              </a:defRPr>
            </a:lvl3pPr>
            <a:lvl4pPr lvl="3" algn="l" rtl="0">
              <a:spcBef>
                <a:spcPts val="0"/>
              </a:spcBef>
              <a:spcAft>
                <a:spcPts val="0"/>
              </a:spcAft>
              <a:buNone/>
              <a:defRPr sz="2800" b="0">
                <a:latin typeface="Comfortaa"/>
                <a:ea typeface="Comfortaa"/>
                <a:cs typeface="Comfortaa"/>
                <a:sym typeface="Comfortaa"/>
              </a:defRPr>
            </a:lvl4pPr>
            <a:lvl5pPr lvl="4" algn="l" rtl="0">
              <a:spcBef>
                <a:spcPts val="0"/>
              </a:spcBef>
              <a:spcAft>
                <a:spcPts val="0"/>
              </a:spcAft>
              <a:buNone/>
              <a:defRPr sz="2800" b="0">
                <a:latin typeface="Comfortaa"/>
                <a:ea typeface="Comfortaa"/>
                <a:cs typeface="Comfortaa"/>
                <a:sym typeface="Comfortaa"/>
              </a:defRPr>
            </a:lvl5pPr>
            <a:lvl6pPr lvl="5" algn="l" rtl="0">
              <a:spcBef>
                <a:spcPts val="0"/>
              </a:spcBef>
              <a:spcAft>
                <a:spcPts val="0"/>
              </a:spcAft>
              <a:buNone/>
              <a:defRPr sz="2800" b="0">
                <a:latin typeface="Comfortaa"/>
                <a:ea typeface="Comfortaa"/>
                <a:cs typeface="Comfortaa"/>
                <a:sym typeface="Comfortaa"/>
              </a:defRPr>
            </a:lvl6pPr>
            <a:lvl7pPr lvl="6" algn="l" rtl="0">
              <a:spcBef>
                <a:spcPts val="0"/>
              </a:spcBef>
              <a:spcAft>
                <a:spcPts val="0"/>
              </a:spcAft>
              <a:buNone/>
              <a:defRPr sz="2800" b="0">
                <a:latin typeface="Comfortaa"/>
                <a:ea typeface="Comfortaa"/>
                <a:cs typeface="Comfortaa"/>
                <a:sym typeface="Comfortaa"/>
              </a:defRPr>
            </a:lvl7pPr>
            <a:lvl8pPr lvl="7" algn="l" rtl="0">
              <a:spcBef>
                <a:spcPts val="0"/>
              </a:spcBef>
              <a:spcAft>
                <a:spcPts val="0"/>
              </a:spcAft>
              <a:buNone/>
              <a:defRPr sz="2800" b="0">
                <a:latin typeface="Comfortaa"/>
                <a:ea typeface="Comfortaa"/>
                <a:cs typeface="Comfortaa"/>
                <a:sym typeface="Comfortaa"/>
              </a:defRPr>
            </a:lvl8pPr>
            <a:lvl9pPr lvl="8" algn="l" rtl="0">
              <a:spcBef>
                <a:spcPts val="0"/>
              </a:spcBef>
              <a:spcAft>
                <a:spcPts val="0"/>
              </a:spcAft>
              <a:buNone/>
              <a:defRPr sz="2800" b="0">
                <a:latin typeface="Comfortaa"/>
                <a:ea typeface="Comfortaa"/>
                <a:cs typeface="Comfortaa"/>
                <a:sym typeface="Comfortaa"/>
              </a:defRPr>
            </a:lvl9pPr>
          </a:lstStyle>
          <a:p>
            <a:endParaRPr/>
          </a:p>
        </p:txBody>
      </p:sp>
      <p:sp>
        <p:nvSpPr>
          <p:cNvPr id="361" name="Google Shape;361;p13"/>
          <p:cNvSpPr txBox="1">
            <a:spLocks noGrp="1"/>
          </p:cNvSpPr>
          <p:nvPr>
            <p:ph type="subTitle" idx="7"/>
          </p:nvPr>
        </p:nvSpPr>
        <p:spPr>
          <a:xfrm>
            <a:off x="11937884" y="6540800"/>
            <a:ext cx="4762200" cy="7998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4000"/>
            </a:lvl1pPr>
            <a:lvl2pPr lvl="1" algn="l" rtl="0">
              <a:spcBef>
                <a:spcPts val="0"/>
              </a:spcBef>
              <a:spcAft>
                <a:spcPts val="0"/>
              </a:spcAft>
              <a:buNone/>
              <a:defRPr sz="4000"/>
            </a:lvl2pPr>
            <a:lvl3pPr lvl="2" algn="l" rtl="0">
              <a:spcBef>
                <a:spcPts val="0"/>
              </a:spcBef>
              <a:spcAft>
                <a:spcPts val="0"/>
              </a:spcAft>
              <a:buNone/>
              <a:defRPr sz="4000"/>
            </a:lvl3pPr>
            <a:lvl4pPr lvl="3" algn="l" rtl="0">
              <a:spcBef>
                <a:spcPts val="0"/>
              </a:spcBef>
              <a:spcAft>
                <a:spcPts val="0"/>
              </a:spcAft>
              <a:buNone/>
              <a:defRPr sz="4000"/>
            </a:lvl4pPr>
            <a:lvl5pPr lvl="4" algn="l" rtl="0">
              <a:spcBef>
                <a:spcPts val="0"/>
              </a:spcBef>
              <a:spcAft>
                <a:spcPts val="0"/>
              </a:spcAft>
              <a:buNone/>
              <a:defRPr sz="4000"/>
            </a:lvl5pPr>
            <a:lvl6pPr lvl="5" algn="l" rtl="0">
              <a:spcBef>
                <a:spcPts val="0"/>
              </a:spcBef>
              <a:spcAft>
                <a:spcPts val="0"/>
              </a:spcAft>
              <a:buNone/>
              <a:defRPr sz="4000"/>
            </a:lvl6pPr>
            <a:lvl7pPr lvl="6" algn="l" rtl="0">
              <a:spcBef>
                <a:spcPts val="0"/>
              </a:spcBef>
              <a:spcAft>
                <a:spcPts val="0"/>
              </a:spcAft>
              <a:buNone/>
              <a:defRPr sz="4000"/>
            </a:lvl7pPr>
            <a:lvl8pPr lvl="7" algn="l" rtl="0">
              <a:spcBef>
                <a:spcPts val="0"/>
              </a:spcBef>
              <a:spcAft>
                <a:spcPts val="0"/>
              </a:spcAft>
              <a:buNone/>
              <a:defRPr sz="4000"/>
            </a:lvl8pPr>
            <a:lvl9pPr lvl="8" algn="l" rtl="0">
              <a:spcBef>
                <a:spcPts val="0"/>
              </a:spcBef>
              <a:spcAft>
                <a:spcPts val="0"/>
              </a:spcAft>
              <a:buNone/>
              <a:defRPr sz="4000"/>
            </a:lvl9pPr>
          </a:lstStyle>
          <a:p>
            <a:endParaRPr/>
          </a:p>
        </p:txBody>
      </p:sp>
      <p:sp>
        <p:nvSpPr>
          <p:cNvPr id="362" name="Google Shape;362;p13"/>
          <p:cNvSpPr txBox="1">
            <a:spLocks noGrp="1"/>
          </p:cNvSpPr>
          <p:nvPr>
            <p:ph type="subTitle" idx="8"/>
          </p:nvPr>
        </p:nvSpPr>
        <p:spPr>
          <a:xfrm>
            <a:off x="11937900" y="7340600"/>
            <a:ext cx="5126400" cy="11454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800" b="0">
                <a:latin typeface="Comfortaa"/>
                <a:ea typeface="Comfortaa"/>
                <a:cs typeface="Comfortaa"/>
                <a:sym typeface="Comfortaa"/>
              </a:defRPr>
            </a:lvl1pPr>
            <a:lvl2pPr lvl="1" algn="l" rtl="0">
              <a:spcBef>
                <a:spcPts val="0"/>
              </a:spcBef>
              <a:spcAft>
                <a:spcPts val="0"/>
              </a:spcAft>
              <a:buNone/>
              <a:defRPr sz="2800" b="0">
                <a:latin typeface="Comfortaa"/>
                <a:ea typeface="Comfortaa"/>
                <a:cs typeface="Comfortaa"/>
                <a:sym typeface="Comfortaa"/>
              </a:defRPr>
            </a:lvl2pPr>
            <a:lvl3pPr lvl="2" algn="l" rtl="0">
              <a:spcBef>
                <a:spcPts val="0"/>
              </a:spcBef>
              <a:spcAft>
                <a:spcPts val="0"/>
              </a:spcAft>
              <a:buNone/>
              <a:defRPr sz="2800" b="0">
                <a:latin typeface="Comfortaa"/>
                <a:ea typeface="Comfortaa"/>
                <a:cs typeface="Comfortaa"/>
                <a:sym typeface="Comfortaa"/>
              </a:defRPr>
            </a:lvl3pPr>
            <a:lvl4pPr lvl="3" algn="l" rtl="0">
              <a:spcBef>
                <a:spcPts val="0"/>
              </a:spcBef>
              <a:spcAft>
                <a:spcPts val="0"/>
              </a:spcAft>
              <a:buNone/>
              <a:defRPr sz="2800" b="0">
                <a:latin typeface="Comfortaa"/>
                <a:ea typeface="Comfortaa"/>
                <a:cs typeface="Comfortaa"/>
                <a:sym typeface="Comfortaa"/>
              </a:defRPr>
            </a:lvl4pPr>
            <a:lvl5pPr lvl="4" algn="l" rtl="0">
              <a:spcBef>
                <a:spcPts val="0"/>
              </a:spcBef>
              <a:spcAft>
                <a:spcPts val="0"/>
              </a:spcAft>
              <a:buNone/>
              <a:defRPr sz="2800" b="0">
                <a:latin typeface="Comfortaa"/>
                <a:ea typeface="Comfortaa"/>
                <a:cs typeface="Comfortaa"/>
                <a:sym typeface="Comfortaa"/>
              </a:defRPr>
            </a:lvl5pPr>
            <a:lvl6pPr lvl="5" algn="l" rtl="0">
              <a:spcBef>
                <a:spcPts val="0"/>
              </a:spcBef>
              <a:spcAft>
                <a:spcPts val="0"/>
              </a:spcAft>
              <a:buNone/>
              <a:defRPr sz="2800" b="0">
                <a:latin typeface="Comfortaa"/>
                <a:ea typeface="Comfortaa"/>
                <a:cs typeface="Comfortaa"/>
                <a:sym typeface="Comfortaa"/>
              </a:defRPr>
            </a:lvl6pPr>
            <a:lvl7pPr lvl="6" algn="l" rtl="0">
              <a:spcBef>
                <a:spcPts val="0"/>
              </a:spcBef>
              <a:spcAft>
                <a:spcPts val="0"/>
              </a:spcAft>
              <a:buNone/>
              <a:defRPr sz="2800" b="0">
                <a:latin typeface="Comfortaa"/>
                <a:ea typeface="Comfortaa"/>
                <a:cs typeface="Comfortaa"/>
                <a:sym typeface="Comfortaa"/>
              </a:defRPr>
            </a:lvl7pPr>
            <a:lvl8pPr lvl="7" algn="l" rtl="0">
              <a:spcBef>
                <a:spcPts val="0"/>
              </a:spcBef>
              <a:spcAft>
                <a:spcPts val="0"/>
              </a:spcAft>
              <a:buNone/>
              <a:defRPr sz="2800" b="0">
                <a:latin typeface="Comfortaa"/>
                <a:ea typeface="Comfortaa"/>
                <a:cs typeface="Comfortaa"/>
                <a:sym typeface="Comfortaa"/>
              </a:defRPr>
            </a:lvl8pPr>
            <a:lvl9pPr lvl="8" algn="l" rtl="0">
              <a:spcBef>
                <a:spcPts val="0"/>
              </a:spcBef>
              <a:spcAft>
                <a:spcPts val="0"/>
              </a:spcAft>
              <a:buNone/>
              <a:defRPr sz="2800" b="0">
                <a:latin typeface="Comfortaa"/>
                <a:ea typeface="Comfortaa"/>
                <a:cs typeface="Comfortaa"/>
                <a:sym typeface="Comfortaa"/>
              </a:defRPr>
            </a:lvl9pPr>
          </a:lstStyle>
          <a:p>
            <a:endParaRPr/>
          </a:p>
        </p:txBody>
      </p:sp>
      <p:sp>
        <p:nvSpPr>
          <p:cNvPr id="363" name="Google Shape;363;p13"/>
          <p:cNvSpPr/>
          <p:nvPr/>
        </p:nvSpPr>
        <p:spPr>
          <a:xfrm>
            <a:off x="-661516" y="3877135"/>
            <a:ext cx="1898920" cy="257233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4" name="Google Shape;364;p13"/>
          <p:cNvGrpSpPr/>
          <p:nvPr/>
        </p:nvGrpSpPr>
        <p:grpSpPr>
          <a:xfrm>
            <a:off x="-1024131" y="5971190"/>
            <a:ext cx="2199862" cy="1767304"/>
            <a:chOff x="4649450" y="3527425"/>
            <a:chExt cx="1224050" cy="983475"/>
          </a:xfrm>
        </p:grpSpPr>
        <p:sp>
          <p:nvSpPr>
            <p:cNvPr id="365" name="Google Shape;365;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8" name="Google Shape;368;p13"/>
          <p:cNvSpPr/>
          <p:nvPr/>
        </p:nvSpPr>
        <p:spPr>
          <a:xfrm>
            <a:off x="-375204" y="6397284"/>
            <a:ext cx="2199868" cy="298000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9" name="Google Shape;369;p13"/>
          <p:cNvSpPr/>
          <p:nvPr/>
        </p:nvSpPr>
        <p:spPr>
          <a:xfrm rot="5400000" flipH="1">
            <a:off x="99505" y="9155587"/>
            <a:ext cx="1250482" cy="169394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0" name="Google Shape;370;p13"/>
          <p:cNvSpPr/>
          <p:nvPr/>
        </p:nvSpPr>
        <p:spPr>
          <a:xfrm rot="-5400000" flipH="1">
            <a:off x="15831671" y="-1334427"/>
            <a:ext cx="2355250" cy="319069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71" name="Google Shape;371;p13"/>
          <p:cNvGrpSpPr/>
          <p:nvPr/>
        </p:nvGrpSpPr>
        <p:grpSpPr>
          <a:xfrm rot="10800000">
            <a:off x="17102433" y="1438565"/>
            <a:ext cx="1898502" cy="1525370"/>
            <a:chOff x="4649450" y="3527425"/>
            <a:chExt cx="1224050" cy="983475"/>
          </a:xfrm>
        </p:grpSpPr>
        <p:sp>
          <p:nvSpPr>
            <p:cNvPr id="372" name="Google Shape;372;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5" name="Google Shape;375;p13"/>
          <p:cNvSpPr/>
          <p:nvPr/>
        </p:nvSpPr>
        <p:spPr>
          <a:xfrm rot="10800000">
            <a:off x="16934151" y="-207646"/>
            <a:ext cx="1742498" cy="23602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76" name="Google Shape;376;p13"/>
          <p:cNvGrpSpPr/>
          <p:nvPr/>
        </p:nvGrpSpPr>
        <p:grpSpPr>
          <a:xfrm>
            <a:off x="-375175" y="8468201"/>
            <a:ext cx="1635330" cy="1313922"/>
            <a:chOff x="4649450" y="3527425"/>
            <a:chExt cx="1224050" cy="983475"/>
          </a:xfrm>
        </p:grpSpPr>
        <p:sp>
          <p:nvSpPr>
            <p:cNvPr id="377" name="Google Shape;377;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80" name="Google Shape;380;p13"/>
          <p:cNvSpPr txBox="1">
            <a:spLocks noGrp="1"/>
          </p:cNvSpPr>
          <p:nvPr>
            <p:ph type="title"/>
          </p:nvPr>
        </p:nvSpPr>
        <p:spPr>
          <a:xfrm>
            <a:off x="1557000" y="905650"/>
            <a:ext cx="11057400" cy="88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8000"/>
            </a:lvl1pPr>
            <a:lvl2pPr lvl="1" algn="ctr" rtl="0">
              <a:spcBef>
                <a:spcPts val="0"/>
              </a:spcBef>
              <a:spcAft>
                <a:spcPts val="0"/>
              </a:spcAft>
              <a:buSzPts val="2800"/>
              <a:buNone/>
              <a:defRPr sz="5600"/>
            </a:lvl2pPr>
            <a:lvl3pPr lvl="2" algn="ctr" rtl="0">
              <a:spcBef>
                <a:spcPts val="0"/>
              </a:spcBef>
              <a:spcAft>
                <a:spcPts val="0"/>
              </a:spcAft>
              <a:buSzPts val="2800"/>
              <a:buNone/>
              <a:defRPr sz="5600"/>
            </a:lvl3pPr>
            <a:lvl4pPr lvl="3" algn="ctr" rtl="0">
              <a:spcBef>
                <a:spcPts val="0"/>
              </a:spcBef>
              <a:spcAft>
                <a:spcPts val="0"/>
              </a:spcAft>
              <a:buSzPts val="2800"/>
              <a:buNone/>
              <a:defRPr sz="5600"/>
            </a:lvl4pPr>
            <a:lvl5pPr lvl="4" algn="ctr" rtl="0">
              <a:spcBef>
                <a:spcPts val="0"/>
              </a:spcBef>
              <a:spcAft>
                <a:spcPts val="0"/>
              </a:spcAft>
              <a:buSzPts val="2800"/>
              <a:buNone/>
              <a:defRPr sz="5600"/>
            </a:lvl5pPr>
            <a:lvl6pPr lvl="5" algn="ctr" rtl="0">
              <a:spcBef>
                <a:spcPts val="0"/>
              </a:spcBef>
              <a:spcAft>
                <a:spcPts val="0"/>
              </a:spcAft>
              <a:buSzPts val="2800"/>
              <a:buNone/>
              <a:defRPr sz="5600"/>
            </a:lvl6pPr>
            <a:lvl7pPr lvl="6" algn="ctr" rtl="0">
              <a:spcBef>
                <a:spcPts val="0"/>
              </a:spcBef>
              <a:spcAft>
                <a:spcPts val="0"/>
              </a:spcAft>
              <a:buSzPts val="2800"/>
              <a:buNone/>
              <a:defRPr sz="5600"/>
            </a:lvl7pPr>
            <a:lvl8pPr lvl="7" algn="ctr" rtl="0">
              <a:spcBef>
                <a:spcPts val="0"/>
              </a:spcBef>
              <a:spcAft>
                <a:spcPts val="0"/>
              </a:spcAft>
              <a:buSzPts val="2800"/>
              <a:buNone/>
              <a:defRPr sz="5600"/>
            </a:lvl8pPr>
            <a:lvl9pPr lvl="8" algn="ctr" rtl="0">
              <a:spcBef>
                <a:spcPts val="0"/>
              </a:spcBef>
              <a:spcAft>
                <a:spcPts val="0"/>
              </a:spcAft>
              <a:buSzPts val="2800"/>
              <a:buNone/>
              <a:defRPr sz="5600"/>
            </a:lvl9pPr>
          </a:lstStyle>
          <a:p>
            <a:endParaRPr/>
          </a:p>
        </p:txBody>
      </p:sp>
      <p:sp>
        <p:nvSpPr>
          <p:cNvPr id="381" name="Google Shape;381;p13"/>
          <p:cNvSpPr txBox="1">
            <a:spLocks noGrp="1"/>
          </p:cNvSpPr>
          <p:nvPr>
            <p:ph type="title" idx="9" hasCustomPrompt="1"/>
          </p:nvPr>
        </p:nvSpPr>
        <p:spPr>
          <a:xfrm>
            <a:off x="2681590" y="4237376"/>
            <a:ext cx="1111200" cy="9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200"/>
            </a:lvl1pPr>
            <a:lvl2pPr lvl="1" algn="ctr" rtl="0">
              <a:spcBef>
                <a:spcPts val="0"/>
              </a:spcBef>
              <a:spcAft>
                <a:spcPts val="0"/>
              </a:spcAft>
              <a:buSzPts val="6300"/>
              <a:buNone/>
              <a:defRPr sz="12600"/>
            </a:lvl2pPr>
            <a:lvl3pPr lvl="2" algn="ctr" rtl="0">
              <a:spcBef>
                <a:spcPts val="0"/>
              </a:spcBef>
              <a:spcAft>
                <a:spcPts val="0"/>
              </a:spcAft>
              <a:buSzPts val="6300"/>
              <a:buNone/>
              <a:defRPr sz="12600"/>
            </a:lvl3pPr>
            <a:lvl4pPr lvl="3" algn="ctr" rtl="0">
              <a:spcBef>
                <a:spcPts val="0"/>
              </a:spcBef>
              <a:spcAft>
                <a:spcPts val="0"/>
              </a:spcAft>
              <a:buSzPts val="6300"/>
              <a:buNone/>
              <a:defRPr sz="12600"/>
            </a:lvl4pPr>
            <a:lvl5pPr lvl="4" algn="ctr" rtl="0">
              <a:spcBef>
                <a:spcPts val="0"/>
              </a:spcBef>
              <a:spcAft>
                <a:spcPts val="0"/>
              </a:spcAft>
              <a:buSzPts val="6300"/>
              <a:buNone/>
              <a:defRPr sz="12600"/>
            </a:lvl5pPr>
            <a:lvl6pPr lvl="5" algn="ctr" rtl="0">
              <a:spcBef>
                <a:spcPts val="0"/>
              </a:spcBef>
              <a:spcAft>
                <a:spcPts val="0"/>
              </a:spcAft>
              <a:buSzPts val="6300"/>
              <a:buNone/>
              <a:defRPr sz="12600"/>
            </a:lvl6pPr>
            <a:lvl7pPr lvl="6" algn="ctr" rtl="0">
              <a:spcBef>
                <a:spcPts val="0"/>
              </a:spcBef>
              <a:spcAft>
                <a:spcPts val="0"/>
              </a:spcAft>
              <a:buSzPts val="6300"/>
              <a:buNone/>
              <a:defRPr sz="12600"/>
            </a:lvl7pPr>
            <a:lvl8pPr lvl="7" algn="ctr" rtl="0">
              <a:spcBef>
                <a:spcPts val="0"/>
              </a:spcBef>
              <a:spcAft>
                <a:spcPts val="0"/>
              </a:spcAft>
              <a:buSzPts val="6300"/>
              <a:buNone/>
              <a:defRPr sz="12600"/>
            </a:lvl8pPr>
            <a:lvl9pPr lvl="8" algn="ctr" rtl="0">
              <a:spcBef>
                <a:spcPts val="0"/>
              </a:spcBef>
              <a:spcAft>
                <a:spcPts val="0"/>
              </a:spcAft>
              <a:buSzPts val="6300"/>
              <a:buNone/>
              <a:defRPr sz="12600"/>
            </a:lvl9pPr>
          </a:lstStyle>
          <a:p>
            <a:r>
              <a:t>xx%</a:t>
            </a:r>
          </a:p>
        </p:txBody>
      </p:sp>
      <p:sp>
        <p:nvSpPr>
          <p:cNvPr id="382" name="Google Shape;382;p13"/>
          <p:cNvSpPr txBox="1">
            <a:spLocks noGrp="1"/>
          </p:cNvSpPr>
          <p:nvPr>
            <p:ph type="title" idx="13" hasCustomPrompt="1"/>
          </p:nvPr>
        </p:nvSpPr>
        <p:spPr>
          <a:xfrm>
            <a:off x="2681576" y="7422500"/>
            <a:ext cx="1111200" cy="9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200"/>
            </a:lvl1pPr>
            <a:lvl2pPr lvl="1" algn="ctr" rtl="0">
              <a:spcBef>
                <a:spcPts val="0"/>
              </a:spcBef>
              <a:spcAft>
                <a:spcPts val="0"/>
              </a:spcAft>
              <a:buSzPts val="6300"/>
              <a:buNone/>
              <a:defRPr sz="12600"/>
            </a:lvl2pPr>
            <a:lvl3pPr lvl="2" algn="ctr" rtl="0">
              <a:spcBef>
                <a:spcPts val="0"/>
              </a:spcBef>
              <a:spcAft>
                <a:spcPts val="0"/>
              </a:spcAft>
              <a:buSzPts val="6300"/>
              <a:buNone/>
              <a:defRPr sz="12600"/>
            </a:lvl3pPr>
            <a:lvl4pPr lvl="3" algn="ctr" rtl="0">
              <a:spcBef>
                <a:spcPts val="0"/>
              </a:spcBef>
              <a:spcAft>
                <a:spcPts val="0"/>
              </a:spcAft>
              <a:buSzPts val="6300"/>
              <a:buNone/>
              <a:defRPr sz="12600"/>
            </a:lvl4pPr>
            <a:lvl5pPr lvl="4" algn="ctr" rtl="0">
              <a:spcBef>
                <a:spcPts val="0"/>
              </a:spcBef>
              <a:spcAft>
                <a:spcPts val="0"/>
              </a:spcAft>
              <a:buSzPts val="6300"/>
              <a:buNone/>
              <a:defRPr sz="12600"/>
            </a:lvl5pPr>
            <a:lvl6pPr lvl="5" algn="ctr" rtl="0">
              <a:spcBef>
                <a:spcPts val="0"/>
              </a:spcBef>
              <a:spcAft>
                <a:spcPts val="0"/>
              </a:spcAft>
              <a:buSzPts val="6300"/>
              <a:buNone/>
              <a:defRPr sz="12600"/>
            </a:lvl6pPr>
            <a:lvl7pPr lvl="6" algn="ctr" rtl="0">
              <a:spcBef>
                <a:spcPts val="0"/>
              </a:spcBef>
              <a:spcAft>
                <a:spcPts val="0"/>
              </a:spcAft>
              <a:buSzPts val="6300"/>
              <a:buNone/>
              <a:defRPr sz="12600"/>
            </a:lvl7pPr>
            <a:lvl8pPr lvl="7" algn="ctr" rtl="0">
              <a:spcBef>
                <a:spcPts val="0"/>
              </a:spcBef>
              <a:spcAft>
                <a:spcPts val="0"/>
              </a:spcAft>
              <a:buSzPts val="6300"/>
              <a:buNone/>
              <a:defRPr sz="12600"/>
            </a:lvl8pPr>
            <a:lvl9pPr lvl="8" algn="ctr" rtl="0">
              <a:spcBef>
                <a:spcPts val="0"/>
              </a:spcBef>
              <a:spcAft>
                <a:spcPts val="0"/>
              </a:spcAft>
              <a:buSzPts val="6300"/>
              <a:buNone/>
              <a:defRPr sz="12600"/>
            </a:lvl9pPr>
          </a:lstStyle>
          <a:p>
            <a:r>
              <a:t>xx%</a:t>
            </a:r>
          </a:p>
        </p:txBody>
      </p:sp>
      <p:sp>
        <p:nvSpPr>
          <p:cNvPr id="383" name="Google Shape;383;p13"/>
          <p:cNvSpPr txBox="1">
            <a:spLocks noGrp="1"/>
          </p:cNvSpPr>
          <p:nvPr>
            <p:ph type="title" idx="14" hasCustomPrompt="1"/>
          </p:nvPr>
        </p:nvSpPr>
        <p:spPr>
          <a:xfrm>
            <a:off x="10376450" y="4237400"/>
            <a:ext cx="1221600" cy="981600"/>
          </a:xfrm>
          <a:prstGeom prst="rect">
            <a:avLst/>
          </a:prstGeom>
        </p:spPr>
        <p:txBody>
          <a:bodyPr spcFirstLastPara="1" wrap="square" lIns="91425" tIns="91425" rIns="91425" bIns="91425" anchor="ctr" anchorCtr="0">
            <a:noAutofit/>
          </a:bodyPr>
          <a:lstStyle>
            <a:lvl1pPr lvl="0" rtl="0">
              <a:spcBef>
                <a:spcPts val="0"/>
              </a:spcBef>
              <a:spcAft>
                <a:spcPts val="0"/>
              </a:spcAft>
              <a:buSzPts val="6300"/>
              <a:buNone/>
              <a:defRPr sz="8200"/>
            </a:lvl1pPr>
            <a:lvl2pPr lvl="1" algn="ctr" rtl="0">
              <a:spcBef>
                <a:spcPts val="0"/>
              </a:spcBef>
              <a:spcAft>
                <a:spcPts val="0"/>
              </a:spcAft>
              <a:buSzPts val="6300"/>
              <a:buNone/>
              <a:defRPr sz="12600"/>
            </a:lvl2pPr>
            <a:lvl3pPr lvl="2" algn="ctr" rtl="0">
              <a:spcBef>
                <a:spcPts val="0"/>
              </a:spcBef>
              <a:spcAft>
                <a:spcPts val="0"/>
              </a:spcAft>
              <a:buSzPts val="6300"/>
              <a:buNone/>
              <a:defRPr sz="12600"/>
            </a:lvl3pPr>
            <a:lvl4pPr lvl="3" algn="ctr" rtl="0">
              <a:spcBef>
                <a:spcPts val="0"/>
              </a:spcBef>
              <a:spcAft>
                <a:spcPts val="0"/>
              </a:spcAft>
              <a:buSzPts val="6300"/>
              <a:buNone/>
              <a:defRPr sz="12600"/>
            </a:lvl4pPr>
            <a:lvl5pPr lvl="4" algn="ctr" rtl="0">
              <a:spcBef>
                <a:spcPts val="0"/>
              </a:spcBef>
              <a:spcAft>
                <a:spcPts val="0"/>
              </a:spcAft>
              <a:buSzPts val="6300"/>
              <a:buNone/>
              <a:defRPr sz="12600"/>
            </a:lvl5pPr>
            <a:lvl6pPr lvl="5" algn="ctr" rtl="0">
              <a:spcBef>
                <a:spcPts val="0"/>
              </a:spcBef>
              <a:spcAft>
                <a:spcPts val="0"/>
              </a:spcAft>
              <a:buSzPts val="6300"/>
              <a:buNone/>
              <a:defRPr sz="12600"/>
            </a:lvl6pPr>
            <a:lvl7pPr lvl="6" algn="ctr" rtl="0">
              <a:spcBef>
                <a:spcPts val="0"/>
              </a:spcBef>
              <a:spcAft>
                <a:spcPts val="0"/>
              </a:spcAft>
              <a:buSzPts val="6300"/>
              <a:buNone/>
              <a:defRPr sz="12600"/>
            </a:lvl7pPr>
            <a:lvl8pPr lvl="7" algn="ctr" rtl="0">
              <a:spcBef>
                <a:spcPts val="0"/>
              </a:spcBef>
              <a:spcAft>
                <a:spcPts val="0"/>
              </a:spcAft>
              <a:buSzPts val="6300"/>
              <a:buNone/>
              <a:defRPr sz="12600"/>
            </a:lvl8pPr>
            <a:lvl9pPr lvl="8" algn="ctr" rtl="0">
              <a:spcBef>
                <a:spcPts val="0"/>
              </a:spcBef>
              <a:spcAft>
                <a:spcPts val="0"/>
              </a:spcAft>
              <a:buSzPts val="6300"/>
              <a:buNone/>
              <a:defRPr sz="12600"/>
            </a:lvl9pPr>
          </a:lstStyle>
          <a:p>
            <a:r>
              <a:t>xx%</a:t>
            </a:r>
          </a:p>
        </p:txBody>
      </p:sp>
      <p:sp>
        <p:nvSpPr>
          <p:cNvPr id="384" name="Google Shape;384;p13"/>
          <p:cNvSpPr txBox="1">
            <a:spLocks noGrp="1"/>
          </p:cNvSpPr>
          <p:nvPr>
            <p:ph type="title" idx="15" hasCustomPrompt="1"/>
          </p:nvPr>
        </p:nvSpPr>
        <p:spPr>
          <a:xfrm>
            <a:off x="10376450" y="7422500"/>
            <a:ext cx="1221600" cy="9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200"/>
            </a:lvl1pPr>
            <a:lvl2pPr lvl="1" algn="ctr" rtl="0">
              <a:spcBef>
                <a:spcPts val="0"/>
              </a:spcBef>
              <a:spcAft>
                <a:spcPts val="0"/>
              </a:spcAft>
              <a:buSzPts val="6300"/>
              <a:buNone/>
              <a:defRPr sz="12600"/>
            </a:lvl2pPr>
            <a:lvl3pPr lvl="2" algn="ctr" rtl="0">
              <a:spcBef>
                <a:spcPts val="0"/>
              </a:spcBef>
              <a:spcAft>
                <a:spcPts val="0"/>
              </a:spcAft>
              <a:buSzPts val="6300"/>
              <a:buNone/>
              <a:defRPr sz="12600"/>
            </a:lvl3pPr>
            <a:lvl4pPr lvl="3" algn="ctr" rtl="0">
              <a:spcBef>
                <a:spcPts val="0"/>
              </a:spcBef>
              <a:spcAft>
                <a:spcPts val="0"/>
              </a:spcAft>
              <a:buSzPts val="6300"/>
              <a:buNone/>
              <a:defRPr sz="12600"/>
            </a:lvl4pPr>
            <a:lvl5pPr lvl="4" algn="ctr" rtl="0">
              <a:spcBef>
                <a:spcPts val="0"/>
              </a:spcBef>
              <a:spcAft>
                <a:spcPts val="0"/>
              </a:spcAft>
              <a:buSzPts val="6300"/>
              <a:buNone/>
              <a:defRPr sz="12600"/>
            </a:lvl5pPr>
            <a:lvl6pPr lvl="5" algn="ctr" rtl="0">
              <a:spcBef>
                <a:spcPts val="0"/>
              </a:spcBef>
              <a:spcAft>
                <a:spcPts val="0"/>
              </a:spcAft>
              <a:buSzPts val="6300"/>
              <a:buNone/>
              <a:defRPr sz="12600"/>
            </a:lvl6pPr>
            <a:lvl7pPr lvl="6" algn="ctr" rtl="0">
              <a:spcBef>
                <a:spcPts val="0"/>
              </a:spcBef>
              <a:spcAft>
                <a:spcPts val="0"/>
              </a:spcAft>
              <a:buSzPts val="6300"/>
              <a:buNone/>
              <a:defRPr sz="12600"/>
            </a:lvl7pPr>
            <a:lvl8pPr lvl="7" algn="ctr" rtl="0">
              <a:spcBef>
                <a:spcPts val="0"/>
              </a:spcBef>
              <a:spcAft>
                <a:spcPts val="0"/>
              </a:spcAft>
              <a:buSzPts val="6300"/>
              <a:buNone/>
              <a:defRPr sz="12600"/>
            </a:lvl8pPr>
            <a:lvl9pPr lvl="8" algn="ctr" rtl="0">
              <a:spcBef>
                <a:spcPts val="0"/>
              </a:spcBef>
              <a:spcAft>
                <a:spcPts val="0"/>
              </a:spcAft>
              <a:buSzPts val="6300"/>
              <a:buNone/>
              <a:defRPr sz="12600"/>
            </a:lvl9pPr>
          </a:lstStyle>
          <a:p>
            <a:r>
              <a:t>xx%</a:t>
            </a:r>
          </a:p>
        </p:txBody>
      </p:sp>
    </p:spTree>
    <p:extLst>
      <p:ext uri="{BB962C8B-B14F-4D97-AF65-F5344CB8AC3E}">
        <p14:creationId xmlns:p14="http://schemas.microsoft.com/office/powerpoint/2010/main" val="41067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 Section header ">
  <p:cSld name=" Section header ">
    <p:spTree>
      <p:nvGrpSpPr>
        <p:cNvPr id="1" name="Shape 385"/>
        <p:cNvGrpSpPr/>
        <p:nvPr/>
      </p:nvGrpSpPr>
      <p:grpSpPr>
        <a:xfrm>
          <a:off x="0" y="0"/>
          <a:ext cx="0" cy="0"/>
          <a:chOff x="0" y="0"/>
          <a:chExt cx="0" cy="0"/>
        </a:xfrm>
      </p:grpSpPr>
      <p:sp>
        <p:nvSpPr>
          <p:cNvPr id="386" name="Google Shape;386;p14"/>
          <p:cNvSpPr txBox="1">
            <a:spLocks noGrp="1"/>
          </p:cNvSpPr>
          <p:nvPr>
            <p:ph type="subTitle" idx="1"/>
          </p:nvPr>
        </p:nvSpPr>
        <p:spPr>
          <a:xfrm>
            <a:off x="9930950" y="5069676"/>
            <a:ext cx="6027600" cy="156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600" b="1"/>
            </a:lvl1pPr>
            <a:lvl2pPr lvl="1" algn="ctr" rtl="0">
              <a:spcBef>
                <a:spcPts val="0"/>
              </a:spcBef>
              <a:spcAft>
                <a:spcPts val="0"/>
              </a:spcAft>
              <a:buNone/>
              <a:defRPr sz="4600" b="1"/>
            </a:lvl2pPr>
            <a:lvl3pPr lvl="2" algn="ctr" rtl="0">
              <a:spcBef>
                <a:spcPts val="0"/>
              </a:spcBef>
              <a:spcAft>
                <a:spcPts val="0"/>
              </a:spcAft>
              <a:buNone/>
              <a:defRPr sz="4600" b="1"/>
            </a:lvl3pPr>
            <a:lvl4pPr lvl="3" algn="ctr" rtl="0">
              <a:spcBef>
                <a:spcPts val="0"/>
              </a:spcBef>
              <a:spcAft>
                <a:spcPts val="0"/>
              </a:spcAft>
              <a:buNone/>
              <a:defRPr sz="4600" b="1"/>
            </a:lvl4pPr>
            <a:lvl5pPr lvl="4" algn="ctr" rtl="0">
              <a:spcBef>
                <a:spcPts val="0"/>
              </a:spcBef>
              <a:spcAft>
                <a:spcPts val="0"/>
              </a:spcAft>
              <a:buNone/>
              <a:defRPr sz="4600" b="1"/>
            </a:lvl5pPr>
            <a:lvl6pPr lvl="5" algn="ctr" rtl="0">
              <a:spcBef>
                <a:spcPts val="0"/>
              </a:spcBef>
              <a:spcAft>
                <a:spcPts val="0"/>
              </a:spcAft>
              <a:buNone/>
              <a:defRPr sz="4600" b="1"/>
            </a:lvl6pPr>
            <a:lvl7pPr lvl="6" algn="ctr" rtl="0">
              <a:spcBef>
                <a:spcPts val="0"/>
              </a:spcBef>
              <a:spcAft>
                <a:spcPts val="0"/>
              </a:spcAft>
              <a:buNone/>
              <a:defRPr sz="4600" b="1"/>
            </a:lvl7pPr>
            <a:lvl8pPr lvl="7" algn="ctr" rtl="0">
              <a:spcBef>
                <a:spcPts val="0"/>
              </a:spcBef>
              <a:spcAft>
                <a:spcPts val="0"/>
              </a:spcAft>
              <a:buNone/>
              <a:defRPr sz="4600" b="1"/>
            </a:lvl8pPr>
            <a:lvl9pPr lvl="8" algn="ctr" rtl="0">
              <a:spcBef>
                <a:spcPts val="0"/>
              </a:spcBef>
              <a:spcAft>
                <a:spcPts val="0"/>
              </a:spcAft>
              <a:buNone/>
              <a:defRPr sz="4600" b="1"/>
            </a:lvl9pPr>
          </a:lstStyle>
          <a:p>
            <a:endParaRPr/>
          </a:p>
        </p:txBody>
      </p:sp>
      <p:sp>
        <p:nvSpPr>
          <p:cNvPr id="387" name="Google Shape;387;p14"/>
          <p:cNvSpPr txBox="1">
            <a:spLocks noGrp="1"/>
          </p:cNvSpPr>
          <p:nvPr>
            <p:ph type="subTitle" idx="2"/>
          </p:nvPr>
        </p:nvSpPr>
        <p:spPr>
          <a:xfrm>
            <a:off x="9432050" y="6619376"/>
            <a:ext cx="7025400" cy="118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200">
                <a:latin typeface="Comfortaa"/>
                <a:ea typeface="Comfortaa"/>
                <a:cs typeface="Comfortaa"/>
                <a:sym typeface="Comfortaa"/>
              </a:defRPr>
            </a:lvl1pPr>
            <a:lvl2pPr lvl="1" algn="ctr" rtl="0">
              <a:spcBef>
                <a:spcPts val="0"/>
              </a:spcBef>
              <a:spcAft>
                <a:spcPts val="0"/>
              </a:spcAft>
              <a:buNone/>
              <a:defRPr>
                <a:solidFill>
                  <a:schemeClr val="dk2"/>
                </a:solidFill>
                <a:latin typeface="Comfortaa"/>
                <a:ea typeface="Comfortaa"/>
                <a:cs typeface="Comfortaa"/>
                <a:sym typeface="Comfortaa"/>
              </a:defRPr>
            </a:lvl2pPr>
            <a:lvl3pPr lvl="2" algn="ctr" rtl="0">
              <a:spcBef>
                <a:spcPts val="0"/>
              </a:spcBef>
              <a:spcAft>
                <a:spcPts val="0"/>
              </a:spcAft>
              <a:buNone/>
              <a:defRPr>
                <a:solidFill>
                  <a:schemeClr val="dk2"/>
                </a:solidFill>
                <a:latin typeface="Comfortaa"/>
                <a:ea typeface="Comfortaa"/>
                <a:cs typeface="Comfortaa"/>
                <a:sym typeface="Comfortaa"/>
              </a:defRPr>
            </a:lvl3pPr>
            <a:lvl4pPr lvl="3" algn="ctr" rtl="0">
              <a:spcBef>
                <a:spcPts val="0"/>
              </a:spcBef>
              <a:spcAft>
                <a:spcPts val="0"/>
              </a:spcAft>
              <a:buNone/>
              <a:defRPr>
                <a:solidFill>
                  <a:schemeClr val="dk2"/>
                </a:solidFill>
                <a:latin typeface="Comfortaa"/>
                <a:ea typeface="Comfortaa"/>
                <a:cs typeface="Comfortaa"/>
                <a:sym typeface="Comfortaa"/>
              </a:defRPr>
            </a:lvl4pPr>
            <a:lvl5pPr lvl="4" algn="ctr" rtl="0">
              <a:spcBef>
                <a:spcPts val="0"/>
              </a:spcBef>
              <a:spcAft>
                <a:spcPts val="0"/>
              </a:spcAft>
              <a:buNone/>
              <a:defRPr>
                <a:solidFill>
                  <a:schemeClr val="dk2"/>
                </a:solidFill>
                <a:latin typeface="Comfortaa"/>
                <a:ea typeface="Comfortaa"/>
                <a:cs typeface="Comfortaa"/>
                <a:sym typeface="Comfortaa"/>
              </a:defRPr>
            </a:lvl5pPr>
            <a:lvl6pPr lvl="5" algn="ctr" rtl="0">
              <a:spcBef>
                <a:spcPts val="0"/>
              </a:spcBef>
              <a:spcAft>
                <a:spcPts val="0"/>
              </a:spcAft>
              <a:buNone/>
              <a:defRPr>
                <a:solidFill>
                  <a:schemeClr val="dk2"/>
                </a:solidFill>
                <a:latin typeface="Comfortaa"/>
                <a:ea typeface="Comfortaa"/>
                <a:cs typeface="Comfortaa"/>
                <a:sym typeface="Comfortaa"/>
              </a:defRPr>
            </a:lvl6pPr>
            <a:lvl7pPr lvl="6" algn="ctr" rtl="0">
              <a:spcBef>
                <a:spcPts val="0"/>
              </a:spcBef>
              <a:spcAft>
                <a:spcPts val="0"/>
              </a:spcAft>
              <a:buNone/>
              <a:defRPr>
                <a:solidFill>
                  <a:schemeClr val="dk2"/>
                </a:solidFill>
                <a:latin typeface="Comfortaa"/>
                <a:ea typeface="Comfortaa"/>
                <a:cs typeface="Comfortaa"/>
                <a:sym typeface="Comfortaa"/>
              </a:defRPr>
            </a:lvl7pPr>
            <a:lvl8pPr lvl="7" algn="ctr" rtl="0">
              <a:spcBef>
                <a:spcPts val="0"/>
              </a:spcBef>
              <a:spcAft>
                <a:spcPts val="0"/>
              </a:spcAft>
              <a:buNone/>
              <a:defRPr>
                <a:solidFill>
                  <a:schemeClr val="dk2"/>
                </a:solidFill>
                <a:latin typeface="Comfortaa"/>
                <a:ea typeface="Comfortaa"/>
                <a:cs typeface="Comfortaa"/>
                <a:sym typeface="Comfortaa"/>
              </a:defRPr>
            </a:lvl8pPr>
            <a:lvl9pPr lvl="8" algn="ctr" rtl="0">
              <a:spcBef>
                <a:spcPts val="0"/>
              </a:spcBef>
              <a:spcAft>
                <a:spcPts val="0"/>
              </a:spcAft>
              <a:buNone/>
              <a:defRPr>
                <a:solidFill>
                  <a:schemeClr val="dk2"/>
                </a:solidFill>
                <a:latin typeface="Comfortaa"/>
                <a:ea typeface="Comfortaa"/>
                <a:cs typeface="Comfortaa"/>
                <a:sym typeface="Comfortaa"/>
              </a:defRPr>
            </a:lvl9pPr>
          </a:lstStyle>
          <a:p>
            <a:endParaRPr/>
          </a:p>
        </p:txBody>
      </p:sp>
      <p:sp>
        <p:nvSpPr>
          <p:cNvPr id="388" name="Google Shape;388;p14"/>
          <p:cNvSpPr txBox="1">
            <a:spLocks noGrp="1"/>
          </p:cNvSpPr>
          <p:nvPr>
            <p:ph type="title" hasCustomPrompt="1"/>
          </p:nvPr>
        </p:nvSpPr>
        <p:spPr>
          <a:xfrm>
            <a:off x="11606750" y="2782950"/>
            <a:ext cx="2676000" cy="243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24800"/>
            </a:lvl1pPr>
            <a:lvl2pPr lvl="1" rtl="0">
              <a:spcBef>
                <a:spcPts val="0"/>
              </a:spcBef>
              <a:spcAft>
                <a:spcPts val="0"/>
              </a:spcAft>
              <a:buClr>
                <a:schemeClr val="accent4"/>
              </a:buClr>
              <a:buSzPts val="12400"/>
              <a:buNone/>
              <a:defRPr sz="24800">
                <a:solidFill>
                  <a:schemeClr val="accent4"/>
                </a:solidFill>
              </a:defRPr>
            </a:lvl2pPr>
            <a:lvl3pPr lvl="2" rtl="0">
              <a:spcBef>
                <a:spcPts val="0"/>
              </a:spcBef>
              <a:spcAft>
                <a:spcPts val="0"/>
              </a:spcAft>
              <a:buClr>
                <a:schemeClr val="accent4"/>
              </a:buClr>
              <a:buSzPts val="12400"/>
              <a:buNone/>
              <a:defRPr sz="24800">
                <a:solidFill>
                  <a:schemeClr val="accent4"/>
                </a:solidFill>
              </a:defRPr>
            </a:lvl3pPr>
            <a:lvl4pPr lvl="3" rtl="0">
              <a:spcBef>
                <a:spcPts val="0"/>
              </a:spcBef>
              <a:spcAft>
                <a:spcPts val="0"/>
              </a:spcAft>
              <a:buClr>
                <a:schemeClr val="accent4"/>
              </a:buClr>
              <a:buSzPts val="12400"/>
              <a:buNone/>
              <a:defRPr sz="24800">
                <a:solidFill>
                  <a:schemeClr val="accent4"/>
                </a:solidFill>
              </a:defRPr>
            </a:lvl4pPr>
            <a:lvl5pPr lvl="4" rtl="0">
              <a:spcBef>
                <a:spcPts val="0"/>
              </a:spcBef>
              <a:spcAft>
                <a:spcPts val="0"/>
              </a:spcAft>
              <a:buClr>
                <a:schemeClr val="accent4"/>
              </a:buClr>
              <a:buSzPts val="12400"/>
              <a:buNone/>
              <a:defRPr sz="24800">
                <a:solidFill>
                  <a:schemeClr val="accent4"/>
                </a:solidFill>
              </a:defRPr>
            </a:lvl5pPr>
            <a:lvl6pPr lvl="5" rtl="0">
              <a:spcBef>
                <a:spcPts val="0"/>
              </a:spcBef>
              <a:spcAft>
                <a:spcPts val="0"/>
              </a:spcAft>
              <a:buClr>
                <a:schemeClr val="accent4"/>
              </a:buClr>
              <a:buSzPts val="12400"/>
              <a:buNone/>
              <a:defRPr sz="24800">
                <a:solidFill>
                  <a:schemeClr val="accent4"/>
                </a:solidFill>
              </a:defRPr>
            </a:lvl6pPr>
            <a:lvl7pPr lvl="6" rtl="0">
              <a:spcBef>
                <a:spcPts val="0"/>
              </a:spcBef>
              <a:spcAft>
                <a:spcPts val="0"/>
              </a:spcAft>
              <a:buClr>
                <a:schemeClr val="accent4"/>
              </a:buClr>
              <a:buSzPts val="12400"/>
              <a:buNone/>
              <a:defRPr sz="24800">
                <a:solidFill>
                  <a:schemeClr val="accent4"/>
                </a:solidFill>
              </a:defRPr>
            </a:lvl7pPr>
            <a:lvl8pPr lvl="7" rtl="0">
              <a:spcBef>
                <a:spcPts val="0"/>
              </a:spcBef>
              <a:spcAft>
                <a:spcPts val="0"/>
              </a:spcAft>
              <a:buClr>
                <a:schemeClr val="accent4"/>
              </a:buClr>
              <a:buSzPts val="12400"/>
              <a:buNone/>
              <a:defRPr sz="24800">
                <a:solidFill>
                  <a:schemeClr val="accent4"/>
                </a:solidFill>
              </a:defRPr>
            </a:lvl8pPr>
            <a:lvl9pPr lvl="8" rtl="0">
              <a:spcBef>
                <a:spcPts val="0"/>
              </a:spcBef>
              <a:spcAft>
                <a:spcPts val="0"/>
              </a:spcAft>
              <a:buClr>
                <a:schemeClr val="accent4"/>
              </a:buClr>
              <a:buSzPts val="12400"/>
              <a:buNone/>
              <a:defRPr sz="24800">
                <a:solidFill>
                  <a:schemeClr val="accent4"/>
                </a:solidFill>
              </a:defRPr>
            </a:lvl9pPr>
          </a:lstStyle>
          <a:p>
            <a:r>
              <a:t>xx%</a:t>
            </a:r>
          </a:p>
        </p:txBody>
      </p:sp>
      <p:sp>
        <p:nvSpPr>
          <p:cNvPr id="389" name="Google Shape;389;p14"/>
          <p:cNvSpPr/>
          <p:nvPr/>
        </p:nvSpPr>
        <p:spPr>
          <a:xfrm flipH="1">
            <a:off x="16454186" y="6961094"/>
            <a:ext cx="2654860" cy="359615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0" name="Google Shape;390;p14"/>
          <p:cNvSpPr/>
          <p:nvPr/>
        </p:nvSpPr>
        <p:spPr>
          <a:xfrm rot="-5400000">
            <a:off x="16012516" y="8755822"/>
            <a:ext cx="1748148" cy="236829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1" name="Google Shape;391;p14"/>
          <p:cNvSpPr/>
          <p:nvPr/>
        </p:nvSpPr>
        <p:spPr>
          <a:xfrm rot="10800000" flipH="1">
            <a:off x="-396600" y="-307555"/>
            <a:ext cx="2073928" cy="280940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92" name="Google Shape;392;p14"/>
          <p:cNvGrpSpPr/>
          <p:nvPr/>
        </p:nvGrpSpPr>
        <p:grpSpPr>
          <a:xfrm rot="5400000">
            <a:off x="1529056" y="-386602"/>
            <a:ext cx="1508764" cy="1212232"/>
            <a:chOff x="4649450" y="3527425"/>
            <a:chExt cx="1224050" cy="983475"/>
          </a:xfrm>
        </p:grpSpPr>
        <p:sp>
          <p:nvSpPr>
            <p:cNvPr id="393" name="Google Shape;393;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6" name="Google Shape;396;p14"/>
          <p:cNvSpPr/>
          <p:nvPr/>
        </p:nvSpPr>
        <p:spPr>
          <a:xfrm rot="5400000">
            <a:off x="499722" y="-643200"/>
            <a:ext cx="1534332" cy="207845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7" name="Google Shape;397;p14"/>
          <p:cNvSpPr/>
          <p:nvPr/>
        </p:nvSpPr>
        <p:spPr>
          <a:xfrm rot="5400000">
            <a:off x="2919462" y="-1115625"/>
            <a:ext cx="2231836" cy="302331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98" name="Google Shape;398;p14"/>
          <p:cNvGrpSpPr/>
          <p:nvPr/>
        </p:nvGrpSpPr>
        <p:grpSpPr>
          <a:xfrm flipH="1">
            <a:off x="14493560" y="9409743"/>
            <a:ext cx="1748188" cy="1404598"/>
            <a:chOff x="4649450" y="3527425"/>
            <a:chExt cx="1224050" cy="983475"/>
          </a:xfrm>
        </p:grpSpPr>
        <p:sp>
          <p:nvSpPr>
            <p:cNvPr id="399" name="Google Shape;399;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235382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body" idx="1"/>
          </p:nvPr>
        </p:nvSpPr>
        <p:spPr>
          <a:xfrm>
            <a:off x="2244650" y="2751900"/>
            <a:ext cx="6956400" cy="36312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chemeClr val="accent3"/>
              </a:buClr>
              <a:buSzPts val="1400"/>
              <a:buFont typeface="Montserrat"/>
              <a:buChar char="●"/>
              <a:defRPr/>
            </a:lvl1pPr>
            <a:lvl2pPr marL="1828800" lvl="1" indent="-635000" rtl="0">
              <a:spcBef>
                <a:spcPts val="0"/>
              </a:spcBef>
              <a:spcAft>
                <a:spcPts val="0"/>
              </a:spcAft>
              <a:buClr>
                <a:schemeClr val="dk2"/>
              </a:buClr>
              <a:buSzPts val="1400"/>
              <a:buFont typeface="Montserrat"/>
              <a:buChar char="○"/>
              <a:defRPr/>
            </a:lvl2pPr>
            <a:lvl3pPr marL="2743200" lvl="2" indent="-635000" rtl="0">
              <a:spcBef>
                <a:spcPts val="0"/>
              </a:spcBef>
              <a:spcAft>
                <a:spcPts val="0"/>
              </a:spcAft>
              <a:buClr>
                <a:schemeClr val="dk2"/>
              </a:buClr>
              <a:buSzPts val="1400"/>
              <a:buFont typeface="Montserrat"/>
              <a:buChar char="■"/>
              <a:defRPr/>
            </a:lvl3pPr>
            <a:lvl4pPr marL="3657600" lvl="3" indent="-635000" rtl="0">
              <a:spcBef>
                <a:spcPts val="0"/>
              </a:spcBef>
              <a:spcAft>
                <a:spcPts val="0"/>
              </a:spcAft>
              <a:buClr>
                <a:schemeClr val="dk2"/>
              </a:buClr>
              <a:buSzPts val="1400"/>
              <a:buFont typeface="Montserrat"/>
              <a:buChar char="●"/>
              <a:defRPr/>
            </a:lvl4pPr>
            <a:lvl5pPr marL="4572000" lvl="4" indent="-635000" rtl="0">
              <a:spcBef>
                <a:spcPts val="0"/>
              </a:spcBef>
              <a:spcAft>
                <a:spcPts val="0"/>
              </a:spcAft>
              <a:buClr>
                <a:schemeClr val="dk2"/>
              </a:buClr>
              <a:buSzPts val="1400"/>
              <a:buFont typeface="Montserrat"/>
              <a:buChar char="○"/>
              <a:defRPr/>
            </a:lvl5pPr>
            <a:lvl6pPr marL="5486400" lvl="5" indent="-635000" rtl="0">
              <a:spcBef>
                <a:spcPts val="0"/>
              </a:spcBef>
              <a:spcAft>
                <a:spcPts val="0"/>
              </a:spcAft>
              <a:buClr>
                <a:schemeClr val="dk2"/>
              </a:buClr>
              <a:buSzPts val="1400"/>
              <a:buFont typeface="Montserrat"/>
              <a:buChar char="■"/>
              <a:defRPr/>
            </a:lvl6pPr>
            <a:lvl7pPr marL="6400800" lvl="6" indent="-635000" rtl="0">
              <a:spcBef>
                <a:spcPts val="0"/>
              </a:spcBef>
              <a:spcAft>
                <a:spcPts val="0"/>
              </a:spcAft>
              <a:buClr>
                <a:schemeClr val="dk2"/>
              </a:buClr>
              <a:buSzPts val="1400"/>
              <a:buFont typeface="Montserrat"/>
              <a:buChar char="●"/>
              <a:defRPr/>
            </a:lvl7pPr>
            <a:lvl8pPr marL="7315200" lvl="7" indent="-635000" rtl="0">
              <a:spcBef>
                <a:spcPts val="0"/>
              </a:spcBef>
              <a:spcAft>
                <a:spcPts val="0"/>
              </a:spcAft>
              <a:buClr>
                <a:schemeClr val="dk2"/>
              </a:buClr>
              <a:buSzPts val="1400"/>
              <a:buFont typeface="Montserrat"/>
              <a:buChar char="○"/>
              <a:defRPr/>
            </a:lvl8pPr>
            <a:lvl9pPr marL="8229600" lvl="8" indent="-635000" rtl="0">
              <a:spcBef>
                <a:spcPts val="0"/>
              </a:spcBef>
              <a:spcAft>
                <a:spcPts val="0"/>
              </a:spcAft>
              <a:buClr>
                <a:schemeClr val="dk2"/>
              </a:buClr>
              <a:buSzPts val="1400"/>
              <a:buFont typeface="Montserrat"/>
              <a:buChar char="■"/>
              <a:defRPr/>
            </a:lvl9pPr>
          </a:lstStyle>
          <a:p>
            <a:endParaRPr/>
          </a:p>
        </p:txBody>
      </p:sp>
      <p:sp>
        <p:nvSpPr>
          <p:cNvPr id="189" name="Google Shape;189;p7"/>
          <p:cNvSpPr txBox="1">
            <a:spLocks noGrp="1"/>
          </p:cNvSpPr>
          <p:nvPr>
            <p:ph type="title"/>
          </p:nvPr>
        </p:nvSpPr>
        <p:spPr>
          <a:xfrm>
            <a:off x="1557000" y="905650"/>
            <a:ext cx="11901000" cy="88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8000"/>
            </a:lvl1pPr>
            <a:lvl2pPr lvl="1" algn="ctr" rtl="0">
              <a:spcBef>
                <a:spcPts val="0"/>
              </a:spcBef>
              <a:spcAft>
                <a:spcPts val="0"/>
              </a:spcAft>
              <a:buSzPts val="2800"/>
              <a:buNone/>
              <a:defRPr sz="5600"/>
            </a:lvl2pPr>
            <a:lvl3pPr lvl="2" algn="ctr" rtl="0">
              <a:spcBef>
                <a:spcPts val="0"/>
              </a:spcBef>
              <a:spcAft>
                <a:spcPts val="0"/>
              </a:spcAft>
              <a:buSzPts val="2800"/>
              <a:buNone/>
              <a:defRPr sz="5600"/>
            </a:lvl3pPr>
            <a:lvl4pPr lvl="3" algn="ctr" rtl="0">
              <a:spcBef>
                <a:spcPts val="0"/>
              </a:spcBef>
              <a:spcAft>
                <a:spcPts val="0"/>
              </a:spcAft>
              <a:buSzPts val="2800"/>
              <a:buNone/>
              <a:defRPr sz="5600"/>
            </a:lvl4pPr>
            <a:lvl5pPr lvl="4" algn="ctr" rtl="0">
              <a:spcBef>
                <a:spcPts val="0"/>
              </a:spcBef>
              <a:spcAft>
                <a:spcPts val="0"/>
              </a:spcAft>
              <a:buSzPts val="2800"/>
              <a:buNone/>
              <a:defRPr sz="5600"/>
            </a:lvl5pPr>
            <a:lvl6pPr lvl="5" algn="ctr" rtl="0">
              <a:spcBef>
                <a:spcPts val="0"/>
              </a:spcBef>
              <a:spcAft>
                <a:spcPts val="0"/>
              </a:spcAft>
              <a:buSzPts val="2800"/>
              <a:buNone/>
              <a:defRPr sz="5600"/>
            </a:lvl6pPr>
            <a:lvl7pPr lvl="6" algn="ctr" rtl="0">
              <a:spcBef>
                <a:spcPts val="0"/>
              </a:spcBef>
              <a:spcAft>
                <a:spcPts val="0"/>
              </a:spcAft>
              <a:buSzPts val="2800"/>
              <a:buNone/>
              <a:defRPr sz="5600"/>
            </a:lvl7pPr>
            <a:lvl8pPr lvl="7" algn="ctr" rtl="0">
              <a:spcBef>
                <a:spcPts val="0"/>
              </a:spcBef>
              <a:spcAft>
                <a:spcPts val="0"/>
              </a:spcAft>
              <a:buSzPts val="2800"/>
              <a:buNone/>
              <a:defRPr sz="5600"/>
            </a:lvl8pPr>
            <a:lvl9pPr lvl="8" algn="ctr" rtl="0">
              <a:spcBef>
                <a:spcPts val="0"/>
              </a:spcBef>
              <a:spcAft>
                <a:spcPts val="0"/>
              </a:spcAft>
              <a:buSzPts val="2800"/>
              <a:buNone/>
              <a:defRPr sz="5600"/>
            </a:lvl9pPr>
          </a:lstStyle>
          <a:p>
            <a:endParaRPr/>
          </a:p>
        </p:txBody>
      </p:sp>
      <p:sp>
        <p:nvSpPr>
          <p:cNvPr id="190" name="Google Shape;190;p7"/>
          <p:cNvSpPr/>
          <p:nvPr/>
        </p:nvSpPr>
        <p:spPr>
          <a:xfrm rot="-5818795">
            <a:off x="12800584" y="8330822"/>
            <a:ext cx="2126564" cy="288070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91" name="Google Shape;191;p7"/>
          <p:cNvGrpSpPr/>
          <p:nvPr/>
        </p:nvGrpSpPr>
        <p:grpSpPr>
          <a:xfrm rot="5400000">
            <a:off x="-692283" y="1571790"/>
            <a:ext cx="1434266" cy="1181744"/>
            <a:chOff x="4626556" y="3501085"/>
            <a:chExt cx="1193630" cy="983475"/>
          </a:xfrm>
        </p:grpSpPr>
        <p:sp>
          <p:nvSpPr>
            <p:cNvPr id="192" name="Google Shape;192;p7"/>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7"/>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7"/>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5" name="Google Shape;195;p7"/>
          <p:cNvGrpSpPr/>
          <p:nvPr/>
        </p:nvGrpSpPr>
        <p:grpSpPr>
          <a:xfrm rot="-5400000">
            <a:off x="14527170" y="9019345"/>
            <a:ext cx="2463524" cy="1979342"/>
            <a:chOff x="4649450" y="3527425"/>
            <a:chExt cx="1224050" cy="983475"/>
          </a:xfrm>
        </p:grpSpPr>
        <p:sp>
          <p:nvSpPr>
            <p:cNvPr id="196" name="Google Shape;196;p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9" name="Google Shape;199;p7"/>
          <p:cNvSpPr/>
          <p:nvPr/>
        </p:nvSpPr>
        <p:spPr>
          <a:xfrm rot="-3489614">
            <a:off x="16060046" y="8004675"/>
            <a:ext cx="2126576" cy="288072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7"/>
          <p:cNvSpPr/>
          <p:nvPr/>
        </p:nvSpPr>
        <p:spPr>
          <a:xfrm rot="857611" flipH="1">
            <a:off x="16560426" y="5986352"/>
            <a:ext cx="2393356" cy="394318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1" name="Google Shape;201;p7"/>
          <p:cNvSpPr/>
          <p:nvPr/>
        </p:nvSpPr>
        <p:spPr>
          <a:xfrm rot="10800000" flipH="1">
            <a:off x="-496415" y="-298638"/>
            <a:ext cx="1641834" cy="222408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2" name="Google Shape;202;p7"/>
          <p:cNvGrpSpPr/>
          <p:nvPr/>
        </p:nvGrpSpPr>
        <p:grpSpPr>
          <a:xfrm rot="5400000">
            <a:off x="943864" y="-262221"/>
            <a:ext cx="1194428" cy="959674"/>
            <a:chOff x="4649450" y="3527425"/>
            <a:chExt cx="1224050" cy="983475"/>
          </a:xfrm>
        </p:grpSpPr>
        <p:sp>
          <p:nvSpPr>
            <p:cNvPr id="203" name="Google Shape;203;p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6" name="Google Shape;206;p7"/>
          <p:cNvSpPr/>
          <p:nvPr/>
        </p:nvSpPr>
        <p:spPr>
          <a:xfrm rot="5400000">
            <a:off x="213120" y="-564272"/>
            <a:ext cx="1214648" cy="16454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7"/>
          <p:cNvSpPr/>
          <p:nvPr/>
        </p:nvSpPr>
        <p:spPr>
          <a:xfrm rot="5400000">
            <a:off x="1881599" y="-1103518"/>
            <a:ext cx="1766734" cy="23932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8" name="Google Shape;208;p7"/>
          <p:cNvSpPr/>
          <p:nvPr/>
        </p:nvSpPr>
        <p:spPr>
          <a:xfrm rot="482232">
            <a:off x="-292624" y="7414923"/>
            <a:ext cx="2269444" cy="307425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9" name="Google Shape;209;p7"/>
          <p:cNvSpPr/>
          <p:nvPr/>
        </p:nvSpPr>
        <p:spPr>
          <a:xfrm rot="2442351">
            <a:off x="681990" y="7738688"/>
            <a:ext cx="2554180" cy="42085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79122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12238615"/>
            <a:ext cx="46634400" cy="8444824"/>
          </a:xfrm>
        </p:spPr>
        <p:txBody>
          <a:bodyPr/>
          <a:lstStyle/>
          <a:p>
            <a:r>
              <a:rPr lang="en-US"/>
              <a:t>Click to edit Master title style</a:t>
            </a:r>
          </a:p>
        </p:txBody>
      </p:sp>
      <p:sp>
        <p:nvSpPr>
          <p:cNvPr id="3" name="Subtitle 2"/>
          <p:cNvSpPr>
            <a:spLocks noGrp="1"/>
          </p:cNvSpPr>
          <p:nvPr>
            <p:ph type="subTitle" idx="1"/>
          </p:nvPr>
        </p:nvSpPr>
        <p:spPr>
          <a:xfrm>
            <a:off x="8229600" y="22324979"/>
            <a:ext cx="38404800" cy="10068128"/>
          </a:xfrm>
        </p:spPr>
        <p:txBody>
          <a:bodyPr/>
          <a:lstStyle>
            <a:lvl1pPr marL="0" indent="0" algn="ctr">
              <a:buNone/>
              <a:defRPr>
                <a:solidFill>
                  <a:schemeClr val="tx1">
                    <a:tint val="75000"/>
                  </a:schemeClr>
                </a:solidFill>
              </a:defRPr>
            </a:lvl1pPr>
            <a:lvl2pPr marL="2626477" indent="0" algn="ctr">
              <a:buNone/>
              <a:defRPr>
                <a:solidFill>
                  <a:schemeClr val="tx1">
                    <a:tint val="75000"/>
                  </a:schemeClr>
                </a:solidFill>
              </a:defRPr>
            </a:lvl2pPr>
            <a:lvl3pPr marL="5252954" indent="0" algn="ctr">
              <a:buNone/>
              <a:defRPr>
                <a:solidFill>
                  <a:schemeClr val="tx1">
                    <a:tint val="75000"/>
                  </a:schemeClr>
                </a:solidFill>
              </a:defRPr>
            </a:lvl3pPr>
            <a:lvl4pPr marL="7879431" indent="0" algn="ctr">
              <a:buNone/>
              <a:defRPr>
                <a:solidFill>
                  <a:schemeClr val="tx1">
                    <a:tint val="75000"/>
                  </a:schemeClr>
                </a:solidFill>
              </a:defRPr>
            </a:lvl4pPr>
            <a:lvl5pPr marL="10505907" indent="0" algn="ctr">
              <a:buNone/>
              <a:defRPr>
                <a:solidFill>
                  <a:schemeClr val="tx1">
                    <a:tint val="75000"/>
                  </a:schemeClr>
                </a:solidFill>
              </a:defRPr>
            </a:lvl5pPr>
            <a:lvl6pPr marL="13132384" indent="0" algn="ctr">
              <a:buNone/>
              <a:defRPr>
                <a:solidFill>
                  <a:schemeClr val="tx1">
                    <a:tint val="75000"/>
                  </a:schemeClr>
                </a:solidFill>
              </a:defRPr>
            </a:lvl6pPr>
            <a:lvl7pPr marL="15758861" indent="0" algn="ctr">
              <a:buNone/>
              <a:defRPr>
                <a:solidFill>
                  <a:schemeClr val="tx1">
                    <a:tint val="75000"/>
                  </a:schemeClr>
                </a:solidFill>
              </a:defRPr>
            </a:lvl7pPr>
            <a:lvl8pPr marL="18385338" indent="0" algn="ctr">
              <a:buNone/>
              <a:defRPr>
                <a:solidFill>
                  <a:schemeClr val="tx1">
                    <a:tint val="75000"/>
                  </a:schemeClr>
                </a:solidFill>
              </a:defRPr>
            </a:lvl8pPr>
            <a:lvl9pPr marL="210118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08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97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78" y="25316237"/>
            <a:ext cx="46634400" cy="7824686"/>
          </a:xfrm>
        </p:spPr>
        <p:txBody>
          <a:bodyPr anchor="t"/>
          <a:lstStyle>
            <a:lvl1pPr algn="l">
              <a:defRPr sz="22979" b="1" cap="all"/>
            </a:lvl1pPr>
          </a:lstStyle>
          <a:p>
            <a:r>
              <a:rPr lang="en-US"/>
              <a:t>Click to edit Master title style</a:t>
            </a:r>
          </a:p>
        </p:txBody>
      </p:sp>
      <p:sp>
        <p:nvSpPr>
          <p:cNvPr id="3" name="Text Placeholder 2"/>
          <p:cNvSpPr>
            <a:spLocks noGrp="1"/>
          </p:cNvSpPr>
          <p:nvPr>
            <p:ph type="body" idx="1"/>
          </p:nvPr>
        </p:nvSpPr>
        <p:spPr>
          <a:xfrm>
            <a:off x="4333878" y="16698141"/>
            <a:ext cx="46634400" cy="8618096"/>
          </a:xfrm>
        </p:spPr>
        <p:txBody>
          <a:bodyPr anchor="b"/>
          <a:lstStyle>
            <a:lvl1pPr marL="0" indent="0">
              <a:buNone/>
              <a:defRPr sz="11489">
                <a:solidFill>
                  <a:schemeClr val="tx1">
                    <a:tint val="75000"/>
                  </a:schemeClr>
                </a:solidFill>
              </a:defRPr>
            </a:lvl1pPr>
            <a:lvl2pPr marL="2626477" indent="0">
              <a:buNone/>
              <a:defRPr sz="10340">
                <a:solidFill>
                  <a:schemeClr val="tx1">
                    <a:tint val="75000"/>
                  </a:schemeClr>
                </a:solidFill>
              </a:defRPr>
            </a:lvl2pPr>
            <a:lvl3pPr marL="5252954" indent="0">
              <a:buNone/>
              <a:defRPr sz="9192">
                <a:solidFill>
                  <a:schemeClr val="tx1">
                    <a:tint val="75000"/>
                  </a:schemeClr>
                </a:solidFill>
              </a:defRPr>
            </a:lvl3pPr>
            <a:lvl4pPr marL="7879431" indent="0">
              <a:buNone/>
              <a:defRPr sz="8043">
                <a:solidFill>
                  <a:schemeClr val="tx1">
                    <a:tint val="75000"/>
                  </a:schemeClr>
                </a:solidFill>
              </a:defRPr>
            </a:lvl4pPr>
            <a:lvl5pPr marL="10505907" indent="0">
              <a:buNone/>
              <a:defRPr sz="8043">
                <a:solidFill>
                  <a:schemeClr val="tx1">
                    <a:tint val="75000"/>
                  </a:schemeClr>
                </a:solidFill>
              </a:defRPr>
            </a:lvl5pPr>
            <a:lvl6pPr marL="13132384" indent="0">
              <a:buNone/>
              <a:defRPr sz="8043">
                <a:solidFill>
                  <a:schemeClr val="tx1">
                    <a:tint val="75000"/>
                  </a:schemeClr>
                </a:solidFill>
              </a:defRPr>
            </a:lvl6pPr>
            <a:lvl7pPr marL="15758861" indent="0">
              <a:buNone/>
              <a:defRPr sz="8043">
                <a:solidFill>
                  <a:schemeClr val="tx1">
                    <a:tint val="75000"/>
                  </a:schemeClr>
                </a:solidFill>
              </a:defRPr>
            </a:lvl7pPr>
            <a:lvl8pPr marL="18385338" indent="0">
              <a:buNone/>
              <a:defRPr sz="8043">
                <a:solidFill>
                  <a:schemeClr val="tx1">
                    <a:tint val="75000"/>
                  </a:schemeClr>
                </a:solidFill>
              </a:defRPr>
            </a:lvl8pPr>
            <a:lvl9pPr marL="21011815" indent="0">
              <a:buNone/>
              <a:defRPr sz="80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46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9192641"/>
            <a:ext cx="24231600" cy="26000213"/>
          </a:xfrm>
        </p:spPr>
        <p:txBody>
          <a:bodyPr/>
          <a:lstStyle>
            <a:lvl1pPr>
              <a:defRPr sz="16085"/>
            </a:lvl1pPr>
            <a:lvl2pPr>
              <a:defRPr sz="13787"/>
            </a:lvl2pPr>
            <a:lvl3pPr>
              <a:defRPr sz="11489"/>
            </a:lvl3pPr>
            <a:lvl4pPr>
              <a:defRPr sz="10340"/>
            </a:lvl4pPr>
            <a:lvl5pPr>
              <a:defRPr sz="10340"/>
            </a:lvl5pPr>
            <a:lvl6pPr>
              <a:defRPr sz="10340"/>
            </a:lvl6pPr>
            <a:lvl7pPr>
              <a:defRPr sz="10340"/>
            </a:lvl7pPr>
            <a:lvl8pPr>
              <a:defRPr sz="10340"/>
            </a:lvl8pPr>
            <a:lvl9pPr>
              <a:defRPr sz="10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0" y="9192641"/>
            <a:ext cx="24231600" cy="26000213"/>
          </a:xfrm>
        </p:spPr>
        <p:txBody>
          <a:bodyPr/>
          <a:lstStyle>
            <a:lvl1pPr>
              <a:defRPr sz="16085"/>
            </a:lvl1pPr>
            <a:lvl2pPr>
              <a:defRPr sz="13787"/>
            </a:lvl2pPr>
            <a:lvl3pPr>
              <a:defRPr sz="11489"/>
            </a:lvl3pPr>
            <a:lvl4pPr>
              <a:defRPr sz="10340"/>
            </a:lvl4pPr>
            <a:lvl5pPr>
              <a:defRPr sz="10340"/>
            </a:lvl5pPr>
            <a:lvl6pPr>
              <a:defRPr sz="10340"/>
            </a:lvl6pPr>
            <a:lvl7pPr>
              <a:defRPr sz="10340"/>
            </a:lvl7pPr>
            <a:lvl8pPr>
              <a:defRPr sz="10340"/>
            </a:lvl8pPr>
            <a:lvl9pPr>
              <a:defRPr sz="10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2855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0" y="8818734"/>
            <a:ext cx="24241128" cy="3675229"/>
          </a:xfrm>
        </p:spPr>
        <p:txBody>
          <a:bodyPr anchor="b"/>
          <a:lstStyle>
            <a:lvl1pPr marL="0" indent="0">
              <a:buNone/>
              <a:defRPr sz="13787" b="1"/>
            </a:lvl1pPr>
            <a:lvl2pPr marL="2626477" indent="0">
              <a:buNone/>
              <a:defRPr sz="11489" b="1"/>
            </a:lvl2pPr>
            <a:lvl3pPr marL="5252954" indent="0">
              <a:buNone/>
              <a:defRPr sz="10340" b="1"/>
            </a:lvl3pPr>
            <a:lvl4pPr marL="7879431" indent="0">
              <a:buNone/>
              <a:defRPr sz="9192" b="1"/>
            </a:lvl4pPr>
            <a:lvl5pPr marL="10505907" indent="0">
              <a:buNone/>
              <a:defRPr sz="9192" b="1"/>
            </a:lvl5pPr>
            <a:lvl6pPr marL="13132384" indent="0">
              <a:buNone/>
              <a:defRPr sz="9192" b="1"/>
            </a:lvl6pPr>
            <a:lvl7pPr marL="15758861" indent="0">
              <a:buNone/>
              <a:defRPr sz="9192" b="1"/>
            </a:lvl7pPr>
            <a:lvl8pPr marL="18385338" indent="0">
              <a:buNone/>
              <a:defRPr sz="9192" b="1"/>
            </a:lvl8pPr>
            <a:lvl9pPr marL="21011815" indent="0">
              <a:buNone/>
              <a:defRPr sz="9192" b="1"/>
            </a:lvl9pPr>
          </a:lstStyle>
          <a:p>
            <a:pPr lvl="0"/>
            <a:r>
              <a:rPr lang="en-US"/>
              <a:t>Click to edit Master text styles</a:t>
            </a:r>
          </a:p>
        </p:txBody>
      </p:sp>
      <p:sp>
        <p:nvSpPr>
          <p:cNvPr id="4" name="Content Placeholder 3"/>
          <p:cNvSpPr>
            <a:spLocks noGrp="1"/>
          </p:cNvSpPr>
          <p:nvPr>
            <p:ph sz="half" idx="2"/>
          </p:nvPr>
        </p:nvSpPr>
        <p:spPr>
          <a:xfrm>
            <a:off x="2743200" y="12493963"/>
            <a:ext cx="24241128" cy="22698889"/>
          </a:xfrm>
        </p:spPr>
        <p:txBody>
          <a:bodyPr/>
          <a:lstStyle>
            <a:lvl1pPr>
              <a:defRPr sz="13787"/>
            </a:lvl1pPr>
            <a:lvl2pPr>
              <a:defRPr sz="11489"/>
            </a:lvl2pPr>
            <a:lvl3pPr>
              <a:defRPr sz="10340"/>
            </a:lvl3pPr>
            <a:lvl4pPr>
              <a:defRPr sz="9192"/>
            </a:lvl4pPr>
            <a:lvl5pPr>
              <a:defRPr sz="9192"/>
            </a:lvl5pPr>
            <a:lvl6pPr>
              <a:defRPr sz="9192"/>
            </a:lvl6pPr>
            <a:lvl7pPr>
              <a:defRPr sz="9192"/>
            </a:lvl7pPr>
            <a:lvl8pPr>
              <a:defRPr sz="9192"/>
            </a:lvl8pPr>
            <a:lvl9pPr>
              <a:defRPr sz="91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53" y="8818734"/>
            <a:ext cx="24250650" cy="3675229"/>
          </a:xfrm>
        </p:spPr>
        <p:txBody>
          <a:bodyPr anchor="b"/>
          <a:lstStyle>
            <a:lvl1pPr marL="0" indent="0">
              <a:buNone/>
              <a:defRPr sz="13787" b="1"/>
            </a:lvl1pPr>
            <a:lvl2pPr marL="2626477" indent="0">
              <a:buNone/>
              <a:defRPr sz="11489" b="1"/>
            </a:lvl2pPr>
            <a:lvl3pPr marL="5252954" indent="0">
              <a:buNone/>
              <a:defRPr sz="10340" b="1"/>
            </a:lvl3pPr>
            <a:lvl4pPr marL="7879431" indent="0">
              <a:buNone/>
              <a:defRPr sz="9192" b="1"/>
            </a:lvl4pPr>
            <a:lvl5pPr marL="10505907" indent="0">
              <a:buNone/>
              <a:defRPr sz="9192" b="1"/>
            </a:lvl5pPr>
            <a:lvl6pPr marL="13132384" indent="0">
              <a:buNone/>
              <a:defRPr sz="9192" b="1"/>
            </a:lvl6pPr>
            <a:lvl7pPr marL="15758861" indent="0">
              <a:buNone/>
              <a:defRPr sz="9192" b="1"/>
            </a:lvl7pPr>
            <a:lvl8pPr marL="18385338" indent="0">
              <a:buNone/>
              <a:defRPr sz="9192" b="1"/>
            </a:lvl8pPr>
            <a:lvl9pPr marL="21011815" indent="0">
              <a:buNone/>
              <a:defRPr sz="9192" b="1"/>
            </a:lvl9pPr>
          </a:lstStyle>
          <a:p>
            <a:pPr lvl="0"/>
            <a:r>
              <a:rPr lang="en-US"/>
              <a:t>Click to edit Master text styles</a:t>
            </a:r>
          </a:p>
        </p:txBody>
      </p:sp>
      <p:sp>
        <p:nvSpPr>
          <p:cNvPr id="6" name="Content Placeholder 5"/>
          <p:cNvSpPr>
            <a:spLocks noGrp="1"/>
          </p:cNvSpPr>
          <p:nvPr>
            <p:ph sz="quarter" idx="4"/>
          </p:nvPr>
        </p:nvSpPr>
        <p:spPr>
          <a:xfrm>
            <a:off x="27870153" y="12493963"/>
            <a:ext cx="24250650" cy="22698889"/>
          </a:xfrm>
        </p:spPr>
        <p:txBody>
          <a:bodyPr/>
          <a:lstStyle>
            <a:lvl1pPr>
              <a:defRPr sz="13787"/>
            </a:lvl1pPr>
            <a:lvl2pPr>
              <a:defRPr sz="11489"/>
            </a:lvl2pPr>
            <a:lvl3pPr>
              <a:defRPr sz="10340"/>
            </a:lvl3pPr>
            <a:lvl4pPr>
              <a:defRPr sz="9192"/>
            </a:lvl4pPr>
            <a:lvl5pPr>
              <a:defRPr sz="9192"/>
            </a:lvl5pPr>
            <a:lvl6pPr>
              <a:defRPr sz="9192"/>
            </a:lvl6pPr>
            <a:lvl7pPr>
              <a:defRPr sz="9192"/>
            </a:lvl7pPr>
            <a:lvl8pPr>
              <a:defRPr sz="9192"/>
            </a:lvl8pPr>
            <a:lvl9pPr>
              <a:defRPr sz="91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65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751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7542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3" y="1568585"/>
            <a:ext cx="18049878" cy="6675606"/>
          </a:xfrm>
        </p:spPr>
        <p:txBody>
          <a:bodyPr anchor="b"/>
          <a:lstStyle>
            <a:lvl1pPr algn="l">
              <a:defRPr sz="11489" b="1"/>
            </a:lvl1pPr>
          </a:lstStyle>
          <a:p>
            <a:r>
              <a:rPr lang="en-US"/>
              <a:t>Click to edit Master title style</a:t>
            </a:r>
          </a:p>
        </p:txBody>
      </p:sp>
      <p:sp>
        <p:nvSpPr>
          <p:cNvPr id="3" name="Content Placeholder 2"/>
          <p:cNvSpPr>
            <a:spLocks noGrp="1"/>
          </p:cNvSpPr>
          <p:nvPr>
            <p:ph idx="1"/>
          </p:nvPr>
        </p:nvSpPr>
        <p:spPr>
          <a:xfrm>
            <a:off x="21450300" y="1568588"/>
            <a:ext cx="30670500" cy="33624266"/>
          </a:xfrm>
        </p:spPr>
        <p:txBody>
          <a:bodyPr/>
          <a:lstStyle>
            <a:lvl1pPr>
              <a:defRPr sz="18383"/>
            </a:lvl1pPr>
            <a:lvl2pPr>
              <a:defRPr sz="16085"/>
            </a:lvl2pPr>
            <a:lvl3pPr>
              <a:defRPr sz="13787"/>
            </a:lvl3pPr>
            <a:lvl4pPr>
              <a:defRPr sz="11489"/>
            </a:lvl4pPr>
            <a:lvl5pPr>
              <a:defRPr sz="11489"/>
            </a:lvl5pPr>
            <a:lvl6pPr>
              <a:defRPr sz="11489"/>
            </a:lvl6pPr>
            <a:lvl7pPr>
              <a:defRPr sz="11489"/>
            </a:lvl7pPr>
            <a:lvl8pPr>
              <a:defRPr sz="11489"/>
            </a:lvl8pPr>
            <a:lvl9pPr>
              <a:defRPr sz="11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3" y="8244194"/>
            <a:ext cx="18049878" cy="26948660"/>
          </a:xfrm>
        </p:spPr>
        <p:txBody>
          <a:bodyPr/>
          <a:lstStyle>
            <a:lvl1pPr marL="0" indent="0">
              <a:buNone/>
              <a:defRPr sz="8043"/>
            </a:lvl1pPr>
            <a:lvl2pPr marL="2626477" indent="0">
              <a:buNone/>
              <a:defRPr sz="6894"/>
            </a:lvl2pPr>
            <a:lvl3pPr marL="5252954" indent="0">
              <a:buNone/>
              <a:defRPr sz="5745"/>
            </a:lvl3pPr>
            <a:lvl4pPr marL="7879431" indent="0">
              <a:buNone/>
              <a:defRPr sz="5170"/>
            </a:lvl4pPr>
            <a:lvl5pPr marL="10505907" indent="0">
              <a:buNone/>
              <a:defRPr sz="5170"/>
            </a:lvl5pPr>
            <a:lvl6pPr marL="13132384" indent="0">
              <a:buNone/>
              <a:defRPr sz="5170"/>
            </a:lvl6pPr>
            <a:lvl7pPr marL="15758861" indent="0">
              <a:buNone/>
              <a:defRPr sz="5170"/>
            </a:lvl7pPr>
            <a:lvl8pPr marL="18385338" indent="0">
              <a:buNone/>
              <a:defRPr sz="5170"/>
            </a:lvl8pPr>
            <a:lvl9pPr marL="21011815" indent="0">
              <a:buNone/>
              <a:defRPr sz="5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043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28" y="27577915"/>
            <a:ext cx="32918400" cy="3255729"/>
          </a:xfrm>
        </p:spPr>
        <p:txBody>
          <a:bodyPr anchor="b"/>
          <a:lstStyle>
            <a:lvl1pPr algn="l">
              <a:defRPr sz="11489" b="1"/>
            </a:lvl1pPr>
          </a:lstStyle>
          <a:p>
            <a:r>
              <a:rPr lang="en-US"/>
              <a:t>Click to edit Master title style</a:t>
            </a:r>
          </a:p>
        </p:txBody>
      </p:sp>
      <p:sp>
        <p:nvSpPr>
          <p:cNvPr id="3" name="Picture Placeholder 2"/>
          <p:cNvSpPr>
            <a:spLocks noGrp="1"/>
          </p:cNvSpPr>
          <p:nvPr>
            <p:ph type="pic" idx="1"/>
          </p:nvPr>
        </p:nvSpPr>
        <p:spPr>
          <a:xfrm>
            <a:off x="10753728" y="3520197"/>
            <a:ext cx="32918400" cy="23638213"/>
          </a:xfrm>
        </p:spPr>
        <p:txBody>
          <a:bodyPr/>
          <a:lstStyle>
            <a:lvl1pPr marL="0" indent="0">
              <a:buNone/>
              <a:defRPr sz="18383"/>
            </a:lvl1pPr>
            <a:lvl2pPr marL="2626477" indent="0">
              <a:buNone/>
              <a:defRPr sz="16085"/>
            </a:lvl2pPr>
            <a:lvl3pPr marL="5252954" indent="0">
              <a:buNone/>
              <a:defRPr sz="13787"/>
            </a:lvl3pPr>
            <a:lvl4pPr marL="7879431" indent="0">
              <a:buNone/>
              <a:defRPr sz="11489"/>
            </a:lvl4pPr>
            <a:lvl5pPr marL="10505907" indent="0">
              <a:buNone/>
              <a:defRPr sz="11489"/>
            </a:lvl5pPr>
            <a:lvl6pPr marL="13132384" indent="0">
              <a:buNone/>
              <a:defRPr sz="11489"/>
            </a:lvl6pPr>
            <a:lvl7pPr marL="15758861" indent="0">
              <a:buNone/>
              <a:defRPr sz="11489"/>
            </a:lvl7pPr>
            <a:lvl8pPr marL="18385338" indent="0">
              <a:buNone/>
              <a:defRPr sz="11489"/>
            </a:lvl8pPr>
            <a:lvl9pPr marL="21011815" indent="0">
              <a:buNone/>
              <a:defRPr sz="11489"/>
            </a:lvl9pPr>
          </a:lstStyle>
          <a:p>
            <a:endParaRPr lang="en-US"/>
          </a:p>
        </p:txBody>
      </p:sp>
      <p:sp>
        <p:nvSpPr>
          <p:cNvPr id="4" name="Text Placeholder 3"/>
          <p:cNvSpPr>
            <a:spLocks noGrp="1"/>
          </p:cNvSpPr>
          <p:nvPr>
            <p:ph type="body" sz="half" idx="2"/>
          </p:nvPr>
        </p:nvSpPr>
        <p:spPr>
          <a:xfrm>
            <a:off x="10753728" y="30833644"/>
            <a:ext cx="32918400" cy="4623675"/>
          </a:xfrm>
        </p:spPr>
        <p:txBody>
          <a:bodyPr/>
          <a:lstStyle>
            <a:lvl1pPr marL="0" indent="0">
              <a:buNone/>
              <a:defRPr sz="8043"/>
            </a:lvl1pPr>
            <a:lvl2pPr marL="2626477" indent="0">
              <a:buNone/>
              <a:defRPr sz="6894"/>
            </a:lvl2pPr>
            <a:lvl3pPr marL="5252954" indent="0">
              <a:buNone/>
              <a:defRPr sz="5745"/>
            </a:lvl3pPr>
            <a:lvl4pPr marL="7879431" indent="0">
              <a:buNone/>
              <a:defRPr sz="5170"/>
            </a:lvl4pPr>
            <a:lvl5pPr marL="10505907" indent="0">
              <a:buNone/>
              <a:defRPr sz="5170"/>
            </a:lvl5pPr>
            <a:lvl6pPr marL="13132384" indent="0">
              <a:buNone/>
              <a:defRPr sz="5170"/>
            </a:lvl6pPr>
            <a:lvl7pPr marL="15758861" indent="0">
              <a:buNone/>
              <a:defRPr sz="5170"/>
            </a:lvl7pPr>
            <a:lvl8pPr marL="18385338" indent="0">
              <a:buNone/>
              <a:defRPr sz="5170"/>
            </a:lvl8pPr>
            <a:lvl9pPr marL="21011815" indent="0">
              <a:buNone/>
              <a:defRPr sz="5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2084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674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0" y="1577710"/>
            <a:ext cx="12344400" cy="336151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0" y="1577710"/>
            <a:ext cx="36118800" cy="336151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93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Oval 6">
            <a:extLst>
              <a:ext uri="{FF2B5EF4-FFF2-40B4-BE49-F238E27FC236}">
                <a16:creationId xmlns:a16="http://schemas.microsoft.com/office/drawing/2014/main" id="{3B4A4B72-9285-4DA0-B75C-95DA83973851}"/>
              </a:ext>
            </a:extLst>
          </p:cNvPr>
          <p:cNvSpPr>
            <a:spLocks noChangeAspect="1"/>
          </p:cNvSpPr>
          <p:nvPr userDrawn="1">
            <p:custDataLst>
              <p:tags r:id="rId16"/>
            </p:custDataLst>
          </p:nvPr>
        </p:nvSpPr>
        <p:spPr>
          <a:xfrm>
            <a:off x="-4495800" y="320759"/>
            <a:ext cx="1805385" cy="1805385"/>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0" y="1577708"/>
            <a:ext cx="49377600" cy="65661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0" y="9192641"/>
            <a:ext cx="49377600" cy="26000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0" y="36515205"/>
            <a:ext cx="12801600" cy="2097527"/>
          </a:xfrm>
          <a:prstGeom prst="rect">
            <a:avLst/>
          </a:prstGeom>
        </p:spPr>
        <p:txBody>
          <a:bodyPr vert="horz" lIns="91440" tIns="45720" rIns="91440" bIns="45720" rtlCol="0" anchor="ctr"/>
          <a:lstStyle>
            <a:lvl1pPr algn="l">
              <a:defRPr sz="6894">
                <a:solidFill>
                  <a:schemeClr val="tx1">
                    <a:tint val="75000"/>
                  </a:schemeClr>
                </a:solidFill>
              </a:defRPr>
            </a:lvl1pPr>
          </a:lstStyle>
          <a:p>
            <a:fld id="{1D8BD707-D9CF-40AE-B4C6-C98DA3205C09}" type="datetimeFigureOut">
              <a:rPr lang="en-US" smtClean="0"/>
              <a:pPr/>
              <a:t>12/4/2021</a:t>
            </a:fld>
            <a:endParaRPr lang="en-US"/>
          </a:p>
        </p:txBody>
      </p:sp>
      <p:sp>
        <p:nvSpPr>
          <p:cNvPr id="5" name="Footer Placeholder 4"/>
          <p:cNvSpPr>
            <a:spLocks noGrp="1"/>
          </p:cNvSpPr>
          <p:nvPr>
            <p:ph type="ftr" sz="quarter" idx="3"/>
          </p:nvPr>
        </p:nvSpPr>
        <p:spPr>
          <a:xfrm>
            <a:off x="18745200" y="36515205"/>
            <a:ext cx="17373600" cy="2097527"/>
          </a:xfrm>
          <a:prstGeom prst="rect">
            <a:avLst/>
          </a:prstGeom>
        </p:spPr>
        <p:txBody>
          <a:bodyPr vert="horz" lIns="91440" tIns="45720" rIns="91440" bIns="45720" rtlCol="0" anchor="ctr"/>
          <a:lstStyle>
            <a:lvl1pPr algn="ctr">
              <a:defRPr sz="689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0" y="36515205"/>
            <a:ext cx="12801600" cy="2097527"/>
          </a:xfrm>
          <a:prstGeom prst="rect">
            <a:avLst/>
          </a:prstGeom>
        </p:spPr>
        <p:txBody>
          <a:bodyPr vert="horz" lIns="91440" tIns="45720" rIns="91440" bIns="45720" rtlCol="0" anchor="ctr"/>
          <a:lstStyle>
            <a:lvl1pPr algn="r">
              <a:defRPr sz="689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83014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5252954" rtl="0" eaLnBrk="1" latinLnBrk="0" hangingPunct="1">
        <a:spcBef>
          <a:spcPct val="0"/>
        </a:spcBef>
        <a:buNone/>
        <a:defRPr sz="25277" kern="1200">
          <a:solidFill>
            <a:schemeClr val="tx1"/>
          </a:solidFill>
          <a:latin typeface="+mj-lt"/>
          <a:ea typeface="+mj-ea"/>
          <a:cs typeface="+mj-cs"/>
        </a:defRPr>
      </a:lvl1pPr>
    </p:titleStyle>
    <p:bodyStyle>
      <a:lvl1pPr marL="1969858" indent="-1969858" algn="l" defTabSz="5252954" rtl="0" eaLnBrk="1" latinLnBrk="0" hangingPunct="1">
        <a:spcBef>
          <a:spcPct val="20000"/>
        </a:spcBef>
        <a:buFont typeface="Arial" pitchFamily="34" charset="0"/>
        <a:buChar char="•"/>
        <a:defRPr sz="18383" kern="1200">
          <a:solidFill>
            <a:schemeClr val="tx1"/>
          </a:solidFill>
          <a:latin typeface="+mn-lt"/>
          <a:ea typeface="+mn-ea"/>
          <a:cs typeface="+mn-cs"/>
        </a:defRPr>
      </a:lvl1pPr>
      <a:lvl2pPr marL="4268025" indent="-1641548" algn="l" defTabSz="5252954" rtl="0" eaLnBrk="1" latinLnBrk="0" hangingPunct="1">
        <a:spcBef>
          <a:spcPct val="20000"/>
        </a:spcBef>
        <a:buFont typeface="Arial" pitchFamily="34" charset="0"/>
        <a:buChar char="–"/>
        <a:defRPr sz="16085" kern="1200">
          <a:solidFill>
            <a:schemeClr val="tx1"/>
          </a:solidFill>
          <a:latin typeface="+mn-lt"/>
          <a:ea typeface="+mn-ea"/>
          <a:cs typeface="+mn-cs"/>
        </a:defRPr>
      </a:lvl2pPr>
      <a:lvl3pPr marL="6566192" indent="-1313238" algn="l" defTabSz="5252954" rtl="0" eaLnBrk="1" latinLnBrk="0" hangingPunct="1">
        <a:spcBef>
          <a:spcPct val="20000"/>
        </a:spcBef>
        <a:buFont typeface="Arial" pitchFamily="34" charset="0"/>
        <a:buChar char="•"/>
        <a:defRPr sz="13787" kern="1200">
          <a:solidFill>
            <a:schemeClr val="tx1"/>
          </a:solidFill>
          <a:latin typeface="+mn-lt"/>
          <a:ea typeface="+mn-ea"/>
          <a:cs typeface="+mn-cs"/>
        </a:defRPr>
      </a:lvl3pPr>
      <a:lvl4pPr marL="9192669"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4pPr>
      <a:lvl5pPr marL="11819146"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5pPr>
      <a:lvl6pPr marL="14445623"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6pPr>
      <a:lvl7pPr marL="17072099"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7pPr>
      <a:lvl8pPr marL="19698576"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8pPr>
      <a:lvl9pPr marL="22325053"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9pPr>
    </p:bodyStyle>
    <p:otherStyle>
      <a:defPPr>
        <a:defRPr lang="en-US"/>
      </a:defPPr>
      <a:lvl1pPr marL="0" algn="l" defTabSz="5252954" rtl="0" eaLnBrk="1" latinLnBrk="0" hangingPunct="1">
        <a:defRPr sz="10340" kern="1200">
          <a:solidFill>
            <a:schemeClr val="tx1"/>
          </a:solidFill>
          <a:latin typeface="+mn-lt"/>
          <a:ea typeface="+mn-ea"/>
          <a:cs typeface="+mn-cs"/>
        </a:defRPr>
      </a:lvl1pPr>
      <a:lvl2pPr marL="2626477" algn="l" defTabSz="5252954" rtl="0" eaLnBrk="1" latinLnBrk="0" hangingPunct="1">
        <a:defRPr sz="10340" kern="1200">
          <a:solidFill>
            <a:schemeClr val="tx1"/>
          </a:solidFill>
          <a:latin typeface="+mn-lt"/>
          <a:ea typeface="+mn-ea"/>
          <a:cs typeface="+mn-cs"/>
        </a:defRPr>
      </a:lvl2pPr>
      <a:lvl3pPr marL="5252954" algn="l" defTabSz="5252954" rtl="0" eaLnBrk="1" latinLnBrk="0" hangingPunct="1">
        <a:defRPr sz="10340" kern="1200">
          <a:solidFill>
            <a:schemeClr val="tx1"/>
          </a:solidFill>
          <a:latin typeface="+mn-lt"/>
          <a:ea typeface="+mn-ea"/>
          <a:cs typeface="+mn-cs"/>
        </a:defRPr>
      </a:lvl3pPr>
      <a:lvl4pPr marL="7879431" algn="l" defTabSz="5252954" rtl="0" eaLnBrk="1" latinLnBrk="0" hangingPunct="1">
        <a:defRPr sz="10340" kern="1200">
          <a:solidFill>
            <a:schemeClr val="tx1"/>
          </a:solidFill>
          <a:latin typeface="+mn-lt"/>
          <a:ea typeface="+mn-ea"/>
          <a:cs typeface="+mn-cs"/>
        </a:defRPr>
      </a:lvl4pPr>
      <a:lvl5pPr marL="10505907" algn="l" defTabSz="5252954" rtl="0" eaLnBrk="1" latinLnBrk="0" hangingPunct="1">
        <a:defRPr sz="10340" kern="1200">
          <a:solidFill>
            <a:schemeClr val="tx1"/>
          </a:solidFill>
          <a:latin typeface="+mn-lt"/>
          <a:ea typeface="+mn-ea"/>
          <a:cs typeface="+mn-cs"/>
        </a:defRPr>
      </a:lvl5pPr>
      <a:lvl6pPr marL="13132384" algn="l" defTabSz="5252954" rtl="0" eaLnBrk="1" latinLnBrk="0" hangingPunct="1">
        <a:defRPr sz="10340" kern="1200">
          <a:solidFill>
            <a:schemeClr val="tx1"/>
          </a:solidFill>
          <a:latin typeface="+mn-lt"/>
          <a:ea typeface="+mn-ea"/>
          <a:cs typeface="+mn-cs"/>
        </a:defRPr>
      </a:lvl6pPr>
      <a:lvl7pPr marL="15758861" algn="l" defTabSz="5252954" rtl="0" eaLnBrk="1" latinLnBrk="0" hangingPunct="1">
        <a:defRPr sz="10340" kern="1200">
          <a:solidFill>
            <a:schemeClr val="tx1"/>
          </a:solidFill>
          <a:latin typeface="+mn-lt"/>
          <a:ea typeface="+mn-ea"/>
          <a:cs typeface="+mn-cs"/>
        </a:defRPr>
      </a:lvl7pPr>
      <a:lvl8pPr marL="18385338" algn="l" defTabSz="5252954" rtl="0" eaLnBrk="1" latinLnBrk="0" hangingPunct="1">
        <a:defRPr sz="10340" kern="1200">
          <a:solidFill>
            <a:schemeClr val="tx1"/>
          </a:solidFill>
          <a:latin typeface="+mn-lt"/>
          <a:ea typeface="+mn-ea"/>
          <a:cs typeface="+mn-cs"/>
        </a:defRPr>
      </a:lvl8pPr>
      <a:lvl9pPr marL="21011815" algn="l" defTabSz="5252954" rtl="0" eaLnBrk="1" latinLnBrk="0" hangingPunct="1">
        <a:defRPr sz="103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55.svg"/><Relationship Id="rId3" Type="http://schemas.openxmlformats.org/officeDocument/2006/relationships/image" Target="../media/image7.svg"/><Relationship Id="rId7" Type="http://schemas.openxmlformats.org/officeDocument/2006/relationships/image" Target="../media/image24.svg"/><Relationship Id="rId12" Type="http://schemas.openxmlformats.org/officeDocument/2006/relationships/image" Target="../media/image54.png"/><Relationship Id="rId2" Type="http://schemas.openxmlformats.org/officeDocument/2006/relationships/image" Target="../media/image6.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9.svg"/><Relationship Id="rId5" Type="http://schemas.openxmlformats.org/officeDocument/2006/relationships/image" Target="../media/image63.svg"/><Relationship Id="rId15" Type="http://schemas.openxmlformats.org/officeDocument/2006/relationships/image" Target="../media/image103.svg"/><Relationship Id="rId10" Type="http://schemas.openxmlformats.org/officeDocument/2006/relationships/image" Target="../media/image48.png"/><Relationship Id="rId4" Type="http://schemas.openxmlformats.org/officeDocument/2006/relationships/image" Target="../media/image62.png"/><Relationship Id="rId9" Type="http://schemas.openxmlformats.org/officeDocument/2006/relationships/image" Target="../media/image101.svg"/><Relationship Id="rId1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12.sv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2.svg"/><Relationship Id="rId4" Type="http://schemas.openxmlformats.org/officeDocument/2006/relationships/image" Target="../media/image1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14.jpeg"/><Relationship Id="rId4" Type="http://schemas.openxmlformats.org/officeDocument/2006/relationships/image" Target="../media/image112.sv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svg"/><Relationship Id="rId18" Type="http://schemas.openxmlformats.org/officeDocument/2006/relationships/image" Target="../media/image125.svg"/><Relationship Id="rId3" Type="http://schemas.openxmlformats.org/officeDocument/2006/relationships/image" Target="../media/image76.svg"/><Relationship Id="rId7" Type="http://schemas.openxmlformats.org/officeDocument/2006/relationships/image" Target="../media/image65.sv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75.png"/><Relationship Id="rId16"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18.svg"/><Relationship Id="rId5" Type="http://schemas.openxmlformats.org/officeDocument/2006/relationships/image" Target="../media/image20.svg"/><Relationship Id="rId15" Type="http://schemas.openxmlformats.org/officeDocument/2006/relationships/image" Target="../media/image122.svg"/><Relationship Id="rId10" Type="http://schemas.openxmlformats.org/officeDocument/2006/relationships/image" Target="../media/image117.png"/><Relationship Id="rId4" Type="http://schemas.openxmlformats.org/officeDocument/2006/relationships/image" Target="../media/image19.png"/><Relationship Id="rId9" Type="http://schemas.openxmlformats.org/officeDocument/2006/relationships/image" Target="../media/image116.svg"/><Relationship Id="rId14" Type="http://schemas.openxmlformats.org/officeDocument/2006/relationships/image" Target="../media/image12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jpe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01.svg"/><Relationship Id="rId7" Type="http://schemas.openxmlformats.org/officeDocument/2006/relationships/image" Target="../media/image127.svg"/><Relationship Id="rId12" Type="http://schemas.openxmlformats.org/officeDocument/2006/relationships/image" Target="../media/image132.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26.svg"/><Relationship Id="rId10" Type="http://schemas.openxmlformats.org/officeDocument/2006/relationships/image" Target="../media/image130.png"/><Relationship Id="rId4" Type="http://schemas.openxmlformats.org/officeDocument/2006/relationships/image" Target="../media/image25.png"/><Relationship Id="rId9" Type="http://schemas.openxmlformats.org/officeDocument/2006/relationships/image" Target="../media/image129.svg"/><Relationship Id="rId14" Type="http://schemas.openxmlformats.org/officeDocument/2006/relationships/image" Target="../media/image134.svg"/></Relationships>
</file>

<file path=ppt/slides/_rels/slide21.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8.svg"/><Relationship Id="rId7" Type="http://schemas.openxmlformats.org/officeDocument/2006/relationships/image" Target="../media/image142.sv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4.svg"/><Relationship Id="rId7" Type="http://schemas.openxmlformats.org/officeDocument/2006/relationships/image" Target="../media/image146.svg"/><Relationship Id="rId2" Type="http://schemas.openxmlformats.org/officeDocument/2006/relationships/image" Target="../media/image133.png"/><Relationship Id="rId1" Type="http://schemas.openxmlformats.org/officeDocument/2006/relationships/slideLayout" Target="../slideLayouts/slideLayout21.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3.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image" Target="../media/image19.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9.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svg"/><Relationship Id="rId18" Type="http://schemas.openxmlformats.org/officeDocument/2006/relationships/image" Target="../media/image60.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19.png"/><Relationship Id="rId17" Type="http://schemas.openxmlformats.org/officeDocument/2006/relationships/image" Target="../media/image59.svg"/><Relationship Id="rId2" Type="http://schemas.openxmlformats.org/officeDocument/2006/relationships/image" Target="../media/image48.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51.svg"/><Relationship Id="rId15" Type="http://schemas.openxmlformats.org/officeDocument/2006/relationships/image" Target="../media/image57.svg"/><Relationship Id="rId10" Type="http://schemas.openxmlformats.org/officeDocument/2006/relationships/image" Target="../media/image54.png"/><Relationship Id="rId19" Type="http://schemas.openxmlformats.org/officeDocument/2006/relationships/image" Target="../media/image61.svg"/><Relationship Id="rId4" Type="http://schemas.openxmlformats.org/officeDocument/2006/relationships/image" Target="../media/image50.png"/><Relationship Id="rId9" Type="http://schemas.openxmlformats.org/officeDocument/2006/relationships/image" Target="../media/image26.sv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28.svg"/><Relationship Id="rId18" Type="http://schemas.openxmlformats.org/officeDocument/2006/relationships/image" Target="../media/image72.svg"/><Relationship Id="rId3" Type="http://schemas.openxmlformats.org/officeDocument/2006/relationships/image" Target="../media/image63.svg"/><Relationship Id="rId7" Type="http://schemas.openxmlformats.org/officeDocument/2006/relationships/image" Target="../media/image65.svg"/><Relationship Id="rId12" Type="http://schemas.openxmlformats.org/officeDocument/2006/relationships/image" Target="../media/image27.png"/><Relationship Id="rId17" Type="http://schemas.openxmlformats.org/officeDocument/2006/relationships/image" Target="../media/image71.png"/><Relationship Id="rId2" Type="http://schemas.openxmlformats.org/officeDocument/2006/relationships/image" Target="../media/image62.png"/><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55.svg"/><Relationship Id="rId5" Type="http://schemas.openxmlformats.org/officeDocument/2006/relationships/image" Target="../media/image24.svg"/><Relationship Id="rId15" Type="http://schemas.openxmlformats.org/officeDocument/2006/relationships/image" Target="../media/image69.png"/><Relationship Id="rId10" Type="http://schemas.openxmlformats.org/officeDocument/2006/relationships/image" Target="../media/image54.png"/><Relationship Id="rId19"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67.png"/><Relationship Id="rId1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7.svg"/><Relationship Id="rId18" Type="http://schemas.openxmlformats.org/officeDocument/2006/relationships/image" Target="../media/image81.svg"/><Relationship Id="rId3" Type="http://schemas.openxmlformats.org/officeDocument/2006/relationships/image" Target="../media/image20.svg"/><Relationship Id="rId7" Type="http://schemas.openxmlformats.org/officeDocument/2006/relationships/image" Target="../media/image76.svg"/><Relationship Id="rId12" Type="http://schemas.openxmlformats.org/officeDocument/2006/relationships/image" Target="../media/image56.png"/><Relationship Id="rId17" Type="http://schemas.openxmlformats.org/officeDocument/2006/relationships/image" Target="../media/image80.png"/><Relationship Id="rId2" Type="http://schemas.openxmlformats.org/officeDocument/2006/relationships/image" Target="../media/image19.png"/><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8.svg"/><Relationship Id="rId5" Type="http://schemas.openxmlformats.org/officeDocument/2006/relationships/image" Target="../media/image24.svg"/><Relationship Id="rId15" Type="http://schemas.openxmlformats.org/officeDocument/2006/relationships/image" Target="../media/image72.svg"/><Relationship Id="rId10" Type="http://schemas.openxmlformats.org/officeDocument/2006/relationships/image" Target="../media/image77.png"/><Relationship Id="rId19" Type="http://schemas.openxmlformats.org/officeDocument/2006/relationships/image" Target="../media/image82.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5D745920-5C25-4F74-A782-BC8698C35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5" name="Picture 4">
            <a:extLst>
              <a:ext uri="{FF2B5EF4-FFF2-40B4-BE49-F238E27FC236}">
                <a16:creationId xmlns:a16="http://schemas.microsoft.com/office/drawing/2014/main" id="{8F58CB36-79CA-4FEE-AC3D-1771AC2F56BA}"/>
              </a:ext>
            </a:extLst>
          </p:cNvPr>
          <p:cNvPicPr>
            <a:picLocks noChangeAspect="1"/>
          </p:cNvPicPr>
          <p:nvPr/>
        </p:nvPicPr>
        <p:blipFill>
          <a:blip r:embed="rId3"/>
          <a:stretch>
            <a:fillRect/>
          </a:stretch>
        </p:blipFill>
        <p:spPr>
          <a:xfrm>
            <a:off x="5181600" y="7247065"/>
            <a:ext cx="7200000" cy="2066723"/>
          </a:xfrm>
          <a:prstGeom prst="rect">
            <a:avLst/>
          </a:prstGeom>
        </p:spPr>
      </p:pic>
      <p:sp>
        <p:nvSpPr>
          <p:cNvPr id="6" name="Rectangle 5">
            <a:extLst>
              <a:ext uri="{FF2B5EF4-FFF2-40B4-BE49-F238E27FC236}">
                <a16:creationId xmlns:a16="http://schemas.microsoft.com/office/drawing/2014/main" id="{E3F90B80-E4F9-4C0F-92AC-4AFC731179B9}"/>
              </a:ext>
            </a:extLst>
          </p:cNvPr>
          <p:cNvSpPr/>
          <p:nvPr/>
        </p:nvSpPr>
        <p:spPr>
          <a:xfrm>
            <a:off x="10500832" y="7581900"/>
            <a:ext cx="3097195"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EduFive</a:t>
            </a:r>
          </a:p>
        </p:txBody>
      </p:sp>
    </p:spTree>
    <p:extLst>
      <p:ext uri="{BB962C8B-B14F-4D97-AF65-F5344CB8AC3E}">
        <p14:creationId xmlns:p14="http://schemas.microsoft.com/office/powerpoint/2010/main" val="3070846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84587E-155B-4702-81F5-95BB60592935}"/>
              </a:ext>
            </a:extLst>
          </p:cNvPr>
          <p:cNvSpPr txBox="1"/>
          <p:nvPr/>
        </p:nvSpPr>
        <p:spPr>
          <a:xfrm>
            <a:off x="8349172" y="2751989"/>
            <a:ext cx="7800536" cy="6986528"/>
          </a:xfrm>
          <a:prstGeom prst="rect">
            <a:avLst/>
          </a:prstGeom>
          <a:noFill/>
        </p:spPr>
        <p:txBody>
          <a:bodyPr wrap="square">
            <a:spAutoFit/>
          </a:bodyPr>
          <a:lstStyle/>
          <a:p>
            <a:pPr algn="ctr"/>
            <a:r>
              <a:rPr lang="en-US" sz="6400" dirty="0">
                <a:latin typeface="Times New Roman" panose="02020603050405020304" pitchFamily="18" charset="0"/>
                <a:ea typeface="Calibri" panose="020F0502020204030204" pitchFamily="34" charset="0"/>
              </a:rPr>
              <a:t>D</a:t>
            </a:r>
            <a:r>
              <a:rPr lang="vi-VN" sz="6400" dirty="0">
                <a:latin typeface="Times New Roman" panose="02020603050405020304" pitchFamily="18" charset="0"/>
                <a:ea typeface="Calibri" panose="020F0502020204030204" pitchFamily="34" charset="0"/>
              </a:rPr>
              <a:t>áng người bụ bẫm, mập mạp, nước da trắng trẻo, hồng hào, đôi mắt to tròn, đen láy, tóc tơ mềm mại, răng sữa nhỏ xinh, trắng bóng.</a:t>
            </a:r>
            <a:endParaRPr lang="en-US" sz="6400" dirty="0"/>
          </a:p>
        </p:txBody>
      </p:sp>
      <p:pic>
        <p:nvPicPr>
          <p:cNvPr id="4098" name="Picture 2" descr="Vì sao bé chậm biết đi? | Vinmec">
            <a:extLst>
              <a:ext uri="{FF2B5EF4-FFF2-40B4-BE49-F238E27FC236}">
                <a16:creationId xmlns:a16="http://schemas.microsoft.com/office/drawing/2014/main" id="{086AE659-9C79-48BA-81B9-D0D50B159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6" r="30943"/>
          <a:stretch/>
        </p:blipFill>
        <p:spPr bwMode="auto">
          <a:xfrm>
            <a:off x="2571407" y="2751988"/>
            <a:ext cx="5777766" cy="7078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0DA01F-C231-43A8-A831-E642E06423DF}"/>
              </a:ext>
            </a:extLst>
          </p:cNvPr>
          <p:cNvSpPr txBox="1"/>
          <p:nvPr/>
        </p:nvSpPr>
        <p:spPr>
          <a:xfrm>
            <a:off x="4142936" y="957738"/>
            <a:ext cx="10002128" cy="1200329"/>
          </a:xfrm>
          <a:prstGeom prst="rect">
            <a:avLst/>
          </a:prstGeom>
          <a:solidFill>
            <a:schemeClr val="accent5">
              <a:lumMod val="20000"/>
              <a:lumOff val="80000"/>
            </a:schemeClr>
          </a:solidFill>
          <a:ln>
            <a:solidFill>
              <a:schemeClr val="accent5">
                <a:lumMod val="20000"/>
                <a:lumOff val="80000"/>
              </a:schemeClr>
            </a:solidFill>
          </a:ln>
          <a:effectLst>
            <a:outerShdw blurRad="50800" dist="38100" algn="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7200" b="1" i="1" dirty="0">
                <a:solidFill>
                  <a:srgbClr val="002060"/>
                </a:solidFill>
                <a:latin typeface="Times New Roman" panose="02020603050405020304" pitchFamily="18" charset="0"/>
                <a:ea typeface="Calibri" panose="020F0502020204030204" pitchFamily="34" charset="0"/>
              </a:rPr>
              <a:t>Miêu </a:t>
            </a:r>
            <a:r>
              <a:rPr lang="it-IT" sz="7200" b="1" i="1">
                <a:solidFill>
                  <a:srgbClr val="002060"/>
                </a:solidFill>
                <a:latin typeface="Times New Roman" panose="02020603050405020304" pitchFamily="18" charset="0"/>
                <a:ea typeface="Calibri" panose="020F0502020204030204" pitchFamily="34" charset="0"/>
              </a:rPr>
              <a:t>tả em bé</a:t>
            </a:r>
            <a:endParaRPr lang="it-IT" sz="7200" b="1" i="1"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97737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84587E-155B-4702-81F5-95BB60592935}"/>
              </a:ext>
            </a:extLst>
          </p:cNvPr>
          <p:cNvSpPr txBox="1"/>
          <p:nvPr/>
        </p:nvSpPr>
        <p:spPr>
          <a:xfrm>
            <a:off x="1709222" y="2751991"/>
            <a:ext cx="7800536" cy="6986528"/>
          </a:xfrm>
          <a:prstGeom prst="rect">
            <a:avLst/>
          </a:prstGeom>
          <a:noFill/>
        </p:spPr>
        <p:txBody>
          <a:bodyPr wrap="square">
            <a:spAutoFit/>
          </a:bodyPr>
          <a:lstStyle/>
          <a:p>
            <a:pPr algn="ctr"/>
            <a:r>
              <a:rPr lang="en-US" sz="6400" dirty="0">
                <a:latin typeface="Times New Roman" panose="02020603050405020304" pitchFamily="18" charset="0"/>
                <a:ea typeface="Calibri" panose="020F0502020204030204" pitchFamily="34" charset="0"/>
              </a:rPr>
              <a:t>D</a:t>
            </a:r>
            <a:r>
              <a:rPr lang="vi-VN" sz="6400" dirty="0">
                <a:latin typeface="Times New Roman" panose="02020603050405020304" pitchFamily="18" charset="0"/>
                <a:ea typeface="Calibri" panose="020F0502020204030204" pitchFamily="34" charset="0"/>
              </a:rPr>
              <a:t>áng người thon thả, nhanh nhẹn, trang phục duyên dáng, ánh mắt trìu mến, bàn tay nhỏ nhắn nhưng khô ráp do phải thường xuyên cầm phấn.</a:t>
            </a:r>
            <a:endParaRPr lang="en-US" sz="6400" dirty="0"/>
          </a:p>
        </p:txBody>
      </p:sp>
      <p:pic>
        <p:nvPicPr>
          <p:cNvPr id="3074" name="Picture 2" descr="Tả Cô Giáo Đang Giảng Bài lớp 5">
            <a:extLst>
              <a:ext uri="{FF2B5EF4-FFF2-40B4-BE49-F238E27FC236}">
                <a16:creationId xmlns:a16="http://schemas.microsoft.com/office/drawing/2014/main" id="{D4585156-BE30-49D2-AB98-FC86578C6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69"/>
          <a:stretch/>
        </p:blipFill>
        <p:spPr bwMode="auto">
          <a:xfrm>
            <a:off x="10635177" y="3291045"/>
            <a:ext cx="6221438" cy="600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3EF860-D01C-4152-B0B3-8E0CFF45875B}"/>
              </a:ext>
            </a:extLst>
          </p:cNvPr>
          <p:cNvSpPr txBox="1"/>
          <p:nvPr/>
        </p:nvSpPr>
        <p:spPr>
          <a:xfrm>
            <a:off x="4142936" y="957738"/>
            <a:ext cx="10002128" cy="1200329"/>
          </a:xfrm>
          <a:prstGeom prst="rect">
            <a:avLst/>
          </a:prstGeom>
          <a:solidFill>
            <a:schemeClr val="accent5">
              <a:lumMod val="20000"/>
              <a:lumOff val="80000"/>
            </a:schemeClr>
          </a:solidFill>
          <a:ln>
            <a:solidFill>
              <a:schemeClr val="accent5">
                <a:lumMod val="20000"/>
                <a:lumOff val="80000"/>
              </a:schemeClr>
            </a:solidFill>
          </a:ln>
          <a:effectLst>
            <a:outerShdw blurRad="50800" dist="38100" algn="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7200" b="1" i="1" dirty="0">
                <a:solidFill>
                  <a:srgbClr val="002060"/>
                </a:solidFill>
                <a:latin typeface="Times New Roman" panose="02020603050405020304" pitchFamily="18" charset="0"/>
                <a:ea typeface="Calibri" panose="020F0502020204030204" pitchFamily="34" charset="0"/>
              </a:rPr>
              <a:t>Miêu </a:t>
            </a:r>
            <a:r>
              <a:rPr lang="it-IT" sz="7200" b="1" i="1">
                <a:solidFill>
                  <a:srgbClr val="002060"/>
                </a:solidFill>
                <a:latin typeface="Times New Roman" panose="02020603050405020304" pitchFamily="18" charset="0"/>
                <a:ea typeface="Calibri" panose="020F0502020204030204" pitchFamily="34" charset="0"/>
              </a:rPr>
              <a:t>tả cô giáo</a:t>
            </a:r>
            <a:endParaRPr lang="it-IT" sz="7200" b="1" i="1"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26319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84587E-155B-4702-81F5-95BB60592935}"/>
              </a:ext>
            </a:extLst>
          </p:cNvPr>
          <p:cNvSpPr txBox="1"/>
          <p:nvPr/>
        </p:nvSpPr>
        <p:spPr>
          <a:xfrm>
            <a:off x="7264962" y="2732898"/>
            <a:ext cx="9298744" cy="6986528"/>
          </a:xfrm>
          <a:prstGeom prst="rect">
            <a:avLst/>
          </a:prstGeom>
          <a:noFill/>
        </p:spPr>
        <p:txBody>
          <a:bodyPr wrap="square">
            <a:spAutoFit/>
          </a:bodyPr>
          <a:lstStyle/>
          <a:p>
            <a:pPr algn="ctr"/>
            <a:r>
              <a:rPr lang="en-US" sz="6400" dirty="0">
                <a:latin typeface="Times New Roman" panose="02020603050405020304" pitchFamily="18" charset="0"/>
                <a:ea typeface="Calibri" panose="020F0502020204030204" pitchFamily="34" charset="0"/>
              </a:rPr>
              <a:t>C</a:t>
            </a:r>
            <a:r>
              <a:rPr lang="vi-VN" sz="6400" dirty="0">
                <a:latin typeface="Times New Roman" panose="02020603050405020304" pitchFamily="18" charset="0"/>
                <a:ea typeface="Calibri" panose="020F0502020204030204" pitchFamily="34" charset="0"/>
              </a:rPr>
              <a:t>ao to, vạm vỡ, nước da màu nâu bóng khỏe khoắn, gương mặt chữ điền toát lên vẻ rắn rỏi, cương nghị, đôi tay rắn chắc, các bắp thịt nổi lên cuồn cuộn, bờ vai rộng như thành đồng.</a:t>
            </a:r>
            <a:endParaRPr lang="en-US" sz="6400" dirty="0"/>
          </a:p>
        </p:txBody>
      </p:sp>
      <p:pic>
        <p:nvPicPr>
          <p:cNvPr id="5122" name="Picture 2" descr="Nốt trầm” của cử tạ Việt Nam">
            <a:extLst>
              <a:ext uri="{FF2B5EF4-FFF2-40B4-BE49-F238E27FC236}">
                <a16:creationId xmlns:a16="http://schemas.microsoft.com/office/drawing/2014/main" id="{171733FA-EAC8-4806-A4AC-667E78A95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738" y="2738049"/>
            <a:ext cx="4698266" cy="7044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B62501-C9A5-4DCB-AD55-35533AF8F2E7}"/>
              </a:ext>
            </a:extLst>
          </p:cNvPr>
          <p:cNvSpPr txBox="1"/>
          <p:nvPr/>
        </p:nvSpPr>
        <p:spPr>
          <a:xfrm>
            <a:off x="4142936" y="957738"/>
            <a:ext cx="10002128" cy="1200329"/>
          </a:xfrm>
          <a:prstGeom prst="rect">
            <a:avLst/>
          </a:prstGeom>
          <a:solidFill>
            <a:schemeClr val="accent5">
              <a:lumMod val="20000"/>
              <a:lumOff val="80000"/>
            </a:schemeClr>
          </a:solidFill>
          <a:ln>
            <a:solidFill>
              <a:schemeClr val="accent5">
                <a:lumMod val="20000"/>
                <a:lumOff val="80000"/>
              </a:schemeClr>
            </a:solidFill>
          </a:ln>
          <a:effectLst>
            <a:outerShdw blurRad="50800" dist="38100" algn="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7200" b="1" i="1" dirty="0">
                <a:solidFill>
                  <a:srgbClr val="002060"/>
                </a:solidFill>
                <a:latin typeface="Times New Roman" panose="02020603050405020304" pitchFamily="18" charset="0"/>
                <a:ea typeface="Calibri" panose="020F0502020204030204" pitchFamily="34" charset="0"/>
              </a:rPr>
              <a:t>Miêu </a:t>
            </a:r>
            <a:r>
              <a:rPr lang="it-IT" sz="7200" b="1" i="1">
                <a:solidFill>
                  <a:srgbClr val="002060"/>
                </a:solidFill>
                <a:latin typeface="Times New Roman" panose="02020603050405020304" pitchFamily="18" charset="0"/>
                <a:ea typeface="Calibri" panose="020F0502020204030204" pitchFamily="34" charset="0"/>
              </a:rPr>
              <a:t>tả lực sĩ cử tạ</a:t>
            </a:r>
            <a:endParaRPr lang="it-IT" sz="7200" b="1" i="1"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06878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84587E-155B-4702-81F5-95BB60592935}"/>
              </a:ext>
            </a:extLst>
          </p:cNvPr>
          <p:cNvSpPr txBox="1"/>
          <p:nvPr/>
        </p:nvSpPr>
        <p:spPr>
          <a:xfrm>
            <a:off x="1744397" y="3194462"/>
            <a:ext cx="8947050" cy="6001643"/>
          </a:xfrm>
          <a:prstGeom prst="rect">
            <a:avLst/>
          </a:prstGeom>
          <a:noFill/>
        </p:spPr>
        <p:txBody>
          <a:bodyPr wrap="square">
            <a:spAutoFit/>
          </a:bodyPr>
          <a:lstStyle/>
          <a:p>
            <a:pPr algn="ctr"/>
            <a:r>
              <a:rPr lang="en-US" sz="6400" dirty="0">
                <a:latin typeface="Times New Roman" panose="02020603050405020304" pitchFamily="18" charset="0"/>
                <a:ea typeface="Calibri" panose="020F0502020204030204" pitchFamily="34" charset="0"/>
              </a:rPr>
              <a:t>D</a:t>
            </a:r>
            <a:r>
              <a:rPr lang="vi-VN" sz="6400" dirty="0">
                <a:latin typeface="Times New Roman" panose="02020603050405020304" pitchFamily="18" charset="0"/>
                <a:ea typeface="Calibri" panose="020F0502020204030204" pitchFamily="34" charset="0"/>
              </a:rPr>
              <a:t>áng người gầy gò, lưng còng, mắt mờ, tóc bạc trắng, da nhăn nheo, điểm những chấm đồi mồi, bàn tay gầy guộc nổi rõ những đường gân chằng chịt.</a:t>
            </a:r>
            <a:endParaRPr lang="en-US" sz="6400" dirty="0"/>
          </a:p>
        </p:txBody>
      </p:sp>
      <p:pic>
        <p:nvPicPr>
          <p:cNvPr id="7170" name="Picture 2" descr="Những cụ già… trẻ trung tuổi 100 ở Bình Chánh | Xã hội | PLO">
            <a:extLst>
              <a:ext uri="{FF2B5EF4-FFF2-40B4-BE49-F238E27FC236}">
                <a16:creationId xmlns:a16="http://schemas.microsoft.com/office/drawing/2014/main" id="{CEDBC7D2-0769-4B89-8A5D-B62283176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4664" y="3758505"/>
            <a:ext cx="6621192" cy="4965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BF611B-5EC6-476C-8C8B-CAA443263ABA}"/>
              </a:ext>
            </a:extLst>
          </p:cNvPr>
          <p:cNvSpPr txBox="1"/>
          <p:nvPr/>
        </p:nvSpPr>
        <p:spPr>
          <a:xfrm>
            <a:off x="4142936" y="957738"/>
            <a:ext cx="10002128" cy="1200329"/>
          </a:xfrm>
          <a:prstGeom prst="rect">
            <a:avLst/>
          </a:prstGeom>
          <a:solidFill>
            <a:schemeClr val="accent5">
              <a:lumMod val="20000"/>
              <a:lumOff val="80000"/>
            </a:schemeClr>
          </a:solidFill>
          <a:ln>
            <a:solidFill>
              <a:schemeClr val="accent5">
                <a:lumMod val="20000"/>
                <a:lumOff val="80000"/>
              </a:schemeClr>
            </a:solidFill>
          </a:ln>
          <a:effectLst>
            <a:outerShdw blurRad="50800" dist="38100" algn="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7200" b="1" i="1" dirty="0">
                <a:solidFill>
                  <a:srgbClr val="002060"/>
                </a:solidFill>
                <a:latin typeface="Times New Roman" panose="02020603050405020304" pitchFamily="18" charset="0"/>
                <a:ea typeface="Calibri" panose="020F0502020204030204" pitchFamily="34" charset="0"/>
              </a:rPr>
              <a:t>Miêu </a:t>
            </a:r>
            <a:r>
              <a:rPr lang="it-IT" sz="7200" b="1" i="1">
                <a:solidFill>
                  <a:srgbClr val="002060"/>
                </a:solidFill>
                <a:latin typeface="Times New Roman" panose="02020603050405020304" pitchFamily="18" charset="0"/>
                <a:ea typeface="Calibri" panose="020F0502020204030204" pitchFamily="34" charset="0"/>
              </a:rPr>
              <a:t>tả ông bà già</a:t>
            </a:r>
            <a:endParaRPr lang="it-IT" sz="7200" b="1" i="1"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7935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3478270" cy="3079850"/>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5412" r="46261"/>
          <a:stretch>
            <a:fillRect/>
          </a:stretch>
        </p:blipFill>
        <p:spPr>
          <a:xfrm>
            <a:off x="15895111" y="0"/>
            <a:ext cx="2392889" cy="3285021"/>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4637021" y="0"/>
            <a:ext cx="2516180" cy="1192444"/>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218">
            <a:off x="509008" y="1568943"/>
            <a:ext cx="1690484" cy="1005838"/>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0035"/>
          <a:stretch>
            <a:fillRect/>
          </a:stretch>
        </p:blipFill>
        <p:spPr>
          <a:xfrm>
            <a:off x="4137039" y="6167208"/>
            <a:ext cx="9447035" cy="504691"/>
          </a:xfrm>
          <a:prstGeom prst="rect">
            <a:avLst/>
          </a:prstGeom>
        </p:spPr>
      </p:pic>
      <p:pic>
        <p:nvPicPr>
          <p:cNvPr id="32" name="Picture 3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8200"/>
          <a:stretch>
            <a:fillRect/>
          </a:stretch>
        </p:blipFill>
        <p:spPr>
          <a:xfrm rot="8291269">
            <a:off x="15904462" y="8616954"/>
            <a:ext cx="2751405" cy="1282692"/>
          </a:xfrm>
          <a:prstGeom prst="rect">
            <a:avLst/>
          </a:prstGeom>
        </p:spPr>
      </p:pic>
      <p:pic>
        <p:nvPicPr>
          <p:cNvPr id="33" name="Picture 3">
            <a:extLst>
              <a:ext uri="{FF2B5EF4-FFF2-40B4-BE49-F238E27FC236}">
                <a16:creationId xmlns:a16="http://schemas.microsoft.com/office/drawing/2014/main" id="{F4EF8903-1ADB-4D93-9769-E2BC6F4C5C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067189" y="3312655"/>
            <a:ext cx="3967125" cy="6673016"/>
          </a:xfrm>
          <a:prstGeom prst="rect">
            <a:avLst/>
          </a:prstGeom>
        </p:spPr>
      </p:pic>
      <p:pic>
        <p:nvPicPr>
          <p:cNvPr id="34" name="Picture 5">
            <a:extLst>
              <a:ext uri="{FF2B5EF4-FFF2-40B4-BE49-F238E27FC236}">
                <a16:creationId xmlns:a16="http://schemas.microsoft.com/office/drawing/2014/main" id="{55D443C3-AF12-4DC9-84A8-F0EB8095C46B}"/>
              </a:ext>
            </a:extLst>
          </p:cNvPr>
          <p:cNvPicPr>
            <a:picLocks noChangeAspect="1"/>
          </p:cNvPicPr>
          <p:nvPr/>
        </p:nvPicPr>
        <p:blipFill>
          <a:blip r:embed="rId16"/>
          <a:srcRect/>
          <a:stretch>
            <a:fillRect/>
          </a:stretch>
        </p:blipFill>
        <p:spPr>
          <a:xfrm>
            <a:off x="923199" y="1341659"/>
            <a:ext cx="3141550" cy="4274217"/>
          </a:xfrm>
          <a:prstGeom prst="rect">
            <a:avLst/>
          </a:prstGeom>
        </p:spPr>
      </p:pic>
      <p:sp>
        <p:nvSpPr>
          <p:cNvPr id="35" name="Rectangle 34">
            <a:extLst>
              <a:ext uri="{FF2B5EF4-FFF2-40B4-BE49-F238E27FC236}">
                <a16:creationId xmlns:a16="http://schemas.microsoft.com/office/drawing/2014/main" id="{2E314E4C-11EE-4FE1-86F8-46584794715B}"/>
              </a:ext>
            </a:extLst>
          </p:cNvPr>
          <p:cNvSpPr/>
          <p:nvPr/>
        </p:nvSpPr>
        <p:spPr>
          <a:xfrm>
            <a:off x="3874847" y="4119792"/>
            <a:ext cx="10192342" cy="1754326"/>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Chuyển kết quả quan sát, chọn lựa</a:t>
            </a:r>
          </a:p>
          <a:p>
            <a:pPr algn="ctr"/>
            <a:r>
              <a:rPr lang="en-US" sz="5400" b="0" cap="none" spc="0">
                <a:ln w="0"/>
                <a:solidFill>
                  <a:schemeClr val="tx1"/>
                </a:solidFill>
                <a:effectLst>
                  <a:outerShdw blurRad="38100" dist="19050" dir="2700000" algn="tl" rotWithShape="0">
                    <a:schemeClr val="dk1">
                      <a:alpha val="40000"/>
                    </a:schemeClr>
                  </a:outerShdw>
                </a:effectLst>
              </a:rPr>
              <a:t> thành n</a:t>
            </a:r>
            <a:r>
              <a:rPr lang="en-US" sz="5400">
                <a:ln w="0"/>
                <a:effectLst>
                  <a:outerShdw blurRad="38100" dist="19050" dir="2700000" algn="tl" rotWithShape="0">
                    <a:schemeClr val="dk1">
                      <a:alpha val="40000"/>
                    </a:schemeClr>
                  </a:outerShdw>
                </a:effectLst>
              </a:rPr>
              <a:t>hững từ ngữ câu văn cụ thể</a:t>
            </a:r>
            <a:endParaRPr lang="en-US" sz="5400" b="0" cap="none" spc="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CAF0307-B6E1-4213-8793-E58E32F6D4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99658" y="1244717"/>
            <a:ext cx="9556584" cy="2306558"/>
          </a:xfrm>
          <a:prstGeom prst="rect">
            <a:avLst/>
          </a:prstGeom>
        </p:spPr>
      </p:pic>
      <p:sp>
        <p:nvSpPr>
          <p:cNvPr id="7" name="Rectangle 6">
            <a:extLst>
              <a:ext uri="{FF2B5EF4-FFF2-40B4-BE49-F238E27FC236}">
                <a16:creationId xmlns:a16="http://schemas.microsoft.com/office/drawing/2014/main" id="{4C154CF8-5B85-4F4B-9E8C-F479FEE7F3EB}"/>
              </a:ext>
            </a:extLst>
          </p:cNvPr>
          <p:cNvSpPr/>
          <p:nvPr/>
        </p:nvSpPr>
        <p:spPr>
          <a:xfrm>
            <a:off x="1275692" y="3973950"/>
            <a:ext cx="1727076"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như</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EACC5D7D-A8CE-4E27-9285-404FE2B42FDB}"/>
              </a:ext>
            </a:extLst>
          </p:cNvPr>
          <p:cNvSpPr/>
          <p:nvPr/>
        </p:nvSpPr>
        <p:spPr>
          <a:xfrm>
            <a:off x="3685734" y="3973950"/>
            <a:ext cx="3726020"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trông</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như</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447355AF-F2CF-408F-8E7F-DCAF3D61973D}"/>
              </a:ext>
            </a:extLst>
          </p:cNvPr>
          <p:cNvSpPr/>
          <p:nvPr/>
        </p:nvSpPr>
        <p:spPr>
          <a:xfrm>
            <a:off x="8114306" y="3973950"/>
            <a:ext cx="3738844"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giống</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như</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CE74E530-E66D-4B8D-A595-432BFC58680B}"/>
              </a:ext>
            </a:extLst>
          </p:cNvPr>
          <p:cNvSpPr/>
          <p:nvPr/>
        </p:nvSpPr>
        <p:spPr>
          <a:xfrm>
            <a:off x="1309963" y="8100690"/>
            <a:ext cx="3024289"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hệt</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như</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B7E81FB0-CF4E-45A3-A3E8-CA6C6A8E6AFF}"/>
              </a:ext>
            </a:extLst>
          </p:cNvPr>
          <p:cNvSpPr/>
          <p:nvPr/>
        </p:nvSpPr>
        <p:spPr>
          <a:xfrm>
            <a:off x="5308272" y="6010410"/>
            <a:ext cx="4851328"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chẳng</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khác</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gì</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313A200B-2662-4CC9-83E3-5A294CBD044B}"/>
              </a:ext>
            </a:extLst>
          </p:cNvPr>
          <p:cNvSpPr/>
          <p:nvPr/>
        </p:nvSpPr>
        <p:spPr>
          <a:xfrm>
            <a:off x="1366234" y="6037320"/>
            <a:ext cx="3076804"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tựa</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như</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9E1842D2-1B4C-4E63-9AA3-549127290FB1}"/>
              </a:ext>
            </a:extLst>
          </p:cNvPr>
          <p:cNvSpPr/>
          <p:nvPr/>
        </p:nvSpPr>
        <p:spPr>
          <a:xfrm>
            <a:off x="5275410" y="8100690"/>
            <a:ext cx="4917051"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không</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khác</a:t>
            </a:r>
            <a:r>
              <a:rPr lang="en-US" sz="6400" dirty="0">
                <a:ln w="0"/>
                <a:solidFill>
                  <a:schemeClr val="tx1"/>
                </a:solidFill>
                <a:effectLst>
                  <a:outerShdw blurRad="38100" dist="19050" dir="2700000" algn="tl" rotWithShape="0">
                    <a:schemeClr val="dk1">
                      <a:alpha val="40000"/>
                    </a:schemeClr>
                  </a:outerShdw>
                </a:effectLst>
              </a:rPr>
              <a:t> </a:t>
            </a:r>
            <a:r>
              <a:rPr lang="en-US" sz="6400" dirty="0" err="1">
                <a:ln w="0"/>
                <a:solidFill>
                  <a:schemeClr val="tx1"/>
                </a:solidFill>
                <a:effectLst>
                  <a:outerShdw blurRad="38100" dist="19050" dir="2700000" algn="tl" rotWithShape="0">
                    <a:schemeClr val="dk1">
                      <a:alpha val="40000"/>
                    </a:schemeClr>
                  </a:outerShdw>
                </a:effectLst>
              </a:rPr>
              <a:t>gì</a:t>
            </a:r>
            <a:endParaRPr lang="en-US" sz="6400" dirty="0">
              <a:ln w="0"/>
              <a:solidFill>
                <a:schemeClr val="tx1"/>
              </a:solidFill>
              <a:effectLst>
                <a:outerShdw blurRad="38100" dist="19050" dir="2700000" algn="tl" rotWithShape="0">
                  <a:schemeClr val="dk1">
                    <a:alpha val="40000"/>
                  </a:schemeClr>
                </a:outerShdw>
              </a:effectLst>
            </a:endParaRPr>
          </a:p>
        </p:txBody>
      </p:sp>
      <p:pic>
        <p:nvPicPr>
          <p:cNvPr id="14" name="Picture 2">
            <a:extLst>
              <a:ext uri="{FF2B5EF4-FFF2-40B4-BE49-F238E27FC236}">
                <a16:creationId xmlns:a16="http://schemas.microsoft.com/office/drawing/2014/main" id="{377A0BE6-6086-4E34-8BD7-79A42244E6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8412" y="3278966"/>
            <a:ext cx="4334972" cy="5531064"/>
          </a:xfrm>
          <a:prstGeom prst="rect">
            <a:avLst/>
          </a:prstGeom>
        </p:spPr>
      </p:pic>
      <p:sp>
        <p:nvSpPr>
          <p:cNvPr id="15" name="Rectangle 14">
            <a:extLst>
              <a:ext uri="{FF2B5EF4-FFF2-40B4-BE49-F238E27FC236}">
                <a16:creationId xmlns:a16="http://schemas.microsoft.com/office/drawing/2014/main" id="{47DA0E68-820F-4364-A5F0-89EE7FE5DAD8}"/>
              </a:ext>
            </a:extLst>
          </p:cNvPr>
          <p:cNvSpPr/>
          <p:nvPr/>
        </p:nvSpPr>
        <p:spPr>
          <a:xfrm>
            <a:off x="10925832" y="6008201"/>
            <a:ext cx="2643412"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square" lIns="182880" tIns="91440" rIns="182880" bIns="91440">
            <a:spAutoFit/>
          </a:bodyPr>
          <a:lstStyle/>
          <a:p>
            <a:pPr algn="ctr"/>
            <a:r>
              <a:rPr lang="en-US" sz="6400">
                <a:ln w="0"/>
                <a:solidFill>
                  <a:schemeClr val="tx1"/>
                </a:solidFill>
                <a:effectLst>
                  <a:outerShdw blurRad="38100" dist="19050" dir="2700000" algn="tl" rotWithShape="0">
                    <a:schemeClr val="dk1">
                      <a:alpha val="40000"/>
                    </a:schemeClr>
                  </a:outerShdw>
                </a:effectLst>
              </a:rPr>
              <a:t>so với</a:t>
            </a:r>
            <a:endParaRPr lang="en-US" sz="640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BE3B412A-C1BE-4116-ABF8-85AA1BE420D8}"/>
              </a:ext>
            </a:extLst>
          </p:cNvPr>
          <p:cNvSpPr/>
          <p:nvPr/>
        </p:nvSpPr>
        <p:spPr>
          <a:xfrm>
            <a:off x="11034177" y="8100688"/>
            <a:ext cx="951222" cy="1169551"/>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wrap="none" lIns="182880" tIns="91440" rIns="182880" bIns="91440">
            <a:spAutoFit/>
          </a:bodyPr>
          <a:lstStyle/>
          <a:p>
            <a:pPr algn="ctr"/>
            <a:r>
              <a:rPr lang="en-US" sz="6400" dirty="0" err="1">
                <a:ln w="0"/>
                <a:solidFill>
                  <a:schemeClr val="tx1"/>
                </a:solidFill>
                <a:effectLst>
                  <a:outerShdw blurRad="38100" dist="19050" dir="2700000" algn="tl" rotWithShape="0">
                    <a:schemeClr val="dk1">
                      <a:alpha val="40000"/>
                    </a:schemeClr>
                  </a:outerShdw>
                </a:effectLst>
              </a:rPr>
              <a:t>là</a:t>
            </a:r>
            <a:endParaRPr lang="en-US" sz="6400" dirty="0">
              <a:ln w="0"/>
              <a:solidFill>
                <a:schemeClr val="tx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3B769ACA-8C7B-4E7C-9015-7ABFDF48B6E4}"/>
              </a:ext>
            </a:extLst>
          </p:cNvPr>
          <p:cNvPicPr>
            <a:picLocks noChangeAspect="1"/>
          </p:cNvPicPr>
          <p:nvPr/>
        </p:nvPicPr>
        <p:blipFill>
          <a:blip r:embed="rId6"/>
          <a:stretch>
            <a:fillRect/>
          </a:stretch>
        </p:blipFill>
        <p:spPr>
          <a:xfrm>
            <a:off x="5322459" y="1052774"/>
            <a:ext cx="8246786" cy="2690440"/>
          </a:xfrm>
          <a:prstGeom prst="rect">
            <a:avLst/>
          </a:prstGeom>
        </p:spPr>
      </p:pic>
    </p:spTree>
    <p:extLst>
      <p:ext uri="{BB962C8B-B14F-4D97-AF65-F5344CB8AC3E}">
        <p14:creationId xmlns:p14="http://schemas.microsoft.com/office/powerpoint/2010/main" val="3073315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32" name="TextBox 31">
            <a:extLst>
              <a:ext uri="{FF2B5EF4-FFF2-40B4-BE49-F238E27FC236}">
                <a16:creationId xmlns:a16="http://schemas.microsoft.com/office/drawing/2014/main" id="{557B868A-AF19-4C2D-B3D5-96FC61A2D241}"/>
              </a:ext>
            </a:extLst>
          </p:cNvPr>
          <p:cNvSpPr txBox="1"/>
          <p:nvPr/>
        </p:nvSpPr>
        <p:spPr>
          <a:xfrm>
            <a:off x="1210966" y="2769188"/>
            <a:ext cx="9885408" cy="6986528"/>
          </a:xfrm>
          <a:prstGeom prst="rect">
            <a:avLst/>
          </a:prstGeom>
          <a:noFill/>
        </p:spPr>
        <p:txBody>
          <a:bodyPr wrap="square">
            <a:spAutoFit/>
          </a:bodyPr>
          <a:lstStyle/>
          <a:p>
            <a:pPr algn="just"/>
            <a:r>
              <a:rPr lang="en-US" sz="5600"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Em yêu nhất là khuôn mặt bạn mỗi khi vui, </a:t>
            </a:r>
            <a:r>
              <a:rPr lang="en-US" sz="5600" dirty="0" err="1">
                <a:solidFill>
                  <a:schemeClr val="dk1"/>
                </a:solidFill>
                <a:latin typeface="Calibri" panose="020F0502020204030204" pitchFamily="34" charset="0"/>
                <a:cs typeface="Calibri" panose="020F0502020204030204" pitchFamily="34" charset="0"/>
                <a:sym typeface="Comfortaa"/>
              </a:rPr>
              <a:t>lúc</a:t>
            </a:r>
            <a:r>
              <a:rPr lang="vi-VN" sz="5600" dirty="0">
                <a:solidFill>
                  <a:schemeClr val="dk1"/>
                </a:solidFill>
                <a:latin typeface="Calibri" panose="020F0502020204030204" pitchFamily="34" charset="0"/>
                <a:cs typeface="Calibri" panose="020F0502020204030204" pitchFamily="34" charset="0"/>
                <a:sym typeface="Comfortaa"/>
              </a:rPr>
              <a:t> đó khuôn mặt bỗng trở nên tươi tắn, rạng rỡ hẳn lên, đôi môi đỏ hồng hé nở một nụ cười để lộ hàm răng trắng</a:t>
            </a:r>
            <a:r>
              <a:rPr lang="en-US" sz="5600"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đều </a:t>
            </a:r>
            <a:r>
              <a:rPr lang="en-US" sz="5600" b="1" u="sng" dirty="0" err="1">
                <a:solidFill>
                  <a:schemeClr val="dk1"/>
                </a:solidFill>
                <a:latin typeface="Calibri" panose="020F0502020204030204" pitchFamily="34" charset="0"/>
                <a:cs typeface="Calibri" panose="020F0502020204030204" pitchFamily="34" charset="0"/>
                <a:sym typeface="Comfortaa"/>
              </a:rPr>
              <a:t>như</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hạt</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bắp</a:t>
            </a:r>
            <a:r>
              <a:rPr lang="vi-VN" sz="5600" dirty="0">
                <a:solidFill>
                  <a:schemeClr val="dk1"/>
                </a:solidFill>
                <a:latin typeface="Calibri" panose="020F0502020204030204" pitchFamily="34" charset="0"/>
                <a:cs typeface="Calibri" panose="020F0502020204030204" pitchFamily="34" charset="0"/>
                <a:sym typeface="Comfortaa"/>
              </a:rPr>
              <a:t>. </a:t>
            </a:r>
            <a:endParaRPr lang="en-US" sz="5600" dirty="0">
              <a:solidFill>
                <a:schemeClr val="dk1"/>
              </a:solidFill>
              <a:latin typeface="Calibri" panose="020F0502020204030204" pitchFamily="34" charset="0"/>
              <a:cs typeface="Calibri" panose="020F0502020204030204" pitchFamily="34" charset="0"/>
              <a:sym typeface="Comfortaa"/>
            </a:endParaRPr>
          </a:p>
          <a:p>
            <a:pPr algn="r"/>
            <a:r>
              <a:rPr lang="en-US" sz="5600" b="1" dirty="0">
                <a:solidFill>
                  <a:schemeClr val="dk1"/>
                </a:solidFill>
                <a:latin typeface="Calibri" panose="020F0502020204030204" pitchFamily="34" charset="0"/>
                <a:cs typeface="Calibri" panose="020F0502020204030204" pitchFamily="34" charset="0"/>
                <a:sym typeface="Comfortaa"/>
              </a:rPr>
              <a:t>(</a:t>
            </a:r>
            <a:r>
              <a:rPr lang="en-US" sz="5600" b="1" dirty="0" err="1">
                <a:solidFill>
                  <a:schemeClr val="dk1"/>
                </a:solidFill>
                <a:latin typeface="Calibri" panose="020F0502020204030204" pitchFamily="34" charset="0"/>
                <a:cs typeface="Calibri" panose="020F0502020204030204" pitchFamily="34" charset="0"/>
                <a:sym typeface="Comfortaa"/>
              </a:rPr>
              <a:t>Tả</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bạn</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của</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em</a:t>
            </a:r>
            <a:r>
              <a:rPr lang="en-US" sz="5600" b="1" dirty="0">
                <a:solidFill>
                  <a:schemeClr val="dk1"/>
                </a:solidFill>
                <a:latin typeface="Calibri" panose="020F0502020204030204" pitchFamily="34" charset="0"/>
                <a:cs typeface="Calibri" panose="020F0502020204030204" pitchFamily="34" charset="0"/>
                <a:sym typeface="Comfortaa"/>
              </a:rPr>
              <a:t>)</a:t>
            </a:r>
          </a:p>
          <a:p>
            <a:pPr algn="just"/>
            <a:endParaRPr lang="en-US" sz="5600" dirty="0">
              <a:solidFill>
                <a:schemeClr val="dk1"/>
              </a:solidFill>
              <a:latin typeface="Calibri" panose="020F0502020204030204" pitchFamily="34" charset="0"/>
              <a:cs typeface="Calibri" panose="020F0502020204030204" pitchFamily="34" charset="0"/>
              <a:sym typeface="Comfortaa"/>
            </a:endParaRPr>
          </a:p>
        </p:txBody>
      </p:sp>
      <p:pic>
        <p:nvPicPr>
          <p:cNvPr id="2050" name="Picture 2" descr="Nằm mơ thấy con nít đánh số mấy ? Mơ thấy con nít, trẻ con là điềm gì ?">
            <a:extLst>
              <a:ext uri="{FF2B5EF4-FFF2-40B4-BE49-F238E27FC236}">
                <a16:creationId xmlns:a16="http://schemas.microsoft.com/office/drawing/2014/main" id="{8391F101-27A8-4473-BDDD-3D9A83F5F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375" y="3815074"/>
            <a:ext cx="5580106" cy="3953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0D18B843-23DA-419D-BF40-7D611032FC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1788" y="885659"/>
            <a:ext cx="9809348" cy="1921338"/>
          </a:xfrm>
          <a:prstGeom prst="rect">
            <a:avLst/>
          </a:prstGeom>
        </p:spPr>
      </p:pic>
      <p:sp>
        <p:nvSpPr>
          <p:cNvPr id="7" name="Rectangle 6">
            <a:extLst>
              <a:ext uri="{FF2B5EF4-FFF2-40B4-BE49-F238E27FC236}">
                <a16:creationId xmlns:a16="http://schemas.microsoft.com/office/drawing/2014/main" id="{D5DEDE62-10B4-4F6F-AB0C-D3E6E755B6A9}"/>
              </a:ext>
            </a:extLst>
          </p:cNvPr>
          <p:cNvSpPr/>
          <p:nvPr/>
        </p:nvSpPr>
        <p:spPr>
          <a:xfrm>
            <a:off x="5606931" y="1242648"/>
            <a:ext cx="7990393" cy="1169551"/>
          </a:xfrm>
          <a:prstGeom prst="rect">
            <a:avLst/>
          </a:prstGeom>
          <a:noFill/>
        </p:spPr>
        <p:txBody>
          <a:bodyPr wrap="none" lIns="182880" tIns="91440" rIns="182880" bIns="91440">
            <a:spAutoFit/>
          </a:bodyPr>
          <a:lstStyle/>
          <a:p>
            <a:pPr algn="ctr"/>
            <a:r>
              <a:rPr lang="en-US" sz="6400" b="1" dirty="0">
                <a:ln w="0"/>
                <a:solidFill>
                  <a:srgbClr val="FFFF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BIỆN PHÁP SO SÁNH</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32" name="TextBox 31">
            <a:extLst>
              <a:ext uri="{FF2B5EF4-FFF2-40B4-BE49-F238E27FC236}">
                <a16:creationId xmlns:a16="http://schemas.microsoft.com/office/drawing/2014/main" id="{557B868A-AF19-4C2D-B3D5-96FC61A2D241}"/>
              </a:ext>
            </a:extLst>
          </p:cNvPr>
          <p:cNvSpPr txBox="1"/>
          <p:nvPr/>
        </p:nvSpPr>
        <p:spPr>
          <a:xfrm>
            <a:off x="6870357" y="3326709"/>
            <a:ext cx="9366422" cy="6124754"/>
          </a:xfrm>
          <a:prstGeom prst="rect">
            <a:avLst/>
          </a:prstGeom>
          <a:noFill/>
        </p:spPr>
        <p:txBody>
          <a:bodyPr wrap="square">
            <a:spAutoFit/>
          </a:bodyPr>
          <a:lstStyle/>
          <a:p>
            <a:pPr algn="just"/>
            <a:r>
              <a:rPr lang="en-US" sz="5600"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Mái tóc ông bạc trắng </a:t>
            </a:r>
            <a:r>
              <a:rPr lang="en-US" sz="5600" b="1" u="sng" dirty="0" err="1">
                <a:solidFill>
                  <a:schemeClr val="dk1"/>
                </a:solidFill>
                <a:latin typeface="Calibri" panose="020F0502020204030204" pitchFamily="34" charset="0"/>
                <a:cs typeface="Calibri" panose="020F0502020204030204" pitchFamily="34" charset="0"/>
                <a:sym typeface="Comfortaa"/>
              </a:rPr>
              <a:t>giống</a:t>
            </a:r>
            <a:r>
              <a:rPr lang="en-US" sz="5600" b="1" u="sng" dirty="0">
                <a:solidFill>
                  <a:schemeClr val="dk1"/>
                </a:solidFill>
                <a:latin typeface="Calibri" panose="020F0502020204030204" pitchFamily="34" charset="0"/>
                <a:cs typeface="Calibri" panose="020F0502020204030204" pitchFamily="34" charset="0"/>
                <a:sym typeface="Comfortaa"/>
              </a:rPr>
              <a:t> </a:t>
            </a:r>
            <a:r>
              <a:rPr lang="vi-VN" sz="5600" b="1" u="sng" dirty="0">
                <a:solidFill>
                  <a:schemeClr val="dk1"/>
                </a:solidFill>
                <a:latin typeface="Calibri" panose="020F0502020204030204" pitchFamily="34" charset="0"/>
                <a:cs typeface="Calibri" panose="020F0502020204030204" pitchFamily="34" charset="0"/>
                <a:sym typeface="Comfortaa"/>
              </a:rPr>
              <a:t>như</a:t>
            </a:r>
            <a:r>
              <a:rPr lang="vi-VN" sz="5600" b="1"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cước</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b="1" u="sng" dirty="0" err="1">
                <a:solidFill>
                  <a:schemeClr val="dk1"/>
                </a:solidFill>
                <a:latin typeface="Calibri" panose="020F0502020204030204" pitchFamily="34" charset="0"/>
                <a:cs typeface="Calibri" panose="020F0502020204030204" pitchFamily="34" charset="0"/>
                <a:sym typeface="Comfortaa"/>
              </a:rPr>
              <a:t>không</a:t>
            </a:r>
            <a:r>
              <a:rPr lang="en-US" sz="5600" b="1" u="sng" dirty="0">
                <a:solidFill>
                  <a:schemeClr val="dk1"/>
                </a:solidFill>
                <a:latin typeface="Calibri" panose="020F0502020204030204" pitchFamily="34" charset="0"/>
                <a:cs typeface="Calibri" panose="020F0502020204030204" pitchFamily="34" charset="0"/>
                <a:sym typeface="Comfortaa"/>
              </a:rPr>
              <a:t> </a:t>
            </a:r>
            <a:r>
              <a:rPr lang="en-US" sz="5600" b="1" u="sng" dirty="0" err="1">
                <a:solidFill>
                  <a:schemeClr val="dk1"/>
                </a:solidFill>
                <a:latin typeface="Calibri" panose="020F0502020204030204" pitchFamily="34" charset="0"/>
                <a:cs typeface="Calibri" panose="020F0502020204030204" pitchFamily="34" charset="0"/>
                <a:sym typeface="Comfortaa"/>
              </a:rPr>
              <a:t>khác</a:t>
            </a:r>
            <a:r>
              <a:rPr lang="en-US" sz="5600" b="1" u="sng" dirty="0">
                <a:solidFill>
                  <a:schemeClr val="dk1"/>
                </a:solidFill>
                <a:latin typeface="Calibri" panose="020F0502020204030204" pitchFamily="34" charset="0"/>
                <a:cs typeface="Calibri" panose="020F0502020204030204" pitchFamily="34" charset="0"/>
                <a:sym typeface="Comfortaa"/>
              </a:rPr>
              <a:t> </a:t>
            </a:r>
            <a:r>
              <a:rPr lang="en-US" sz="5600" b="1" u="sng" dirty="0" err="1">
                <a:solidFill>
                  <a:schemeClr val="dk1"/>
                </a:solidFill>
                <a:latin typeface="Calibri" panose="020F0502020204030204" pitchFamily="34" charset="0"/>
                <a:cs typeface="Calibri" panose="020F0502020204030204" pitchFamily="34" charset="0"/>
                <a:sym typeface="Comfortaa"/>
              </a:rPr>
              <a:t>gì</a:t>
            </a:r>
            <a:r>
              <a:rPr lang="en-US" sz="5600" b="1" u="sng"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ông bụt có tấm lòng nhân hậu </a:t>
            </a:r>
            <a:r>
              <a:rPr lang="en-US" sz="5600" dirty="0" err="1">
                <a:solidFill>
                  <a:schemeClr val="dk1"/>
                </a:solidFill>
                <a:latin typeface="Calibri" panose="020F0502020204030204" pitchFamily="34" charset="0"/>
                <a:cs typeface="Calibri" panose="020F0502020204030204" pitchFamily="34" charset="0"/>
                <a:sym typeface="Comfortaa"/>
              </a:rPr>
              <a:t>bước</a:t>
            </a:r>
            <a:r>
              <a:rPr lang="en-US" sz="5600" dirty="0">
                <a:solidFill>
                  <a:schemeClr val="dk1"/>
                </a:solidFill>
                <a:latin typeface="Calibri" panose="020F0502020204030204" pitchFamily="34" charset="0"/>
                <a:cs typeface="Calibri" panose="020F0502020204030204" pitchFamily="34" charset="0"/>
                <a:sym typeface="Comfortaa"/>
              </a:rPr>
              <a:t> ra </a:t>
            </a:r>
            <a:r>
              <a:rPr lang="en-US" sz="5600" dirty="0" err="1">
                <a:solidFill>
                  <a:schemeClr val="dk1"/>
                </a:solidFill>
                <a:latin typeface="Calibri" panose="020F0502020204030204" pitchFamily="34" charset="0"/>
                <a:cs typeface="Calibri" panose="020F0502020204030204" pitchFamily="34" charset="0"/>
                <a:sym typeface="Comfortaa"/>
              </a:rPr>
              <a:t>từ</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xứ</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sở</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thần</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tiên</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của</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những</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câu</a:t>
            </a:r>
            <a:r>
              <a:rPr lang="en-US"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chuyện</a:t>
            </a:r>
            <a:r>
              <a:rPr lang="en-US" sz="5600"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tổ tíc</a:t>
            </a:r>
            <a:r>
              <a:rPr lang="en-US" sz="5600" dirty="0">
                <a:solidFill>
                  <a:schemeClr val="dk1"/>
                </a:solidFill>
                <a:latin typeface="Calibri" panose="020F0502020204030204" pitchFamily="34" charset="0"/>
                <a:cs typeface="Calibri" panose="020F0502020204030204" pitchFamily="34" charset="0"/>
                <a:sym typeface="Comfortaa"/>
              </a:rPr>
              <a:t>h.</a:t>
            </a:r>
          </a:p>
          <a:p>
            <a:pPr algn="r"/>
            <a:r>
              <a:rPr lang="en-US" sz="5600" b="1" dirty="0">
                <a:solidFill>
                  <a:schemeClr val="dk1"/>
                </a:solidFill>
                <a:latin typeface="Calibri" panose="020F0502020204030204" pitchFamily="34" charset="0"/>
                <a:cs typeface="Calibri" panose="020F0502020204030204" pitchFamily="34" charset="0"/>
                <a:sym typeface="Comfortaa"/>
              </a:rPr>
              <a:t>(</a:t>
            </a:r>
            <a:r>
              <a:rPr lang="en-US" sz="5600" b="1" dirty="0" err="1">
                <a:solidFill>
                  <a:schemeClr val="dk1"/>
                </a:solidFill>
                <a:latin typeface="Calibri" panose="020F0502020204030204" pitchFamily="34" charset="0"/>
                <a:cs typeface="Calibri" panose="020F0502020204030204" pitchFamily="34" charset="0"/>
                <a:sym typeface="Comfortaa"/>
              </a:rPr>
              <a:t>Tả</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ông</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em</a:t>
            </a:r>
            <a:r>
              <a:rPr lang="en-US" sz="5600" b="1" dirty="0">
                <a:solidFill>
                  <a:schemeClr val="dk1"/>
                </a:solidFill>
                <a:latin typeface="Calibri" panose="020F0502020204030204" pitchFamily="34" charset="0"/>
                <a:cs typeface="Calibri" panose="020F0502020204030204" pitchFamily="34" charset="0"/>
                <a:sym typeface="Comfortaa"/>
              </a:rPr>
              <a:t>)</a:t>
            </a:r>
          </a:p>
          <a:p>
            <a:pPr algn="just"/>
            <a:endParaRPr lang="en-US" sz="5600" dirty="0">
              <a:solidFill>
                <a:schemeClr val="dk1"/>
              </a:solidFill>
              <a:latin typeface="Calibri" panose="020F0502020204030204" pitchFamily="34" charset="0"/>
              <a:cs typeface="Calibri" panose="020F0502020204030204" pitchFamily="34" charset="0"/>
              <a:sym typeface="Comfortaa"/>
            </a:endParaRPr>
          </a:p>
        </p:txBody>
      </p:sp>
      <p:pic>
        <p:nvPicPr>
          <p:cNvPr id="2" name="Picture 1">
            <a:extLst>
              <a:ext uri="{FF2B5EF4-FFF2-40B4-BE49-F238E27FC236}">
                <a16:creationId xmlns:a16="http://schemas.microsoft.com/office/drawing/2014/main" id="{265AB31E-DB5F-438F-B4EF-857680B0CDBD}"/>
              </a:ext>
            </a:extLst>
          </p:cNvPr>
          <p:cNvPicPr>
            <a:picLocks noChangeAspect="1"/>
          </p:cNvPicPr>
          <p:nvPr/>
        </p:nvPicPr>
        <p:blipFill>
          <a:blip r:embed="rId3"/>
          <a:stretch>
            <a:fillRect/>
          </a:stretch>
        </p:blipFill>
        <p:spPr>
          <a:xfrm>
            <a:off x="2340318" y="2827267"/>
            <a:ext cx="4213044" cy="6217086"/>
          </a:xfrm>
          <a:prstGeom prst="ellipse">
            <a:avLst/>
          </a:prstGeom>
          <a:ln>
            <a:noFill/>
          </a:ln>
          <a:effectLst>
            <a:softEdge rad="112500"/>
          </a:effectLst>
        </p:spPr>
      </p:pic>
      <p:pic>
        <p:nvPicPr>
          <p:cNvPr id="6" name="Picture 16">
            <a:extLst>
              <a:ext uri="{FF2B5EF4-FFF2-40B4-BE49-F238E27FC236}">
                <a16:creationId xmlns:a16="http://schemas.microsoft.com/office/drawing/2014/main" id="{D65F7D75-C42D-4A4D-BE8A-8081E68DE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1788" y="885659"/>
            <a:ext cx="9809348" cy="1921338"/>
          </a:xfrm>
          <a:prstGeom prst="rect">
            <a:avLst/>
          </a:prstGeom>
        </p:spPr>
      </p:pic>
      <p:sp>
        <p:nvSpPr>
          <p:cNvPr id="7" name="Rectangle 6">
            <a:extLst>
              <a:ext uri="{FF2B5EF4-FFF2-40B4-BE49-F238E27FC236}">
                <a16:creationId xmlns:a16="http://schemas.microsoft.com/office/drawing/2014/main" id="{D0B91B83-801D-4C73-91C0-9A754CAF49F9}"/>
              </a:ext>
            </a:extLst>
          </p:cNvPr>
          <p:cNvSpPr/>
          <p:nvPr/>
        </p:nvSpPr>
        <p:spPr>
          <a:xfrm>
            <a:off x="5606931" y="1242648"/>
            <a:ext cx="7990393" cy="1169551"/>
          </a:xfrm>
          <a:prstGeom prst="rect">
            <a:avLst/>
          </a:prstGeom>
          <a:noFill/>
        </p:spPr>
        <p:txBody>
          <a:bodyPr wrap="none" lIns="182880" tIns="91440" rIns="182880" bIns="91440">
            <a:spAutoFit/>
          </a:bodyPr>
          <a:lstStyle/>
          <a:p>
            <a:pPr algn="ctr"/>
            <a:r>
              <a:rPr lang="en-US" sz="6400" b="1" dirty="0">
                <a:ln w="0"/>
                <a:solidFill>
                  <a:srgbClr val="FFFF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BIỆN PHÁP SO SÁNH</a:t>
            </a:r>
          </a:p>
        </p:txBody>
      </p:sp>
    </p:spTree>
    <p:extLst>
      <p:ext uri="{BB962C8B-B14F-4D97-AF65-F5344CB8AC3E}">
        <p14:creationId xmlns:p14="http://schemas.microsoft.com/office/powerpoint/2010/main" val="2888519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6" name="Picture 16">
            <a:extLst>
              <a:ext uri="{FF2B5EF4-FFF2-40B4-BE49-F238E27FC236}">
                <a16:creationId xmlns:a16="http://schemas.microsoft.com/office/drawing/2014/main" id="{AC35551A-553C-4EBE-ACB7-01098ECF6C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21788" y="885659"/>
            <a:ext cx="9809348" cy="1921338"/>
          </a:xfrm>
          <a:prstGeom prst="rect">
            <a:avLst/>
          </a:prstGeom>
        </p:spPr>
      </p:pic>
      <p:sp>
        <p:nvSpPr>
          <p:cNvPr id="4" name="Rectangle 3">
            <a:extLst>
              <a:ext uri="{FF2B5EF4-FFF2-40B4-BE49-F238E27FC236}">
                <a16:creationId xmlns:a16="http://schemas.microsoft.com/office/drawing/2014/main" id="{2D4393A8-46DF-4259-8AEC-039770833025}"/>
              </a:ext>
            </a:extLst>
          </p:cNvPr>
          <p:cNvSpPr/>
          <p:nvPr/>
        </p:nvSpPr>
        <p:spPr>
          <a:xfrm>
            <a:off x="5606931" y="1242648"/>
            <a:ext cx="7990393" cy="1169551"/>
          </a:xfrm>
          <a:prstGeom prst="rect">
            <a:avLst/>
          </a:prstGeom>
          <a:noFill/>
        </p:spPr>
        <p:txBody>
          <a:bodyPr wrap="none" lIns="182880" tIns="91440" rIns="182880" bIns="91440">
            <a:spAutoFit/>
          </a:bodyPr>
          <a:lstStyle/>
          <a:p>
            <a:pPr algn="ctr"/>
            <a:r>
              <a:rPr lang="en-US" sz="6400" b="1" dirty="0">
                <a:ln w="0"/>
                <a:solidFill>
                  <a:srgbClr val="FFFF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BIỆN PHÁP SO SÁNH</a:t>
            </a:r>
          </a:p>
        </p:txBody>
      </p:sp>
      <p:sp>
        <p:nvSpPr>
          <p:cNvPr id="32" name="TextBox 31">
            <a:extLst>
              <a:ext uri="{FF2B5EF4-FFF2-40B4-BE49-F238E27FC236}">
                <a16:creationId xmlns:a16="http://schemas.microsoft.com/office/drawing/2014/main" id="{557B868A-AF19-4C2D-B3D5-96FC61A2D241}"/>
              </a:ext>
            </a:extLst>
          </p:cNvPr>
          <p:cNvSpPr txBox="1"/>
          <p:nvPr/>
        </p:nvSpPr>
        <p:spPr>
          <a:xfrm>
            <a:off x="1534156" y="3474991"/>
            <a:ext cx="9809348" cy="5262979"/>
          </a:xfrm>
          <a:prstGeom prst="rect">
            <a:avLst/>
          </a:prstGeom>
          <a:noFill/>
        </p:spPr>
        <p:txBody>
          <a:bodyPr wrap="square">
            <a:spAutoFit/>
          </a:bodyPr>
          <a:lstStyle/>
          <a:p>
            <a:pPr algn="just"/>
            <a:r>
              <a:rPr lang="vi-VN" sz="5600" dirty="0">
                <a:solidFill>
                  <a:schemeClr val="dk1"/>
                </a:solidFill>
                <a:latin typeface="Calibri" panose="020F0502020204030204" pitchFamily="34" charset="0"/>
                <a:cs typeface="Calibri" panose="020F0502020204030204" pitchFamily="34" charset="0"/>
                <a:sym typeface="Comfortaa"/>
              </a:rPr>
              <a:t> 	</a:t>
            </a:r>
            <a:r>
              <a:rPr lang="en-US" sz="5600" dirty="0" err="1">
                <a:solidFill>
                  <a:schemeClr val="dk1"/>
                </a:solidFill>
                <a:latin typeface="Calibri" panose="020F0502020204030204" pitchFamily="34" charset="0"/>
                <a:cs typeface="Calibri" panose="020F0502020204030204" pitchFamily="34" charset="0"/>
                <a:sym typeface="Comfortaa"/>
              </a:rPr>
              <a:t>Bé</a:t>
            </a:r>
            <a:r>
              <a:rPr lang="en-US" sz="5600" dirty="0">
                <a:solidFill>
                  <a:schemeClr val="dk1"/>
                </a:solidFill>
                <a:latin typeface="Calibri" panose="020F0502020204030204" pitchFamily="34" charset="0"/>
                <a:cs typeface="Calibri" panose="020F0502020204030204" pitchFamily="34" charset="0"/>
                <a:sym typeface="Comfortaa"/>
              </a:rPr>
              <a:t> Na</a:t>
            </a:r>
            <a:r>
              <a:rPr lang="vi-VN" sz="5600" dirty="0">
                <a:solidFill>
                  <a:schemeClr val="dk1"/>
                </a:solidFill>
                <a:latin typeface="Calibri" panose="020F0502020204030204" pitchFamily="34" charset="0"/>
                <a:cs typeface="Calibri" panose="020F0502020204030204" pitchFamily="34" charset="0"/>
                <a:sym typeface="Comfortaa"/>
              </a:rPr>
              <a:t> thật bụ bẫm</a:t>
            </a:r>
            <a:r>
              <a:rPr lang="en-US" sz="5600" dirty="0">
                <a:solidFill>
                  <a:schemeClr val="dk1"/>
                </a:solidFill>
                <a:latin typeface="Calibri" panose="020F0502020204030204" pitchFamily="34" charset="0"/>
                <a:cs typeface="Calibri" panose="020F0502020204030204" pitchFamily="34" charset="0"/>
                <a:sym typeface="Comfortaa"/>
              </a:rPr>
              <a:t>, </a:t>
            </a:r>
            <a:r>
              <a:rPr lang="vi-VN" sz="5600" b="1" u="sng" dirty="0">
                <a:solidFill>
                  <a:schemeClr val="dk1"/>
                </a:solidFill>
                <a:latin typeface="Calibri" panose="020F0502020204030204" pitchFamily="34" charset="0"/>
                <a:cs typeface="Calibri" panose="020F0502020204030204" pitchFamily="34" charset="0"/>
                <a:sym typeface="Comfortaa"/>
              </a:rPr>
              <a:t>trông như</a:t>
            </a:r>
            <a:r>
              <a:rPr lang="vi-VN" sz="5600" b="1"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một chú gấu bông xinh xắn, dễ thương. Tóc em là tóc tơ, lưa thưa </a:t>
            </a:r>
            <a:r>
              <a:rPr lang="en-US" sz="5600" b="1" u="sng" dirty="0" err="1">
                <a:solidFill>
                  <a:schemeClr val="dk1"/>
                </a:solidFill>
                <a:latin typeface="Calibri" panose="020F0502020204030204" pitchFamily="34" charset="0"/>
                <a:cs typeface="Calibri" panose="020F0502020204030204" pitchFamily="34" charset="0"/>
                <a:sym typeface="Comfortaa"/>
              </a:rPr>
              <a:t>chẳng</a:t>
            </a:r>
            <a:r>
              <a:rPr lang="en-US" sz="5600" b="1" u="sng" dirty="0">
                <a:solidFill>
                  <a:schemeClr val="dk1"/>
                </a:solidFill>
                <a:latin typeface="Calibri" panose="020F0502020204030204" pitchFamily="34" charset="0"/>
                <a:cs typeface="Calibri" panose="020F0502020204030204" pitchFamily="34" charset="0"/>
                <a:sym typeface="Comfortaa"/>
              </a:rPr>
              <a:t> </a:t>
            </a:r>
            <a:r>
              <a:rPr lang="en-US" sz="5600" b="1" u="sng" dirty="0" err="1">
                <a:solidFill>
                  <a:schemeClr val="dk1"/>
                </a:solidFill>
                <a:latin typeface="Calibri" panose="020F0502020204030204" pitchFamily="34" charset="0"/>
                <a:cs typeface="Calibri" panose="020F0502020204030204" pitchFamily="34" charset="0"/>
                <a:sym typeface="Comfortaa"/>
              </a:rPr>
              <a:t>khác</a:t>
            </a:r>
            <a:r>
              <a:rPr lang="en-US" sz="5600" b="1" u="sng" dirty="0">
                <a:solidFill>
                  <a:schemeClr val="dk1"/>
                </a:solidFill>
                <a:latin typeface="Calibri" panose="020F0502020204030204" pitchFamily="34" charset="0"/>
                <a:cs typeface="Calibri" panose="020F0502020204030204" pitchFamily="34" charset="0"/>
                <a:sym typeface="Comfortaa"/>
              </a:rPr>
              <a:t> </a:t>
            </a:r>
            <a:r>
              <a:rPr lang="en-US" sz="5600" b="1" u="sng" dirty="0" err="1">
                <a:solidFill>
                  <a:schemeClr val="dk1"/>
                </a:solidFill>
                <a:latin typeface="Calibri" panose="020F0502020204030204" pitchFamily="34" charset="0"/>
                <a:cs typeface="Calibri" panose="020F0502020204030204" pitchFamily="34" charset="0"/>
                <a:sym typeface="Comfortaa"/>
              </a:rPr>
              <a:t>gì</a:t>
            </a:r>
            <a:r>
              <a:rPr lang="en-US" sz="5600" b="1" u="sng" dirty="0">
                <a:solidFill>
                  <a:schemeClr val="dk1"/>
                </a:solidFill>
                <a:latin typeface="Calibri" panose="020F0502020204030204" pitchFamily="34" charset="0"/>
                <a:cs typeface="Calibri" panose="020F0502020204030204" pitchFamily="34" charset="0"/>
                <a:sym typeface="Comfortaa"/>
              </a:rPr>
              <a:t> </a:t>
            </a:r>
            <a:r>
              <a:rPr lang="vi-VN" sz="5600" dirty="0">
                <a:solidFill>
                  <a:schemeClr val="dk1"/>
                </a:solidFill>
                <a:latin typeface="Calibri" panose="020F0502020204030204" pitchFamily="34" charset="0"/>
                <a:cs typeface="Calibri" panose="020F0502020204030204" pitchFamily="34" charset="0"/>
                <a:sym typeface="Comfortaa"/>
              </a:rPr>
              <a:t>những ngọn cỏ non mới mọc bay trong gió. </a:t>
            </a:r>
            <a:endParaRPr lang="en-US" sz="5600" dirty="0">
              <a:solidFill>
                <a:schemeClr val="dk1"/>
              </a:solidFill>
              <a:latin typeface="Calibri" panose="020F0502020204030204" pitchFamily="34" charset="0"/>
              <a:cs typeface="Calibri" panose="020F0502020204030204" pitchFamily="34" charset="0"/>
              <a:sym typeface="Comfortaa"/>
            </a:endParaRPr>
          </a:p>
          <a:p>
            <a:pPr algn="r"/>
            <a:r>
              <a:rPr lang="en-US" sz="5600" b="1" dirty="0">
                <a:solidFill>
                  <a:schemeClr val="dk1"/>
                </a:solidFill>
                <a:latin typeface="Calibri" panose="020F0502020204030204" pitchFamily="34" charset="0"/>
                <a:cs typeface="Calibri" panose="020F0502020204030204" pitchFamily="34" charset="0"/>
                <a:sym typeface="Comfortaa"/>
              </a:rPr>
              <a:t>(</a:t>
            </a:r>
            <a:r>
              <a:rPr lang="en-US" sz="5600" b="1" dirty="0" err="1">
                <a:solidFill>
                  <a:schemeClr val="dk1"/>
                </a:solidFill>
                <a:latin typeface="Calibri" panose="020F0502020204030204" pitchFamily="34" charset="0"/>
                <a:cs typeface="Calibri" panose="020F0502020204030204" pitchFamily="34" charset="0"/>
                <a:sym typeface="Comfortaa"/>
              </a:rPr>
              <a:t>Tả</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em</a:t>
            </a:r>
            <a:r>
              <a:rPr lang="en-US" sz="5600" b="1" dirty="0">
                <a:solidFill>
                  <a:schemeClr val="dk1"/>
                </a:solidFill>
                <a:latin typeface="Calibri" panose="020F0502020204030204" pitchFamily="34" charset="0"/>
                <a:cs typeface="Calibri" panose="020F0502020204030204" pitchFamily="34" charset="0"/>
                <a:sym typeface="Comfortaa"/>
              </a:rPr>
              <a:t> </a:t>
            </a:r>
            <a:r>
              <a:rPr lang="en-US" sz="5600" b="1" dirty="0" err="1">
                <a:solidFill>
                  <a:schemeClr val="dk1"/>
                </a:solidFill>
                <a:latin typeface="Calibri" panose="020F0502020204030204" pitchFamily="34" charset="0"/>
                <a:cs typeface="Calibri" panose="020F0502020204030204" pitchFamily="34" charset="0"/>
                <a:sym typeface="Comfortaa"/>
              </a:rPr>
              <a:t>bé</a:t>
            </a:r>
            <a:r>
              <a:rPr lang="en-US" sz="5600" b="1" dirty="0">
                <a:solidFill>
                  <a:schemeClr val="dk1"/>
                </a:solidFill>
                <a:latin typeface="Calibri" panose="020F0502020204030204" pitchFamily="34" charset="0"/>
                <a:cs typeface="Calibri" panose="020F0502020204030204" pitchFamily="34" charset="0"/>
                <a:sym typeface="Comfortaa"/>
              </a:rPr>
              <a:t>)</a:t>
            </a:r>
          </a:p>
        </p:txBody>
      </p:sp>
      <p:pic>
        <p:nvPicPr>
          <p:cNvPr id="1026" name="Picture 2" descr="Mách mẹ cách kích thích mọc tóc cho trẻ “đầu trọc” | Tin tức Online">
            <a:extLst>
              <a:ext uri="{FF2B5EF4-FFF2-40B4-BE49-F238E27FC236}">
                <a16:creationId xmlns:a16="http://schemas.microsoft.com/office/drawing/2014/main" id="{8770B585-CEE5-4C38-9110-11279DD0D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3504" y="3805882"/>
            <a:ext cx="5158508" cy="363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62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69" t="19788"/>
          <a:stretch>
            <a:fillRect/>
          </a:stretch>
        </p:blipFill>
        <p:spPr>
          <a:xfrm rot="-5400000">
            <a:off x="66930" y="7513696"/>
            <a:ext cx="2706374" cy="284023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69" t="19788"/>
          <a:stretch>
            <a:fillRect/>
          </a:stretch>
        </p:blipFill>
        <p:spPr>
          <a:xfrm rot="-10800000">
            <a:off x="15709178" y="7580626"/>
            <a:ext cx="2578822" cy="27063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67052" y="5143500"/>
            <a:ext cx="1063075" cy="10298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35000" y="507396"/>
            <a:ext cx="1063075" cy="102985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435"/>
          <a:stretch>
            <a:fillRect/>
          </a:stretch>
        </p:blipFill>
        <p:spPr>
          <a:xfrm rot="5400000">
            <a:off x="15519315" y="-499038"/>
            <a:ext cx="1240947" cy="223902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1115"/>
          <a:stretch>
            <a:fillRect/>
          </a:stretch>
        </p:blipFill>
        <p:spPr>
          <a:xfrm rot="-10800000">
            <a:off x="1028700" y="0"/>
            <a:ext cx="2166604" cy="1362490"/>
          </a:xfrm>
          <a:prstGeom prst="rect">
            <a:avLst/>
          </a:prstGeom>
        </p:spPr>
      </p:pic>
      <p:pic>
        <p:nvPicPr>
          <p:cNvPr id="13" name="Picture 3">
            <a:extLst>
              <a:ext uri="{FF2B5EF4-FFF2-40B4-BE49-F238E27FC236}">
                <a16:creationId xmlns:a16="http://schemas.microsoft.com/office/drawing/2014/main" id="{D6FD053D-946E-402F-B344-DA4615386A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961" y="2443243"/>
            <a:ext cx="6492039" cy="7833535"/>
          </a:xfrm>
          <a:prstGeom prst="rect">
            <a:avLst/>
          </a:prstGeom>
        </p:spPr>
      </p:pic>
      <p:pic>
        <p:nvPicPr>
          <p:cNvPr id="14" name="Picture 4">
            <a:extLst>
              <a:ext uri="{FF2B5EF4-FFF2-40B4-BE49-F238E27FC236}">
                <a16:creationId xmlns:a16="http://schemas.microsoft.com/office/drawing/2014/main" id="{148F958F-BD81-43F5-8429-B727901AF7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03955" y="2812724"/>
            <a:ext cx="11670073" cy="7833536"/>
          </a:xfrm>
          <a:prstGeom prst="rect">
            <a:avLst/>
          </a:prstGeom>
        </p:spPr>
      </p:pic>
      <p:pic>
        <p:nvPicPr>
          <p:cNvPr id="15" name="Picture 18">
            <a:extLst>
              <a:ext uri="{FF2B5EF4-FFF2-40B4-BE49-F238E27FC236}">
                <a16:creationId xmlns:a16="http://schemas.microsoft.com/office/drawing/2014/main" id="{FAC1300C-2A6A-4337-9EAE-5853FE74E0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65921" y="4177765"/>
            <a:ext cx="5601839" cy="5601839"/>
          </a:xfrm>
          <a:prstGeom prst="rect">
            <a:avLst/>
          </a:prstGeom>
        </p:spPr>
      </p:pic>
      <p:pic>
        <p:nvPicPr>
          <p:cNvPr id="17" name="Picture 16">
            <a:extLst>
              <a:ext uri="{FF2B5EF4-FFF2-40B4-BE49-F238E27FC236}">
                <a16:creationId xmlns:a16="http://schemas.microsoft.com/office/drawing/2014/main" id="{A9E528E7-BF7C-4889-A1B3-BC26D62BAF89}"/>
              </a:ext>
            </a:extLst>
          </p:cNvPr>
          <p:cNvPicPr>
            <a:picLocks noChangeAspect="1"/>
          </p:cNvPicPr>
          <p:nvPr/>
        </p:nvPicPr>
        <p:blipFill>
          <a:blip r:embed="rId16"/>
          <a:stretch>
            <a:fillRect/>
          </a:stretch>
        </p:blipFill>
        <p:spPr>
          <a:xfrm>
            <a:off x="9474688" y="3435421"/>
            <a:ext cx="7553599" cy="3785944"/>
          </a:xfrm>
          <a:prstGeom prst="rect">
            <a:avLst/>
          </a:prstGeom>
        </p:spPr>
      </p:pic>
      <p:pic>
        <p:nvPicPr>
          <p:cNvPr id="18" name="Picture 2">
            <a:extLst>
              <a:ext uri="{FF2B5EF4-FFF2-40B4-BE49-F238E27FC236}">
                <a16:creationId xmlns:a16="http://schemas.microsoft.com/office/drawing/2014/main" id="{D2DEDA0E-CA97-40EC-9F6F-335C077B466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896691" y="5236046"/>
            <a:ext cx="4479267" cy="5216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2" name="Group 2"/>
          <p:cNvGrpSpPr/>
          <p:nvPr/>
        </p:nvGrpSpPr>
        <p:grpSpPr>
          <a:xfrm>
            <a:off x="3251259" y="3092060"/>
            <a:ext cx="11785483" cy="616624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grpSp>
        <p:nvGrpSpPr>
          <p:cNvPr id="4" name="Group 4"/>
          <p:cNvGrpSpPr>
            <a:grpSpLocks noChangeAspect="1"/>
          </p:cNvGrpSpPr>
          <p:nvPr/>
        </p:nvGrpSpPr>
        <p:grpSpPr>
          <a:xfrm rot="183378">
            <a:off x="12608299" y="882766"/>
            <a:ext cx="5216402" cy="5211517"/>
            <a:chOff x="0" y="0"/>
            <a:chExt cx="3255264" cy="3252216"/>
          </a:xfrm>
        </p:grpSpPr>
        <p:sp>
          <p:nvSpPr>
            <p:cNvPr id="5" name="Freeform 5"/>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6" name="Freeform 6"/>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l="-26288" r="-36209" b="-9402"/>
              </a:stretch>
            </a:blip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57995" y="7858197"/>
            <a:ext cx="3309913" cy="211006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2159"/>
          <a:stretch>
            <a:fillRect/>
          </a:stretch>
        </p:blipFill>
        <p:spPr>
          <a:xfrm>
            <a:off x="374076" y="5429393"/>
            <a:ext cx="3509062" cy="4857607"/>
          </a:xfrm>
          <a:prstGeom prst="rect">
            <a:avLst/>
          </a:prstGeom>
        </p:spPr>
      </p:pic>
      <p:pic>
        <p:nvPicPr>
          <p:cNvPr id="14" name="Picture 13">
            <a:extLst>
              <a:ext uri="{FF2B5EF4-FFF2-40B4-BE49-F238E27FC236}">
                <a16:creationId xmlns:a16="http://schemas.microsoft.com/office/drawing/2014/main" id="{79D0504D-CDCB-4CB8-BE65-2B64B8C7E8EB}"/>
              </a:ext>
            </a:extLst>
          </p:cNvPr>
          <p:cNvPicPr>
            <a:picLocks noChangeAspect="1"/>
          </p:cNvPicPr>
          <p:nvPr/>
        </p:nvPicPr>
        <p:blipFill>
          <a:blip r:embed="rId14"/>
          <a:stretch>
            <a:fillRect/>
          </a:stretch>
        </p:blipFill>
        <p:spPr>
          <a:xfrm>
            <a:off x="2579864" y="68386"/>
            <a:ext cx="11784589" cy="3792041"/>
          </a:xfrm>
          <a:prstGeom prst="rect">
            <a:avLst/>
          </a:prstGeom>
        </p:spPr>
      </p:pic>
      <p:sp>
        <p:nvSpPr>
          <p:cNvPr id="16" name="TextBox 15">
            <a:extLst>
              <a:ext uri="{FF2B5EF4-FFF2-40B4-BE49-F238E27FC236}">
                <a16:creationId xmlns:a16="http://schemas.microsoft.com/office/drawing/2014/main" id="{E5CBA245-A46B-4A02-90AF-3B5818289546}"/>
              </a:ext>
            </a:extLst>
          </p:cNvPr>
          <p:cNvSpPr txBox="1"/>
          <p:nvPr/>
        </p:nvSpPr>
        <p:spPr>
          <a:xfrm>
            <a:off x="6629400" y="7502897"/>
            <a:ext cx="7579130" cy="1111586"/>
          </a:xfrm>
          <a:prstGeom prst="rect">
            <a:avLst/>
          </a:prstGeom>
          <a:noFill/>
        </p:spPr>
        <p:txBody>
          <a:bodyPr wrap="square">
            <a:spAutoFit/>
          </a:bodyPr>
          <a:lstStyle/>
          <a:p>
            <a:pPr marL="0" marR="0" algn="just">
              <a:lnSpc>
                <a:spcPct val="115000"/>
              </a:lnSpc>
              <a:spcBef>
                <a:spcPts val="0"/>
              </a:spcBef>
              <a:spcAft>
                <a:spcPts val="0"/>
              </a:spcAf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Có ý thức quan sát người được tả một cách sáng tạo và mang nét riêng.</a:t>
            </a:r>
            <a:endParaRPr lang="en-US" sz="3000" b="1">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8434F8B-0C9B-4BED-88E5-414B9BDE1F52}"/>
              </a:ext>
            </a:extLst>
          </p:cNvPr>
          <p:cNvSpPr txBox="1"/>
          <p:nvPr/>
        </p:nvSpPr>
        <p:spPr>
          <a:xfrm>
            <a:off x="4398862" y="3994959"/>
            <a:ext cx="7633361" cy="1477328"/>
          </a:xfrm>
          <a:prstGeom prst="rect">
            <a:avLst/>
          </a:prstGeom>
          <a:noFill/>
        </p:spPr>
        <p:txBody>
          <a:bodyPr wrap="square">
            <a:spAutoFit/>
          </a:bodyPr>
          <a:lstStyle/>
          <a:p>
            <a:r>
              <a:rPr lang="vi-VN" sz="3000" b="1">
                <a:latin typeface="Times New Roman" panose="02020603050405020304" pitchFamily="18" charset="0"/>
                <a:cs typeface="Times New Roman" panose="02020603050405020304" pitchFamily="18" charset="0"/>
              </a:rPr>
              <a:t>Học sinh viết được một đoạn văn tả ngoại hình của một người em thường gặp dựa vào dàn ý và kết quả quan sát đã có.</a:t>
            </a:r>
          </a:p>
        </p:txBody>
      </p:sp>
      <p:sp>
        <p:nvSpPr>
          <p:cNvPr id="20" name="TextBox 19">
            <a:extLst>
              <a:ext uri="{FF2B5EF4-FFF2-40B4-BE49-F238E27FC236}">
                <a16:creationId xmlns:a16="http://schemas.microsoft.com/office/drawing/2014/main" id="{2FBC8734-1D9B-4A3D-9EA2-FE035FF8D61B}"/>
              </a:ext>
            </a:extLst>
          </p:cNvPr>
          <p:cNvSpPr txBox="1"/>
          <p:nvPr/>
        </p:nvSpPr>
        <p:spPr>
          <a:xfrm>
            <a:off x="5436188" y="6172910"/>
            <a:ext cx="9144000" cy="580672"/>
          </a:xfrm>
          <a:prstGeom prst="rect">
            <a:avLst/>
          </a:prstGeom>
          <a:noFill/>
        </p:spPr>
        <p:txBody>
          <a:bodyPr wrap="square">
            <a:spAutoFit/>
          </a:bodyPr>
          <a:lstStyle/>
          <a:p>
            <a:pPr marL="0" marR="0" algn="just">
              <a:lnSpc>
                <a:spcPct val="115000"/>
              </a:lnSpc>
              <a:spcBef>
                <a:spcPts val="0"/>
              </a:spcBef>
              <a:spcAft>
                <a:spcPts val="0"/>
              </a:spcAf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Rèn kĩ năng viết văn, óc quan sát tinh tế.</a:t>
            </a:r>
            <a:endParaRPr lang="en-US" sz="30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Graphic 21" descr="Atom with solid fill">
            <a:extLst>
              <a:ext uri="{FF2B5EF4-FFF2-40B4-BE49-F238E27FC236}">
                <a16:creationId xmlns:a16="http://schemas.microsoft.com/office/drawing/2014/main" id="{C536C169-DB32-4CA7-BDBC-6CDCB3659DB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54975" y="3833800"/>
            <a:ext cx="1523460" cy="1523460"/>
          </a:xfrm>
          <a:prstGeom prst="rect">
            <a:avLst/>
          </a:prstGeom>
        </p:spPr>
      </p:pic>
      <p:pic>
        <p:nvPicPr>
          <p:cNvPr id="23" name="Graphic 22" descr="Atom with solid fill">
            <a:extLst>
              <a:ext uri="{FF2B5EF4-FFF2-40B4-BE49-F238E27FC236}">
                <a16:creationId xmlns:a16="http://schemas.microsoft.com/office/drawing/2014/main" id="{80F9D2EB-F136-4DD9-9DAE-A3004D2B37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97933" y="5794288"/>
            <a:ext cx="1523460" cy="1523460"/>
          </a:xfrm>
          <a:prstGeom prst="rect">
            <a:avLst/>
          </a:prstGeom>
        </p:spPr>
      </p:pic>
      <p:pic>
        <p:nvPicPr>
          <p:cNvPr id="24" name="Graphic 23" descr="Atom with solid fill">
            <a:extLst>
              <a:ext uri="{FF2B5EF4-FFF2-40B4-BE49-F238E27FC236}">
                <a16:creationId xmlns:a16="http://schemas.microsoft.com/office/drawing/2014/main" id="{71A177FD-A581-4AD8-BA5B-60A1879B69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05940" y="7286763"/>
            <a:ext cx="1523460" cy="152346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0733" y="8903016"/>
            <a:ext cx="1863997" cy="110907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733" y="336929"/>
            <a:ext cx="1863997" cy="1062478"/>
          </a:xfrm>
          <a:prstGeom prst="rect">
            <a:avLst/>
          </a:prstGeom>
        </p:spPr>
      </p:pic>
      <p:grpSp>
        <p:nvGrpSpPr>
          <p:cNvPr id="24" name="Group 5">
            <a:extLst>
              <a:ext uri="{FF2B5EF4-FFF2-40B4-BE49-F238E27FC236}">
                <a16:creationId xmlns:a16="http://schemas.microsoft.com/office/drawing/2014/main" id="{2ABBBF84-F09A-4EC1-9A0C-77FDF3891042}"/>
              </a:ext>
            </a:extLst>
          </p:cNvPr>
          <p:cNvGrpSpPr/>
          <p:nvPr/>
        </p:nvGrpSpPr>
        <p:grpSpPr>
          <a:xfrm>
            <a:off x="13639800" y="336929"/>
            <a:ext cx="3755699" cy="9226171"/>
            <a:chOff x="0" y="0"/>
            <a:chExt cx="4763088" cy="10887058"/>
          </a:xfrm>
        </p:grpSpPr>
        <p:pic>
          <p:nvPicPr>
            <p:cNvPr id="25" name="Picture 6">
              <a:extLst>
                <a:ext uri="{FF2B5EF4-FFF2-40B4-BE49-F238E27FC236}">
                  <a16:creationId xmlns:a16="http://schemas.microsoft.com/office/drawing/2014/main" id="{A1F42AC4-4113-4DF8-A608-F707553AAB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4763088" cy="10887058"/>
            </a:xfrm>
            <a:prstGeom prst="rect">
              <a:avLst/>
            </a:prstGeom>
          </p:spPr>
        </p:pic>
        <p:pic>
          <p:nvPicPr>
            <p:cNvPr id="26" name="Picture 7">
              <a:extLst>
                <a:ext uri="{FF2B5EF4-FFF2-40B4-BE49-F238E27FC236}">
                  <a16:creationId xmlns:a16="http://schemas.microsoft.com/office/drawing/2014/main" id="{A258F061-66B9-4A9C-B98C-7C2E70789A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778" y="7083342"/>
              <a:ext cx="2547532" cy="2375573"/>
            </a:xfrm>
            <a:prstGeom prst="rect">
              <a:avLst/>
            </a:prstGeom>
          </p:spPr>
        </p:pic>
      </p:grpSp>
      <p:pic>
        <p:nvPicPr>
          <p:cNvPr id="28" name="Picture 17">
            <a:extLst>
              <a:ext uri="{FF2B5EF4-FFF2-40B4-BE49-F238E27FC236}">
                <a16:creationId xmlns:a16="http://schemas.microsoft.com/office/drawing/2014/main" id="{6D906BF7-3E4D-4BC9-85DE-CC01E863EB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45533" y="15333"/>
            <a:ext cx="2733347" cy="2713468"/>
          </a:xfrm>
          <a:prstGeom prst="rect">
            <a:avLst/>
          </a:prstGeom>
        </p:spPr>
      </p:pic>
      <p:pic>
        <p:nvPicPr>
          <p:cNvPr id="30" name="Picture 29">
            <a:extLst>
              <a:ext uri="{FF2B5EF4-FFF2-40B4-BE49-F238E27FC236}">
                <a16:creationId xmlns:a16="http://schemas.microsoft.com/office/drawing/2014/main" id="{C879CC2D-72E7-4F3B-8100-764EE335F3FB}"/>
              </a:ext>
            </a:extLst>
          </p:cNvPr>
          <p:cNvPicPr>
            <a:picLocks noChangeAspect="1"/>
          </p:cNvPicPr>
          <p:nvPr/>
        </p:nvPicPr>
        <p:blipFill>
          <a:blip r:embed="rId12"/>
          <a:stretch>
            <a:fillRect/>
          </a:stretch>
        </p:blipFill>
        <p:spPr>
          <a:xfrm>
            <a:off x="914400" y="0"/>
            <a:ext cx="4731133" cy="3086100"/>
          </a:xfrm>
          <a:prstGeom prst="rect">
            <a:avLst/>
          </a:prstGeom>
        </p:spPr>
      </p:pic>
      <p:sp>
        <p:nvSpPr>
          <p:cNvPr id="31" name="Rectangle 30">
            <a:extLst>
              <a:ext uri="{FF2B5EF4-FFF2-40B4-BE49-F238E27FC236}">
                <a16:creationId xmlns:a16="http://schemas.microsoft.com/office/drawing/2014/main" id="{D50628C9-BFF8-45D4-8B0F-FB6139193F0E}"/>
              </a:ext>
            </a:extLst>
          </p:cNvPr>
          <p:cNvSpPr/>
          <p:nvPr/>
        </p:nvSpPr>
        <p:spPr>
          <a:xfrm>
            <a:off x="1997401" y="2624435"/>
            <a:ext cx="9324733"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Đoạn văn</a:t>
            </a:r>
            <a:r>
              <a:rPr lang="en-US" sz="5400" b="0" cap="none" spc="0">
                <a:ln w="0"/>
                <a:solidFill>
                  <a:schemeClr val="tx1"/>
                </a:solidFill>
                <a:effectLst>
                  <a:outerShdw blurRad="38100" dist="19050" dir="2700000" algn="tl" rotWithShape="0">
                    <a:schemeClr val="dk1">
                      <a:alpha val="40000"/>
                    </a:schemeClr>
                  </a:outerShdw>
                </a:effectLst>
              </a:rPr>
              <a:t> có mở đoạn, kết đoạn.</a:t>
            </a:r>
          </a:p>
        </p:txBody>
      </p:sp>
      <p:sp>
        <p:nvSpPr>
          <p:cNvPr id="32" name="Rectangle 31">
            <a:extLst>
              <a:ext uri="{FF2B5EF4-FFF2-40B4-BE49-F238E27FC236}">
                <a16:creationId xmlns:a16="http://schemas.microsoft.com/office/drawing/2014/main" id="{3211FB0B-4C25-4BF9-BBD8-581529928105}"/>
              </a:ext>
            </a:extLst>
          </p:cNvPr>
          <p:cNvSpPr/>
          <p:nvPr/>
        </p:nvSpPr>
        <p:spPr>
          <a:xfrm>
            <a:off x="2057400" y="4282850"/>
            <a:ext cx="10628231" cy="1754326"/>
          </a:xfrm>
          <a:prstGeom prst="rect">
            <a:avLst/>
          </a:prstGeom>
          <a:noFill/>
        </p:spPr>
        <p:txBody>
          <a:bodyPr wrap="square" lIns="91440" tIns="45720" rIns="91440" bIns="45720">
            <a:spAutoFit/>
          </a:bodyPr>
          <a:lstStyle/>
          <a:p>
            <a:pPr algn="ctr"/>
            <a:r>
              <a:rPr lang="en-US" sz="5400">
                <a:ln w="0"/>
                <a:effectLst>
                  <a:outerShdw blurRad="38100" dist="19050" dir="2700000" algn="tl" rotWithShape="0">
                    <a:schemeClr val="dk1">
                      <a:alpha val="40000"/>
                    </a:schemeClr>
                  </a:outerShdw>
                </a:effectLst>
              </a:rPr>
              <a:t>Tả đúng, đủ và sinh động đặc điểm tiêu biểu về ngoại hình.</a:t>
            </a:r>
          </a:p>
        </p:txBody>
      </p:sp>
      <p:sp>
        <p:nvSpPr>
          <p:cNvPr id="33" name="Rectangle 32">
            <a:extLst>
              <a:ext uri="{FF2B5EF4-FFF2-40B4-BE49-F238E27FC236}">
                <a16:creationId xmlns:a16="http://schemas.microsoft.com/office/drawing/2014/main" id="{56EE800A-93A6-46D8-B3F2-8428BEB82414}"/>
              </a:ext>
            </a:extLst>
          </p:cNvPr>
          <p:cNvSpPr/>
          <p:nvPr/>
        </p:nvSpPr>
        <p:spPr>
          <a:xfrm>
            <a:off x="2084765" y="6581957"/>
            <a:ext cx="10628231"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Thể hiện tình cảm với người được tả.</a:t>
            </a:r>
            <a:endParaRPr lang="en-US" sz="5400" b="0" cap="none" spc="0">
              <a:ln w="0"/>
              <a:solidFill>
                <a:schemeClr val="tx1"/>
              </a:solidFill>
              <a:effectLst>
                <a:outerShdw blurRad="38100" dist="19050" dir="2700000" algn="tl" rotWithShape="0">
                  <a:schemeClr val="dk1">
                    <a:alpha val="40000"/>
                  </a:schemeClr>
                </a:outerShdw>
              </a:effectLst>
            </a:endParaRPr>
          </a:p>
        </p:txBody>
      </p:sp>
      <p:pic>
        <p:nvPicPr>
          <p:cNvPr id="34" name="Picture 7">
            <a:extLst>
              <a:ext uri="{FF2B5EF4-FFF2-40B4-BE49-F238E27FC236}">
                <a16:creationId xmlns:a16="http://schemas.microsoft.com/office/drawing/2014/main" id="{1F36EEE5-FEFB-406F-AB88-E6A32A22132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18752">
            <a:off x="689889" y="2322360"/>
            <a:ext cx="971287" cy="1385079"/>
          </a:xfrm>
          <a:prstGeom prst="rect">
            <a:avLst/>
          </a:prstGeom>
        </p:spPr>
      </p:pic>
      <p:pic>
        <p:nvPicPr>
          <p:cNvPr id="35" name="Picture 7">
            <a:extLst>
              <a:ext uri="{FF2B5EF4-FFF2-40B4-BE49-F238E27FC236}">
                <a16:creationId xmlns:a16="http://schemas.microsoft.com/office/drawing/2014/main" id="{6B7C538C-70EA-465D-8912-64880B1710D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18752">
            <a:off x="692844" y="4411963"/>
            <a:ext cx="971287" cy="1385079"/>
          </a:xfrm>
          <a:prstGeom prst="rect">
            <a:avLst/>
          </a:prstGeom>
        </p:spPr>
      </p:pic>
      <p:pic>
        <p:nvPicPr>
          <p:cNvPr id="36" name="Picture 7">
            <a:extLst>
              <a:ext uri="{FF2B5EF4-FFF2-40B4-BE49-F238E27FC236}">
                <a16:creationId xmlns:a16="http://schemas.microsoft.com/office/drawing/2014/main" id="{8B568B78-D951-4AC7-AEBD-C30AF416BAB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18752">
            <a:off x="689888" y="6501567"/>
            <a:ext cx="971287" cy="1385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80">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DEA77C-47CF-463D-921C-80C8578C1E0E}"/>
              </a:ext>
            </a:extLst>
          </p:cNvPr>
          <p:cNvGrpSpPr/>
          <p:nvPr/>
        </p:nvGrpSpPr>
        <p:grpSpPr>
          <a:xfrm>
            <a:off x="1087786" y="917412"/>
            <a:ext cx="16112428" cy="8452176"/>
            <a:chOff x="0" y="0"/>
            <a:chExt cx="2600502" cy="1059995"/>
          </a:xfrm>
        </p:grpSpPr>
        <p:sp>
          <p:nvSpPr>
            <p:cNvPr id="5" name="Freeform 4">
              <a:extLst>
                <a:ext uri="{FF2B5EF4-FFF2-40B4-BE49-F238E27FC236}">
                  <a16:creationId xmlns:a16="http://schemas.microsoft.com/office/drawing/2014/main" id="{D360860B-7B2C-46B1-A26D-4E284FB47493}"/>
                </a:ext>
              </a:extLst>
            </p:cNvPr>
            <p:cNvSpPr/>
            <p:nvPr/>
          </p:nvSpPr>
          <p:spPr>
            <a:xfrm>
              <a:off x="10160" y="16510"/>
              <a:ext cx="2577642" cy="1032055"/>
            </a:xfrm>
            <a:custGeom>
              <a:avLst/>
              <a:gdLst/>
              <a:ahLst/>
              <a:cxnLst/>
              <a:rect l="l" t="t" r="r" b="b"/>
              <a:pathLst>
                <a:path w="2577642" h="1032055">
                  <a:moveTo>
                    <a:pt x="2577642" y="1032055"/>
                  </a:moveTo>
                  <a:lnTo>
                    <a:pt x="0" y="1024435"/>
                  </a:lnTo>
                  <a:lnTo>
                    <a:pt x="0" y="371171"/>
                  </a:lnTo>
                  <a:lnTo>
                    <a:pt x="17780" y="19050"/>
                  </a:lnTo>
                  <a:lnTo>
                    <a:pt x="1283229" y="0"/>
                  </a:lnTo>
                  <a:lnTo>
                    <a:pt x="2558592" y="5080"/>
                  </a:lnTo>
                  <a:close/>
                </a:path>
              </a:pathLst>
            </a:custGeom>
            <a:solidFill>
              <a:srgbClr val="FFFFFF"/>
            </a:solidFill>
          </p:spPr>
        </p:sp>
        <p:sp>
          <p:nvSpPr>
            <p:cNvPr id="6" name="Freeform 5">
              <a:extLst>
                <a:ext uri="{FF2B5EF4-FFF2-40B4-BE49-F238E27FC236}">
                  <a16:creationId xmlns:a16="http://schemas.microsoft.com/office/drawing/2014/main" id="{ACA834E8-07AB-4765-A8B8-D31C15ED08D8}"/>
                </a:ext>
              </a:extLst>
            </p:cNvPr>
            <p:cNvSpPr/>
            <p:nvPr/>
          </p:nvSpPr>
          <p:spPr>
            <a:xfrm>
              <a:off x="-3810" y="0"/>
              <a:ext cx="2606852" cy="1058725"/>
            </a:xfrm>
            <a:custGeom>
              <a:avLst/>
              <a:gdLst/>
              <a:ahLst/>
              <a:cxnLst/>
              <a:rect l="l" t="t" r="r" b="b"/>
              <a:pathLst>
                <a:path w="2606852" h="1058725">
                  <a:moveTo>
                    <a:pt x="2572562" y="21590"/>
                  </a:moveTo>
                  <a:cubicBezTo>
                    <a:pt x="2573832" y="34290"/>
                    <a:pt x="2573832" y="44450"/>
                    <a:pt x="2575102" y="54610"/>
                  </a:cubicBezTo>
                  <a:cubicBezTo>
                    <a:pt x="2577642" y="78773"/>
                    <a:pt x="2578912" y="99665"/>
                    <a:pt x="2581452" y="119811"/>
                  </a:cubicBezTo>
                  <a:cubicBezTo>
                    <a:pt x="2581452" y="148911"/>
                    <a:pt x="2594152" y="722704"/>
                    <a:pt x="2600502" y="751804"/>
                  </a:cubicBezTo>
                  <a:cubicBezTo>
                    <a:pt x="2606852" y="795827"/>
                    <a:pt x="2603042" y="840596"/>
                    <a:pt x="2603042" y="884619"/>
                  </a:cubicBezTo>
                  <a:cubicBezTo>
                    <a:pt x="2603042" y="923419"/>
                    <a:pt x="2604312" y="959234"/>
                    <a:pt x="2605582" y="997765"/>
                  </a:cubicBezTo>
                  <a:cubicBezTo>
                    <a:pt x="2605582" y="1019355"/>
                    <a:pt x="2605582" y="1033325"/>
                    <a:pt x="2605582" y="1057455"/>
                  </a:cubicBezTo>
                  <a:cubicBezTo>
                    <a:pt x="2582722" y="1057455"/>
                    <a:pt x="2562402" y="1058725"/>
                    <a:pt x="2539187" y="1057455"/>
                  </a:cubicBezTo>
                  <a:cubicBezTo>
                    <a:pt x="2410638" y="1052375"/>
                    <a:pt x="2280110" y="1058725"/>
                    <a:pt x="2151560" y="1053645"/>
                  </a:cubicBezTo>
                  <a:cubicBezTo>
                    <a:pt x="2074430" y="1049835"/>
                    <a:pt x="1999278" y="1052375"/>
                    <a:pt x="1922148" y="1049835"/>
                  </a:cubicBezTo>
                  <a:cubicBezTo>
                    <a:pt x="1886550" y="1048565"/>
                    <a:pt x="1850951" y="1047295"/>
                    <a:pt x="1815353" y="1046025"/>
                  </a:cubicBezTo>
                  <a:cubicBezTo>
                    <a:pt x="1793598" y="1046025"/>
                    <a:pt x="1773822" y="1047295"/>
                    <a:pt x="1752067" y="1047295"/>
                  </a:cubicBezTo>
                  <a:cubicBezTo>
                    <a:pt x="1696692" y="1046025"/>
                    <a:pt x="1544410" y="1047295"/>
                    <a:pt x="1489034" y="1046025"/>
                  </a:cubicBezTo>
                  <a:cubicBezTo>
                    <a:pt x="1449481" y="1044755"/>
                    <a:pt x="658405" y="1053645"/>
                    <a:pt x="618851" y="1052375"/>
                  </a:cubicBezTo>
                  <a:cubicBezTo>
                    <a:pt x="608963" y="1052375"/>
                    <a:pt x="597097" y="1053645"/>
                    <a:pt x="587208" y="1053645"/>
                  </a:cubicBezTo>
                  <a:cubicBezTo>
                    <a:pt x="563476" y="1053645"/>
                    <a:pt x="541721" y="1054915"/>
                    <a:pt x="517989" y="1054915"/>
                  </a:cubicBezTo>
                  <a:cubicBezTo>
                    <a:pt x="458658" y="1054915"/>
                    <a:pt x="401305" y="1053645"/>
                    <a:pt x="341975" y="1052375"/>
                  </a:cubicBezTo>
                  <a:cubicBezTo>
                    <a:pt x="306376" y="1051105"/>
                    <a:pt x="270778" y="1049835"/>
                    <a:pt x="237157" y="1048565"/>
                  </a:cubicBezTo>
                  <a:cubicBezTo>
                    <a:pt x="173871" y="1047295"/>
                    <a:pt x="110585" y="1046025"/>
                    <a:pt x="48260" y="1046025"/>
                  </a:cubicBezTo>
                  <a:cubicBezTo>
                    <a:pt x="38100" y="1046025"/>
                    <a:pt x="29210" y="1046025"/>
                    <a:pt x="19050" y="1044755"/>
                  </a:cubicBezTo>
                  <a:cubicBezTo>
                    <a:pt x="10160" y="1043485"/>
                    <a:pt x="5080" y="1037135"/>
                    <a:pt x="7620" y="1028245"/>
                  </a:cubicBezTo>
                  <a:cubicBezTo>
                    <a:pt x="16510" y="996542"/>
                    <a:pt x="12700" y="977888"/>
                    <a:pt x="11430" y="958488"/>
                  </a:cubicBezTo>
                  <a:cubicBezTo>
                    <a:pt x="10160" y="918942"/>
                    <a:pt x="6350" y="880142"/>
                    <a:pt x="7620" y="840596"/>
                  </a:cubicBezTo>
                  <a:cubicBezTo>
                    <a:pt x="5080" y="791350"/>
                    <a:pt x="0" y="181742"/>
                    <a:pt x="7620" y="131750"/>
                  </a:cubicBezTo>
                  <a:cubicBezTo>
                    <a:pt x="8890" y="122050"/>
                    <a:pt x="7620" y="111604"/>
                    <a:pt x="8890" y="101904"/>
                  </a:cubicBezTo>
                  <a:cubicBezTo>
                    <a:pt x="10160" y="86234"/>
                    <a:pt x="12700" y="69073"/>
                    <a:pt x="13970" y="44450"/>
                  </a:cubicBezTo>
                  <a:cubicBezTo>
                    <a:pt x="13970" y="41910"/>
                    <a:pt x="15240" y="39370"/>
                    <a:pt x="16510" y="38100"/>
                  </a:cubicBezTo>
                  <a:cubicBezTo>
                    <a:pt x="38100" y="35560"/>
                    <a:pt x="61143" y="30480"/>
                    <a:pt x="92786" y="29210"/>
                  </a:cubicBezTo>
                  <a:cubicBezTo>
                    <a:pt x="146184" y="25400"/>
                    <a:pt x="199581" y="22860"/>
                    <a:pt x="254956" y="20320"/>
                  </a:cubicBezTo>
                  <a:cubicBezTo>
                    <a:pt x="292533" y="17780"/>
                    <a:pt x="330109" y="16510"/>
                    <a:pt x="365707" y="13970"/>
                  </a:cubicBezTo>
                  <a:cubicBezTo>
                    <a:pt x="401305" y="11430"/>
                    <a:pt x="438882" y="8890"/>
                    <a:pt x="474480" y="8890"/>
                  </a:cubicBezTo>
                  <a:cubicBezTo>
                    <a:pt x="514034" y="7620"/>
                    <a:pt x="553587" y="10160"/>
                    <a:pt x="593141" y="8890"/>
                  </a:cubicBezTo>
                  <a:cubicBezTo>
                    <a:pt x="642583" y="8890"/>
                    <a:pt x="1538477" y="6350"/>
                    <a:pt x="1587919" y="5080"/>
                  </a:cubicBezTo>
                  <a:cubicBezTo>
                    <a:pt x="1635383" y="3810"/>
                    <a:pt x="1682848" y="2540"/>
                    <a:pt x="1732290" y="2540"/>
                  </a:cubicBezTo>
                  <a:cubicBezTo>
                    <a:pt x="1813375" y="1270"/>
                    <a:pt x="1892483" y="0"/>
                    <a:pt x="1973568" y="0"/>
                  </a:cubicBezTo>
                  <a:cubicBezTo>
                    <a:pt x="2007189" y="0"/>
                    <a:pt x="2042787" y="2540"/>
                    <a:pt x="2076408" y="2540"/>
                  </a:cubicBezTo>
                  <a:cubicBezTo>
                    <a:pt x="2169359" y="3810"/>
                    <a:pt x="2264288" y="5080"/>
                    <a:pt x="2357240" y="7620"/>
                  </a:cubicBezTo>
                  <a:cubicBezTo>
                    <a:pt x="2406682" y="8890"/>
                    <a:pt x="2456124" y="12700"/>
                    <a:pt x="2505566" y="16510"/>
                  </a:cubicBezTo>
                  <a:cubicBezTo>
                    <a:pt x="2517433" y="16510"/>
                    <a:pt x="2529299" y="16510"/>
                    <a:pt x="2539187" y="16510"/>
                  </a:cubicBezTo>
                  <a:cubicBezTo>
                    <a:pt x="2553512" y="17780"/>
                    <a:pt x="2562402" y="20320"/>
                    <a:pt x="2572562" y="21590"/>
                  </a:cubicBezTo>
                  <a:close/>
                  <a:moveTo>
                    <a:pt x="2582722" y="1040945"/>
                  </a:moveTo>
                  <a:cubicBezTo>
                    <a:pt x="2583992" y="1024435"/>
                    <a:pt x="2585262" y="1011735"/>
                    <a:pt x="2585262" y="999035"/>
                  </a:cubicBezTo>
                  <a:cubicBezTo>
                    <a:pt x="2583992" y="955504"/>
                    <a:pt x="2582722" y="915958"/>
                    <a:pt x="2582722" y="873427"/>
                  </a:cubicBezTo>
                  <a:cubicBezTo>
                    <a:pt x="2582722" y="854027"/>
                    <a:pt x="2585262" y="834627"/>
                    <a:pt x="2583992" y="815227"/>
                  </a:cubicBezTo>
                  <a:cubicBezTo>
                    <a:pt x="2583992" y="797319"/>
                    <a:pt x="2582722" y="778665"/>
                    <a:pt x="2581452" y="760758"/>
                  </a:cubicBezTo>
                  <a:cubicBezTo>
                    <a:pt x="2576372" y="733150"/>
                    <a:pt x="2564942" y="161596"/>
                    <a:pt x="2564942" y="133988"/>
                  </a:cubicBezTo>
                  <a:cubicBezTo>
                    <a:pt x="2562402" y="110858"/>
                    <a:pt x="2559862" y="86981"/>
                    <a:pt x="2557322" y="63500"/>
                  </a:cubicBezTo>
                  <a:cubicBezTo>
                    <a:pt x="2556052" y="44450"/>
                    <a:pt x="2554782" y="43180"/>
                    <a:pt x="2533254" y="41910"/>
                  </a:cubicBezTo>
                  <a:cubicBezTo>
                    <a:pt x="2527321" y="41910"/>
                    <a:pt x="2523366" y="41910"/>
                    <a:pt x="2517433" y="40640"/>
                  </a:cubicBezTo>
                  <a:cubicBezTo>
                    <a:pt x="2467990" y="36830"/>
                    <a:pt x="2416570" y="31750"/>
                    <a:pt x="2367128" y="30480"/>
                  </a:cubicBezTo>
                  <a:cubicBezTo>
                    <a:pt x="2246489" y="26670"/>
                    <a:pt x="2123873" y="25400"/>
                    <a:pt x="2003234" y="22860"/>
                  </a:cubicBezTo>
                  <a:cubicBezTo>
                    <a:pt x="1985434" y="22860"/>
                    <a:pt x="1965657" y="22860"/>
                    <a:pt x="1947858" y="22860"/>
                  </a:cubicBezTo>
                  <a:cubicBezTo>
                    <a:pt x="1918193" y="22860"/>
                    <a:pt x="1888528" y="22860"/>
                    <a:pt x="1860840" y="22860"/>
                  </a:cubicBezTo>
                  <a:cubicBezTo>
                    <a:pt x="1797554" y="22860"/>
                    <a:pt x="1734268" y="22860"/>
                    <a:pt x="1672959" y="24130"/>
                  </a:cubicBezTo>
                  <a:cubicBezTo>
                    <a:pt x="1619562" y="25400"/>
                    <a:pt x="719713" y="29210"/>
                    <a:pt x="666316" y="29210"/>
                  </a:cubicBezTo>
                  <a:cubicBezTo>
                    <a:pt x="579297" y="29210"/>
                    <a:pt x="492279" y="26670"/>
                    <a:pt x="405261" y="33020"/>
                  </a:cubicBezTo>
                  <a:cubicBezTo>
                    <a:pt x="359774" y="36830"/>
                    <a:pt x="316265" y="36830"/>
                    <a:pt x="272756" y="38100"/>
                  </a:cubicBezTo>
                  <a:cubicBezTo>
                    <a:pt x="197603" y="41910"/>
                    <a:pt x="122451" y="45720"/>
                    <a:pt x="49530" y="50800"/>
                  </a:cubicBezTo>
                  <a:cubicBezTo>
                    <a:pt x="36830" y="50800"/>
                    <a:pt x="34290" y="53340"/>
                    <a:pt x="33020" y="66834"/>
                  </a:cubicBezTo>
                  <a:cubicBezTo>
                    <a:pt x="31750" y="80265"/>
                    <a:pt x="31750" y="93696"/>
                    <a:pt x="30480" y="107127"/>
                  </a:cubicBezTo>
                  <a:cubicBezTo>
                    <a:pt x="29210" y="129511"/>
                    <a:pt x="26670" y="151150"/>
                    <a:pt x="25400" y="173534"/>
                  </a:cubicBezTo>
                  <a:cubicBezTo>
                    <a:pt x="20320" y="197411"/>
                    <a:pt x="26670" y="780904"/>
                    <a:pt x="29210" y="804781"/>
                  </a:cubicBezTo>
                  <a:cubicBezTo>
                    <a:pt x="29210" y="830150"/>
                    <a:pt x="29210" y="856265"/>
                    <a:pt x="30480" y="881634"/>
                  </a:cubicBezTo>
                  <a:cubicBezTo>
                    <a:pt x="30480" y="900288"/>
                    <a:pt x="33020" y="918942"/>
                    <a:pt x="33020" y="937596"/>
                  </a:cubicBezTo>
                  <a:cubicBezTo>
                    <a:pt x="33020" y="957742"/>
                    <a:pt x="33020" y="977888"/>
                    <a:pt x="31750" y="999035"/>
                  </a:cubicBezTo>
                  <a:cubicBezTo>
                    <a:pt x="31750" y="1002845"/>
                    <a:pt x="31750" y="1005385"/>
                    <a:pt x="31750" y="1009195"/>
                  </a:cubicBezTo>
                  <a:cubicBezTo>
                    <a:pt x="31750" y="1019355"/>
                    <a:pt x="35560" y="1023165"/>
                    <a:pt x="44450" y="1023165"/>
                  </a:cubicBezTo>
                  <a:cubicBezTo>
                    <a:pt x="65098" y="1023165"/>
                    <a:pt x="92786" y="1024435"/>
                    <a:pt x="118496" y="1024435"/>
                  </a:cubicBezTo>
                  <a:cubicBezTo>
                    <a:pt x="156072" y="1024435"/>
                    <a:pt x="195626" y="1021895"/>
                    <a:pt x="233202" y="1024435"/>
                  </a:cubicBezTo>
                  <a:cubicBezTo>
                    <a:pt x="294510" y="1028245"/>
                    <a:pt x="355819" y="1030785"/>
                    <a:pt x="417127" y="1029515"/>
                  </a:cubicBezTo>
                  <a:cubicBezTo>
                    <a:pt x="456681" y="1028245"/>
                    <a:pt x="494257" y="1030785"/>
                    <a:pt x="533811" y="1030785"/>
                  </a:cubicBezTo>
                  <a:cubicBezTo>
                    <a:pt x="591164" y="1030785"/>
                    <a:pt x="648517" y="1029515"/>
                    <a:pt x="705870" y="1030785"/>
                  </a:cubicBezTo>
                  <a:cubicBezTo>
                    <a:pt x="790910" y="1032055"/>
                    <a:pt x="1724379" y="1021895"/>
                    <a:pt x="1811398" y="1024435"/>
                  </a:cubicBezTo>
                  <a:cubicBezTo>
                    <a:pt x="1848974" y="1025705"/>
                    <a:pt x="1886550" y="1026975"/>
                    <a:pt x="1922148" y="1026975"/>
                  </a:cubicBezTo>
                  <a:cubicBezTo>
                    <a:pt x="1987412" y="1029515"/>
                    <a:pt x="2050698" y="1025705"/>
                    <a:pt x="2115962" y="1029515"/>
                  </a:cubicBezTo>
                  <a:cubicBezTo>
                    <a:pt x="2169359" y="1032055"/>
                    <a:pt x="2222757" y="1032055"/>
                    <a:pt x="2276155" y="1034595"/>
                  </a:cubicBezTo>
                  <a:cubicBezTo>
                    <a:pt x="2355262" y="1038405"/>
                    <a:pt x="2434370" y="1040945"/>
                    <a:pt x="2513477" y="1042215"/>
                  </a:cubicBezTo>
                  <a:cubicBezTo>
                    <a:pt x="2543143" y="1042215"/>
                    <a:pt x="2562402" y="1040945"/>
                    <a:pt x="2582722" y="1040945"/>
                  </a:cubicBezTo>
                  <a:close/>
                </a:path>
              </a:pathLst>
            </a:custGeom>
            <a:solidFill>
              <a:srgbClr val="8AB8EB"/>
            </a:solidFill>
          </p:spPr>
        </p:sp>
      </p:grpSp>
      <p:sp>
        <p:nvSpPr>
          <p:cNvPr id="3" name="TextBox 2">
            <a:extLst>
              <a:ext uri="{FF2B5EF4-FFF2-40B4-BE49-F238E27FC236}">
                <a16:creationId xmlns:a16="http://schemas.microsoft.com/office/drawing/2014/main" id="{80E8C421-709A-4BCE-AA2E-A2B9BF0EB2A4}"/>
              </a:ext>
            </a:extLst>
          </p:cNvPr>
          <p:cNvSpPr txBox="1"/>
          <p:nvPr/>
        </p:nvSpPr>
        <p:spPr>
          <a:xfrm>
            <a:off x="1693831" y="3347836"/>
            <a:ext cx="14900338" cy="6186309"/>
          </a:xfrm>
          <a:prstGeom prst="rect">
            <a:avLst/>
          </a:prstGeom>
          <a:noFill/>
        </p:spPr>
        <p:txBody>
          <a:bodyPr wrap="square">
            <a:spAutoFit/>
          </a:bodyPr>
          <a:lstStyle/>
          <a:p>
            <a:r>
              <a:rPr lang="en-US" sz="3600" b="0" i="0">
                <a:solidFill>
                  <a:srgbClr val="000000"/>
                </a:solidFill>
                <a:effectLst/>
                <a:latin typeface="+mj-lt"/>
              </a:rPr>
              <a:t>	</a:t>
            </a:r>
            <a:r>
              <a:rPr lang="vi-VN" sz="3600" b="1" i="1">
                <a:solidFill>
                  <a:srgbClr val="000000"/>
                </a:solidFill>
                <a:effectLst/>
                <a:latin typeface="+mj-lt"/>
              </a:rPr>
              <a:t>Mỗi ngày đến trường, em thường bắt gặp hình dáng quen thuộc của cô Lan - cô giáo chủ nhiệm yêu quý của em năm lớp Hai. </a:t>
            </a:r>
            <a:r>
              <a:rPr lang="vi-VN" sz="3600" b="0" i="0">
                <a:solidFill>
                  <a:srgbClr val="000000"/>
                </a:solidFill>
                <a:effectLst/>
                <a:latin typeface="+mj-lt"/>
              </a:rPr>
              <a:t>Năm nay cô đã ngoài bốn mươi nhưng hãy còn rất trẻ. Với vóc người cao cao, làn da trắng hồng, trông cô thật duyên dáng trong chiếc áo dài sẫm màu. Hợp với khuôn mặt tròn của cô là mái tóc uốn quăn, buông nhẹ tới ngang lưng. Những khi chúng em học tốt, nét mặt cô rạng rỡ, tươi vui. Lúc ấy, đôi mắt màu hạt dẻ của cô ánh lên bao tia sáng ấm áp và dịu hiền khó tả. Khi cô mỉm cười, những chiếc răng trắng đều lộ ra bên trong đôi môi đỏ hồng. </a:t>
            </a:r>
            <a:r>
              <a:rPr lang="vi-VN" sz="3600" b="1" i="1">
                <a:solidFill>
                  <a:srgbClr val="000000"/>
                </a:solidFill>
                <a:effectLst/>
                <a:latin typeface="+mj-lt"/>
              </a:rPr>
              <a:t>Tất cả những nét đẹp ở cô đã in sâu vào đôi mắt ngây thơ và tinh nghịch của chúng em.</a:t>
            </a:r>
            <a:br>
              <a:rPr lang="vi-VN" sz="3600" b="1" i="0">
                <a:solidFill>
                  <a:srgbClr val="000000"/>
                </a:solidFill>
                <a:effectLst/>
                <a:latin typeface="+mj-lt"/>
              </a:rPr>
            </a:br>
            <a:br>
              <a:rPr lang="vi-VN" sz="3600" b="0" i="0">
                <a:solidFill>
                  <a:srgbClr val="000000"/>
                </a:solidFill>
                <a:effectLst/>
                <a:latin typeface="+mj-lt"/>
              </a:rPr>
            </a:br>
            <a:endParaRPr lang="en-US" sz="3600">
              <a:latin typeface="+mj-lt"/>
            </a:endParaRPr>
          </a:p>
        </p:txBody>
      </p:sp>
      <p:pic>
        <p:nvPicPr>
          <p:cNvPr id="7" name="Picture 9">
            <a:extLst>
              <a:ext uri="{FF2B5EF4-FFF2-40B4-BE49-F238E27FC236}">
                <a16:creationId xmlns:a16="http://schemas.microsoft.com/office/drawing/2014/main" id="{675F9C6A-1E16-4F44-A48A-536557311A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931" y="-89140"/>
            <a:ext cx="11218594" cy="2944883"/>
          </a:xfrm>
          <a:prstGeom prst="rect">
            <a:avLst/>
          </a:prstGeom>
        </p:spPr>
      </p:pic>
      <p:pic>
        <p:nvPicPr>
          <p:cNvPr id="8" name="Picture 10">
            <a:extLst>
              <a:ext uri="{FF2B5EF4-FFF2-40B4-BE49-F238E27FC236}">
                <a16:creationId xmlns:a16="http://schemas.microsoft.com/office/drawing/2014/main" id="{2DFE9A82-3CC8-4FBC-8505-C0F39E3880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3934">
            <a:off x="10674937" y="853502"/>
            <a:ext cx="7476724" cy="1962643"/>
          </a:xfrm>
          <a:prstGeom prst="rect">
            <a:avLst/>
          </a:prstGeom>
        </p:spPr>
      </p:pic>
    </p:spTree>
    <p:extLst>
      <p:ext uri="{BB962C8B-B14F-4D97-AF65-F5344CB8AC3E}">
        <p14:creationId xmlns:p14="http://schemas.microsoft.com/office/powerpoint/2010/main" val="3495981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F7461-B5AD-44C5-8E63-390D2E8A84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6376" y="700251"/>
            <a:ext cx="17461624" cy="9026619"/>
          </a:xfrm>
          <a:prstGeom prst="rect">
            <a:avLst/>
          </a:prstGeom>
        </p:spPr>
      </p:pic>
      <p:sp>
        <p:nvSpPr>
          <p:cNvPr id="3" name="TextBox 2">
            <a:extLst>
              <a:ext uri="{FF2B5EF4-FFF2-40B4-BE49-F238E27FC236}">
                <a16:creationId xmlns:a16="http://schemas.microsoft.com/office/drawing/2014/main" id="{243108D4-19E0-40A3-B5D0-59EB83E22D36}"/>
              </a:ext>
            </a:extLst>
          </p:cNvPr>
          <p:cNvSpPr txBox="1"/>
          <p:nvPr/>
        </p:nvSpPr>
        <p:spPr>
          <a:xfrm>
            <a:off x="3810001" y="2212738"/>
            <a:ext cx="12573000" cy="6001643"/>
          </a:xfrm>
          <a:prstGeom prst="rect">
            <a:avLst/>
          </a:prstGeom>
          <a:noFill/>
        </p:spPr>
        <p:txBody>
          <a:bodyPr wrap="square">
            <a:spAutoFit/>
          </a:bodyPr>
          <a:lstStyle/>
          <a:p>
            <a:r>
              <a:rPr lang="vi-VN" sz="3200" b="1" i="1">
                <a:solidFill>
                  <a:srgbClr val="333333"/>
                </a:solidFill>
                <a:effectLst/>
                <a:latin typeface="+mj-lt"/>
              </a:rPr>
              <a:t> </a:t>
            </a:r>
            <a:r>
              <a:rPr lang="en-US" sz="3200" b="1" i="1">
                <a:solidFill>
                  <a:srgbClr val="333333"/>
                </a:solidFill>
                <a:effectLst/>
                <a:latin typeface="+mj-lt"/>
              </a:rPr>
              <a:t>	</a:t>
            </a:r>
            <a:r>
              <a:rPr lang="vi-VN" sz="3200" b="1" i="1">
                <a:solidFill>
                  <a:srgbClr val="333333"/>
                </a:solidFill>
                <a:effectLst/>
                <a:latin typeface="+mj-lt"/>
              </a:rPr>
              <a:t>Một trong những người thân yêu nhất của em là bà ngoại. </a:t>
            </a:r>
            <a:r>
              <a:rPr lang="vi-VN" sz="3200" i="0">
                <a:solidFill>
                  <a:srgbClr val="333333"/>
                </a:solidFill>
                <a:effectLst/>
                <a:latin typeface="+mj-lt"/>
              </a:rPr>
              <a:t>Từ lúc em mới chào đời, bà đã ru em bằng những lời ru ngọt ngào của làng quê xứ Quảng mến thương. Ngoại em năm nay đã ngoài bảy mươi tuổi, dáng người nhỏ nhắn, thanh mảnh. Đôi mắt bà rất sáng, bà nhìn em với ánh mắt hiền dịu đầy yêu thương. Khuôn mặt xương xương của bà đã hằn in những nếp nhăn vì năm tháng. Mái tóc bà bạc phơ, óng ánh, búi gọn gàng sau gáy. Tiếng nói nhẹ nhàng của bà nghe êm dịu vô cùng. Mỗi lần nghe bà gọi, em lại thấy yêu bà nhiều hơn. Bà đã truyền cho em bao yêu thương, tưởng như thời còn bé được nằm trong lòng bà nghe bà ru, bà hát. Những ngày thơ ấu, em được sống trong tình thương bao la của bà. Bà bao giờ cũng yêu quý và chăm sóc em chu đáo. Bằng những lời hát êm ái, những câu chuyện cổ tích li kì, bà đã ru em say nồng giấc ngủ. </a:t>
            </a:r>
            <a:r>
              <a:rPr lang="vi-VN" sz="3200" b="1" i="1">
                <a:solidFill>
                  <a:srgbClr val="333333"/>
                </a:solidFill>
                <a:latin typeface="+mj-lt"/>
              </a:rPr>
              <a:t>Em</a:t>
            </a:r>
            <a:r>
              <a:rPr lang="en-US" sz="3200" b="1" i="1">
                <a:solidFill>
                  <a:srgbClr val="333333"/>
                </a:solidFill>
                <a:latin typeface="+mj-lt"/>
              </a:rPr>
              <a:t> yêu bà biết bao!</a:t>
            </a:r>
          </a:p>
        </p:txBody>
      </p:sp>
      <p:pic>
        <p:nvPicPr>
          <p:cNvPr id="4" name="Picture 3">
            <a:extLst>
              <a:ext uri="{FF2B5EF4-FFF2-40B4-BE49-F238E27FC236}">
                <a16:creationId xmlns:a16="http://schemas.microsoft.com/office/drawing/2014/main" id="{36621344-323F-4F39-9760-82AC9FA9F6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534" y="5364218"/>
            <a:ext cx="3681839" cy="4950372"/>
          </a:xfrm>
          <a:prstGeom prst="rect">
            <a:avLst/>
          </a:prstGeom>
        </p:spPr>
      </p:pic>
      <p:pic>
        <p:nvPicPr>
          <p:cNvPr id="9" name="Picture 6">
            <a:extLst>
              <a:ext uri="{FF2B5EF4-FFF2-40B4-BE49-F238E27FC236}">
                <a16:creationId xmlns:a16="http://schemas.microsoft.com/office/drawing/2014/main" id="{9F01B21F-2C15-4425-9377-33BD52096B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75834">
            <a:off x="-100985" y="580091"/>
            <a:ext cx="4134876" cy="2480926"/>
          </a:xfrm>
          <a:prstGeom prst="rect">
            <a:avLst/>
          </a:prstGeom>
        </p:spPr>
      </p:pic>
    </p:spTree>
    <p:extLst>
      <p:ext uri="{BB962C8B-B14F-4D97-AF65-F5344CB8AC3E}">
        <p14:creationId xmlns:p14="http://schemas.microsoft.com/office/powerpoint/2010/main" val="82968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DDFDC"/>
        </a:solidFill>
        <a:effectLst/>
      </p:bgPr>
    </p:bg>
    <p:spTree>
      <p:nvGrpSpPr>
        <p:cNvPr id="1" name=""/>
        <p:cNvGrpSpPr/>
        <p:nvPr/>
      </p:nvGrpSpPr>
      <p:grpSpPr>
        <a:xfrm>
          <a:off x="0" y="0"/>
          <a:ext cx="0" cy="0"/>
          <a:chOff x="0" y="0"/>
          <a:chExt cx="0" cy="0"/>
        </a:xfrm>
      </p:grpSpPr>
      <p:grpSp>
        <p:nvGrpSpPr>
          <p:cNvPr id="2" name="Group 2"/>
          <p:cNvGrpSpPr/>
          <p:nvPr/>
        </p:nvGrpSpPr>
        <p:grpSpPr>
          <a:xfrm>
            <a:off x="-358119" y="8182160"/>
            <a:ext cx="19073185" cy="4819592"/>
            <a:chOff x="0" y="0"/>
            <a:chExt cx="4166870" cy="1052924"/>
          </a:xfrm>
        </p:grpSpPr>
        <p:sp>
          <p:nvSpPr>
            <p:cNvPr id="3" name="Freeform 3"/>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solidFill>
              <a:srgbClr val="FFFFFF"/>
            </a:solidFill>
          </p:spPr>
        </p:sp>
      </p:grpSp>
      <p:grpSp>
        <p:nvGrpSpPr>
          <p:cNvPr id="4" name="Group 4"/>
          <p:cNvGrpSpPr/>
          <p:nvPr/>
        </p:nvGrpSpPr>
        <p:grpSpPr>
          <a:xfrm rot="-10800000">
            <a:off x="-358119" y="-2896951"/>
            <a:ext cx="19073185" cy="4819592"/>
            <a:chOff x="0" y="0"/>
            <a:chExt cx="4166870" cy="1052924"/>
          </a:xfrm>
        </p:grpSpPr>
        <p:sp>
          <p:nvSpPr>
            <p:cNvPr id="5" name="Freeform 5"/>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solidFill>
              <a:srgbClr val="FFFFFF"/>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6569">
            <a:off x="9380095" y="684838"/>
            <a:ext cx="4201774" cy="599183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18752">
            <a:off x="14260377" y="5695707"/>
            <a:ext cx="2818093" cy="401866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9109" y="2730777"/>
            <a:ext cx="9061194" cy="463006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25850" y="3038083"/>
            <a:ext cx="1889512" cy="86574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47278" y="7016648"/>
            <a:ext cx="1502458" cy="68840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1985">
            <a:off x="16431380" y="6096005"/>
            <a:ext cx="1283178" cy="587928"/>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9414" y="1922644"/>
            <a:ext cx="1889512" cy="865741"/>
          </a:xfrm>
          <a:prstGeom prst="rect">
            <a:avLst/>
          </a:prstGeom>
        </p:spPr>
      </p:pic>
      <p:pic>
        <p:nvPicPr>
          <p:cNvPr id="15" name="Picture 14">
            <a:extLst>
              <a:ext uri="{FF2B5EF4-FFF2-40B4-BE49-F238E27FC236}">
                <a16:creationId xmlns:a16="http://schemas.microsoft.com/office/drawing/2014/main" id="{B01293F9-C070-438A-9184-F234A35A7786}"/>
              </a:ext>
            </a:extLst>
          </p:cNvPr>
          <p:cNvPicPr>
            <a:picLocks noChangeAspect="1"/>
          </p:cNvPicPr>
          <p:nvPr/>
        </p:nvPicPr>
        <p:blipFill>
          <a:blip r:embed="rId8"/>
          <a:stretch>
            <a:fillRect/>
          </a:stretch>
        </p:blipFill>
        <p:spPr>
          <a:xfrm>
            <a:off x="373692" y="3017610"/>
            <a:ext cx="9784928" cy="4925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0858" y="1028700"/>
            <a:ext cx="2245503" cy="436852"/>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20628">
            <a:off x="17023173" y="7795366"/>
            <a:ext cx="834204" cy="872266"/>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836"/>
          <a:stretch>
            <a:fillRect/>
          </a:stretch>
        </p:blipFill>
        <p:spPr>
          <a:xfrm rot="-5400000">
            <a:off x="14727006" y="7290404"/>
            <a:ext cx="2055501" cy="3937691"/>
          </a:xfrm>
          <a:prstGeom prst="rect">
            <a:avLst/>
          </a:prstGeom>
        </p:spPr>
      </p:pic>
      <p:grpSp>
        <p:nvGrpSpPr>
          <p:cNvPr id="23" name="Group 3">
            <a:extLst>
              <a:ext uri="{FF2B5EF4-FFF2-40B4-BE49-F238E27FC236}">
                <a16:creationId xmlns:a16="http://schemas.microsoft.com/office/drawing/2014/main" id="{66847A73-3CF2-4215-83FF-80C926603C60}"/>
              </a:ext>
            </a:extLst>
          </p:cNvPr>
          <p:cNvGrpSpPr/>
          <p:nvPr/>
        </p:nvGrpSpPr>
        <p:grpSpPr>
          <a:xfrm>
            <a:off x="1324626" y="1819877"/>
            <a:ext cx="14524973" cy="5929343"/>
            <a:chOff x="0" y="0"/>
            <a:chExt cx="1425373" cy="535262"/>
          </a:xfrm>
        </p:grpSpPr>
        <p:sp>
          <p:nvSpPr>
            <p:cNvPr id="24" name="Freeform 4">
              <a:extLst>
                <a:ext uri="{FF2B5EF4-FFF2-40B4-BE49-F238E27FC236}">
                  <a16:creationId xmlns:a16="http://schemas.microsoft.com/office/drawing/2014/main" id="{6EC54314-6D06-4202-B614-DFCC22B0BF30}"/>
                </a:ext>
              </a:extLst>
            </p:cNvPr>
            <p:cNvSpPr/>
            <p:nvPr/>
          </p:nvSpPr>
          <p:spPr>
            <a:xfrm>
              <a:off x="10160" y="16510"/>
              <a:ext cx="1402513" cy="507322"/>
            </a:xfrm>
            <a:custGeom>
              <a:avLst/>
              <a:gdLst/>
              <a:ahLst/>
              <a:cxnLst/>
              <a:rect l="l" t="t" r="r" b="b"/>
              <a:pathLst>
                <a:path w="1402513" h="507322">
                  <a:moveTo>
                    <a:pt x="1402513" y="507322"/>
                  </a:moveTo>
                  <a:lnTo>
                    <a:pt x="0" y="499702"/>
                  </a:lnTo>
                  <a:lnTo>
                    <a:pt x="0" y="189179"/>
                  </a:lnTo>
                  <a:lnTo>
                    <a:pt x="17780" y="19050"/>
                  </a:lnTo>
                  <a:lnTo>
                    <a:pt x="697175" y="0"/>
                  </a:lnTo>
                  <a:lnTo>
                    <a:pt x="1383463" y="5080"/>
                  </a:lnTo>
                  <a:close/>
                </a:path>
              </a:pathLst>
            </a:custGeom>
            <a:solidFill>
              <a:srgbClr val="FFFFFF"/>
            </a:solidFill>
          </p:spPr>
        </p:sp>
        <p:sp>
          <p:nvSpPr>
            <p:cNvPr id="25" name="Freeform 5">
              <a:extLst>
                <a:ext uri="{FF2B5EF4-FFF2-40B4-BE49-F238E27FC236}">
                  <a16:creationId xmlns:a16="http://schemas.microsoft.com/office/drawing/2014/main" id="{D509D2E1-DA8D-41E2-8A65-98802EDA00A3}"/>
                </a:ext>
              </a:extLst>
            </p:cNvPr>
            <p:cNvSpPr/>
            <p:nvPr/>
          </p:nvSpPr>
          <p:spPr>
            <a:xfrm>
              <a:off x="-3810" y="0"/>
              <a:ext cx="1431723" cy="533992"/>
            </a:xfrm>
            <a:custGeom>
              <a:avLst/>
              <a:gdLst/>
              <a:ahLst/>
              <a:cxnLst/>
              <a:rect l="l" t="t" r="r" b="b"/>
              <a:pathLst>
                <a:path w="1431723" h="533992">
                  <a:moveTo>
                    <a:pt x="1397433" y="21590"/>
                  </a:moveTo>
                  <a:cubicBezTo>
                    <a:pt x="1398703" y="34290"/>
                    <a:pt x="1398703" y="44450"/>
                    <a:pt x="1399973" y="54610"/>
                  </a:cubicBezTo>
                  <a:cubicBezTo>
                    <a:pt x="1402513" y="70654"/>
                    <a:pt x="1403783" y="79787"/>
                    <a:pt x="1406323" y="88593"/>
                  </a:cubicBezTo>
                  <a:cubicBezTo>
                    <a:pt x="1406323" y="101314"/>
                    <a:pt x="1419023" y="352141"/>
                    <a:pt x="1425373" y="364862"/>
                  </a:cubicBezTo>
                  <a:cubicBezTo>
                    <a:pt x="1431723" y="384106"/>
                    <a:pt x="1427913" y="403676"/>
                    <a:pt x="1427913" y="422921"/>
                  </a:cubicBezTo>
                  <a:cubicBezTo>
                    <a:pt x="1427913" y="439882"/>
                    <a:pt x="1429183" y="455538"/>
                    <a:pt x="1430453" y="473032"/>
                  </a:cubicBezTo>
                  <a:cubicBezTo>
                    <a:pt x="1430453" y="494622"/>
                    <a:pt x="1430453" y="508592"/>
                    <a:pt x="1430453" y="532722"/>
                  </a:cubicBezTo>
                  <a:cubicBezTo>
                    <a:pt x="1407593" y="532722"/>
                    <a:pt x="1387273" y="533992"/>
                    <a:pt x="1367870" y="532722"/>
                  </a:cubicBezTo>
                  <a:cubicBezTo>
                    <a:pt x="1299897" y="527642"/>
                    <a:pt x="1230878" y="533992"/>
                    <a:pt x="1162905" y="528912"/>
                  </a:cubicBezTo>
                  <a:cubicBezTo>
                    <a:pt x="1122121" y="525102"/>
                    <a:pt x="1082383" y="527642"/>
                    <a:pt x="1041599" y="525102"/>
                  </a:cubicBezTo>
                  <a:cubicBezTo>
                    <a:pt x="1022776" y="523832"/>
                    <a:pt x="1003952" y="522562"/>
                    <a:pt x="985129" y="521292"/>
                  </a:cubicBezTo>
                  <a:cubicBezTo>
                    <a:pt x="973626" y="521292"/>
                    <a:pt x="963168" y="522562"/>
                    <a:pt x="951665" y="522562"/>
                  </a:cubicBezTo>
                  <a:cubicBezTo>
                    <a:pt x="922385" y="521292"/>
                    <a:pt x="841863" y="522562"/>
                    <a:pt x="812582" y="521292"/>
                  </a:cubicBezTo>
                  <a:cubicBezTo>
                    <a:pt x="791667" y="520022"/>
                    <a:pt x="373371" y="528912"/>
                    <a:pt x="352456" y="527642"/>
                  </a:cubicBezTo>
                  <a:cubicBezTo>
                    <a:pt x="347227" y="527642"/>
                    <a:pt x="340953" y="528912"/>
                    <a:pt x="335724" y="528912"/>
                  </a:cubicBezTo>
                  <a:cubicBezTo>
                    <a:pt x="323175" y="528912"/>
                    <a:pt x="311672" y="530182"/>
                    <a:pt x="299123" y="530182"/>
                  </a:cubicBezTo>
                  <a:cubicBezTo>
                    <a:pt x="267751" y="530182"/>
                    <a:pt x="237425" y="528912"/>
                    <a:pt x="206052" y="527642"/>
                  </a:cubicBezTo>
                  <a:cubicBezTo>
                    <a:pt x="187229" y="526372"/>
                    <a:pt x="168406" y="525102"/>
                    <a:pt x="150628" y="523832"/>
                  </a:cubicBezTo>
                  <a:cubicBezTo>
                    <a:pt x="117164" y="522562"/>
                    <a:pt x="83701" y="521292"/>
                    <a:pt x="48260" y="521292"/>
                  </a:cubicBezTo>
                  <a:cubicBezTo>
                    <a:pt x="38100" y="521292"/>
                    <a:pt x="29210" y="521292"/>
                    <a:pt x="19050" y="520022"/>
                  </a:cubicBezTo>
                  <a:cubicBezTo>
                    <a:pt x="10160" y="518752"/>
                    <a:pt x="5080" y="512402"/>
                    <a:pt x="7620" y="503512"/>
                  </a:cubicBezTo>
                  <a:cubicBezTo>
                    <a:pt x="16510" y="471846"/>
                    <a:pt x="12700" y="463692"/>
                    <a:pt x="11430" y="455212"/>
                  </a:cubicBezTo>
                  <a:cubicBezTo>
                    <a:pt x="10160" y="437924"/>
                    <a:pt x="6350" y="420964"/>
                    <a:pt x="7620" y="403676"/>
                  </a:cubicBezTo>
                  <a:cubicBezTo>
                    <a:pt x="5080" y="382149"/>
                    <a:pt x="0" y="115666"/>
                    <a:pt x="7620" y="93812"/>
                  </a:cubicBezTo>
                  <a:cubicBezTo>
                    <a:pt x="8890" y="89572"/>
                    <a:pt x="7620" y="85005"/>
                    <a:pt x="8890" y="80765"/>
                  </a:cubicBezTo>
                  <a:cubicBezTo>
                    <a:pt x="10160" y="73915"/>
                    <a:pt x="12700" y="66414"/>
                    <a:pt x="13970" y="44450"/>
                  </a:cubicBezTo>
                  <a:cubicBezTo>
                    <a:pt x="13970" y="41910"/>
                    <a:pt x="15240" y="39370"/>
                    <a:pt x="16510" y="38100"/>
                  </a:cubicBezTo>
                  <a:cubicBezTo>
                    <a:pt x="38100" y="35560"/>
                    <a:pt x="57557" y="30480"/>
                    <a:pt x="74289" y="29210"/>
                  </a:cubicBezTo>
                  <a:cubicBezTo>
                    <a:pt x="102524" y="25400"/>
                    <a:pt x="130759" y="22860"/>
                    <a:pt x="160040" y="20320"/>
                  </a:cubicBezTo>
                  <a:cubicBezTo>
                    <a:pt x="179909" y="17780"/>
                    <a:pt x="199778" y="16510"/>
                    <a:pt x="218601" y="13970"/>
                  </a:cubicBezTo>
                  <a:cubicBezTo>
                    <a:pt x="237425" y="11430"/>
                    <a:pt x="257294" y="8890"/>
                    <a:pt x="276117" y="8890"/>
                  </a:cubicBezTo>
                  <a:cubicBezTo>
                    <a:pt x="297032" y="7620"/>
                    <a:pt x="317947" y="10160"/>
                    <a:pt x="338861" y="8890"/>
                  </a:cubicBezTo>
                  <a:cubicBezTo>
                    <a:pt x="365005" y="8890"/>
                    <a:pt x="838725" y="6350"/>
                    <a:pt x="864869" y="5080"/>
                  </a:cubicBezTo>
                  <a:cubicBezTo>
                    <a:pt x="889967" y="3810"/>
                    <a:pt x="915064" y="2540"/>
                    <a:pt x="941208" y="2540"/>
                  </a:cubicBezTo>
                  <a:cubicBezTo>
                    <a:pt x="984083" y="1270"/>
                    <a:pt x="1025913" y="0"/>
                    <a:pt x="1068788" y="0"/>
                  </a:cubicBezTo>
                  <a:cubicBezTo>
                    <a:pt x="1086566" y="0"/>
                    <a:pt x="1105389" y="2540"/>
                    <a:pt x="1123167" y="2540"/>
                  </a:cubicBezTo>
                  <a:cubicBezTo>
                    <a:pt x="1172317" y="3810"/>
                    <a:pt x="1222512" y="5080"/>
                    <a:pt x="1271662" y="7620"/>
                  </a:cubicBezTo>
                  <a:cubicBezTo>
                    <a:pt x="1297806" y="8890"/>
                    <a:pt x="1323949" y="12700"/>
                    <a:pt x="1350093" y="16510"/>
                  </a:cubicBezTo>
                  <a:cubicBezTo>
                    <a:pt x="1356367" y="16510"/>
                    <a:pt x="1362641" y="16510"/>
                    <a:pt x="1367870" y="16510"/>
                  </a:cubicBezTo>
                  <a:cubicBezTo>
                    <a:pt x="1378383" y="17780"/>
                    <a:pt x="1387273" y="20320"/>
                    <a:pt x="1397433" y="21590"/>
                  </a:cubicBezTo>
                  <a:close/>
                  <a:moveTo>
                    <a:pt x="1407593" y="516212"/>
                  </a:moveTo>
                  <a:cubicBezTo>
                    <a:pt x="1408863" y="499702"/>
                    <a:pt x="1410133" y="487002"/>
                    <a:pt x="1410133" y="474302"/>
                  </a:cubicBezTo>
                  <a:cubicBezTo>
                    <a:pt x="1408863" y="453907"/>
                    <a:pt x="1407593" y="436620"/>
                    <a:pt x="1407593" y="418028"/>
                  </a:cubicBezTo>
                  <a:cubicBezTo>
                    <a:pt x="1407593" y="409547"/>
                    <a:pt x="1410133" y="401067"/>
                    <a:pt x="1408863" y="392586"/>
                  </a:cubicBezTo>
                  <a:cubicBezTo>
                    <a:pt x="1408863" y="384758"/>
                    <a:pt x="1407593" y="376604"/>
                    <a:pt x="1406323" y="368776"/>
                  </a:cubicBezTo>
                  <a:cubicBezTo>
                    <a:pt x="1401243" y="356707"/>
                    <a:pt x="1389813" y="106859"/>
                    <a:pt x="1389813" y="94791"/>
                  </a:cubicBezTo>
                  <a:cubicBezTo>
                    <a:pt x="1387273" y="84679"/>
                    <a:pt x="1384733" y="74242"/>
                    <a:pt x="1382193" y="63500"/>
                  </a:cubicBezTo>
                  <a:cubicBezTo>
                    <a:pt x="1380923" y="44450"/>
                    <a:pt x="1379653" y="43180"/>
                    <a:pt x="1364733" y="41910"/>
                  </a:cubicBezTo>
                  <a:cubicBezTo>
                    <a:pt x="1361596" y="41910"/>
                    <a:pt x="1359504" y="41910"/>
                    <a:pt x="1356367" y="40640"/>
                  </a:cubicBezTo>
                  <a:cubicBezTo>
                    <a:pt x="1330224" y="36830"/>
                    <a:pt x="1303034" y="31750"/>
                    <a:pt x="1276891" y="30480"/>
                  </a:cubicBezTo>
                  <a:cubicBezTo>
                    <a:pt x="1213101" y="26670"/>
                    <a:pt x="1148265" y="25400"/>
                    <a:pt x="1084474" y="22860"/>
                  </a:cubicBezTo>
                  <a:cubicBezTo>
                    <a:pt x="1075063" y="22860"/>
                    <a:pt x="1064605" y="22860"/>
                    <a:pt x="1055194" y="22860"/>
                  </a:cubicBezTo>
                  <a:cubicBezTo>
                    <a:pt x="1039508" y="22860"/>
                    <a:pt x="1023821" y="22860"/>
                    <a:pt x="1009181" y="22860"/>
                  </a:cubicBezTo>
                  <a:cubicBezTo>
                    <a:pt x="975717" y="22860"/>
                    <a:pt x="942254" y="22860"/>
                    <a:pt x="909836" y="24130"/>
                  </a:cubicBezTo>
                  <a:cubicBezTo>
                    <a:pt x="881601" y="25400"/>
                    <a:pt x="405789" y="29210"/>
                    <a:pt x="377554" y="29210"/>
                  </a:cubicBezTo>
                  <a:cubicBezTo>
                    <a:pt x="331541" y="29210"/>
                    <a:pt x="285529" y="26670"/>
                    <a:pt x="239516" y="33020"/>
                  </a:cubicBezTo>
                  <a:cubicBezTo>
                    <a:pt x="215464" y="36830"/>
                    <a:pt x="192458" y="36830"/>
                    <a:pt x="169451" y="38100"/>
                  </a:cubicBezTo>
                  <a:cubicBezTo>
                    <a:pt x="129713" y="41910"/>
                    <a:pt x="89975" y="45720"/>
                    <a:pt x="49530" y="50800"/>
                  </a:cubicBezTo>
                  <a:cubicBezTo>
                    <a:pt x="36830" y="50800"/>
                    <a:pt x="34290" y="53340"/>
                    <a:pt x="33020" y="65435"/>
                  </a:cubicBezTo>
                  <a:cubicBezTo>
                    <a:pt x="31750" y="71306"/>
                    <a:pt x="31750" y="77177"/>
                    <a:pt x="30480" y="83048"/>
                  </a:cubicBezTo>
                  <a:cubicBezTo>
                    <a:pt x="29210" y="92834"/>
                    <a:pt x="26670" y="102293"/>
                    <a:pt x="25400" y="112078"/>
                  </a:cubicBezTo>
                  <a:cubicBezTo>
                    <a:pt x="20320" y="122515"/>
                    <a:pt x="26670" y="377583"/>
                    <a:pt x="29210" y="388020"/>
                  </a:cubicBezTo>
                  <a:cubicBezTo>
                    <a:pt x="29210" y="399110"/>
                    <a:pt x="29210" y="410526"/>
                    <a:pt x="30480" y="421616"/>
                  </a:cubicBezTo>
                  <a:cubicBezTo>
                    <a:pt x="30480" y="429770"/>
                    <a:pt x="33020" y="437925"/>
                    <a:pt x="33020" y="446079"/>
                  </a:cubicBezTo>
                  <a:cubicBezTo>
                    <a:pt x="33020" y="454886"/>
                    <a:pt x="33020" y="463692"/>
                    <a:pt x="31750" y="474302"/>
                  </a:cubicBezTo>
                  <a:cubicBezTo>
                    <a:pt x="31750" y="478112"/>
                    <a:pt x="31750" y="480652"/>
                    <a:pt x="31750" y="484462"/>
                  </a:cubicBezTo>
                  <a:cubicBezTo>
                    <a:pt x="31750" y="494622"/>
                    <a:pt x="35560" y="498432"/>
                    <a:pt x="44450" y="498432"/>
                  </a:cubicBezTo>
                  <a:cubicBezTo>
                    <a:pt x="59649" y="498432"/>
                    <a:pt x="74289" y="499702"/>
                    <a:pt x="87884" y="499702"/>
                  </a:cubicBezTo>
                  <a:cubicBezTo>
                    <a:pt x="107753" y="499702"/>
                    <a:pt x="128668" y="497162"/>
                    <a:pt x="148537" y="499702"/>
                  </a:cubicBezTo>
                  <a:cubicBezTo>
                    <a:pt x="180955" y="503512"/>
                    <a:pt x="213372" y="506052"/>
                    <a:pt x="245790" y="504782"/>
                  </a:cubicBezTo>
                  <a:cubicBezTo>
                    <a:pt x="266705" y="503512"/>
                    <a:pt x="286574" y="506052"/>
                    <a:pt x="307489" y="506052"/>
                  </a:cubicBezTo>
                  <a:cubicBezTo>
                    <a:pt x="337816" y="506052"/>
                    <a:pt x="368142" y="504782"/>
                    <a:pt x="398469" y="506052"/>
                  </a:cubicBezTo>
                  <a:cubicBezTo>
                    <a:pt x="443435" y="507322"/>
                    <a:pt x="937025" y="497162"/>
                    <a:pt x="983038" y="499702"/>
                  </a:cubicBezTo>
                  <a:cubicBezTo>
                    <a:pt x="1002907" y="500972"/>
                    <a:pt x="1022776" y="502242"/>
                    <a:pt x="1041599" y="502242"/>
                  </a:cubicBezTo>
                  <a:cubicBezTo>
                    <a:pt x="1076109" y="504782"/>
                    <a:pt x="1109572" y="500972"/>
                    <a:pt x="1144082" y="504782"/>
                  </a:cubicBezTo>
                  <a:cubicBezTo>
                    <a:pt x="1172317" y="507322"/>
                    <a:pt x="1200552" y="507322"/>
                    <a:pt x="1228787" y="509862"/>
                  </a:cubicBezTo>
                  <a:cubicBezTo>
                    <a:pt x="1270616" y="513672"/>
                    <a:pt x="1312446" y="516212"/>
                    <a:pt x="1354276" y="517482"/>
                  </a:cubicBezTo>
                  <a:cubicBezTo>
                    <a:pt x="1369962" y="517482"/>
                    <a:pt x="1387273" y="516212"/>
                    <a:pt x="1407593" y="516212"/>
                  </a:cubicBezTo>
                  <a:close/>
                </a:path>
              </a:pathLst>
            </a:custGeom>
            <a:solidFill>
              <a:srgbClr val="99B49B"/>
            </a:solidFill>
          </p:spPr>
        </p:sp>
      </p:grpSp>
      <p:sp>
        <p:nvSpPr>
          <p:cNvPr id="26" name="TextBox 2">
            <a:extLst>
              <a:ext uri="{FF2B5EF4-FFF2-40B4-BE49-F238E27FC236}">
                <a16:creationId xmlns:a16="http://schemas.microsoft.com/office/drawing/2014/main" id="{BE5E3B74-018B-4D37-BC92-99701575ACF6}"/>
              </a:ext>
            </a:extLst>
          </p:cNvPr>
          <p:cNvSpPr txBox="1"/>
          <p:nvPr/>
        </p:nvSpPr>
        <p:spPr>
          <a:xfrm>
            <a:off x="6841125" y="2583520"/>
            <a:ext cx="7779121"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VN" sz="3600" b="1">
                <a:latin typeface="Times New Roman" panose="02020603050405020304" pitchFamily="18" charset="0"/>
                <a:cs typeface="Times New Roman" panose="02020603050405020304" pitchFamily="18" charset="0"/>
              </a:rPr>
              <a:t>Trình bày dàn ý bài văn tả một người mà em thường gặp (thầy giáo, cô giáo, chú công an, người hàng xóm…)</a:t>
            </a:r>
            <a:endParaRPr lang="vi-VN" altLang="en-VN" sz="3600" b="1" dirty="0">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CA4866FF-10C5-4D42-BDEB-0146B33BACCE}"/>
              </a:ext>
            </a:extLst>
          </p:cNvPr>
          <p:cNvPicPr>
            <a:picLocks noChangeAspect="1"/>
          </p:cNvPicPr>
          <p:nvPr/>
        </p:nvPicPr>
        <p:blipFill>
          <a:blip r:embed="rId16"/>
          <a:srcRect/>
          <a:stretch>
            <a:fillRect/>
          </a:stretch>
        </p:blipFill>
        <p:spPr>
          <a:xfrm>
            <a:off x="163455" y="-331884"/>
            <a:ext cx="8650511" cy="10641059"/>
          </a:xfrm>
          <a:prstGeom prst="rect">
            <a:avLst/>
          </a:prstGeom>
        </p:spPr>
      </p:pic>
      <p:pic>
        <p:nvPicPr>
          <p:cNvPr id="28" name="Picture 27">
            <a:extLst>
              <a:ext uri="{FF2B5EF4-FFF2-40B4-BE49-F238E27FC236}">
                <a16:creationId xmlns:a16="http://schemas.microsoft.com/office/drawing/2014/main" id="{AE92B1FD-F86E-4EA0-AF74-103815D67E14}"/>
              </a:ext>
            </a:extLst>
          </p:cNvPr>
          <p:cNvPicPr>
            <a:picLocks noChangeAspect="1"/>
          </p:cNvPicPr>
          <p:nvPr/>
        </p:nvPicPr>
        <p:blipFill>
          <a:blip r:embed="rId17"/>
          <a:srcRect l="56741" b="10936"/>
          <a:stretch>
            <a:fillRect/>
          </a:stretch>
        </p:blipFill>
        <p:spPr>
          <a:xfrm>
            <a:off x="12435467" y="1828828"/>
            <a:ext cx="6198743" cy="8482989"/>
          </a:xfrm>
          <a:prstGeom prst="rect">
            <a:avLst/>
          </a:prstGeom>
        </p:spPr>
      </p:pic>
      <p:pic>
        <p:nvPicPr>
          <p:cNvPr id="29" name="Picture 28">
            <a:extLst>
              <a:ext uri="{FF2B5EF4-FFF2-40B4-BE49-F238E27FC236}">
                <a16:creationId xmlns:a16="http://schemas.microsoft.com/office/drawing/2014/main" id="{E9092764-AC7F-4B0B-AC19-4A84715A014F}"/>
              </a:ext>
            </a:extLst>
          </p:cNvPr>
          <p:cNvPicPr>
            <a:picLocks noChangeAspect="1"/>
          </p:cNvPicPr>
          <p:nvPr/>
        </p:nvPicPr>
        <p:blipFill>
          <a:blip r:embed="rId18"/>
          <a:srcRect/>
          <a:stretch>
            <a:fillRect/>
          </a:stretch>
        </p:blipFill>
        <p:spPr>
          <a:xfrm>
            <a:off x="5198474" y="4009744"/>
            <a:ext cx="9421772" cy="6277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B88660-C842-460A-8B56-41D596CF08CF}"/>
              </a:ext>
            </a:extLst>
          </p:cNvPr>
          <p:cNvGrpSpPr/>
          <p:nvPr/>
        </p:nvGrpSpPr>
        <p:grpSpPr>
          <a:xfrm>
            <a:off x="4463814" y="1019354"/>
            <a:ext cx="2926080" cy="1335024"/>
            <a:chOff x="4463814" y="1019354"/>
            <a:chExt cx="2926080" cy="1335024"/>
          </a:xfrm>
        </p:grpSpPr>
        <p:pic>
          <p:nvPicPr>
            <p:cNvPr id="4" name="Picture 5">
              <a:extLst>
                <a:ext uri="{FF2B5EF4-FFF2-40B4-BE49-F238E27FC236}">
                  <a16:creationId xmlns:a16="http://schemas.microsoft.com/office/drawing/2014/main" id="{80A0FDB5-E928-4E82-8B84-55CA98A7A1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63814" y="1019354"/>
              <a:ext cx="2926080" cy="1335024"/>
            </a:xfrm>
            <a:prstGeom prst="rect">
              <a:avLst/>
            </a:prstGeom>
          </p:spPr>
        </p:pic>
        <p:sp>
          <p:nvSpPr>
            <p:cNvPr id="7" name="TextBox 13">
              <a:extLst>
                <a:ext uri="{FF2B5EF4-FFF2-40B4-BE49-F238E27FC236}">
                  <a16:creationId xmlns:a16="http://schemas.microsoft.com/office/drawing/2014/main" id="{150BC8EE-634E-4ED9-857B-98A59EA95523}"/>
                </a:ext>
              </a:extLst>
            </p:cNvPr>
            <p:cNvSpPr txBox="1"/>
            <p:nvPr/>
          </p:nvSpPr>
          <p:spPr>
            <a:xfrm>
              <a:off x="5072741" y="1558808"/>
              <a:ext cx="2240133" cy="287836"/>
            </a:xfrm>
            <a:prstGeom prst="rect">
              <a:avLst/>
            </a:prstGeom>
          </p:spPr>
          <p:txBody>
            <a:bodyPr lIns="0" tIns="0" rIns="0" bIns="0" rtlCol="0" anchor="t">
              <a:spAutoFit/>
            </a:bodyPr>
            <a:lstStyle/>
            <a:p>
              <a:pPr>
                <a:lnSpc>
                  <a:spcPts val="1877"/>
                </a:lnSpc>
                <a:spcBef>
                  <a:spcPct val="0"/>
                </a:spcBef>
              </a:pPr>
              <a:r>
                <a:rPr lang="en-US" sz="3600" b="1">
                  <a:solidFill>
                    <a:srgbClr val="443C37"/>
                  </a:solidFill>
                  <a:latin typeface="Glacial Indifference"/>
                </a:rPr>
                <a:t>Mở bài</a:t>
              </a:r>
            </a:p>
          </p:txBody>
        </p:sp>
      </p:grpSp>
      <p:grpSp>
        <p:nvGrpSpPr>
          <p:cNvPr id="10" name="Group 9">
            <a:extLst>
              <a:ext uri="{FF2B5EF4-FFF2-40B4-BE49-F238E27FC236}">
                <a16:creationId xmlns:a16="http://schemas.microsoft.com/office/drawing/2014/main" id="{2F14D467-DA2F-48BF-994A-C0210722B90E}"/>
              </a:ext>
            </a:extLst>
          </p:cNvPr>
          <p:cNvGrpSpPr/>
          <p:nvPr/>
        </p:nvGrpSpPr>
        <p:grpSpPr>
          <a:xfrm>
            <a:off x="7162800" y="3848564"/>
            <a:ext cx="2926080" cy="1335024"/>
            <a:chOff x="7162800" y="3848564"/>
            <a:chExt cx="2926080" cy="1335024"/>
          </a:xfrm>
        </p:grpSpPr>
        <p:pic>
          <p:nvPicPr>
            <p:cNvPr id="3" name="Picture 4">
              <a:extLst>
                <a:ext uri="{FF2B5EF4-FFF2-40B4-BE49-F238E27FC236}">
                  <a16:creationId xmlns:a16="http://schemas.microsoft.com/office/drawing/2014/main" id="{06752145-3209-44D5-9A2D-E5EB24755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162800" y="3848564"/>
              <a:ext cx="2926080" cy="1335024"/>
            </a:xfrm>
            <a:prstGeom prst="rect">
              <a:avLst/>
            </a:prstGeom>
          </p:spPr>
        </p:pic>
        <p:sp>
          <p:nvSpPr>
            <p:cNvPr id="8" name="TextBox 14">
              <a:extLst>
                <a:ext uri="{FF2B5EF4-FFF2-40B4-BE49-F238E27FC236}">
                  <a16:creationId xmlns:a16="http://schemas.microsoft.com/office/drawing/2014/main" id="{FE507FE2-0928-4B10-961F-8311CD89A952}"/>
                </a:ext>
              </a:extLst>
            </p:cNvPr>
            <p:cNvSpPr txBox="1"/>
            <p:nvPr/>
          </p:nvSpPr>
          <p:spPr>
            <a:xfrm>
              <a:off x="7389894" y="4388017"/>
              <a:ext cx="2087795" cy="298159"/>
            </a:xfrm>
            <a:prstGeom prst="rect">
              <a:avLst/>
            </a:prstGeom>
          </p:spPr>
          <p:txBody>
            <a:bodyPr lIns="0" tIns="0" rIns="0" bIns="0" rtlCol="0" anchor="t">
              <a:spAutoFit/>
            </a:bodyPr>
            <a:lstStyle/>
            <a:p>
              <a:pPr algn="r">
                <a:lnSpc>
                  <a:spcPts val="1877"/>
                </a:lnSpc>
                <a:spcBef>
                  <a:spcPct val="0"/>
                </a:spcBef>
              </a:pPr>
              <a:r>
                <a:rPr lang="en-US" sz="3600" b="1">
                  <a:solidFill>
                    <a:srgbClr val="443C37"/>
                  </a:solidFill>
                  <a:latin typeface="Glacial Indifference"/>
                </a:rPr>
                <a:t>Thân bài</a:t>
              </a:r>
            </a:p>
          </p:txBody>
        </p:sp>
      </p:grpSp>
      <p:grpSp>
        <p:nvGrpSpPr>
          <p:cNvPr id="12" name="Group 11">
            <a:extLst>
              <a:ext uri="{FF2B5EF4-FFF2-40B4-BE49-F238E27FC236}">
                <a16:creationId xmlns:a16="http://schemas.microsoft.com/office/drawing/2014/main" id="{6EB16A80-1EA6-4B75-B153-3199F14416AB}"/>
              </a:ext>
            </a:extLst>
          </p:cNvPr>
          <p:cNvGrpSpPr/>
          <p:nvPr/>
        </p:nvGrpSpPr>
        <p:grpSpPr>
          <a:xfrm>
            <a:off x="3505200" y="5981700"/>
            <a:ext cx="3093943" cy="1335024"/>
            <a:chOff x="3505200" y="5981700"/>
            <a:chExt cx="3093943" cy="1335024"/>
          </a:xfrm>
        </p:grpSpPr>
        <p:pic>
          <p:nvPicPr>
            <p:cNvPr id="2" name="Picture 3">
              <a:extLst>
                <a:ext uri="{FF2B5EF4-FFF2-40B4-BE49-F238E27FC236}">
                  <a16:creationId xmlns:a16="http://schemas.microsoft.com/office/drawing/2014/main" id="{8C364C71-7CAF-4978-A815-F528538861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5200" y="5981700"/>
              <a:ext cx="2926080" cy="1335024"/>
            </a:xfrm>
            <a:prstGeom prst="rect">
              <a:avLst/>
            </a:prstGeom>
          </p:spPr>
        </p:pic>
        <p:pic>
          <p:nvPicPr>
            <p:cNvPr id="5" name="Picture 9">
              <a:extLst>
                <a:ext uri="{FF2B5EF4-FFF2-40B4-BE49-F238E27FC236}">
                  <a16:creationId xmlns:a16="http://schemas.microsoft.com/office/drawing/2014/main" id="{EB3BEE4B-D615-4007-8C1C-E7ADBF753D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9406" y="6944029"/>
              <a:ext cx="279737" cy="256309"/>
            </a:xfrm>
            <a:prstGeom prst="rect">
              <a:avLst/>
            </a:prstGeom>
          </p:spPr>
        </p:pic>
        <p:sp>
          <p:nvSpPr>
            <p:cNvPr id="9" name="TextBox 15">
              <a:extLst>
                <a:ext uri="{FF2B5EF4-FFF2-40B4-BE49-F238E27FC236}">
                  <a16:creationId xmlns:a16="http://schemas.microsoft.com/office/drawing/2014/main" id="{E7108D7A-CC50-4387-A505-F5FF68CDC72F}"/>
                </a:ext>
              </a:extLst>
            </p:cNvPr>
            <p:cNvSpPr txBox="1"/>
            <p:nvPr/>
          </p:nvSpPr>
          <p:spPr>
            <a:xfrm>
              <a:off x="4114127" y="6510273"/>
              <a:ext cx="2079163" cy="287836"/>
            </a:xfrm>
            <a:prstGeom prst="rect">
              <a:avLst/>
            </a:prstGeom>
          </p:spPr>
          <p:txBody>
            <a:bodyPr lIns="0" tIns="0" rIns="0" bIns="0" rtlCol="0" anchor="t">
              <a:spAutoFit/>
            </a:bodyPr>
            <a:lstStyle/>
            <a:p>
              <a:pPr>
                <a:lnSpc>
                  <a:spcPts val="1877"/>
                </a:lnSpc>
                <a:spcBef>
                  <a:spcPct val="0"/>
                </a:spcBef>
              </a:pPr>
              <a:r>
                <a:rPr lang="en-US" sz="3600" b="1">
                  <a:solidFill>
                    <a:srgbClr val="443C37"/>
                  </a:solidFill>
                  <a:latin typeface="Glacial Indifference"/>
                </a:rPr>
                <a:t>Kết bài</a:t>
              </a:r>
            </a:p>
          </p:txBody>
        </p:sp>
      </p:grpSp>
      <p:sp>
        <p:nvSpPr>
          <p:cNvPr id="11" name="TextBox 10">
            <a:extLst>
              <a:ext uri="{FF2B5EF4-FFF2-40B4-BE49-F238E27FC236}">
                <a16:creationId xmlns:a16="http://schemas.microsoft.com/office/drawing/2014/main" id="{45E28C1C-789E-439C-A9AB-508850ADCE00}"/>
              </a:ext>
            </a:extLst>
          </p:cNvPr>
          <p:cNvSpPr txBox="1"/>
          <p:nvPr/>
        </p:nvSpPr>
        <p:spPr>
          <a:xfrm>
            <a:off x="1667904" y="2519178"/>
            <a:ext cx="4964718" cy="3108543"/>
          </a:xfrm>
          <a:prstGeom prst="rect">
            <a:avLst/>
          </a:prstGeom>
          <a:solidFill>
            <a:schemeClr val="accent3">
              <a:lumMod val="20000"/>
              <a:lumOff val="80000"/>
            </a:schemeClr>
          </a:solidFill>
        </p:spPr>
        <p:txBody>
          <a:bodyPr wrap="square">
            <a:spAutoFit/>
          </a:bodyPr>
          <a:lstStyle/>
          <a:p>
            <a:r>
              <a:rPr lang="vi-VN" sz="2800" b="0" i="0">
                <a:effectLst/>
                <a:latin typeface="Arial" panose="020B0604020202020204" pitchFamily="34" charset="0"/>
              </a:rPr>
              <a:t>Giới thiệu về một người mà em thường gặp </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thầy cô giáo</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bạn bè</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bác hàng xóm</a:t>
            </a:r>
            <a:endParaRPr lang="en-US" sz="2800">
              <a:latin typeface="Arial" panose="020B0604020202020204" pitchFamily="34" charset="0"/>
            </a:endParaRPr>
          </a:p>
          <a:p>
            <a:pPr marL="457200" indent="-457200">
              <a:buFont typeface="Wingdings" panose="05000000000000000000" pitchFamily="2" charset="2"/>
              <a:buChar char="ü"/>
            </a:pPr>
            <a:r>
              <a:rPr lang="en-US" sz="2800" b="0" i="0">
                <a:effectLst/>
                <a:latin typeface="Arial" panose="020B0604020202020204" pitchFamily="34" charset="0"/>
              </a:rPr>
              <a:t>	</a:t>
            </a:r>
            <a:r>
              <a:rPr lang="vi-VN" sz="2800" b="0" i="0">
                <a:effectLst/>
                <a:latin typeface="Arial" panose="020B0604020202020204" pitchFamily="34" charset="0"/>
              </a:rPr>
              <a:t>chú bảo vệ</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bác lao công…</a:t>
            </a:r>
            <a:endParaRPr lang="en-US" sz="2800"/>
          </a:p>
        </p:txBody>
      </p:sp>
      <p:sp>
        <p:nvSpPr>
          <p:cNvPr id="13" name="TextBox 12">
            <a:extLst>
              <a:ext uri="{FF2B5EF4-FFF2-40B4-BE49-F238E27FC236}">
                <a16:creationId xmlns:a16="http://schemas.microsoft.com/office/drawing/2014/main" id="{E7B478F6-AED0-45D5-B1B6-E1F8C4CB96D0}"/>
              </a:ext>
            </a:extLst>
          </p:cNvPr>
          <p:cNvSpPr txBox="1"/>
          <p:nvPr/>
        </p:nvSpPr>
        <p:spPr>
          <a:xfrm>
            <a:off x="2898339" y="7382470"/>
            <a:ext cx="3301009" cy="1384995"/>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ü"/>
            </a:pPr>
            <a:r>
              <a:rPr lang="en-US" sz="2800">
                <a:latin typeface="Arial" panose="020B0604020202020204" pitchFamily="34" charset="0"/>
              </a:rPr>
              <a:t>	</a:t>
            </a:r>
            <a:r>
              <a:rPr lang="en-US" sz="2800" b="0" i="0">
                <a:effectLst/>
                <a:latin typeface="Arial" panose="020B0604020202020204" pitchFamily="34" charset="0"/>
              </a:rPr>
              <a:t>Cảm nghĩ</a:t>
            </a:r>
            <a:endParaRPr lang="en-US" sz="2800">
              <a:latin typeface="Arial" panose="020B0604020202020204" pitchFamily="34" charset="0"/>
            </a:endParaRPr>
          </a:p>
          <a:p>
            <a:pPr marL="457200" indent="-457200">
              <a:buFont typeface="Wingdings" panose="05000000000000000000" pitchFamily="2" charset="2"/>
              <a:buChar char="ü"/>
            </a:pPr>
            <a:r>
              <a:rPr lang="en-US" sz="2800" b="0" i="0">
                <a:effectLst/>
                <a:latin typeface="Arial" panose="020B0604020202020204" pitchFamily="34" charset="0"/>
              </a:rPr>
              <a:t>	Mong muốn</a:t>
            </a:r>
          </a:p>
          <a:p>
            <a:pPr marL="457200" indent="-457200">
              <a:buFont typeface="Wingdings" panose="05000000000000000000" pitchFamily="2" charset="2"/>
              <a:buChar char="ü"/>
            </a:pPr>
            <a:r>
              <a:rPr lang="en-US" sz="2800">
                <a:latin typeface="Arial" panose="020B0604020202020204" pitchFamily="34" charset="0"/>
              </a:rPr>
              <a:t>	</a:t>
            </a:r>
            <a:r>
              <a:rPr lang="en-US" sz="2800" b="0" i="0">
                <a:effectLst/>
                <a:latin typeface="Arial" panose="020B0604020202020204" pitchFamily="34" charset="0"/>
              </a:rPr>
              <a:t>Lời hứa</a:t>
            </a:r>
            <a:endParaRPr lang="en-US" sz="2800"/>
          </a:p>
        </p:txBody>
      </p:sp>
      <p:sp>
        <p:nvSpPr>
          <p:cNvPr id="15" name="TextBox 14">
            <a:extLst>
              <a:ext uri="{FF2B5EF4-FFF2-40B4-BE49-F238E27FC236}">
                <a16:creationId xmlns:a16="http://schemas.microsoft.com/office/drawing/2014/main" id="{C61433B1-06DC-4C61-8306-615E39B58362}"/>
              </a:ext>
            </a:extLst>
          </p:cNvPr>
          <p:cNvSpPr txBox="1"/>
          <p:nvPr/>
        </p:nvSpPr>
        <p:spPr>
          <a:xfrm>
            <a:off x="7457925" y="5874856"/>
            <a:ext cx="8047731" cy="3539430"/>
          </a:xfrm>
          <a:prstGeom prst="rect">
            <a:avLst/>
          </a:prstGeom>
          <a:solidFill>
            <a:srgbClr val="FFFF00"/>
          </a:solidFill>
        </p:spPr>
        <p:txBody>
          <a:bodyPr wrap="square">
            <a:spAutoFit/>
          </a:bodyPr>
          <a:lstStyle/>
          <a:p>
            <a:pPr algn="just"/>
            <a:r>
              <a:rPr lang="vi-VN" sz="2800" b="1" i="0">
                <a:effectLst/>
                <a:latin typeface="Arial" panose="020B0604020202020204" pitchFamily="34" charset="0"/>
              </a:rPr>
              <a:t>Tả hoạt động, tính cách:</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Tính cách người đó như thế nào? Nét tính cách đó được thể hiện qua những hành động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Khi gặp em người đó thường có hành động gì?</a:t>
            </a:r>
            <a:r>
              <a:rPr lang="en-US" sz="2800" b="0" i="0">
                <a:effectLst/>
                <a:latin typeface="Arial" panose="020B0604020202020204" pitchFamily="34" charset="0"/>
              </a:rPr>
              <a:t> </a:t>
            </a:r>
            <a:r>
              <a:rPr lang="vi-VN" sz="2800" b="0" i="0">
                <a:effectLst/>
                <a:latin typeface="Arial" panose="020B0604020202020204" pitchFamily="34" charset="0"/>
              </a:rPr>
              <a:t>Em có thích hành động đó không?</a:t>
            </a:r>
            <a:r>
              <a:rPr lang="en-US" sz="2800" b="0" i="0">
                <a:effectLst/>
                <a:latin typeface="Arial" panose="020B0604020202020204" pitchFamily="34" charset="0"/>
              </a:rPr>
              <a:t> </a:t>
            </a:r>
            <a:r>
              <a:rPr lang="vi-VN" sz="2800" b="0" i="0">
                <a:effectLst/>
                <a:latin typeface="Arial" panose="020B0604020202020204" pitchFamily="34" charset="0"/>
              </a:rPr>
              <a:t>Người đó đối xử với mọi người như thế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Mọi người xung quanh nhận xét như thế nào về người đó?</a:t>
            </a:r>
          </a:p>
        </p:txBody>
      </p:sp>
      <p:sp>
        <p:nvSpPr>
          <p:cNvPr id="16" name="TextBox 15">
            <a:extLst>
              <a:ext uri="{FF2B5EF4-FFF2-40B4-BE49-F238E27FC236}">
                <a16:creationId xmlns:a16="http://schemas.microsoft.com/office/drawing/2014/main" id="{747C48EC-3CEC-40DD-B3C8-9F84074F31EE}"/>
              </a:ext>
            </a:extLst>
          </p:cNvPr>
          <p:cNvSpPr txBox="1"/>
          <p:nvPr/>
        </p:nvSpPr>
        <p:spPr>
          <a:xfrm>
            <a:off x="10619058" y="566778"/>
            <a:ext cx="7315087" cy="4832092"/>
          </a:xfrm>
          <a:prstGeom prst="rect">
            <a:avLst/>
          </a:prstGeom>
          <a:solidFill>
            <a:schemeClr val="accent6">
              <a:lumMod val="40000"/>
              <a:lumOff val="60000"/>
            </a:schemeClr>
          </a:solidFill>
        </p:spPr>
        <p:txBody>
          <a:bodyPr wrap="square">
            <a:spAutoFit/>
          </a:bodyPr>
          <a:lstStyle/>
          <a:p>
            <a:pPr algn="just"/>
            <a:r>
              <a:rPr lang="vi-VN" sz="2800" b="1" i="0">
                <a:effectLst/>
                <a:latin typeface="Arial" panose="020B0604020202020204" pitchFamily="34" charset="0"/>
              </a:rPr>
              <a:t>Miêu tả ngoại hình:</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Tuổi tác, nghề nghiệp, tên của người đó</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Chiều cao, cân nặng, vóc dáng như thế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Miêu tả một số bộ phận tiêu biểu (khuôn mặt, đôi mắt, cái mũi, nụ cười, bàn tay…)</a:t>
            </a:r>
            <a:endParaRPr lang="en-US" sz="2800" b="0" i="0">
              <a:effectLst/>
              <a:latin typeface="Arial" panose="020B0604020202020204" pitchFamily="34" charset="0"/>
            </a:endParaRPr>
          </a:p>
          <a:p>
            <a:pPr algn="just">
              <a:buFont typeface="Arial" panose="020B0604020202020204" pitchFamily="34" charset="0"/>
              <a:buChar char="•"/>
            </a:pPr>
            <a:r>
              <a:rPr lang="en-US" sz="2800">
                <a:latin typeface="Arial" panose="020B0604020202020204" pitchFamily="34" charset="0"/>
              </a:rPr>
              <a:t> T</a:t>
            </a:r>
            <a:r>
              <a:rPr lang="vi-VN" sz="2800" b="0" i="0">
                <a:effectLst/>
                <a:latin typeface="Arial" panose="020B0604020202020204" pitchFamily="34" charset="0"/>
              </a:rPr>
              <a:t>rang phục của người đó có gì đặc biệt?</a:t>
            </a:r>
            <a:br>
              <a:rPr lang="vi-VN" sz="2800" b="0" i="0">
                <a:effectLst/>
                <a:latin typeface="Arial" panose="020B0604020202020204" pitchFamily="34" charset="0"/>
              </a:rPr>
            </a:br>
            <a:r>
              <a:rPr lang="vi-VN" sz="2800" b="0" i="0">
                <a:effectLst/>
                <a:latin typeface="Arial" panose="020B0604020202020204" pitchFamily="34" charset="0"/>
              </a:rPr>
              <a:t>Người đó thường để kiểu tóc gì? (màu sắc, kiểu dáng)</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Người đó thường mang theo đồ dùng gì? (cặp, balo, chổi, chùm chìa khóa…)</a:t>
            </a:r>
          </a:p>
        </p:txBody>
      </p:sp>
      <p:pic>
        <p:nvPicPr>
          <p:cNvPr id="17" name="Picture 4">
            <a:extLst>
              <a:ext uri="{FF2B5EF4-FFF2-40B4-BE49-F238E27FC236}">
                <a16:creationId xmlns:a16="http://schemas.microsoft.com/office/drawing/2014/main" id="{F3450904-407A-431C-BA1F-3CBD15A9A6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302" y="6845600"/>
            <a:ext cx="2789037" cy="3439396"/>
          </a:xfrm>
          <a:prstGeom prst="rect">
            <a:avLst/>
          </a:prstGeom>
        </p:spPr>
      </p:pic>
      <p:pic>
        <p:nvPicPr>
          <p:cNvPr id="19" name="Graphic 18" descr="A collection of circles in various sizes and patterns">
            <a:extLst>
              <a:ext uri="{FF2B5EF4-FFF2-40B4-BE49-F238E27FC236}">
                <a16:creationId xmlns:a16="http://schemas.microsoft.com/office/drawing/2014/main" id="{08FFCBE4-B726-4094-BB23-0C42DB4F59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38" y="85308"/>
            <a:ext cx="2902101" cy="2902101"/>
          </a:xfrm>
          <a:prstGeom prst="rect">
            <a:avLst/>
          </a:prstGeom>
        </p:spPr>
      </p:pic>
      <p:pic>
        <p:nvPicPr>
          <p:cNvPr id="21" name="Graphic 20" descr="A collection of circles in various sizes">
            <a:extLst>
              <a:ext uri="{FF2B5EF4-FFF2-40B4-BE49-F238E27FC236}">
                <a16:creationId xmlns:a16="http://schemas.microsoft.com/office/drawing/2014/main" id="{AA845030-DB2F-47EC-8D14-D9F1C56F36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782800" y="6761773"/>
            <a:ext cx="4572000" cy="4572000"/>
          </a:xfrm>
          <a:prstGeom prst="rect">
            <a:avLst/>
          </a:prstGeom>
        </p:spPr>
      </p:pic>
    </p:spTree>
    <p:extLst>
      <p:ext uri="{BB962C8B-B14F-4D97-AF65-F5344CB8AC3E}">
        <p14:creationId xmlns:p14="http://schemas.microsoft.com/office/powerpoint/2010/main" val="795010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6" name="Group 6"/>
          <p:cNvGrpSpPr/>
          <p:nvPr/>
        </p:nvGrpSpPr>
        <p:grpSpPr>
          <a:xfrm>
            <a:off x="1982750" y="2264788"/>
            <a:ext cx="10093031" cy="5544473"/>
            <a:chOff x="0" y="0"/>
            <a:chExt cx="4331604" cy="2394552"/>
          </a:xfrm>
          <a:solidFill>
            <a:schemeClr val="accent6">
              <a:lumMod val="40000"/>
              <a:lumOff val="60000"/>
            </a:schemeClr>
          </a:solidFill>
        </p:grpSpPr>
        <p:sp>
          <p:nvSpPr>
            <p:cNvPr id="7" name="Freeform 7"/>
            <p:cNvSpPr/>
            <p:nvPr/>
          </p:nvSpPr>
          <p:spPr>
            <a:xfrm>
              <a:off x="0" y="0"/>
              <a:ext cx="4331604" cy="2394552"/>
            </a:xfrm>
            <a:custGeom>
              <a:avLst/>
              <a:gdLst/>
              <a:ahLst/>
              <a:cxnLst/>
              <a:rect l="l" t="t" r="r" b="b"/>
              <a:pathLst>
                <a:path w="4331604" h="2394552">
                  <a:moveTo>
                    <a:pt x="4207144" y="2394552"/>
                  </a:moveTo>
                  <a:lnTo>
                    <a:pt x="124460" y="2394552"/>
                  </a:lnTo>
                  <a:cubicBezTo>
                    <a:pt x="55880" y="2394552"/>
                    <a:pt x="0" y="2338672"/>
                    <a:pt x="0" y="2270092"/>
                  </a:cubicBezTo>
                  <a:lnTo>
                    <a:pt x="0" y="124460"/>
                  </a:lnTo>
                  <a:cubicBezTo>
                    <a:pt x="0" y="55880"/>
                    <a:pt x="55880" y="0"/>
                    <a:pt x="124460" y="0"/>
                  </a:cubicBezTo>
                  <a:lnTo>
                    <a:pt x="4207144" y="0"/>
                  </a:lnTo>
                  <a:cubicBezTo>
                    <a:pt x="4275724" y="0"/>
                    <a:pt x="4331604" y="55880"/>
                    <a:pt x="4331604" y="124460"/>
                  </a:cubicBezTo>
                  <a:lnTo>
                    <a:pt x="4331604" y="2270092"/>
                  </a:lnTo>
                  <a:cubicBezTo>
                    <a:pt x="4331604" y="2338672"/>
                    <a:pt x="4275724" y="2394552"/>
                    <a:pt x="4207144" y="2394552"/>
                  </a:cubicBezTo>
                  <a:close/>
                </a:path>
              </a:pathLst>
            </a:custGeom>
            <a:grp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035"/>
          <a:stretch>
            <a:fillRect/>
          </a:stretch>
        </p:blipFill>
        <p:spPr>
          <a:xfrm>
            <a:off x="2014344" y="2011158"/>
            <a:ext cx="15468365" cy="82636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6480674"/>
            <a:ext cx="3965499" cy="471063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487435" y="4620494"/>
            <a:ext cx="1712507" cy="342501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401" y="566501"/>
            <a:ext cx="2120301" cy="120857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63556"/>
          <a:stretch>
            <a:fillRect/>
          </a:stretch>
        </p:blipFill>
        <p:spPr>
          <a:xfrm rot="-10800000">
            <a:off x="3275788" y="9137849"/>
            <a:ext cx="3503570" cy="11491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09" y="7153195"/>
            <a:ext cx="1842196" cy="1784627"/>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728978" y="566501"/>
            <a:ext cx="1230953" cy="1208572"/>
          </a:xfrm>
          <a:prstGeom prst="rect">
            <a:avLst/>
          </a:prstGeom>
        </p:spPr>
      </p:pic>
      <p:grpSp>
        <p:nvGrpSpPr>
          <p:cNvPr id="22" name="Group 21">
            <a:extLst>
              <a:ext uri="{FF2B5EF4-FFF2-40B4-BE49-F238E27FC236}">
                <a16:creationId xmlns:a16="http://schemas.microsoft.com/office/drawing/2014/main" id="{D7936803-889D-40A2-BACE-2624221BD6E7}"/>
              </a:ext>
            </a:extLst>
          </p:cNvPr>
          <p:cNvGrpSpPr/>
          <p:nvPr/>
        </p:nvGrpSpPr>
        <p:grpSpPr>
          <a:xfrm>
            <a:off x="12126192" y="2857500"/>
            <a:ext cx="5857008" cy="7380233"/>
            <a:chOff x="78587" y="92953"/>
            <a:chExt cx="1240739" cy="1640544"/>
          </a:xfrm>
        </p:grpSpPr>
        <p:pic>
          <p:nvPicPr>
            <p:cNvPr id="20" name="Picture 3">
              <a:extLst>
                <a:ext uri="{FF2B5EF4-FFF2-40B4-BE49-F238E27FC236}">
                  <a16:creationId xmlns:a16="http://schemas.microsoft.com/office/drawing/2014/main" id="{4AC52A5F-F2EC-48B2-8DA8-9C43D634C2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587" y="317716"/>
              <a:ext cx="1240739" cy="1415781"/>
            </a:xfrm>
            <a:prstGeom prst="rect">
              <a:avLst/>
            </a:prstGeom>
          </p:spPr>
        </p:pic>
        <p:pic>
          <p:nvPicPr>
            <p:cNvPr id="21" name="Picture 4">
              <a:extLst>
                <a:ext uri="{FF2B5EF4-FFF2-40B4-BE49-F238E27FC236}">
                  <a16:creationId xmlns:a16="http://schemas.microsoft.com/office/drawing/2014/main" id="{43161E6D-5678-4B45-AF0E-62BD068C7A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80039">
              <a:off x="401663" y="92953"/>
              <a:ext cx="673639" cy="576880"/>
            </a:xfrm>
            <a:prstGeom prst="rect">
              <a:avLst/>
            </a:prstGeom>
          </p:spPr>
        </p:pic>
      </p:grpSp>
      <p:sp>
        <p:nvSpPr>
          <p:cNvPr id="24" name="TextBox 23">
            <a:extLst>
              <a:ext uri="{FF2B5EF4-FFF2-40B4-BE49-F238E27FC236}">
                <a16:creationId xmlns:a16="http://schemas.microsoft.com/office/drawing/2014/main" id="{E6327EBA-6D5B-4F12-994D-C718E414B536}"/>
              </a:ext>
            </a:extLst>
          </p:cNvPr>
          <p:cNvSpPr txBox="1"/>
          <p:nvPr/>
        </p:nvSpPr>
        <p:spPr>
          <a:xfrm>
            <a:off x="2551592" y="3284225"/>
            <a:ext cx="9023469" cy="4770537"/>
          </a:xfrm>
          <a:prstGeom prst="rect">
            <a:avLst/>
          </a:prstGeom>
          <a:noFill/>
        </p:spPr>
        <p:txBody>
          <a:bodyPr wrap="square">
            <a:spAutoFit/>
          </a:bodyPr>
          <a:lstStyle/>
          <a:p>
            <a:pPr algn="ctr"/>
            <a:r>
              <a:rPr lang="vi-VN" sz="5400" b="1" i="0">
                <a:solidFill>
                  <a:srgbClr val="000000"/>
                </a:solidFill>
                <a:effectLst/>
                <a:latin typeface="OpenSans"/>
              </a:rPr>
              <a:t>Dựa vào dàn ý mà em đã lập trong bài trước, hãy viết đoạn văn tả ngoại hình của một người mà em thường gặp.</a:t>
            </a:r>
            <a:br>
              <a:rPr lang="vi-VN" sz="4400" b="1" i="0">
                <a:solidFill>
                  <a:srgbClr val="000000"/>
                </a:solidFill>
                <a:effectLst/>
                <a:latin typeface="OpenSans"/>
              </a:rPr>
            </a:br>
            <a:br>
              <a:rPr lang="vi-VN" sz="4400" b="1" i="0">
                <a:solidFill>
                  <a:srgbClr val="000000"/>
                </a:solidFill>
                <a:effectLst/>
                <a:latin typeface="OpenSans"/>
              </a:rPr>
            </a:br>
            <a:endParaRPr lang="en-US" sz="4400" b="1">
              <a:latin typeface="UVN Bai Sau Nang" panose="04030905020802020C03" pitchFamily="82"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grpSp>
        <p:nvGrpSpPr>
          <p:cNvPr id="10" name="Group 10"/>
          <p:cNvGrpSpPr>
            <a:grpSpLocks noChangeAspect="1"/>
          </p:cNvGrpSpPr>
          <p:nvPr/>
        </p:nvGrpSpPr>
        <p:grpSpPr>
          <a:xfrm>
            <a:off x="816320" y="1028700"/>
            <a:ext cx="6286500" cy="8334375"/>
            <a:chOff x="0" y="0"/>
            <a:chExt cx="1844040" cy="2444750"/>
          </a:xfrm>
        </p:grpSpPr>
        <p:sp>
          <p:nvSpPr>
            <p:cNvPr id="11" name="Freeform 11"/>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blipFill>
              <a:blip r:embed="rId8"/>
              <a:stretch>
                <a:fillRect l="-11769" t="-7978" b="-13035"/>
              </a:stretch>
            </a:blipFill>
          </p:spPr>
        </p:sp>
        <p:sp>
          <p:nvSpPr>
            <p:cNvPr id="12" name="Freeform 12"/>
            <p:cNvSpPr/>
            <p:nvPr/>
          </p:nvSpPr>
          <p:spPr>
            <a:xfrm>
              <a:off x="0" y="0"/>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9"/>
              <a:stretch>
                <a:fillRect l="-47" r="-47"/>
              </a:stretch>
            </a:blipFill>
          </p:spPr>
        </p:sp>
      </p:gr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8200"/>
          <a:stretch>
            <a:fillRect/>
          </a:stretch>
        </p:blipFill>
        <p:spPr>
          <a:xfrm rot="-5400000">
            <a:off x="-709555" y="5877856"/>
            <a:ext cx="2751405" cy="128269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44062">
            <a:off x="3389626" y="947387"/>
            <a:ext cx="1619293" cy="315026"/>
          </a:xfrm>
          <a:prstGeom prst="rect">
            <a:avLst/>
          </a:prstGeom>
        </p:spPr>
      </p:pic>
      <p:pic>
        <p:nvPicPr>
          <p:cNvPr id="21" name="Picture 2">
            <a:extLst>
              <a:ext uri="{FF2B5EF4-FFF2-40B4-BE49-F238E27FC236}">
                <a16:creationId xmlns:a16="http://schemas.microsoft.com/office/drawing/2014/main" id="{001AD23B-E10D-4A37-909F-CBC5BFCE8D8E}"/>
              </a:ext>
            </a:extLst>
          </p:cNvPr>
          <p:cNvPicPr>
            <a:picLocks noChangeAspect="1"/>
          </p:cNvPicPr>
          <p:nvPr/>
        </p:nvPicPr>
        <p:blipFill>
          <a:blip r:embed="rId14"/>
          <a:srcRect/>
          <a:stretch>
            <a:fillRect/>
          </a:stretch>
        </p:blipFill>
        <p:spPr>
          <a:xfrm>
            <a:off x="7143199" y="1104900"/>
            <a:ext cx="1814191" cy="3708737"/>
          </a:xfrm>
          <a:prstGeom prst="rect">
            <a:avLst/>
          </a:prstGeom>
        </p:spPr>
      </p:pic>
      <p:pic>
        <p:nvPicPr>
          <p:cNvPr id="23" name="Picture 4">
            <a:extLst>
              <a:ext uri="{FF2B5EF4-FFF2-40B4-BE49-F238E27FC236}">
                <a16:creationId xmlns:a16="http://schemas.microsoft.com/office/drawing/2014/main" id="{301F42D5-4133-4FFF-BD23-B688E9CAA5C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8297">
            <a:off x="15241833" y="2516490"/>
            <a:ext cx="2157088" cy="2165209"/>
          </a:xfrm>
          <a:prstGeom prst="rect">
            <a:avLst/>
          </a:prstGeom>
        </p:spPr>
      </p:pic>
      <p:grpSp>
        <p:nvGrpSpPr>
          <p:cNvPr id="32" name="Group 31">
            <a:extLst>
              <a:ext uri="{FF2B5EF4-FFF2-40B4-BE49-F238E27FC236}">
                <a16:creationId xmlns:a16="http://schemas.microsoft.com/office/drawing/2014/main" id="{63D20725-2830-4FB8-9C77-2D211A4D8FD5}"/>
              </a:ext>
            </a:extLst>
          </p:cNvPr>
          <p:cNvGrpSpPr/>
          <p:nvPr/>
        </p:nvGrpSpPr>
        <p:grpSpPr>
          <a:xfrm>
            <a:off x="8910067" y="1186342"/>
            <a:ext cx="7366712" cy="2789428"/>
            <a:chOff x="8910067" y="1186342"/>
            <a:chExt cx="7366712" cy="2789428"/>
          </a:xfrm>
        </p:grpSpPr>
        <p:pic>
          <p:nvPicPr>
            <p:cNvPr id="22" name="Picture 2">
              <a:extLst>
                <a:ext uri="{FF2B5EF4-FFF2-40B4-BE49-F238E27FC236}">
                  <a16:creationId xmlns:a16="http://schemas.microsoft.com/office/drawing/2014/main" id="{EF47A27F-E46B-4168-80C6-5D49B95565E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0067" y="1186342"/>
              <a:ext cx="7366712" cy="2789428"/>
            </a:xfrm>
            <a:prstGeom prst="rect">
              <a:avLst/>
            </a:prstGeom>
          </p:spPr>
        </p:pic>
        <p:sp>
          <p:nvSpPr>
            <p:cNvPr id="24" name="Rectangle 23">
              <a:extLst>
                <a:ext uri="{FF2B5EF4-FFF2-40B4-BE49-F238E27FC236}">
                  <a16:creationId xmlns:a16="http://schemas.microsoft.com/office/drawing/2014/main" id="{209A5EA8-B594-4C38-9ECB-3A4A1FBC7622}"/>
                </a:ext>
              </a:extLst>
            </p:cNvPr>
            <p:cNvSpPr/>
            <p:nvPr/>
          </p:nvSpPr>
          <p:spPr>
            <a:xfrm>
              <a:off x="9934932" y="2119391"/>
              <a:ext cx="5067477" cy="923330"/>
            </a:xfrm>
            <a:prstGeom prst="rect">
              <a:avLst/>
            </a:prstGeom>
            <a:noFill/>
          </p:spPr>
          <p:txBody>
            <a:bodyPr wrap="none" lIns="91440" tIns="45720" rIns="91440" bIns="45720">
              <a:spAutoFit/>
            </a:bodyPr>
            <a:lstStyle/>
            <a:p>
              <a:pPr algn="ctr"/>
              <a:r>
                <a:rPr lang="en-US" sz="5400" b="0" cap="none" spc="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câu mở đoạn</a:t>
              </a:r>
            </a:p>
          </p:txBody>
        </p:sp>
      </p:grpSp>
      <p:pic>
        <p:nvPicPr>
          <p:cNvPr id="26" name="Graphic 25" descr="Back with solid fill">
            <a:extLst>
              <a:ext uri="{FF2B5EF4-FFF2-40B4-BE49-F238E27FC236}">
                <a16:creationId xmlns:a16="http://schemas.microsoft.com/office/drawing/2014/main" id="{5BA4726D-1FD2-425A-A3F4-C361B34201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6200000">
            <a:off x="10952806" y="3234057"/>
            <a:ext cx="2416476" cy="2416476"/>
          </a:xfrm>
          <a:prstGeom prst="rect">
            <a:avLst/>
          </a:prstGeom>
          <a:effectLst>
            <a:innerShdw blurRad="63500" dist="50800" dir="18900000">
              <a:prstClr val="black">
                <a:alpha val="50000"/>
              </a:prstClr>
            </a:innerShdw>
          </a:effectLst>
          <a:scene3d>
            <a:camera prst="perspectiveHeroicExtremeLeftFacing"/>
            <a:lightRig rig="threePt" dir="t"/>
          </a:scene3d>
        </p:spPr>
      </p:pic>
      <p:grpSp>
        <p:nvGrpSpPr>
          <p:cNvPr id="31" name="Group 30">
            <a:extLst>
              <a:ext uri="{FF2B5EF4-FFF2-40B4-BE49-F238E27FC236}">
                <a16:creationId xmlns:a16="http://schemas.microsoft.com/office/drawing/2014/main" id="{7D6958BD-C555-4DBF-A066-F40EBE08C805}"/>
              </a:ext>
            </a:extLst>
          </p:cNvPr>
          <p:cNvGrpSpPr/>
          <p:nvPr/>
        </p:nvGrpSpPr>
        <p:grpSpPr>
          <a:xfrm>
            <a:off x="8575420" y="5431772"/>
            <a:ext cx="7073909" cy="2174860"/>
            <a:chOff x="8575420" y="5431772"/>
            <a:chExt cx="7073909" cy="2174860"/>
          </a:xfrm>
        </p:grpSpPr>
        <p:grpSp>
          <p:nvGrpSpPr>
            <p:cNvPr id="28" name="Group 4">
              <a:extLst>
                <a:ext uri="{FF2B5EF4-FFF2-40B4-BE49-F238E27FC236}">
                  <a16:creationId xmlns:a16="http://schemas.microsoft.com/office/drawing/2014/main" id="{5160093D-0F75-4903-909F-D3CD3E670AD8}"/>
                </a:ext>
              </a:extLst>
            </p:cNvPr>
            <p:cNvGrpSpPr/>
            <p:nvPr/>
          </p:nvGrpSpPr>
          <p:grpSpPr>
            <a:xfrm>
              <a:off x="8575420" y="5431772"/>
              <a:ext cx="7073909" cy="2174860"/>
              <a:chOff x="0" y="0"/>
              <a:chExt cx="1641485" cy="535262"/>
            </a:xfrm>
          </p:grpSpPr>
          <p:sp>
            <p:nvSpPr>
              <p:cNvPr id="29" name="Freeform 5">
                <a:extLst>
                  <a:ext uri="{FF2B5EF4-FFF2-40B4-BE49-F238E27FC236}">
                    <a16:creationId xmlns:a16="http://schemas.microsoft.com/office/drawing/2014/main" id="{DDF0FC7F-3FAB-40D7-A649-E534C1DE7F81}"/>
                  </a:ext>
                </a:extLst>
              </p:cNvPr>
              <p:cNvSpPr/>
              <p:nvPr/>
            </p:nvSpPr>
            <p:spPr>
              <a:xfrm>
                <a:off x="10160" y="16510"/>
                <a:ext cx="1618625" cy="507322"/>
              </a:xfrm>
              <a:custGeom>
                <a:avLst/>
                <a:gdLst/>
                <a:ahLst/>
                <a:cxnLst/>
                <a:rect l="l" t="t" r="r" b="b"/>
                <a:pathLst>
                  <a:path w="1618625" h="507322">
                    <a:moveTo>
                      <a:pt x="1618625" y="507322"/>
                    </a:moveTo>
                    <a:lnTo>
                      <a:pt x="0" y="499702"/>
                    </a:lnTo>
                    <a:lnTo>
                      <a:pt x="0" y="189179"/>
                    </a:lnTo>
                    <a:lnTo>
                      <a:pt x="17780" y="19050"/>
                    </a:lnTo>
                    <a:lnTo>
                      <a:pt x="804953" y="0"/>
                    </a:lnTo>
                    <a:lnTo>
                      <a:pt x="1599575" y="5080"/>
                    </a:lnTo>
                    <a:close/>
                  </a:path>
                </a:pathLst>
              </a:custGeom>
              <a:solidFill>
                <a:srgbClr val="FFFFFF"/>
              </a:solidFill>
            </p:spPr>
          </p:sp>
          <p:sp>
            <p:nvSpPr>
              <p:cNvPr id="30" name="Freeform 6">
                <a:extLst>
                  <a:ext uri="{FF2B5EF4-FFF2-40B4-BE49-F238E27FC236}">
                    <a16:creationId xmlns:a16="http://schemas.microsoft.com/office/drawing/2014/main" id="{C92205F9-5792-4787-9E73-EAA0F908FDCD}"/>
                  </a:ext>
                </a:extLst>
              </p:cNvPr>
              <p:cNvSpPr/>
              <p:nvPr/>
            </p:nvSpPr>
            <p:spPr>
              <a:xfrm>
                <a:off x="-3810" y="0"/>
                <a:ext cx="1647835" cy="533992"/>
              </a:xfrm>
              <a:custGeom>
                <a:avLst/>
                <a:gdLst/>
                <a:ahLst/>
                <a:cxnLst/>
                <a:rect l="l" t="t" r="r" b="b"/>
                <a:pathLst>
                  <a:path w="1647835" h="533992">
                    <a:moveTo>
                      <a:pt x="1613545" y="21590"/>
                    </a:moveTo>
                    <a:cubicBezTo>
                      <a:pt x="1614815" y="34290"/>
                      <a:pt x="1614815" y="44450"/>
                      <a:pt x="1616085" y="54610"/>
                    </a:cubicBezTo>
                    <a:cubicBezTo>
                      <a:pt x="1618625" y="70654"/>
                      <a:pt x="1619895" y="79787"/>
                      <a:pt x="1622435" y="88593"/>
                    </a:cubicBezTo>
                    <a:cubicBezTo>
                      <a:pt x="1622435" y="101314"/>
                      <a:pt x="1635135" y="352141"/>
                      <a:pt x="1641485" y="364862"/>
                    </a:cubicBezTo>
                    <a:cubicBezTo>
                      <a:pt x="1647835" y="384106"/>
                      <a:pt x="1644025" y="403676"/>
                      <a:pt x="1644025" y="422921"/>
                    </a:cubicBezTo>
                    <a:cubicBezTo>
                      <a:pt x="1644025" y="439882"/>
                      <a:pt x="1645295" y="455538"/>
                      <a:pt x="1646565" y="473032"/>
                    </a:cubicBezTo>
                    <a:cubicBezTo>
                      <a:pt x="1646565" y="494622"/>
                      <a:pt x="1646565" y="508592"/>
                      <a:pt x="1646565" y="532722"/>
                    </a:cubicBezTo>
                    <a:cubicBezTo>
                      <a:pt x="1623705" y="532722"/>
                      <a:pt x="1603385" y="533992"/>
                      <a:pt x="1583281" y="532722"/>
                    </a:cubicBezTo>
                    <a:cubicBezTo>
                      <a:pt x="1504168" y="527642"/>
                      <a:pt x="1423837" y="533992"/>
                      <a:pt x="1344723" y="528912"/>
                    </a:cubicBezTo>
                    <a:cubicBezTo>
                      <a:pt x="1297255" y="525102"/>
                      <a:pt x="1251004" y="527642"/>
                      <a:pt x="1203536" y="525102"/>
                    </a:cubicBezTo>
                    <a:cubicBezTo>
                      <a:pt x="1181628" y="523832"/>
                      <a:pt x="1159720" y="522562"/>
                      <a:pt x="1137811" y="521292"/>
                    </a:cubicBezTo>
                    <a:cubicBezTo>
                      <a:pt x="1124423" y="521292"/>
                      <a:pt x="1112252" y="522562"/>
                      <a:pt x="1098863" y="522562"/>
                    </a:cubicBezTo>
                    <a:cubicBezTo>
                      <a:pt x="1064783" y="521292"/>
                      <a:pt x="971064" y="522562"/>
                      <a:pt x="936985" y="521292"/>
                    </a:cubicBezTo>
                    <a:cubicBezTo>
                      <a:pt x="912642" y="520022"/>
                      <a:pt x="425790" y="528912"/>
                      <a:pt x="401447" y="527642"/>
                    </a:cubicBezTo>
                    <a:cubicBezTo>
                      <a:pt x="395362" y="527642"/>
                      <a:pt x="388059" y="528912"/>
                      <a:pt x="381973" y="528912"/>
                    </a:cubicBezTo>
                    <a:cubicBezTo>
                      <a:pt x="367368" y="528912"/>
                      <a:pt x="353979" y="530182"/>
                      <a:pt x="339374" y="530182"/>
                    </a:cubicBezTo>
                    <a:cubicBezTo>
                      <a:pt x="302860" y="530182"/>
                      <a:pt x="267563" y="528912"/>
                      <a:pt x="231049" y="527642"/>
                    </a:cubicBezTo>
                    <a:cubicBezTo>
                      <a:pt x="209141" y="526372"/>
                      <a:pt x="187232" y="525102"/>
                      <a:pt x="166541" y="523832"/>
                    </a:cubicBezTo>
                    <a:cubicBezTo>
                      <a:pt x="127593" y="522562"/>
                      <a:pt x="88645" y="521292"/>
                      <a:pt x="48260" y="521292"/>
                    </a:cubicBezTo>
                    <a:cubicBezTo>
                      <a:pt x="38100" y="521292"/>
                      <a:pt x="29210" y="521292"/>
                      <a:pt x="19050" y="520022"/>
                    </a:cubicBezTo>
                    <a:cubicBezTo>
                      <a:pt x="10160" y="518752"/>
                      <a:pt x="5080" y="512402"/>
                      <a:pt x="7620" y="503512"/>
                    </a:cubicBezTo>
                    <a:cubicBezTo>
                      <a:pt x="16510" y="471846"/>
                      <a:pt x="12700" y="463692"/>
                      <a:pt x="11430" y="455212"/>
                    </a:cubicBezTo>
                    <a:cubicBezTo>
                      <a:pt x="10160" y="437924"/>
                      <a:pt x="6350" y="420964"/>
                      <a:pt x="7620" y="403676"/>
                    </a:cubicBezTo>
                    <a:cubicBezTo>
                      <a:pt x="5080" y="382149"/>
                      <a:pt x="0" y="115666"/>
                      <a:pt x="7620" y="93812"/>
                    </a:cubicBezTo>
                    <a:cubicBezTo>
                      <a:pt x="8890" y="89572"/>
                      <a:pt x="7620" y="85005"/>
                      <a:pt x="8890" y="80765"/>
                    </a:cubicBezTo>
                    <a:cubicBezTo>
                      <a:pt x="10160" y="73915"/>
                      <a:pt x="12700" y="66414"/>
                      <a:pt x="13970" y="44450"/>
                    </a:cubicBezTo>
                    <a:cubicBezTo>
                      <a:pt x="13970" y="41910"/>
                      <a:pt x="15240" y="39370"/>
                      <a:pt x="16510" y="38100"/>
                    </a:cubicBezTo>
                    <a:cubicBezTo>
                      <a:pt x="38100" y="35560"/>
                      <a:pt x="58217" y="30480"/>
                      <a:pt x="77691" y="29210"/>
                    </a:cubicBezTo>
                    <a:cubicBezTo>
                      <a:pt x="110553" y="25400"/>
                      <a:pt x="143416" y="22860"/>
                      <a:pt x="177495" y="20320"/>
                    </a:cubicBezTo>
                    <a:cubicBezTo>
                      <a:pt x="200621" y="17780"/>
                      <a:pt x="223746" y="16510"/>
                      <a:pt x="245655" y="13970"/>
                    </a:cubicBezTo>
                    <a:cubicBezTo>
                      <a:pt x="267563" y="11430"/>
                      <a:pt x="290688" y="8890"/>
                      <a:pt x="312597" y="8890"/>
                    </a:cubicBezTo>
                    <a:cubicBezTo>
                      <a:pt x="336939" y="7620"/>
                      <a:pt x="361282" y="10160"/>
                      <a:pt x="385625" y="8890"/>
                    </a:cubicBezTo>
                    <a:cubicBezTo>
                      <a:pt x="416053" y="8890"/>
                      <a:pt x="967413" y="6350"/>
                      <a:pt x="997841" y="5080"/>
                    </a:cubicBezTo>
                    <a:cubicBezTo>
                      <a:pt x="1027052" y="3810"/>
                      <a:pt x="1056263" y="2540"/>
                      <a:pt x="1086692" y="2540"/>
                    </a:cubicBezTo>
                    <a:cubicBezTo>
                      <a:pt x="1136594" y="1270"/>
                      <a:pt x="1185279" y="0"/>
                      <a:pt x="1235182" y="0"/>
                    </a:cubicBezTo>
                    <a:cubicBezTo>
                      <a:pt x="1255873" y="0"/>
                      <a:pt x="1277781" y="2540"/>
                      <a:pt x="1298472" y="2540"/>
                    </a:cubicBezTo>
                    <a:cubicBezTo>
                      <a:pt x="1355678" y="3810"/>
                      <a:pt x="1414100" y="5080"/>
                      <a:pt x="1471305" y="7620"/>
                    </a:cubicBezTo>
                    <a:cubicBezTo>
                      <a:pt x="1501733" y="8890"/>
                      <a:pt x="1532162" y="12700"/>
                      <a:pt x="1562590" y="16510"/>
                    </a:cubicBezTo>
                    <a:cubicBezTo>
                      <a:pt x="1569893" y="16510"/>
                      <a:pt x="1577195" y="16510"/>
                      <a:pt x="1583281" y="16510"/>
                    </a:cubicBezTo>
                    <a:cubicBezTo>
                      <a:pt x="1594495" y="17780"/>
                      <a:pt x="1603385" y="20320"/>
                      <a:pt x="1613545" y="21590"/>
                    </a:cubicBezTo>
                    <a:close/>
                    <a:moveTo>
                      <a:pt x="1623705" y="516212"/>
                    </a:moveTo>
                    <a:cubicBezTo>
                      <a:pt x="1624975" y="499702"/>
                      <a:pt x="1626245" y="487002"/>
                      <a:pt x="1626245" y="474302"/>
                    </a:cubicBezTo>
                    <a:cubicBezTo>
                      <a:pt x="1624975" y="453907"/>
                      <a:pt x="1623705" y="436620"/>
                      <a:pt x="1623705" y="418028"/>
                    </a:cubicBezTo>
                    <a:cubicBezTo>
                      <a:pt x="1623705" y="409547"/>
                      <a:pt x="1626245" y="401067"/>
                      <a:pt x="1624975" y="392586"/>
                    </a:cubicBezTo>
                    <a:cubicBezTo>
                      <a:pt x="1624975" y="384758"/>
                      <a:pt x="1623705" y="376604"/>
                      <a:pt x="1622435" y="368776"/>
                    </a:cubicBezTo>
                    <a:cubicBezTo>
                      <a:pt x="1617355" y="356707"/>
                      <a:pt x="1605925" y="106859"/>
                      <a:pt x="1605925" y="94791"/>
                    </a:cubicBezTo>
                    <a:cubicBezTo>
                      <a:pt x="1603385" y="84679"/>
                      <a:pt x="1600845" y="74242"/>
                      <a:pt x="1598305" y="63500"/>
                    </a:cubicBezTo>
                    <a:cubicBezTo>
                      <a:pt x="1597035" y="44450"/>
                      <a:pt x="1595765" y="43180"/>
                      <a:pt x="1579630" y="41910"/>
                    </a:cubicBezTo>
                    <a:cubicBezTo>
                      <a:pt x="1575978" y="41910"/>
                      <a:pt x="1573544" y="41910"/>
                      <a:pt x="1569893" y="40640"/>
                    </a:cubicBezTo>
                    <a:cubicBezTo>
                      <a:pt x="1539464" y="36830"/>
                      <a:pt x="1507819" y="31750"/>
                      <a:pt x="1477391" y="30480"/>
                    </a:cubicBezTo>
                    <a:cubicBezTo>
                      <a:pt x="1403146" y="26670"/>
                      <a:pt x="1327684" y="25400"/>
                      <a:pt x="1253439" y="22860"/>
                    </a:cubicBezTo>
                    <a:cubicBezTo>
                      <a:pt x="1242484" y="22860"/>
                      <a:pt x="1230313" y="22860"/>
                      <a:pt x="1219359" y="22860"/>
                    </a:cubicBezTo>
                    <a:cubicBezTo>
                      <a:pt x="1201102" y="22860"/>
                      <a:pt x="1182845" y="22860"/>
                      <a:pt x="1165805" y="22860"/>
                    </a:cubicBezTo>
                    <a:cubicBezTo>
                      <a:pt x="1126857" y="22860"/>
                      <a:pt x="1087909" y="22860"/>
                      <a:pt x="1050178" y="24130"/>
                    </a:cubicBezTo>
                    <a:cubicBezTo>
                      <a:pt x="1017315" y="25400"/>
                      <a:pt x="463521" y="29210"/>
                      <a:pt x="430659" y="29210"/>
                    </a:cubicBezTo>
                    <a:cubicBezTo>
                      <a:pt x="377105" y="29210"/>
                      <a:pt x="323551" y="26670"/>
                      <a:pt x="269997" y="33020"/>
                    </a:cubicBezTo>
                    <a:cubicBezTo>
                      <a:pt x="242003" y="36830"/>
                      <a:pt x="215226" y="36830"/>
                      <a:pt x="188450" y="38100"/>
                    </a:cubicBezTo>
                    <a:cubicBezTo>
                      <a:pt x="142199" y="41910"/>
                      <a:pt x="95948" y="45720"/>
                      <a:pt x="49530" y="50800"/>
                    </a:cubicBezTo>
                    <a:cubicBezTo>
                      <a:pt x="36830" y="50800"/>
                      <a:pt x="34290" y="53340"/>
                      <a:pt x="33020" y="65435"/>
                    </a:cubicBezTo>
                    <a:cubicBezTo>
                      <a:pt x="31750" y="71306"/>
                      <a:pt x="31750" y="77177"/>
                      <a:pt x="30480" y="83048"/>
                    </a:cubicBezTo>
                    <a:cubicBezTo>
                      <a:pt x="29210" y="92834"/>
                      <a:pt x="26670" y="102293"/>
                      <a:pt x="25400" y="112078"/>
                    </a:cubicBezTo>
                    <a:cubicBezTo>
                      <a:pt x="20320" y="122515"/>
                      <a:pt x="26670" y="377583"/>
                      <a:pt x="29210" y="388020"/>
                    </a:cubicBezTo>
                    <a:cubicBezTo>
                      <a:pt x="29210" y="399110"/>
                      <a:pt x="29210" y="410526"/>
                      <a:pt x="30480" y="421616"/>
                    </a:cubicBezTo>
                    <a:cubicBezTo>
                      <a:pt x="30480" y="429770"/>
                      <a:pt x="33020" y="437925"/>
                      <a:pt x="33020" y="446079"/>
                    </a:cubicBezTo>
                    <a:cubicBezTo>
                      <a:pt x="33020" y="454886"/>
                      <a:pt x="33020" y="463692"/>
                      <a:pt x="31750" y="474302"/>
                    </a:cubicBezTo>
                    <a:cubicBezTo>
                      <a:pt x="31750" y="478112"/>
                      <a:pt x="31750" y="480652"/>
                      <a:pt x="31750" y="484462"/>
                    </a:cubicBezTo>
                    <a:cubicBezTo>
                      <a:pt x="31750" y="494622"/>
                      <a:pt x="35560" y="498432"/>
                      <a:pt x="44450" y="498432"/>
                    </a:cubicBezTo>
                    <a:cubicBezTo>
                      <a:pt x="60651" y="498432"/>
                      <a:pt x="77691" y="499702"/>
                      <a:pt x="93513" y="499702"/>
                    </a:cubicBezTo>
                    <a:cubicBezTo>
                      <a:pt x="116639" y="499702"/>
                      <a:pt x="140981" y="497162"/>
                      <a:pt x="164107" y="499702"/>
                    </a:cubicBezTo>
                    <a:cubicBezTo>
                      <a:pt x="201838" y="503512"/>
                      <a:pt x="239569" y="506052"/>
                      <a:pt x="277300" y="504782"/>
                    </a:cubicBezTo>
                    <a:cubicBezTo>
                      <a:pt x="301643" y="503512"/>
                      <a:pt x="324768" y="506052"/>
                      <a:pt x="349111" y="506052"/>
                    </a:cubicBezTo>
                    <a:cubicBezTo>
                      <a:pt x="384408" y="506052"/>
                      <a:pt x="419704" y="504782"/>
                      <a:pt x="455001" y="506052"/>
                    </a:cubicBezTo>
                    <a:cubicBezTo>
                      <a:pt x="507338" y="507322"/>
                      <a:pt x="1081823" y="497162"/>
                      <a:pt x="1135377" y="499702"/>
                    </a:cubicBezTo>
                    <a:cubicBezTo>
                      <a:pt x="1158503" y="500972"/>
                      <a:pt x="1181628" y="502242"/>
                      <a:pt x="1203536" y="502242"/>
                    </a:cubicBezTo>
                    <a:cubicBezTo>
                      <a:pt x="1243702" y="504782"/>
                      <a:pt x="1282650" y="500972"/>
                      <a:pt x="1322815" y="504782"/>
                    </a:cubicBezTo>
                    <a:cubicBezTo>
                      <a:pt x="1355678" y="507322"/>
                      <a:pt x="1388540" y="507322"/>
                      <a:pt x="1421403" y="509862"/>
                    </a:cubicBezTo>
                    <a:cubicBezTo>
                      <a:pt x="1470088" y="513672"/>
                      <a:pt x="1518773" y="516212"/>
                      <a:pt x="1567458" y="517482"/>
                    </a:cubicBezTo>
                    <a:cubicBezTo>
                      <a:pt x="1585715" y="517482"/>
                      <a:pt x="1603385" y="516212"/>
                      <a:pt x="1623705" y="516212"/>
                    </a:cubicBezTo>
                    <a:close/>
                  </a:path>
                </a:pathLst>
              </a:custGeom>
              <a:solidFill>
                <a:srgbClr val="FAC2CC"/>
              </a:solidFill>
            </p:spPr>
          </p:sp>
        </p:grpSp>
        <p:sp>
          <p:nvSpPr>
            <p:cNvPr id="27" name="Rectangle 26">
              <a:extLst>
                <a:ext uri="{FF2B5EF4-FFF2-40B4-BE49-F238E27FC236}">
                  <a16:creationId xmlns:a16="http://schemas.microsoft.com/office/drawing/2014/main" id="{1207435C-F0BA-486F-9947-94BC611A4AEB}"/>
                </a:ext>
              </a:extLst>
            </p:cNvPr>
            <p:cNvSpPr/>
            <p:nvPr/>
          </p:nvSpPr>
          <p:spPr>
            <a:xfrm>
              <a:off x="9908222" y="6041091"/>
              <a:ext cx="4397358" cy="923330"/>
            </a:xfrm>
            <a:prstGeom prst="rect">
              <a:avLst/>
            </a:prstGeom>
            <a:noFill/>
          </p:spPr>
          <p:txBody>
            <a:bodyPr wrap="none" lIns="91440" tIns="45720" rIns="91440" bIns="45720">
              <a:spAutoFit/>
            </a:bodyPr>
            <a:lstStyle/>
            <a:p>
              <a:pPr algn="ctr"/>
              <a:r>
                <a:rPr lang="en-US" sz="540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 định tả ai?</a:t>
              </a:r>
              <a:endParaRPr lang="en-US" sz="5400" b="0" cap="none" spc="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621" r="42149"/>
          <a:stretch>
            <a:fillRect/>
          </a:stretch>
        </p:blipFill>
        <p:spPr>
          <a:xfrm rot="-5400000">
            <a:off x="400472" y="-426532"/>
            <a:ext cx="2562995" cy="33639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5400000" flipH="1">
            <a:off x="-634424" y="1944847"/>
            <a:ext cx="2411848" cy="1143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231"/>
          <a:stretch>
            <a:fillRect/>
          </a:stretch>
        </p:blipFill>
        <p:spPr>
          <a:xfrm rot="-5400000">
            <a:off x="16357211" y="-659957"/>
            <a:ext cx="1535110" cy="285502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3337">
            <a:off x="-314541" y="7942599"/>
            <a:ext cx="2168995" cy="42196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00222" y="8642984"/>
            <a:ext cx="2887555" cy="1808331"/>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234275" y="8666661"/>
            <a:ext cx="1205191" cy="1183279"/>
          </a:xfrm>
          <a:prstGeom prst="rect">
            <a:avLst/>
          </a:prstGeom>
        </p:spPr>
      </p:pic>
      <p:grpSp>
        <p:nvGrpSpPr>
          <p:cNvPr id="41" name="Group 40">
            <a:extLst>
              <a:ext uri="{FF2B5EF4-FFF2-40B4-BE49-F238E27FC236}">
                <a16:creationId xmlns:a16="http://schemas.microsoft.com/office/drawing/2014/main" id="{B21EF2F3-0E0A-4A84-88E0-FFAA8D111D28}"/>
              </a:ext>
            </a:extLst>
          </p:cNvPr>
          <p:cNvGrpSpPr/>
          <p:nvPr/>
        </p:nvGrpSpPr>
        <p:grpSpPr>
          <a:xfrm>
            <a:off x="4343399" y="193819"/>
            <a:ext cx="9753601" cy="3206574"/>
            <a:chOff x="4343399" y="193819"/>
            <a:chExt cx="9753601" cy="3206574"/>
          </a:xfrm>
        </p:grpSpPr>
        <p:pic>
          <p:nvPicPr>
            <p:cNvPr id="26" name="Picture 2">
              <a:extLst>
                <a:ext uri="{FF2B5EF4-FFF2-40B4-BE49-F238E27FC236}">
                  <a16:creationId xmlns:a16="http://schemas.microsoft.com/office/drawing/2014/main" id="{7CABE3A6-1C36-4D38-8D1D-04025DAD5A5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43399" y="193819"/>
              <a:ext cx="9753601" cy="3206574"/>
            </a:xfrm>
            <a:prstGeom prst="rect">
              <a:avLst/>
            </a:prstGeom>
            <a:effectLst>
              <a:innerShdw blurRad="63500" dist="50800" dir="5400000">
                <a:prstClr val="black">
                  <a:alpha val="50000"/>
                </a:prstClr>
              </a:innerShdw>
            </a:effectLst>
          </p:spPr>
        </p:pic>
        <p:sp>
          <p:nvSpPr>
            <p:cNvPr id="27" name="Rectangle 26">
              <a:extLst>
                <a:ext uri="{FF2B5EF4-FFF2-40B4-BE49-F238E27FC236}">
                  <a16:creationId xmlns:a16="http://schemas.microsoft.com/office/drawing/2014/main" id="{E10FC1CB-82A6-4145-AA19-A1A0DE361E19}"/>
                </a:ext>
              </a:extLst>
            </p:cNvPr>
            <p:cNvSpPr/>
            <p:nvPr/>
          </p:nvSpPr>
          <p:spPr>
            <a:xfrm>
              <a:off x="5990320" y="1044958"/>
              <a:ext cx="7128875" cy="1754326"/>
            </a:xfrm>
            <a:prstGeom prst="rect">
              <a:avLst/>
            </a:prstGeom>
            <a:noFill/>
          </p:spPr>
          <p:txBody>
            <a:bodyPr wrap="none" lIns="91440" tIns="45720" rIns="91440" bIns="45720">
              <a:spAutoFit/>
            </a:bodyPr>
            <a:lstStyle/>
            <a:p>
              <a:pPr algn="ctr"/>
              <a:r>
                <a:rPr lang="en-US" sz="5400" b="0" cap="none" spc="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Chọn đặc điểm tiêu biểu </a:t>
              </a:r>
            </a:p>
            <a:p>
              <a:pPr algn="ctr"/>
              <a:r>
                <a:rPr lang="en-US" sz="5400" b="0" cap="none" spc="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 ngoại hình</a:t>
              </a:r>
            </a:p>
          </p:txBody>
        </p:sp>
      </p:grpSp>
      <p:pic>
        <p:nvPicPr>
          <p:cNvPr id="28" name="Picture 3">
            <a:extLst>
              <a:ext uri="{FF2B5EF4-FFF2-40B4-BE49-F238E27FC236}">
                <a16:creationId xmlns:a16="http://schemas.microsoft.com/office/drawing/2014/main" id="{36CC1ACB-3B2E-447F-A1B7-4AACEB3AA426}"/>
              </a:ext>
            </a:extLst>
          </p:cNvPr>
          <p:cNvPicPr>
            <a:picLocks noChangeAspect="1"/>
          </p:cNvPicPr>
          <p:nvPr/>
        </p:nvPicPr>
        <p:blipFill>
          <a:blip r:embed="rId16"/>
          <a:srcRect/>
          <a:stretch>
            <a:fillRect/>
          </a:stretch>
        </p:blipFill>
        <p:spPr>
          <a:xfrm>
            <a:off x="13866319" y="625379"/>
            <a:ext cx="2613114" cy="3708737"/>
          </a:xfrm>
          <a:prstGeom prst="rect">
            <a:avLst/>
          </a:prstGeom>
        </p:spPr>
      </p:pic>
      <p:grpSp>
        <p:nvGrpSpPr>
          <p:cNvPr id="38" name="Group 37">
            <a:extLst>
              <a:ext uri="{FF2B5EF4-FFF2-40B4-BE49-F238E27FC236}">
                <a16:creationId xmlns:a16="http://schemas.microsoft.com/office/drawing/2014/main" id="{E06ABDE7-5E3F-4FFD-8296-BD4937B7EED8}"/>
              </a:ext>
            </a:extLst>
          </p:cNvPr>
          <p:cNvGrpSpPr/>
          <p:nvPr/>
        </p:nvGrpSpPr>
        <p:grpSpPr>
          <a:xfrm>
            <a:off x="7883952" y="3441079"/>
            <a:ext cx="5783090" cy="2689135"/>
            <a:chOff x="7890481" y="3126067"/>
            <a:chExt cx="5783090" cy="2689135"/>
          </a:xfrm>
        </p:grpSpPr>
        <p:pic>
          <p:nvPicPr>
            <p:cNvPr id="22" name="Picture 3">
              <a:extLst>
                <a:ext uri="{FF2B5EF4-FFF2-40B4-BE49-F238E27FC236}">
                  <a16:creationId xmlns:a16="http://schemas.microsoft.com/office/drawing/2014/main" id="{E7EC9B1A-9CDE-4B64-9A5D-BEB28D6EF84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890481" y="3126067"/>
              <a:ext cx="5783090" cy="2689135"/>
            </a:xfrm>
            <a:prstGeom prst="rect">
              <a:avLst/>
            </a:prstGeom>
          </p:spPr>
        </p:pic>
        <p:sp>
          <p:nvSpPr>
            <p:cNvPr id="30" name="Rectangle 29">
              <a:extLst>
                <a:ext uri="{FF2B5EF4-FFF2-40B4-BE49-F238E27FC236}">
                  <a16:creationId xmlns:a16="http://schemas.microsoft.com/office/drawing/2014/main" id="{CED0F905-B151-4897-AE7A-94C0AB6E191E}"/>
                </a:ext>
              </a:extLst>
            </p:cNvPr>
            <p:cNvSpPr/>
            <p:nvPr/>
          </p:nvSpPr>
          <p:spPr>
            <a:xfrm>
              <a:off x="9191097" y="3952785"/>
              <a:ext cx="3268845"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Khuôn mặt</a:t>
              </a:r>
            </a:p>
          </p:txBody>
        </p:sp>
      </p:grpSp>
      <p:grpSp>
        <p:nvGrpSpPr>
          <p:cNvPr id="37" name="Group 36">
            <a:extLst>
              <a:ext uri="{FF2B5EF4-FFF2-40B4-BE49-F238E27FC236}">
                <a16:creationId xmlns:a16="http://schemas.microsoft.com/office/drawing/2014/main" id="{4D23FD59-9468-4E60-8619-8DDE94296BB9}"/>
              </a:ext>
            </a:extLst>
          </p:cNvPr>
          <p:cNvGrpSpPr/>
          <p:nvPr/>
        </p:nvGrpSpPr>
        <p:grpSpPr>
          <a:xfrm>
            <a:off x="2758262" y="4707399"/>
            <a:ext cx="5783090" cy="2689135"/>
            <a:chOff x="3523923" y="5071875"/>
            <a:chExt cx="5783090" cy="2689135"/>
          </a:xfrm>
        </p:grpSpPr>
        <p:pic>
          <p:nvPicPr>
            <p:cNvPr id="24" name="Picture 3">
              <a:extLst>
                <a:ext uri="{FF2B5EF4-FFF2-40B4-BE49-F238E27FC236}">
                  <a16:creationId xmlns:a16="http://schemas.microsoft.com/office/drawing/2014/main" id="{5909CC5F-D5D6-46DC-995A-F7033633B5C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523923" y="5071875"/>
              <a:ext cx="5783090" cy="2689135"/>
            </a:xfrm>
            <a:prstGeom prst="rect">
              <a:avLst/>
            </a:prstGeom>
          </p:spPr>
        </p:pic>
        <p:sp>
          <p:nvSpPr>
            <p:cNvPr id="31" name="Rectangle 30">
              <a:extLst>
                <a:ext uri="{FF2B5EF4-FFF2-40B4-BE49-F238E27FC236}">
                  <a16:creationId xmlns:a16="http://schemas.microsoft.com/office/drawing/2014/main" id="{69296798-0CFF-48E5-8E26-7249D94F95CE}"/>
                </a:ext>
              </a:extLst>
            </p:cNvPr>
            <p:cNvSpPr/>
            <p:nvPr/>
          </p:nvSpPr>
          <p:spPr>
            <a:xfrm>
              <a:off x="5473256" y="5808868"/>
              <a:ext cx="2308325"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Mái tóc</a:t>
              </a:r>
            </a:p>
          </p:txBody>
        </p:sp>
      </p:grpSp>
      <p:grpSp>
        <p:nvGrpSpPr>
          <p:cNvPr id="40" name="Group 39">
            <a:extLst>
              <a:ext uri="{FF2B5EF4-FFF2-40B4-BE49-F238E27FC236}">
                <a16:creationId xmlns:a16="http://schemas.microsoft.com/office/drawing/2014/main" id="{AF6612C3-B7AD-4DF2-8B1C-BAD753E52292}"/>
              </a:ext>
            </a:extLst>
          </p:cNvPr>
          <p:cNvGrpSpPr/>
          <p:nvPr/>
        </p:nvGrpSpPr>
        <p:grpSpPr>
          <a:xfrm>
            <a:off x="7843041" y="6882538"/>
            <a:ext cx="5783090" cy="2689135"/>
            <a:chOff x="9914164" y="7597865"/>
            <a:chExt cx="5783090" cy="2689135"/>
          </a:xfrm>
        </p:grpSpPr>
        <p:pic>
          <p:nvPicPr>
            <p:cNvPr id="29" name="Picture 3">
              <a:extLst>
                <a:ext uri="{FF2B5EF4-FFF2-40B4-BE49-F238E27FC236}">
                  <a16:creationId xmlns:a16="http://schemas.microsoft.com/office/drawing/2014/main" id="{CE39722F-4759-4C0A-A957-4DBBEA6F8D9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914164" y="7597865"/>
              <a:ext cx="5783090" cy="2689135"/>
            </a:xfrm>
            <a:prstGeom prst="rect">
              <a:avLst/>
            </a:prstGeom>
          </p:spPr>
        </p:pic>
        <p:sp>
          <p:nvSpPr>
            <p:cNvPr id="32" name="Rectangle 31">
              <a:extLst>
                <a:ext uri="{FF2B5EF4-FFF2-40B4-BE49-F238E27FC236}">
                  <a16:creationId xmlns:a16="http://schemas.microsoft.com/office/drawing/2014/main" id="{62738C8D-6D24-491B-ACF8-EF64C0E9854F}"/>
                </a:ext>
              </a:extLst>
            </p:cNvPr>
            <p:cNvSpPr/>
            <p:nvPr/>
          </p:nvSpPr>
          <p:spPr>
            <a:xfrm>
              <a:off x="11830151" y="8396756"/>
              <a:ext cx="2409634"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Đôi mắt</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39" name="Group 38">
            <a:extLst>
              <a:ext uri="{FF2B5EF4-FFF2-40B4-BE49-F238E27FC236}">
                <a16:creationId xmlns:a16="http://schemas.microsoft.com/office/drawing/2014/main" id="{2B5EEAC9-1E16-41B8-A7D8-7AB96430E6FA}"/>
              </a:ext>
            </a:extLst>
          </p:cNvPr>
          <p:cNvGrpSpPr/>
          <p:nvPr/>
        </p:nvGrpSpPr>
        <p:grpSpPr>
          <a:xfrm>
            <a:off x="11997178" y="4988073"/>
            <a:ext cx="5783090" cy="2689135"/>
            <a:chOff x="11997178" y="4988073"/>
            <a:chExt cx="5783090" cy="2689135"/>
          </a:xfrm>
        </p:grpSpPr>
        <p:pic>
          <p:nvPicPr>
            <p:cNvPr id="23" name="Picture 3">
              <a:extLst>
                <a:ext uri="{FF2B5EF4-FFF2-40B4-BE49-F238E27FC236}">
                  <a16:creationId xmlns:a16="http://schemas.microsoft.com/office/drawing/2014/main" id="{4A5AB074-C6D0-4023-BEFA-2F5FEACA04D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997178" y="4988073"/>
              <a:ext cx="5783090" cy="2689135"/>
            </a:xfrm>
            <a:prstGeom prst="rect">
              <a:avLst/>
            </a:prstGeom>
          </p:spPr>
        </p:pic>
        <p:sp>
          <p:nvSpPr>
            <p:cNvPr id="33" name="Rectangle 32">
              <a:extLst>
                <a:ext uri="{FF2B5EF4-FFF2-40B4-BE49-F238E27FC236}">
                  <a16:creationId xmlns:a16="http://schemas.microsoft.com/office/drawing/2014/main" id="{56B0FA15-83A0-4D7F-96B5-C2A37478ABB6}"/>
                </a:ext>
              </a:extLst>
            </p:cNvPr>
            <p:cNvSpPr/>
            <p:nvPr/>
          </p:nvSpPr>
          <p:spPr>
            <a:xfrm>
              <a:off x="13514588" y="5739081"/>
              <a:ext cx="3029740"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Vóc người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1" name="Picture 2">
            <a:extLst>
              <a:ext uri="{FF2B5EF4-FFF2-40B4-BE49-F238E27FC236}">
                <a16:creationId xmlns:a16="http://schemas.microsoft.com/office/drawing/2014/main" id="{8B8E98E8-FE9F-4359-82CF-0F98927BFDC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5135" y="759436"/>
            <a:ext cx="5515014" cy="5254306"/>
          </a:xfrm>
          <a:prstGeom prst="rect">
            <a:avLst/>
          </a:prstGeom>
        </p:spPr>
      </p:pic>
      <p:grpSp>
        <p:nvGrpSpPr>
          <p:cNvPr id="36" name="Group 35">
            <a:extLst>
              <a:ext uri="{FF2B5EF4-FFF2-40B4-BE49-F238E27FC236}">
                <a16:creationId xmlns:a16="http://schemas.microsoft.com/office/drawing/2014/main" id="{625E6431-0736-4A28-A6E2-8264786039D5}"/>
              </a:ext>
            </a:extLst>
          </p:cNvPr>
          <p:cNvGrpSpPr/>
          <p:nvPr/>
        </p:nvGrpSpPr>
        <p:grpSpPr>
          <a:xfrm>
            <a:off x="1782265" y="7322093"/>
            <a:ext cx="5783090" cy="2689135"/>
            <a:chOff x="343999" y="7235935"/>
            <a:chExt cx="5783090" cy="2689135"/>
          </a:xfrm>
        </p:grpSpPr>
        <p:pic>
          <p:nvPicPr>
            <p:cNvPr id="34" name="Picture 3">
              <a:extLst>
                <a:ext uri="{FF2B5EF4-FFF2-40B4-BE49-F238E27FC236}">
                  <a16:creationId xmlns:a16="http://schemas.microsoft.com/office/drawing/2014/main" id="{115224E8-4C4D-4C3E-A53D-924857910C0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43999" y="7235935"/>
              <a:ext cx="5783090" cy="2689135"/>
            </a:xfrm>
            <a:prstGeom prst="rect">
              <a:avLst/>
            </a:prstGeom>
          </p:spPr>
        </p:pic>
        <p:sp>
          <p:nvSpPr>
            <p:cNvPr id="35" name="Rectangle 34">
              <a:extLst>
                <a:ext uri="{FF2B5EF4-FFF2-40B4-BE49-F238E27FC236}">
                  <a16:creationId xmlns:a16="http://schemas.microsoft.com/office/drawing/2014/main" id="{C8AA55A9-FB17-4584-9DB5-CAA68E804010}"/>
                </a:ext>
              </a:extLst>
            </p:cNvPr>
            <p:cNvSpPr/>
            <p:nvPr/>
          </p:nvSpPr>
          <p:spPr>
            <a:xfrm>
              <a:off x="2224471" y="8018335"/>
              <a:ext cx="2329485"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Dáng đi</a:t>
              </a:r>
              <a:endParaRPr lang="en-US" sz="5400" b="0" cap="none" spc="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1000"/>
                                        <p:tgtEl>
                                          <p:spTgt spid="39"/>
                                        </p:tgtEl>
                                      </p:cBhvr>
                                    </p:animEffect>
                                    <p:anim calcmode="lin" valueType="num">
                                      <p:cBhvr>
                                        <p:cTn id="41" dur="1000" fill="hold"/>
                                        <p:tgtEl>
                                          <p:spTgt spid="39"/>
                                        </p:tgtEl>
                                        <p:attrNameLst>
                                          <p:attrName>ppt_x</p:attrName>
                                        </p:attrNameLst>
                                      </p:cBhvr>
                                      <p:tavLst>
                                        <p:tav tm="0">
                                          <p:val>
                                            <p:strVal val="#ppt_x"/>
                                          </p:val>
                                        </p:tav>
                                        <p:tav tm="100000">
                                          <p:val>
                                            <p:strVal val="#ppt_x"/>
                                          </p:val>
                                        </p:tav>
                                      </p:tavLst>
                                    </p:anim>
                                    <p:anim calcmode="lin" valueType="num">
                                      <p:cBhvr>
                                        <p:cTn id="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8776">
            <a:off x="121273" y="8552290"/>
            <a:ext cx="2460646" cy="114531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1862" y="-963549"/>
            <a:ext cx="3555047" cy="376739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8146">
            <a:off x="15790621" y="-708832"/>
            <a:ext cx="3677146" cy="307501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22996">
            <a:off x="16028977" y="8552290"/>
            <a:ext cx="2460646" cy="1145319"/>
          </a:xfrm>
          <a:prstGeom prst="rect">
            <a:avLst/>
          </a:prstGeom>
        </p:spPr>
      </p:pic>
      <p:pic>
        <p:nvPicPr>
          <p:cNvPr id="21" name="Picture 6">
            <a:extLst>
              <a:ext uri="{FF2B5EF4-FFF2-40B4-BE49-F238E27FC236}">
                <a16:creationId xmlns:a16="http://schemas.microsoft.com/office/drawing/2014/main" id="{108BA807-BD29-4EB8-BD4A-CF32A5DD37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226" y="3700044"/>
            <a:ext cx="11906127" cy="4432885"/>
          </a:xfrm>
          <a:prstGeom prst="rect">
            <a:avLst/>
          </a:prstGeom>
        </p:spPr>
      </p:pic>
      <p:sp>
        <p:nvSpPr>
          <p:cNvPr id="22" name="Rectangle 21">
            <a:extLst>
              <a:ext uri="{FF2B5EF4-FFF2-40B4-BE49-F238E27FC236}">
                <a16:creationId xmlns:a16="http://schemas.microsoft.com/office/drawing/2014/main" id="{C4210A06-990B-4BC0-B633-1C111D358255}"/>
              </a:ext>
            </a:extLst>
          </p:cNvPr>
          <p:cNvSpPr/>
          <p:nvPr/>
        </p:nvSpPr>
        <p:spPr>
          <a:xfrm>
            <a:off x="2604494" y="4545084"/>
            <a:ext cx="10211450" cy="1938992"/>
          </a:xfrm>
          <a:prstGeom prst="rect">
            <a:avLst/>
          </a:prstGeom>
          <a:noFill/>
        </p:spPr>
        <p:txBody>
          <a:bodyPr wrap="none" lIns="91440" tIns="45720" rIns="91440" bIns="45720">
            <a:spAutoFit/>
          </a:bodyPr>
          <a:lstStyle/>
          <a:p>
            <a:pPr algn="ctr"/>
            <a:r>
              <a:rPr lang="en-US" sz="60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Lựa chọn các chi tiết để tả đúng </a:t>
            </a:r>
          </a:p>
          <a:p>
            <a:pPr algn="ctr"/>
            <a:r>
              <a:rPr lang="en-US" sz="60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đặc điểm ấy</a:t>
            </a:r>
          </a:p>
        </p:txBody>
      </p:sp>
      <p:pic>
        <p:nvPicPr>
          <p:cNvPr id="20" name="Picture 3">
            <a:extLst>
              <a:ext uri="{FF2B5EF4-FFF2-40B4-BE49-F238E27FC236}">
                <a16:creationId xmlns:a16="http://schemas.microsoft.com/office/drawing/2014/main" id="{4B1C0A3B-7366-480C-9CDE-064B8957AD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675806" y="2194375"/>
            <a:ext cx="5669629" cy="7975179"/>
          </a:xfrm>
          <a:prstGeom prst="rect">
            <a:avLst/>
          </a:prstGeom>
        </p:spPr>
      </p:pic>
      <p:pic>
        <p:nvPicPr>
          <p:cNvPr id="23" name="Picture 4">
            <a:extLst>
              <a:ext uri="{FF2B5EF4-FFF2-40B4-BE49-F238E27FC236}">
                <a16:creationId xmlns:a16="http://schemas.microsoft.com/office/drawing/2014/main" id="{FA16D5F8-4806-4522-9BD4-8FCD7C40F075}"/>
              </a:ext>
            </a:extLst>
          </p:cNvPr>
          <p:cNvPicPr>
            <a:picLocks noChangeAspect="1"/>
          </p:cNvPicPr>
          <p:nvPr/>
        </p:nvPicPr>
        <p:blipFill>
          <a:blip r:embed="rId12"/>
          <a:srcRect/>
          <a:stretch>
            <a:fillRect/>
          </a:stretch>
        </p:blipFill>
        <p:spPr>
          <a:xfrm>
            <a:off x="6934200" y="1041862"/>
            <a:ext cx="2586844" cy="3708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84587E-155B-4702-81F5-95BB60592935}"/>
              </a:ext>
            </a:extLst>
          </p:cNvPr>
          <p:cNvSpPr txBox="1"/>
          <p:nvPr/>
        </p:nvSpPr>
        <p:spPr>
          <a:xfrm>
            <a:off x="1681088" y="2813892"/>
            <a:ext cx="7800536" cy="6001643"/>
          </a:xfrm>
          <a:prstGeom prst="rect">
            <a:avLst/>
          </a:prstGeom>
          <a:noFill/>
        </p:spPr>
        <p:txBody>
          <a:bodyPr wrap="square">
            <a:spAutoFit/>
          </a:bodyPr>
          <a:lstStyle/>
          <a:p>
            <a:pPr algn="ctr"/>
            <a:r>
              <a:rPr lang="it-IT" sz="6400" dirty="0">
                <a:latin typeface="Times New Roman" panose="02020603050405020304" pitchFamily="18" charset="0"/>
                <a:ea typeface="Calibri" panose="020F0502020204030204" pitchFamily="34" charset="0"/>
              </a:rPr>
              <a:t>Khuôn mặt hiền lành, nước da nâu bóng độ dãi dầu mưa nắng, bắp tay cuồn cuộn, bàn tay chai sạn vì quanh năm cầm cuốc, cầm cày</a:t>
            </a:r>
            <a:r>
              <a:rPr lang="vi-VN" sz="6400" dirty="0">
                <a:latin typeface="Times New Roman" panose="02020603050405020304" pitchFamily="18" charset="0"/>
                <a:ea typeface="Calibri" panose="020F0502020204030204" pitchFamily="34" charset="0"/>
              </a:rPr>
              <a:t>.</a:t>
            </a:r>
            <a:endParaRPr lang="en-US" sz="6400" dirty="0"/>
          </a:p>
        </p:txBody>
      </p:sp>
      <p:pic>
        <p:nvPicPr>
          <p:cNvPr id="2052" name="Picture 4" descr="Tả một bác nông dân đang cày ruộng - Văn học">
            <a:extLst>
              <a:ext uri="{FF2B5EF4-FFF2-40B4-BE49-F238E27FC236}">
                <a16:creationId xmlns:a16="http://schemas.microsoft.com/office/drawing/2014/main" id="{D3E88142-9472-401D-8703-990F474AE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05"/>
          <a:stretch/>
        </p:blipFill>
        <p:spPr bwMode="auto">
          <a:xfrm>
            <a:off x="9762978" y="3899913"/>
            <a:ext cx="7807248" cy="47830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C4909CF-3B7D-47BE-9669-1018E40A2F00}"/>
              </a:ext>
            </a:extLst>
          </p:cNvPr>
          <p:cNvSpPr txBox="1"/>
          <p:nvPr/>
        </p:nvSpPr>
        <p:spPr>
          <a:xfrm>
            <a:off x="4142936" y="957738"/>
            <a:ext cx="10002128" cy="1200329"/>
          </a:xfrm>
          <a:prstGeom prst="rect">
            <a:avLst/>
          </a:prstGeom>
          <a:solidFill>
            <a:schemeClr val="accent5">
              <a:lumMod val="20000"/>
              <a:lumOff val="80000"/>
            </a:schemeClr>
          </a:solidFill>
          <a:ln>
            <a:solidFill>
              <a:schemeClr val="accent5">
                <a:lumMod val="20000"/>
                <a:lumOff val="80000"/>
              </a:schemeClr>
            </a:solidFill>
          </a:ln>
          <a:effectLst>
            <a:outerShdw blurRad="50800" dist="38100" algn="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7200" b="1" i="1" dirty="0">
                <a:solidFill>
                  <a:srgbClr val="002060"/>
                </a:solidFill>
                <a:latin typeface="Times New Roman" panose="02020603050405020304" pitchFamily="18" charset="0"/>
                <a:ea typeface="Calibri" panose="020F0502020204030204" pitchFamily="34" charset="0"/>
              </a:rPr>
              <a:t>Miêu tả bác nông dân</a:t>
            </a:r>
          </a:p>
        </p:txBody>
      </p:sp>
    </p:spTree>
    <p:extLst>
      <p:ext uri="{BB962C8B-B14F-4D97-AF65-F5344CB8AC3E}">
        <p14:creationId xmlns:p14="http://schemas.microsoft.com/office/powerpoint/2010/main" val="4105675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1192</Words>
  <Application>Microsoft Office PowerPoint</Application>
  <PresentationFormat>Custom</PresentationFormat>
  <Paragraphs>74</Paragraphs>
  <Slides>23</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Wingdings</vt:lpstr>
      <vt:lpstr>Glacial Indifference</vt:lpstr>
      <vt:lpstr>OpenSans</vt:lpstr>
      <vt:lpstr>Arial</vt:lpstr>
      <vt:lpstr>Times New Roman</vt:lpstr>
      <vt:lpstr>Montserrat</vt:lpstr>
      <vt:lpstr>Comfortaa</vt:lpstr>
      <vt:lpstr>UVN Bai Sau Nang</vt:lpstr>
      <vt:lpstr>Calibri</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người 132</dc:title>
  <dc:creator>EduFive</dc:creator>
  <cp:keywords>EduFive</cp:keywords>
  <cp:lastModifiedBy>ADMIN</cp:lastModifiedBy>
  <cp:revision>14</cp:revision>
  <dcterms:created xsi:type="dcterms:W3CDTF">2006-08-16T00:00:00Z</dcterms:created>
  <dcterms:modified xsi:type="dcterms:W3CDTF">2021-12-04T07:33:20Z</dcterms:modified>
  <dc:identifier>DAEw5rcGwZA</dc:identifier>
</cp:coreProperties>
</file>