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ags/tag1.xml" ContentType="application/vnd.openxmlformats-officedocument.presentationml.tags+xml"/>
  <Override PartName="/ppt/tags/tag2.xml" ContentType="application/vnd.openxmlformats-officedocument.presentationml.tags+xml"/>
  <Override PartName="/ppt/tags/tag3.xml" ContentType="application/vnd.openxmlformats-officedocument.presentationml.tags+xml"/>
  <Override PartName="/ppt/tags/tag4.xml" ContentType="application/vnd.openxmlformats-officedocument.presentationml.tags+xml"/>
  <Override PartName="/ppt/tags/tag5.xml" ContentType="application/vnd.openxmlformats-officedocument.presentationml.tags+xml"/>
  <Override PartName="/ppt/tags/tag6.xml" ContentType="application/vnd.openxmlformats-officedocument.presentationml.tags+xml"/>
  <Override PartName="/ppt/tags/tag7.xml" ContentType="application/vnd.openxmlformats-officedocument.presentationml.tags+xml"/>
  <Override PartName="/ppt/tags/tag8.xml" ContentType="application/vnd.openxmlformats-officedocument.presentationml.tags+xml"/>
  <Override PartName="/ppt/tags/tag9.xml" ContentType="application/vnd.openxmlformats-officedocument.presentationml.tags+xml"/>
  <Override PartName="/ppt/tags/tag10.xml" ContentType="application/vnd.openxmlformats-officedocument.presentationml.tags+xml"/>
  <Override PartName="/ppt/tags/tag11.xml" ContentType="application/vnd.openxmlformats-officedocument.presentationml.tags+xml"/>
  <Override PartName="/ppt/tags/tag12.xml" ContentType="application/vnd.openxmlformats-officedocument.presentationml.tags+xml"/>
  <Override PartName="/ppt/tags/tag13.xml" ContentType="application/vnd.openxmlformats-officedocument.presentationml.tags+xml"/>
  <Override PartName="/ppt/tags/tag14.xml" ContentType="application/vnd.openxmlformats-officedocument.presentationml.tags+xml"/>
  <Override PartName="/ppt/tags/tag15.xml" ContentType="application/vnd.openxmlformats-officedocument.presentationml.tags+xml"/>
  <Override PartName="/ppt/tags/tag16.xml" ContentType="application/vnd.openxmlformats-officedocument.presentationml.tags+xml"/>
  <Override PartName="/ppt/tags/tag17.xml" ContentType="application/vnd.openxmlformats-officedocument.presentationml.tags+xml"/>
  <Override PartName="/ppt/tags/tag18.xml" ContentType="application/vnd.openxmlformats-officedocument.presentationml.tags+xml"/>
  <Override PartName="/ppt/tags/tag19.xml" ContentType="application/vnd.openxmlformats-officedocument.presentationml.tags+xml"/>
  <Override PartName="/ppt/tags/tag20.xml" ContentType="application/vnd.openxmlformats-officedocument.presentationml.tags+xml"/>
  <Override PartName="/ppt/tags/tag21.xml" ContentType="application/vnd.openxmlformats-officedocument.presentationml.tags+xml"/>
  <Override PartName="/ppt/tags/tag22.xml" ContentType="application/vnd.openxmlformats-officedocument.presentationml.tags+xml"/>
  <Override PartName="/ppt/tags/tag23.xml" ContentType="application/vnd.openxmlformats-officedocument.presentationml.tags+xml"/>
  <Override PartName="/ppt/tags/tag24.xml" ContentType="application/vnd.openxmlformats-officedocument.presentationml.tags+xml"/>
  <Override PartName="/ppt/tags/tag25.xml" ContentType="application/vnd.openxmlformats-officedocument.presentationml.tags+xml"/>
  <Override PartName="/ppt/tags/tag26.xml" ContentType="application/vnd.openxmlformats-officedocument.presentationml.tags+xml"/>
  <Override PartName="/ppt/tags/tag27.xml" ContentType="application/vnd.openxmlformats-officedocument.presentationml.tags+xml"/>
  <Override PartName="/ppt/tags/tag28.xml" ContentType="application/vnd.openxmlformats-officedocument.presentationml.tags+xml"/>
  <Override PartName="/ppt/tags/tag29.xml" ContentType="application/vnd.openxmlformats-officedocument.presentationml.tags+xml"/>
  <Override PartName="/ppt/tags/tag30.xml" ContentType="application/vnd.openxmlformats-officedocument.presentationml.tags+xml"/>
  <Override PartName="/ppt/tags/tag31.xml" ContentType="application/vnd.openxmlformats-officedocument.presentationml.tags+xml"/>
  <Override PartName="/ppt/tags/tag32.xml" ContentType="application/vnd.openxmlformats-officedocument.presentationml.tags+xml"/>
  <Override PartName="/ppt/tags/tag33.xml" ContentType="application/vnd.openxmlformats-officedocument.presentationml.tags+xml"/>
  <Override PartName="/ppt/tags/tag34.xml" ContentType="application/vnd.openxmlformats-officedocument.presentationml.tags+xml"/>
  <Override PartName="/ppt/tags/tag35.xml" ContentType="application/vnd.openxmlformats-officedocument.presentationml.tags+xml"/>
  <Override PartName="/ppt/tags/tag36.xml" ContentType="application/vnd.openxmlformats-officedocument.presentationml.tags+xml"/>
  <Override PartName="/ppt/tags/tag37.xml" ContentType="application/vnd.openxmlformats-officedocument.presentationml.tags+xml"/>
  <Override PartName="/ppt/tags/tag38.xml" ContentType="application/vnd.openxmlformats-officedocument.presentationml.tags+xml"/>
  <Override PartName="/ppt/tags/tag39.xml" ContentType="application/vnd.openxmlformats-officedocument.presentationml.tags+xml"/>
  <Override PartName="/ppt/tags/tag40.xml" ContentType="application/vnd.openxmlformats-officedocument.presentationml.tags+xml"/>
  <Override PartName="/ppt/tags/tag41.xml" ContentType="application/vnd.openxmlformats-officedocument.presentationml.tags+xml"/>
  <Override PartName="/ppt/tags/tag42.xml" ContentType="application/vnd.openxmlformats-officedocument.presentationml.tags+xml"/>
  <Override PartName="/ppt/tags/tag43.xml" ContentType="application/vnd.openxmlformats-officedocument.presentationml.tags+xml"/>
  <Override PartName="/ppt/tags/tag44.xml" ContentType="application/vnd.openxmlformats-officedocument.presentationml.tags+xml"/>
  <Override PartName="/ppt/tags/tag45.xml" ContentType="application/vnd.openxmlformats-officedocument.presentationml.tags+xml"/>
  <Override PartName="/ppt/tags/tag46.xml" ContentType="application/vnd.openxmlformats-officedocument.presentationml.tags+xml"/>
  <Override PartName="/ppt/tags/tag47.xml" ContentType="application/vnd.openxmlformats-officedocument.presentationml.tags+xml"/>
  <Override PartName="/ppt/tags/tag48.xml" ContentType="application/vnd.openxmlformats-officedocument.presentationml.tags+xml"/>
  <Override PartName="/ppt/tags/tag49.xml" ContentType="application/vnd.openxmlformats-officedocument.presentationml.tags+xml"/>
  <Override PartName="/ppt/tags/tag50.xml" ContentType="application/vnd.openxmlformats-officedocument.presentationml.tags+xml"/>
  <Override PartName="/ppt/tags/tag51.xml" ContentType="application/vnd.openxmlformats-officedocument.presentationml.tags+xml"/>
  <Override PartName="/ppt/tags/tag52.xml" ContentType="application/vnd.openxmlformats-officedocument.presentationml.tags+xml"/>
  <Override PartName="/ppt/tags/tag53.xml" ContentType="application/vnd.openxmlformats-officedocument.presentationml.tags+xml"/>
  <Override PartName="/ppt/tags/tag54.xml" ContentType="application/vnd.openxmlformats-officedocument.presentationml.tags+xml"/>
  <Override PartName="/ppt/tags/tag55.xml" ContentType="application/vnd.openxmlformats-officedocument.presentationml.tags+xml"/>
  <Override PartName="/ppt/tags/tag56.xml" ContentType="application/vnd.openxmlformats-officedocument.presentationml.tags+xml"/>
  <Override PartName="/ppt/tags/tag57.xml" ContentType="application/vnd.openxmlformats-officedocument.presentationml.tags+xml"/>
  <Override PartName="/ppt/tags/tag58.xml" ContentType="application/vnd.openxmlformats-officedocument.presentationml.tags+xml"/>
  <Override PartName="/ppt/theme/theme2.xml" ContentType="application/vnd.openxmlformats-officedocument.theme+xml"/>
  <Override PartName="/ppt/theme/theme3.xml" ContentType="application/vnd.openxmlformats-officedocument.theme+xml"/>
  <Override PartName="/ppt/tags/tag59.xml" ContentType="application/vnd.openxmlformats-officedocument.presentationml.tags+xml"/>
  <Override PartName="/ppt/notesSlides/notesSlide1.xml" ContentType="application/vnd.openxmlformats-officedocument.presentationml.notesSlide+xml"/>
  <Override PartName="/ppt/tags/tag60.xml" ContentType="application/vnd.openxmlformats-officedocument.presentationml.tags+xml"/>
  <Override PartName="/ppt/notesSlides/notesSlide2.xml" ContentType="application/vnd.openxmlformats-officedocument.presentationml.notesSlide+xml"/>
  <Override PartName="/ppt/tags/tag61.xml" ContentType="application/vnd.openxmlformats-officedocument.presentationml.tags+xml"/>
  <Override PartName="/ppt/notesSlides/notesSlide3.xml" ContentType="application/vnd.openxmlformats-officedocument.presentationml.notesSlide+xml"/>
  <Override PartName="/ppt/tags/tag62.xml" ContentType="application/vnd.openxmlformats-officedocument.presentationml.tags+xml"/>
  <Override PartName="/ppt/notesSlides/notesSlide4.xml" ContentType="application/vnd.openxmlformats-officedocument.presentationml.notesSlide+xml"/>
  <Override PartName="/ppt/tags/tag63.xml" ContentType="application/vnd.openxmlformats-officedocument.presentationml.tags+xml"/>
  <Override PartName="/ppt/notesSlides/notesSlide5.xml" ContentType="application/vnd.openxmlformats-officedocument.presentationml.notesSlide+xml"/>
  <Override PartName="/ppt/tags/tag64.xml" ContentType="application/vnd.openxmlformats-officedocument.presentationml.tags+xml"/>
  <Override PartName="/ppt/notesSlides/notesSlide6.xml" ContentType="application/vnd.openxmlformats-officedocument.presentationml.notesSlide+xml"/>
  <Override PartName="/ppt/tags/tag65.xml" ContentType="application/vnd.openxmlformats-officedocument.presentationml.tags+xml"/>
  <Override PartName="/ppt/notesSlides/notesSlide7.xml" ContentType="application/vnd.openxmlformats-officedocument.presentationml.notesSlide+xml"/>
  <Override PartName="/ppt/tags/tag66.xml" ContentType="application/vnd.openxmlformats-officedocument.presentationml.tags+xml"/>
  <Override PartName="/ppt/notesSlides/notesSlide8.xml" ContentType="application/vnd.openxmlformats-officedocument.presentationml.notesSlide+xml"/>
  <Override PartName="/ppt/tags/tag67.xml" ContentType="application/vnd.openxmlformats-officedocument.presentationml.tags+xml"/>
  <Override PartName="/ppt/notesSlides/notesSlide9.xml" ContentType="application/vnd.openxmlformats-officedocument.presentationml.notesSlide+xml"/>
  <Override PartName="/ppt/tags/tag68.xml" ContentType="application/vnd.openxmlformats-officedocument.presentationml.tags+xml"/>
  <Override PartName="/ppt/notesSlides/notesSlide10.xml" ContentType="application/vnd.openxmlformats-officedocument.presentationml.notesSlide+xml"/>
  <Override PartName="/ppt/tags/tag69.xml" ContentType="application/vnd.openxmlformats-officedocument.presentationml.tags+xml"/>
  <Override PartName="/ppt/notesSlides/notesSlide11.xml" ContentType="application/vnd.openxmlformats-officedocument.presentationml.notesSlide+xml"/>
  <Override PartName="/ppt/tags/tag70.xml" ContentType="application/vnd.openxmlformats-officedocument.presentationml.tags+xml"/>
  <Override PartName="/ppt/notesSlides/notesSlide12.xml" ContentType="application/vnd.openxmlformats-officedocument.presentationml.notesSlide+xml"/>
  <Override PartName="/ppt/tags/tag71.xml" ContentType="application/vnd.openxmlformats-officedocument.presentationml.tags+xml"/>
  <Override PartName="/ppt/notesSlides/notesSlide13.xml" ContentType="application/vnd.openxmlformats-officedocument.presentationml.notesSlide+xml"/>
  <Override PartName="/ppt/tags/tag72.xml" ContentType="application/vnd.openxmlformats-officedocument.presentationml.tags+xml"/>
  <Override PartName="/ppt/notesSlides/notesSlide14.xml" ContentType="application/vnd.openxmlformats-officedocument.presentationml.notesSlide+xml"/>
  <Override PartName="/ppt/tags/tag73.xml" ContentType="application/vnd.openxmlformats-officedocument.presentationml.tags+xml"/>
  <Override PartName="/ppt/notesSlides/notesSlide15.xml" ContentType="application/vnd.openxmlformats-officedocument.presentationml.notesSlide+xml"/>
  <Override PartName="/ppt/tags/tag74.xml" ContentType="application/vnd.openxmlformats-officedocument.presentationml.tags+xml"/>
  <Override PartName="/ppt/notesSlides/notesSlide16.xml" ContentType="application/vnd.openxmlformats-officedocument.presentationml.notesSlide+xml"/>
  <Override PartName="/ppt/tags/tag75.xml" ContentType="application/vnd.openxmlformats-officedocument.presentationml.tags+xml"/>
  <Override PartName="/ppt/notesSlides/notesSlide17.xml" ContentType="application/vnd.openxmlformats-officedocument.presentationml.notesSlide+xml"/>
  <Override PartName="/ppt/tags/tag76.xml" ContentType="application/vnd.openxmlformats-officedocument.presentationml.tags+xml"/>
  <Override PartName="/ppt/notesSlides/notesSlide18.xml" ContentType="application/vnd.openxmlformats-officedocument.presentationml.notesSlide+xml"/>
  <Override PartName="/ppt/tags/tag77.xml" ContentType="application/vnd.openxmlformats-officedocument.presentationml.tags+xml"/>
  <Override PartName="/ppt/notesSlides/notesSlide19.xml" ContentType="application/vnd.openxmlformats-officedocument.presentationml.notesSlide+xml"/>
  <Override PartName="/ppt/tags/tag78.xml" ContentType="application/vnd.openxmlformats-officedocument.presentationml.tags+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1"/>
  </p:sldMasterIdLst>
  <p:notesMasterIdLst>
    <p:notesMasterId r:id="rId22"/>
  </p:notesMasterIdLst>
  <p:handoutMasterIdLst>
    <p:handoutMasterId r:id="rId23"/>
  </p:handoutMasterIdLst>
  <p:sldIdLst>
    <p:sldId id="256" r:id="rId2"/>
    <p:sldId id="260" r:id="rId3"/>
    <p:sldId id="271" r:id="rId4"/>
    <p:sldId id="268" r:id="rId5"/>
    <p:sldId id="262" r:id="rId6"/>
    <p:sldId id="274" r:id="rId7"/>
    <p:sldId id="273" r:id="rId8"/>
    <p:sldId id="290" r:id="rId9"/>
    <p:sldId id="269" r:id="rId10"/>
    <p:sldId id="275" r:id="rId11"/>
    <p:sldId id="264" r:id="rId12"/>
    <p:sldId id="291" r:id="rId13"/>
    <p:sldId id="267" r:id="rId14"/>
    <p:sldId id="272" r:id="rId15"/>
    <p:sldId id="270" r:id="rId16"/>
    <p:sldId id="292" r:id="rId17"/>
    <p:sldId id="265" r:id="rId18"/>
    <p:sldId id="261" r:id="rId19"/>
    <p:sldId id="258" r:id="rId20"/>
    <p:sldId id="293" r:id="rId21"/>
  </p:sldIdLst>
  <p:sldSz cx="12192000" cy="6858000"/>
  <p:notesSz cx="6858000" cy="9144000"/>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1468">
          <p15:clr>
            <a:srgbClr val="A4A3A4"/>
          </p15:clr>
        </p15:guide>
        <p15:guide id="2" pos="3124">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AF7D4"/>
    <a:srgbClr val="000000"/>
    <a:srgbClr val="9F485F"/>
    <a:srgbClr val="5D2B36"/>
    <a:srgbClr val="F6F5C5"/>
    <a:srgbClr val="EAE676"/>
    <a:srgbClr val="EEEB92"/>
    <a:srgbClr val="F4ACA2"/>
    <a:srgbClr val="B8B620"/>
    <a:srgbClr val="E4E36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MasterView">
  <p:normalViewPr horzBarState="maximized">
    <p:restoredLeft sz="13778" autoAdjust="0"/>
    <p:restoredTop sz="94660"/>
  </p:normalViewPr>
  <p:slideViewPr>
    <p:cSldViewPr snapToGrid="0">
      <p:cViewPr>
        <p:scale>
          <a:sx n="54" d="100"/>
          <a:sy n="54" d="100"/>
        </p:scale>
        <p:origin x="1124" y="316"/>
      </p:cViewPr>
      <p:guideLst>
        <p:guide orient="horz" pos="1468"/>
        <p:guide pos="3124"/>
      </p:guideLst>
    </p:cSldViewPr>
  </p:slid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zh-CN" altLang="en-US">
              <a:latin typeface="微软雅黑" panose="020B0503020204020204" charset="-122"/>
              <a:ea typeface="微软雅黑" panose="020B0503020204020204" charset="-122"/>
            </a:endParaRPr>
          </a:p>
        </p:txBody>
      </p:sp>
      <p:sp>
        <p:nvSpPr>
          <p:cNvPr id="3" name="日期占位符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0F9B84EA-7D68-4D60-9CB1-D50884785D1C}" type="datetimeFigureOut">
              <a:rPr lang="zh-CN" altLang="en-US" smtClean="0">
                <a:latin typeface="思源黑体 CN Medium" panose="020B0600000000000000" charset="-122"/>
                <a:ea typeface="思源黑体 CN Medium" panose="020B0600000000000000" charset="-122"/>
              </a:rPr>
              <a:t>2021/12/22</a:t>
            </a:fld>
            <a:endParaRPr lang="zh-CN" altLang="en-US">
              <a:latin typeface="思源黑体 CN Medium" panose="020B0600000000000000" charset="-122"/>
              <a:ea typeface="思源黑体 CN Medium" panose="020B0600000000000000" charset="-122"/>
            </a:endParaRPr>
          </a:p>
        </p:txBody>
      </p:sp>
      <p:sp>
        <p:nvSpPr>
          <p:cNvPr id="4" name="页脚占位符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zh-CN" altLang="en-US">
              <a:latin typeface="微软雅黑" panose="020B0503020204020204" charset="-122"/>
              <a:ea typeface="微软雅黑" panose="020B0503020204020204" charset="-122"/>
            </a:endParaRPr>
          </a:p>
        </p:txBody>
      </p:sp>
      <p:sp>
        <p:nvSpPr>
          <p:cNvPr id="5" name="灯片编号占位符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D4E0FC9-F1F8-4FAE-9988-3BA365CFD46F}" type="slidenum">
              <a:rPr lang="zh-CN" altLang="en-US" smtClean="0">
                <a:latin typeface="思源黑体 CN Medium" panose="020B0600000000000000" charset="-122"/>
                <a:ea typeface="思源黑体 CN Medium" panose="020B0600000000000000" charset="-122"/>
              </a:rPr>
              <a:t>‹#›</a:t>
            </a:fld>
            <a:endParaRPr lang="zh-CN" altLang="en-US">
              <a:latin typeface="思源黑体 CN Medium" panose="020B0600000000000000" charset="-122"/>
              <a:ea typeface="思源黑体 CN Medium" panose="020B0600000000000000" charset="-122"/>
            </a:endParaRPr>
          </a:p>
        </p:txBody>
      </p:sp>
    </p:spTree>
    <p:extLst>
      <p:ext uri="{BB962C8B-B14F-4D97-AF65-F5344CB8AC3E}">
        <p14:creationId xmlns:p14="http://schemas.microsoft.com/office/powerpoint/2010/main" val="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atin typeface="思源黑体 CN Medium" panose="020B0600000000000000" charset="-122"/>
                <a:ea typeface="思源黑体 CN Medium" panose="020B0600000000000000" charset="-122"/>
                <a:cs typeface="思源黑体 CN Medium" panose="020B0600000000000000" charset="-122"/>
              </a:defRPr>
            </a:lvl1pPr>
          </a:lstStyle>
          <a:p>
            <a:endParaRPr lang="zh-CN" altLang="en-US"/>
          </a:p>
        </p:txBody>
      </p:sp>
      <p:sp>
        <p:nvSpPr>
          <p:cNvPr id="3" name="日期占位符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atin typeface="思源黑体 CN Medium" panose="020B0600000000000000" charset="-122"/>
                <a:ea typeface="思源黑体 CN Medium" panose="020B0600000000000000" charset="-122"/>
                <a:cs typeface="思源黑体 CN Medium" panose="020B0600000000000000" charset="-122"/>
              </a:defRPr>
            </a:lvl1pPr>
          </a:lstStyle>
          <a:p>
            <a:fld id="{1AC49D05-6128-4D0D-A32A-06A5E73B386C}" type="datetimeFigureOut">
              <a:rPr lang="zh-CN" altLang="en-US" smtClean="0"/>
              <a:t>2021/12/22</a:t>
            </a:fld>
            <a:endParaRPr lang="zh-CN" altLang="en-US"/>
          </a:p>
        </p:txBody>
      </p:sp>
      <p:sp>
        <p:nvSpPr>
          <p:cNvPr id="4" name="幻灯片图像占位符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zh-CN" altLang="en-US"/>
          </a:p>
        </p:txBody>
      </p:sp>
      <p:sp>
        <p:nvSpPr>
          <p:cNvPr id="5" name="备注占位符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zh-CN" altLang="en-US"/>
              <a:t>单击此处编辑母版文本样式</a:t>
            </a:r>
          </a:p>
          <a:p>
            <a:pPr lvl="1"/>
            <a:r>
              <a:rPr lang="zh-CN" altLang="en-US"/>
              <a:t>第二级</a:t>
            </a:r>
          </a:p>
          <a:p>
            <a:pPr lvl="2"/>
            <a:r>
              <a:rPr lang="zh-CN" altLang="en-US"/>
              <a:t>第三级</a:t>
            </a:r>
          </a:p>
          <a:p>
            <a:pPr lvl="3"/>
            <a:r>
              <a:rPr lang="zh-CN" altLang="en-US"/>
              <a:t>第四级</a:t>
            </a:r>
          </a:p>
          <a:p>
            <a:pPr lvl="4"/>
            <a:r>
              <a:rPr lang="zh-CN" altLang="en-US"/>
              <a:t>第五级</a:t>
            </a:r>
          </a:p>
        </p:txBody>
      </p:sp>
      <p:sp>
        <p:nvSpPr>
          <p:cNvPr id="6" name="页脚占位符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atin typeface="思源黑体 CN Medium" panose="020B0600000000000000" charset="-122"/>
                <a:ea typeface="思源黑体 CN Medium" panose="020B0600000000000000" charset="-122"/>
                <a:cs typeface="思源黑体 CN Medium" panose="020B0600000000000000" charset="-122"/>
              </a:defRPr>
            </a:lvl1pPr>
          </a:lstStyle>
          <a:p>
            <a:endParaRPr lang="zh-CN" altLang="en-US"/>
          </a:p>
        </p:txBody>
      </p:sp>
      <p:sp>
        <p:nvSpPr>
          <p:cNvPr id="7" name="灯片编号占位符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atin typeface="思源黑体 CN Medium" panose="020B0600000000000000" charset="-122"/>
                <a:ea typeface="思源黑体 CN Medium" panose="020B0600000000000000" charset="-122"/>
                <a:cs typeface="思源黑体 CN Medium" panose="020B0600000000000000" charset="-122"/>
              </a:defRPr>
            </a:lvl1pPr>
          </a:lstStyle>
          <a:p>
            <a:fld id="{5849F42C-2DAE-424C-A4B8-3140182C3E9F}" type="slidenum">
              <a:rPr lang="zh-CN" altLang="en-US" smtClean="0"/>
              <a:t>‹#›</a:t>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600" kern="1200">
        <a:solidFill>
          <a:schemeClr val="tx1"/>
        </a:solidFill>
        <a:latin typeface="思源黑体 CN Medium" panose="020B0600000000000000" charset="-122"/>
        <a:ea typeface="思源黑体 CN Medium" panose="020B0600000000000000" charset="-122"/>
        <a:cs typeface="思源黑体 CN Medium" panose="020B0600000000000000" charset="-122"/>
      </a:defRPr>
    </a:lvl1pPr>
    <a:lvl2pPr marL="457200" algn="l" defTabSz="914400" rtl="0" eaLnBrk="1" latinLnBrk="0" hangingPunct="1">
      <a:defRPr sz="1200" kern="1200">
        <a:solidFill>
          <a:schemeClr val="tx1"/>
        </a:solidFill>
        <a:latin typeface="思源黑体 CN Medium" panose="020B0600000000000000" charset="-122"/>
        <a:ea typeface="思源黑体 CN Medium" panose="020B0600000000000000" charset="-122"/>
        <a:cs typeface="思源黑体 CN Medium" panose="020B0600000000000000" charset="-122"/>
      </a:defRPr>
    </a:lvl2pPr>
    <a:lvl3pPr marL="914400" algn="l" defTabSz="914400" rtl="0" eaLnBrk="1" latinLnBrk="0" hangingPunct="1">
      <a:defRPr sz="1200" kern="1200">
        <a:solidFill>
          <a:schemeClr val="tx1"/>
        </a:solidFill>
        <a:latin typeface="思源黑体 CN Medium" panose="020B0600000000000000" charset="-122"/>
        <a:ea typeface="思源黑体 CN Medium" panose="020B0600000000000000" charset="-122"/>
        <a:cs typeface="思源黑体 CN Medium" panose="020B0600000000000000" charset="-122"/>
      </a:defRPr>
    </a:lvl3pPr>
    <a:lvl4pPr marL="1371600" algn="l" defTabSz="914400" rtl="0" eaLnBrk="1" latinLnBrk="0" hangingPunct="1">
      <a:defRPr sz="1200" kern="1200">
        <a:solidFill>
          <a:schemeClr val="tx1"/>
        </a:solidFill>
        <a:latin typeface="思源黑体 CN Medium" panose="020B0600000000000000" charset="-122"/>
        <a:ea typeface="思源黑体 CN Medium" panose="020B0600000000000000" charset="-122"/>
        <a:cs typeface="思源黑体 CN Medium" panose="020B0600000000000000" charset="-122"/>
      </a:defRPr>
    </a:lvl4pPr>
    <a:lvl5pPr marL="1828800" algn="l" defTabSz="914400" rtl="0" eaLnBrk="1" latinLnBrk="0" hangingPunct="1">
      <a:defRPr sz="1200" kern="1200">
        <a:solidFill>
          <a:schemeClr val="tx1"/>
        </a:solidFill>
        <a:latin typeface="思源黑体 CN Medium" panose="020B0600000000000000" charset="-122"/>
        <a:ea typeface="思源黑体 CN Medium" panose="020B0600000000000000" charset="-122"/>
        <a:cs typeface="思源黑体 CN Medium" panose="020B0600000000000000" charset="-122"/>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a:t>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10</a:t>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11</a:t>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12</a:t>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13</a:t>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14</a:t>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15</a:t>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16</a:t>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17</a:t>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18</a:t>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19</a:t>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a:t>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20</a:t>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3</a:t>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4</a:t>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5</a:t>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6</a:t>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7</a:t>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8</a:t>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fld id="{85D0DACE-38E0-42D2-9336-2B707D34BC6D}" type="slidenum">
              <a:rPr lang="zh-CN" altLang="en-US" smtClean="0"/>
              <a:t>9</a:t>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tags" Target="../tags/tag11.xml"/><Relationship Id="rId7" Type="http://schemas.openxmlformats.org/officeDocument/2006/relationships/image" Target="../media/image2.png"/><Relationship Id="rId2" Type="http://schemas.openxmlformats.org/officeDocument/2006/relationships/tags" Target="../tags/tag10.xml"/><Relationship Id="rId1" Type="http://schemas.openxmlformats.org/officeDocument/2006/relationships/tags" Target="../tags/tag9.xml"/><Relationship Id="rId6" Type="http://schemas.openxmlformats.org/officeDocument/2006/relationships/slideMaster" Target="../slideMasters/slideMaster1.xml"/><Relationship Id="rId5" Type="http://schemas.openxmlformats.org/officeDocument/2006/relationships/tags" Target="../tags/tag13.xml"/><Relationship Id="rId4" Type="http://schemas.openxmlformats.org/officeDocument/2006/relationships/tags" Target="../tags/tag12.xml"/></Relationships>
</file>

<file path=ppt/slideLayouts/_rels/slideLayout10.xml.rels><?xml version="1.0" encoding="UTF-8" standalone="yes"?>
<Relationships xmlns="http://schemas.openxmlformats.org/package/2006/relationships"><Relationship Id="rId3" Type="http://schemas.openxmlformats.org/officeDocument/2006/relationships/tags" Target="../tags/tag53.xml"/><Relationship Id="rId2" Type="http://schemas.openxmlformats.org/officeDocument/2006/relationships/tags" Target="../tags/tag52.xml"/><Relationship Id="rId1" Type="http://schemas.openxmlformats.org/officeDocument/2006/relationships/tags" Target="../tags/tag51.xml"/><Relationship Id="rId5" Type="http://schemas.openxmlformats.org/officeDocument/2006/relationships/slideMaster" Target="../slideMasters/slideMaster1.xml"/><Relationship Id="rId4" Type="http://schemas.openxmlformats.org/officeDocument/2006/relationships/tags" Target="../tags/tag54.xml"/></Relationships>
</file>

<file path=ppt/slideLayouts/_rels/slideLayout11.xml.rels><?xml version="1.0" encoding="UTF-8" standalone="yes"?>
<Relationships xmlns="http://schemas.openxmlformats.org/package/2006/relationships"><Relationship Id="rId3" Type="http://schemas.openxmlformats.org/officeDocument/2006/relationships/tags" Target="../tags/tag57.xml"/><Relationship Id="rId2" Type="http://schemas.openxmlformats.org/officeDocument/2006/relationships/tags" Target="../tags/tag56.xml"/><Relationship Id="rId1" Type="http://schemas.openxmlformats.org/officeDocument/2006/relationships/tags" Target="../tags/tag55.xml"/><Relationship Id="rId5" Type="http://schemas.openxmlformats.org/officeDocument/2006/relationships/slideMaster" Target="../slideMasters/slideMaster1.xml"/><Relationship Id="rId4" Type="http://schemas.openxmlformats.org/officeDocument/2006/relationships/tags" Target="../tags/tag58.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tags" Target="../tags/tag16.xml"/><Relationship Id="rId2" Type="http://schemas.openxmlformats.org/officeDocument/2006/relationships/tags" Target="../tags/tag15.xml"/><Relationship Id="rId1" Type="http://schemas.openxmlformats.org/officeDocument/2006/relationships/tags" Target="../tags/tag14.xml"/><Relationship Id="rId6" Type="http://schemas.openxmlformats.org/officeDocument/2006/relationships/slideMaster" Target="../slideMasters/slideMaster1.xml"/><Relationship Id="rId5" Type="http://schemas.openxmlformats.org/officeDocument/2006/relationships/tags" Target="../tags/tag18.xml"/><Relationship Id="rId4" Type="http://schemas.openxmlformats.org/officeDocument/2006/relationships/tags" Target="../tags/tag17.xml"/></Relationships>
</file>

<file path=ppt/slideLayouts/_rels/slideLayout4.xml.rels><?xml version="1.0" encoding="UTF-8" standalone="yes"?>
<Relationships xmlns="http://schemas.openxmlformats.org/package/2006/relationships"><Relationship Id="rId3" Type="http://schemas.openxmlformats.org/officeDocument/2006/relationships/tags" Target="../tags/tag21.xml"/><Relationship Id="rId7" Type="http://schemas.openxmlformats.org/officeDocument/2006/relationships/slideMaster" Target="../slideMasters/slideMaster1.xml"/><Relationship Id="rId2" Type="http://schemas.openxmlformats.org/officeDocument/2006/relationships/tags" Target="../tags/tag20.xml"/><Relationship Id="rId1" Type="http://schemas.openxmlformats.org/officeDocument/2006/relationships/tags" Target="../tags/tag19.xml"/><Relationship Id="rId6" Type="http://schemas.openxmlformats.org/officeDocument/2006/relationships/tags" Target="../tags/tag24.xml"/><Relationship Id="rId5" Type="http://schemas.openxmlformats.org/officeDocument/2006/relationships/tags" Target="../tags/tag23.xml"/><Relationship Id="rId4" Type="http://schemas.openxmlformats.org/officeDocument/2006/relationships/tags" Target="../tags/tag22.xml"/></Relationships>
</file>

<file path=ppt/slideLayouts/_rels/slideLayout5.xml.rels><?xml version="1.0" encoding="UTF-8" standalone="yes"?>
<Relationships xmlns="http://schemas.openxmlformats.org/package/2006/relationships"><Relationship Id="rId8" Type="http://schemas.openxmlformats.org/officeDocument/2006/relationships/tags" Target="../tags/tag32.xml"/><Relationship Id="rId3" Type="http://schemas.openxmlformats.org/officeDocument/2006/relationships/tags" Target="../tags/tag27.xml"/><Relationship Id="rId7" Type="http://schemas.openxmlformats.org/officeDocument/2006/relationships/tags" Target="../tags/tag31.xml"/><Relationship Id="rId2" Type="http://schemas.openxmlformats.org/officeDocument/2006/relationships/tags" Target="../tags/tag26.xml"/><Relationship Id="rId1" Type="http://schemas.openxmlformats.org/officeDocument/2006/relationships/tags" Target="../tags/tag25.xml"/><Relationship Id="rId6" Type="http://schemas.openxmlformats.org/officeDocument/2006/relationships/tags" Target="../tags/tag30.xml"/><Relationship Id="rId5" Type="http://schemas.openxmlformats.org/officeDocument/2006/relationships/tags" Target="../tags/tag29.xml"/><Relationship Id="rId4" Type="http://schemas.openxmlformats.org/officeDocument/2006/relationships/tags" Target="../tags/tag28.xml"/><Relationship Id="rId9"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tags" Target="../tags/tag35.xml"/><Relationship Id="rId2" Type="http://schemas.openxmlformats.org/officeDocument/2006/relationships/tags" Target="../tags/tag34.xml"/><Relationship Id="rId1" Type="http://schemas.openxmlformats.org/officeDocument/2006/relationships/tags" Target="../tags/tag33.xml"/><Relationship Id="rId5" Type="http://schemas.openxmlformats.org/officeDocument/2006/relationships/slideMaster" Target="../slideMasters/slideMaster1.xml"/><Relationship Id="rId4" Type="http://schemas.openxmlformats.org/officeDocument/2006/relationships/tags" Target="../tags/tag36.xml"/></Relationships>
</file>

<file path=ppt/slideLayouts/_rels/slideLayout7.xml.rels><?xml version="1.0" encoding="UTF-8" standalone="yes"?>
<Relationships xmlns="http://schemas.openxmlformats.org/package/2006/relationships"><Relationship Id="rId3" Type="http://schemas.openxmlformats.org/officeDocument/2006/relationships/tags" Target="../tags/tag39.xml"/><Relationship Id="rId2" Type="http://schemas.openxmlformats.org/officeDocument/2006/relationships/tags" Target="../tags/tag38.xml"/><Relationship Id="rId1" Type="http://schemas.openxmlformats.org/officeDocument/2006/relationships/tags" Target="../tags/tag37.xml"/><Relationship Id="rId4"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openxmlformats.org/officeDocument/2006/relationships/tags" Target="../tags/tag42.xml"/><Relationship Id="rId7" Type="http://schemas.openxmlformats.org/officeDocument/2006/relationships/slideMaster" Target="../slideMasters/slideMaster1.xml"/><Relationship Id="rId2" Type="http://schemas.openxmlformats.org/officeDocument/2006/relationships/tags" Target="../tags/tag41.xml"/><Relationship Id="rId1" Type="http://schemas.openxmlformats.org/officeDocument/2006/relationships/tags" Target="../tags/tag40.xml"/><Relationship Id="rId6" Type="http://schemas.openxmlformats.org/officeDocument/2006/relationships/tags" Target="../tags/tag45.xml"/><Relationship Id="rId5" Type="http://schemas.openxmlformats.org/officeDocument/2006/relationships/tags" Target="../tags/tag44.xml"/><Relationship Id="rId4" Type="http://schemas.openxmlformats.org/officeDocument/2006/relationships/tags" Target="../tags/tag43.xml"/></Relationships>
</file>

<file path=ppt/slideLayouts/_rels/slideLayout9.xml.rels><?xml version="1.0" encoding="UTF-8" standalone="yes"?>
<Relationships xmlns="http://schemas.openxmlformats.org/package/2006/relationships"><Relationship Id="rId3" Type="http://schemas.openxmlformats.org/officeDocument/2006/relationships/tags" Target="../tags/tag48.xml"/><Relationship Id="rId2" Type="http://schemas.openxmlformats.org/officeDocument/2006/relationships/tags" Target="../tags/tag47.xml"/><Relationship Id="rId1" Type="http://schemas.openxmlformats.org/officeDocument/2006/relationships/tags" Target="../tags/tag46.xml"/><Relationship Id="rId6" Type="http://schemas.openxmlformats.org/officeDocument/2006/relationships/slideMaster" Target="../slideMasters/slideMaster1.xml"/><Relationship Id="rId5" Type="http://schemas.openxmlformats.org/officeDocument/2006/relationships/tags" Target="../tags/tag50.xml"/><Relationship Id="rId4" Type="http://schemas.openxmlformats.org/officeDocument/2006/relationships/tags" Target="../tags/tag4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标题幻灯片">
    <p:spTree>
      <p:nvGrpSpPr>
        <p:cNvPr id="1" name=""/>
        <p:cNvGrpSpPr/>
        <p:nvPr/>
      </p:nvGrpSpPr>
      <p:grpSpPr>
        <a:xfrm>
          <a:off x="0" y="0"/>
          <a:ext cx="0" cy="0"/>
          <a:chOff x="0" y="0"/>
          <a:chExt cx="0" cy="0"/>
        </a:xfrm>
      </p:grpSpPr>
      <p:sp>
        <p:nvSpPr>
          <p:cNvPr id="2" name="标题 1"/>
          <p:cNvSpPr>
            <a:spLocks noGrp="1"/>
          </p:cNvSpPr>
          <p:nvPr>
            <p:ph type="ctrTitle" hasCustomPrompt="1"/>
            <p:custDataLst>
              <p:tags r:id="rId1"/>
            </p:custDataLst>
          </p:nvPr>
        </p:nvSpPr>
        <p:spPr>
          <a:xfrm>
            <a:off x="669882" y="2588281"/>
            <a:ext cx="10852237" cy="899167"/>
          </a:xfrm>
        </p:spPr>
        <p:txBody>
          <a:bodyPr lIns="101600" tIns="38100" rIns="25400" bIns="38100" anchor="t" anchorCtr="0">
            <a:noAutofit/>
          </a:bodyPr>
          <a:lstStyle>
            <a:lvl1pPr algn="ctr">
              <a:defRPr sz="5400" b="0" spc="600">
                <a:effectLst>
                  <a:outerShdw blurRad="38100" dist="38100" dir="2700000" algn="tl">
                    <a:srgbClr val="000000">
                      <a:alpha val="43137"/>
                    </a:srgbClr>
                  </a:outerShdw>
                </a:effectLst>
              </a:defRPr>
            </a:lvl1pPr>
          </a:lstStyle>
          <a:p>
            <a:r>
              <a:rPr lang="zh-CN" altLang="en-US" dirty="0"/>
              <a:t>单击此处编辑标题</a:t>
            </a:r>
          </a:p>
        </p:txBody>
      </p:sp>
      <p:sp>
        <p:nvSpPr>
          <p:cNvPr id="3" name="副标题 2"/>
          <p:cNvSpPr>
            <a:spLocks noGrp="1"/>
          </p:cNvSpPr>
          <p:nvPr>
            <p:ph type="subTitle" idx="1" hasCustomPrompt="1"/>
            <p:custDataLst>
              <p:tags r:id="rId2"/>
            </p:custDataLst>
          </p:nvPr>
        </p:nvSpPr>
        <p:spPr>
          <a:xfrm>
            <a:off x="669882" y="3566160"/>
            <a:ext cx="10852237" cy="950984"/>
          </a:xfrm>
        </p:spPr>
        <p:txBody>
          <a:bodyPr lIns="101600" tIns="38100" rIns="76200" bIns="38100">
            <a:noAutofit/>
          </a:bodyPr>
          <a:lstStyle>
            <a:lvl1pPr marL="0" indent="0" algn="ctr" eaLnBrk="1" fontAlgn="auto" latinLnBrk="0" hangingPunct="1">
              <a:lnSpc>
                <a:spcPct val="100000"/>
              </a:lnSpc>
              <a:buNone/>
              <a:defRPr sz="2400" u="none" strike="noStrike" kern="1200" cap="none" spc="200" normalizeH="0" baseline="0">
                <a:solidFill>
                  <a:schemeClr val="tx1"/>
                </a:solidFill>
                <a:uFillTx/>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zh-CN" altLang="en-US" dirty="0"/>
              <a:t>单击此处编辑副标题</a:t>
            </a:r>
          </a:p>
        </p:txBody>
      </p:sp>
      <p:sp>
        <p:nvSpPr>
          <p:cNvPr id="16" name="日期占位符 15"/>
          <p:cNvSpPr>
            <a:spLocks noGrp="1"/>
          </p:cNvSpPr>
          <p:nvPr>
            <p:ph type="dt" sz="half" idx="10"/>
            <p:custDataLst>
              <p:tags r:id="rId3"/>
            </p:custDataLst>
          </p:nvPr>
        </p:nvSpPr>
        <p:spPr/>
        <p:txBody>
          <a:bodyPr/>
          <a:lstStyle/>
          <a:p>
            <a:fld id="{760FBDFE-C587-4B4C-A407-44438C67B59E}" type="datetimeFigureOut">
              <a:rPr lang="zh-CN" altLang="en-US" smtClean="0"/>
              <a:t>2021/12/22</a:t>
            </a:fld>
            <a:endParaRPr lang="zh-CN" altLang="en-US"/>
          </a:p>
        </p:txBody>
      </p:sp>
      <p:sp>
        <p:nvSpPr>
          <p:cNvPr id="17" name="页脚占位符 16"/>
          <p:cNvSpPr>
            <a:spLocks noGrp="1"/>
          </p:cNvSpPr>
          <p:nvPr>
            <p:ph type="ftr" sz="quarter" idx="11"/>
            <p:custDataLst>
              <p:tags r:id="rId4"/>
            </p:custDataLst>
          </p:nvPr>
        </p:nvSpPr>
        <p:spPr/>
        <p:txBody>
          <a:bodyPr/>
          <a:lstStyle/>
          <a:p>
            <a:endParaRPr lang="zh-CN" altLang="en-US" dirty="0"/>
          </a:p>
        </p:txBody>
      </p:sp>
      <p:sp>
        <p:nvSpPr>
          <p:cNvPr id="18" name="灯片编号占位符 17"/>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dirty="0"/>
          </a:p>
        </p:txBody>
      </p:sp>
      <p:sp>
        <p:nvSpPr>
          <p:cNvPr id="7" name="日期占位符 3">
            <a:extLst>
              <a:ext uri="{FF2B5EF4-FFF2-40B4-BE49-F238E27FC236}">
                <a16:creationId xmlns:a16="http://schemas.microsoft.com/office/drawing/2014/main" id="{864CFE9E-292A-4D48-9EDA-9145DA34123A}"/>
              </a:ext>
            </a:extLst>
          </p:cNvPr>
          <p:cNvSpPr txBox="1">
            <a:spLocks/>
          </p:cNvSpPr>
          <p:nvPr userDrawn="1"/>
        </p:nvSpPr>
        <p:spPr>
          <a:xfrm>
            <a:off x="838200" y="6356350"/>
            <a:ext cx="2743200" cy="365125"/>
          </a:xfrm>
          <a:prstGeom prst="rect">
            <a:avLst/>
          </a:prstGeom>
        </p:spPr>
        <p:txBody>
          <a:bodyPr vert="horz" lIns="91440" tIns="45720" rIns="91440" bIns="45720" rtlCol="0" anchor="ctr">
            <a:normAutofit/>
          </a:bodyPr>
          <a:lstStyle>
            <a:defPPr>
              <a:defRPr lang="zh-CN"/>
            </a:defPPr>
            <a:lvl1pPr marL="0" algn="l" defTabSz="914400" rtl="0" eaLnBrk="1" latinLnBrk="0" hangingPunct="1">
              <a:defRPr sz="1200" kern="1200">
                <a:solidFill>
                  <a:schemeClr val="tx1">
                    <a:tint val="75000"/>
                  </a:schemeClr>
                </a:solidFill>
                <a:latin typeface="字魂52号-阿开漫画体" panose="00000500000000000000" pitchFamily="2" charset="-122"/>
                <a:ea typeface="字魂52号-阿开漫画体" panose="00000500000000000000" pitchFamily="2" charset="-122"/>
                <a:cs typeface="思源黑体 CN Medium" panose="020B0600000000000000"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24C077DE-709A-4EA2-9528-38598B998DE9}" type="datetimeFigureOut">
              <a:rPr lang="zh-CN" altLang="en-US" smtClean="0"/>
              <a:pPr/>
              <a:t>2021/12/22</a:t>
            </a:fld>
            <a:endParaRPr lang="zh-CN" altLang="en-US" dirty="0"/>
          </a:p>
        </p:txBody>
      </p:sp>
      <p:sp>
        <p:nvSpPr>
          <p:cNvPr id="8" name="灯片编号占位符 5">
            <a:extLst>
              <a:ext uri="{FF2B5EF4-FFF2-40B4-BE49-F238E27FC236}">
                <a16:creationId xmlns:a16="http://schemas.microsoft.com/office/drawing/2014/main" id="{3ADC80B4-E027-4612-9C9F-84189BAD0729}"/>
              </a:ext>
            </a:extLst>
          </p:cNvPr>
          <p:cNvSpPr txBox="1">
            <a:spLocks/>
          </p:cNvSpPr>
          <p:nvPr userDrawn="1"/>
        </p:nvSpPr>
        <p:spPr>
          <a:xfrm>
            <a:off x="8610600" y="6356350"/>
            <a:ext cx="2743200" cy="365125"/>
          </a:xfrm>
          <a:prstGeom prst="rect">
            <a:avLst/>
          </a:prstGeom>
        </p:spPr>
        <p:txBody>
          <a:bodyPr vert="horz" lIns="91440" tIns="45720" rIns="91440" bIns="45720" rtlCol="0" anchor="ctr">
            <a:normAutofit/>
          </a:bodyPr>
          <a:lstStyle>
            <a:defPPr>
              <a:defRPr lang="zh-CN"/>
            </a:defPPr>
            <a:lvl1pPr marL="0" algn="r" defTabSz="914400" rtl="0" eaLnBrk="1" latinLnBrk="0" hangingPunct="1">
              <a:defRPr sz="1200" kern="1200">
                <a:solidFill>
                  <a:schemeClr val="tx1">
                    <a:tint val="75000"/>
                  </a:schemeClr>
                </a:solidFill>
                <a:latin typeface="字魂52号-阿开漫画体" panose="00000500000000000000" pitchFamily="2" charset="-122"/>
                <a:ea typeface="字魂52号-阿开漫画体" panose="00000500000000000000" pitchFamily="2" charset="-122"/>
                <a:cs typeface="思源黑体 CN Medium" panose="020B0600000000000000" charset="-122"/>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fld id="{E2E45566-CB04-4011-9CF8-655B5E0BEF2B}" type="slidenum">
              <a:rPr lang="zh-CN" altLang="en-US" smtClean="0"/>
              <a:pPr/>
              <a:t>‹#›</a:t>
            </a:fld>
            <a:endParaRPr lang="zh-CN" altLang="en-US" dirty="0"/>
          </a:p>
        </p:txBody>
      </p:sp>
      <p:pic>
        <p:nvPicPr>
          <p:cNvPr id="9" name="图片 8">
            <a:extLst>
              <a:ext uri="{FF2B5EF4-FFF2-40B4-BE49-F238E27FC236}">
                <a16:creationId xmlns:a16="http://schemas.microsoft.com/office/drawing/2014/main" id="{6F8CB3DB-66D6-4744-A51E-2C5842CF2FA4}"/>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252" t="92330" r="55350"/>
          <a:stretch/>
        </p:blipFill>
        <p:spPr>
          <a:xfrm>
            <a:off x="905118" y="5907016"/>
            <a:ext cx="5810642" cy="950984"/>
          </a:xfrm>
          <a:prstGeom prst="rect">
            <a:avLst/>
          </a:prstGeom>
        </p:spPr>
      </p:pic>
      <p:pic>
        <p:nvPicPr>
          <p:cNvPr id="10" name="图片 9">
            <a:extLst>
              <a:ext uri="{FF2B5EF4-FFF2-40B4-BE49-F238E27FC236}">
                <a16:creationId xmlns:a16="http://schemas.microsoft.com/office/drawing/2014/main" id="{A73C4F33-E8B4-450B-8718-AAB317F8BF20}"/>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856" t="92330" r="59584"/>
          <a:stretch/>
        </p:blipFill>
        <p:spPr>
          <a:xfrm flipH="1">
            <a:off x="9154160" y="5668471"/>
            <a:ext cx="3037840" cy="1186594"/>
          </a:xfrm>
          <a:prstGeom prst="rect">
            <a:avLst/>
          </a:prstGeom>
        </p:spPr>
      </p:pic>
      <p:pic>
        <p:nvPicPr>
          <p:cNvPr id="11" name="图片 10">
            <a:extLst>
              <a:ext uri="{FF2B5EF4-FFF2-40B4-BE49-F238E27FC236}">
                <a16:creationId xmlns:a16="http://schemas.microsoft.com/office/drawing/2014/main" id="{E0A86E20-7709-4EC4-8B2A-052D1B569615}"/>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6855" t="92330" r="669"/>
          <a:stretch/>
        </p:blipFill>
        <p:spPr>
          <a:xfrm>
            <a:off x="-3481" y="5907016"/>
            <a:ext cx="8370734" cy="950984"/>
          </a:xfrm>
          <a:prstGeom prst="rect">
            <a:avLst/>
          </a:prstGeom>
        </p:spPr>
      </p:pic>
      <p:pic>
        <p:nvPicPr>
          <p:cNvPr id="12" name="图片 13">
            <a:extLst>
              <a:ext uri="{FF2B5EF4-FFF2-40B4-BE49-F238E27FC236}">
                <a16:creationId xmlns:a16="http://schemas.microsoft.com/office/drawing/2014/main" id="{06652F4C-C4DE-43C3-B8F8-2981A3613303}"/>
              </a:ext>
            </a:extLst>
          </p:cNvPr>
          <p:cNvPicPr>
            <a:picLocks noChangeAspect="1"/>
          </p:cNvPicPr>
          <p:nvPr userDrawn="1"/>
        </p:nvPicPr>
        <p:blipFill rotWithShape="1">
          <a:blip r:embed="rId7">
            <a:extLst>
              <a:ext uri="{28A0092B-C50C-407E-A947-70E740481C1C}">
                <a14:useLocalDpi xmlns:a14="http://schemas.microsoft.com/office/drawing/2010/main" val="0"/>
              </a:ext>
            </a:extLst>
          </a:blip>
          <a:srcRect l="47110" t="92330" r="5523"/>
          <a:stretch/>
        </p:blipFill>
        <p:spPr>
          <a:xfrm flipH="1">
            <a:off x="7904477" y="5907016"/>
            <a:ext cx="4287521" cy="950984"/>
          </a:xfrm>
          <a:prstGeom prst="rect">
            <a:avLst/>
          </a:prstGeom>
        </p:spPr>
      </p:pic>
    </p:spTree>
  </p:cSld>
  <p:clrMapOvr>
    <a:masterClrMapping/>
  </p:clrMapOvr>
  <p:transition spd="slow">
    <p:random/>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内容">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2021/12/22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7" name="内容占位符 6"/>
          <p:cNvSpPr>
            <a:spLocks noGrp="1"/>
          </p:cNvSpPr>
          <p:nvPr>
            <p:ph sz="quarter" idx="13"/>
            <p:custDataLst>
              <p:tags r:id="rId4"/>
            </p:custDataLst>
          </p:nvPr>
        </p:nvSpPr>
        <p:spPr>
          <a:xfrm>
            <a:off x="669930" y="952508"/>
            <a:ext cx="10852237" cy="5040000"/>
          </a:xfrm>
        </p:spPr>
        <p:txBody>
          <a:bodyPr/>
          <a:lstStyle>
            <a:lvl1pPr>
              <a:defRPr>
                <a:solidFill>
                  <a:schemeClr val="tx1">
                    <a:lumMod val="75000"/>
                    <a:lumOff val="25000"/>
                  </a:schemeClr>
                </a:solidFill>
              </a:defRPr>
            </a:lvl1pPr>
            <a:lvl2pPr>
              <a:defRPr>
                <a:solidFill>
                  <a:schemeClr val="tx1">
                    <a:lumMod val="75000"/>
                    <a:lumOff val="25000"/>
                  </a:schemeClr>
                </a:solidFill>
              </a:defRPr>
            </a:lvl2pPr>
            <a:lvl3pPr>
              <a:defRPr>
                <a:solidFill>
                  <a:schemeClr val="tx1">
                    <a:lumMod val="75000"/>
                    <a:lumOff val="25000"/>
                  </a:schemeClr>
                </a:solidFill>
              </a:defRPr>
            </a:lvl3pPr>
            <a:lvl4pPr>
              <a:defRPr>
                <a:solidFill>
                  <a:schemeClr val="tx1">
                    <a:lumMod val="75000"/>
                    <a:lumOff val="25000"/>
                  </a:schemeClr>
                </a:solidFill>
              </a:defRPr>
            </a:lvl4pPr>
            <a:lvl5pPr>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Tree>
  </p:cSld>
  <p:clrMapOvr>
    <a:masterClrMapping/>
  </p:clrMapOvr>
  <p:transition spd="slow">
    <p:random/>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末尾幻灯片">
    <p:spTree>
      <p:nvGrpSpPr>
        <p:cNvPr id="1" name=""/>
        <p:cNvGrpSpPr/>
        <p:nvPr/>
      </p:nvGrpSpPr>
      <p:grpSpPr>
        <a:xfrm>
          <a:off x="0" y="0"/>
          <a:ext cx="0" cy="0"/>
          <a:chOff x="0" y="0"/>
          <a:chExt cx="0" cy="0"/>
        </a:xfrm>
      </p:grpSpPr>
      <p:sp>
        <p:nvSpPr>
          <p:cNvPr id="3" name="日期占位符 2"/>
          <p:cNvSpPr>
            <a:spLocks noGrp="1"/>
          </p:cNvSpPr>
          <p:nvPr>
            <p:ph type="dt" sz="half" idx="10"/>
            <p:custDataLst>
              <p:tags r:id="rId1"/>
            </p:custDataLst>
          </p:nvPr>
        </p:nvSpPr>
        <p:spPr/>
        <p:txBody>
          <a:bodyPr/>
          <a:lstStyle/>
          <a:p>
            <a:fld id="{760FBDFE-C587-4B4C-A407-44438C67B59E}" type="datetimeFigureOut">
              <a:rPr lang="zh-CN" altLang="en-US" smtClean="0"/>
              <a:t>2021/12/22</a:t>
            </a:fld>
            <a:endParaRPr lang="zh-CN" altLang="en-US"/>
          </a:p>
        </p:txBody>
      </p:sp>
      <p:sp>
        <p:nvSpPr>
          <p:cNvPr id="4" name="页脚占位符 3"/>
          <p:cNvSpPr>
            <a:spLocks noGrp="1"/>
          </p:cNvSpPr>
          <p:nvPr>
            <p:ph type="ftr" sz="quarter" idx="11"/>
            <p:custDataLst>
              <p:tags r:id="rId2"/>
            </p:custDataLst>
          </p:nvPr>
        </p:nvSpPr>
        <p:spPr/>
        <p:txBody>
          <a:bodyPr/>
          <a:lstStyle/>
          <a:p>
            <a:endParaRPr lang="zh-CN" altLang="en-US"/>
          </a:p>
        </p:txBody>
      </p:sp>
      <p:sp>
        <p:nvSpPr>
          <p:cNvPr id="5" name="灯片编号占位符 4"/>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
        <p:nvSpPr>
          <p:cNvPr id="2" name="标题 1"/>
          <p:cNvSpPr>
            <a:spLocks noGrp="1"/>
          </p:cNvSpPr>
          <p:nvPr>
            <p:ph type="title" hasCustomPrompt="1"/>
            <p:custDataLst>
              <p:tags r:id="rId4"/>
            </p:custDataLst>
          </p:nvPr>
        </p:nvSpPr>
        <p:spPr>
          <a:xfrm>
            <a:off x="669882" y="2588281"/>
            <a:ext cx="10852237" cy="899167"/>
          </a:xfrm>
        </p:spPr>
        <p:txBody>
          <a:bodyPr vert="horz" lIns="101600" tIns="38100" rIns="25400" bIns="38100" rtlCol="0" anchor="t" anchorCtr="0">
            <a:noAutofit/>
          </a:bodyPr>
          <a:lstStyle>
            <a:lvl1pPr marL="0" marR="0" algn="ctr" defTabSz="914400" rtl="0" eaLnBrk="1" fontAlgn="auto" latinLnBrk="0" hangingPunct="1">
              <a:lnSpc>
                <a:spcPct val="100000"/>
              </a:lnSpc>
              <a:buNone/>
              <a:defRPr kumimoji="0" lang="zh-CN" altLang="en-US" sz="5400" b="0" i="0" u="none" strike="noStrike" kern="1200" cap="none" spc="600" normalizeH="0" baseline="0" noProof="1" dirty="0">
                <a:solidFill>
                  <a:schemeClr val="tx1"/>
                </a:solidFill>
                <a:effectLst>
                  <a:outerShdw blurRad="38100" dist="38100" dir="2700000" algn="tl">
                    <a:srgbClr val="000000">
                      <a:alpha val="43137"/>
                    </a:srgbClr>
                  </a:outerShdw>
                </a:effectLst>
                <a:uFillTx/>
                <a:latin typeface="思源黑体 CN Medium" panose="020B0600000000000000" charset="-122"/>
                <a:ea typeface="思源黑体 CN Medium" panose="020B0600000000000000" charset="-122"/>
                <a:cs typeface="思源黑体 CN Medium" panose="020B0600000000000000" charset="-122"/>
                <a:sym typeface="+mn-ea"/>
              </a:defRPr>
            </a:lvl1pPr>
          </a:lstStyle>
          <a:p>
            <a:pPr lvl="0"/>
            <a:r>
              <a:rPr>
                <a:sym typeface="+mn-ea"/>
              </a:rPr>
              <a:t>单击此处编辑标题</a:t>
            </a:r>
          </a:p>
        </p:txBody>
      </p:sp>
    </p:spTree>
  </p:cSld>
  <p:clrMapOvr>
    <a:masterClrMapping/>
  </p:clrMapOvr>
  <p:transition spd="slow">
    <p:rand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标题和内容">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B5552B1E-E8BE-4608-855B-D7267496E339}"/>
              </a:ext>
            </a:extLst>
          </p:cNvPr>
          <p:cNvSpPr/>
          <p:nvPr userDrawn="1"/>
        </p:nvSpPr>
        <p:spPr>
          <a:xfrm>
            <a:off x="0" y="0"/>
            <a:ext cx="12191999" cy="6858000"/>
          </a:xfrm>
          <a:prstGeom prst="rect">
            <a:avLst/>
          </a:prstGeom>
          <a:solidFill>
            <a:srgbClr val="FAF7D4"/>
          </a:solidFill>
          <a:ln>
            <a:solidFill>
              <a:srgbClr val="FAF7D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spd="slow">
    <p:random/>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节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930" y="3808730"/>
            <a:ext cx="10852237" cy="624845"/>
          </a:xfrm>
        </p:spPr>
        <p:txBody>
          <a:bodyPr lIns="101600" tIns="38100" rIns="63500" bIns="38100" anchor="t" anchorCtr="0">
            <a:noAutofit/>
          </a:bodyPr>
          <a:lstStyle>
            <a:lvl1pPr>
              <a:defRPr sz="3600" b="0" u="none" strike="noStrike" kern="1200" cap="none" spc="300" normalizeH="0">
                <a:solidFill>
                  <a:schemeClr val="tx1"/>
                </a:solidFill>
                <a:effectLst>
                  <a:outerShdw blurRad="38100" dist="38100" dir="2700000" algn="tl">
                    <a:srgbClr val="000000">
                      <a:alpha val="43137"/>
                    </a:srgbClr>
                  </a:outerShdw>
                </a:effectLst>
                <a:uFillTx/>
              </a:defRPr>
            </a:lvl1pPr>
          </a:lstStyle>
          <a:p>
            <a:r>
              <a:rPr lang="zh-CN" altLang="en-US" dirty="0"/>
              <a:t>单击此处编辑母版标题样式</a:t>
            </a:r>
          </a:p>
        </p:txBody>
      </p:sp>
      <p:sp>
        <p:nvSpPr>
          <p:cNvPr id="3" name="文本占位符 2"/>
          <p:cNvSpPr>
            <a:spLocks noGrp="1"/>
          </p:cNvSpPr>
          <p:nvPr>
            <p:ph type="body" idx="1"/>
            <p:custDataLst>
              <p:tags r:id="rId2"/>
            </p:custDataLst>
          </p:nvPr>
        </p:nvSpPr>
        <p:spPr>
          <a:xfrm>
            <a:off x="669925" y="4511675"/>
            <a:ext cx="10852237" cy="1077985"/>
          </a:xfrm>
        </p:spPr>
        <p:txBody>
          <a:bodyPr lIns="101600" tIns="38100" rIns="76200" bIns="38100">
            <a:noAutofit/>
          </a:bodyPr>
          <a:lstStyle>
            <a:lvl1pPr marL="0" indent="0" eaLnBrk="1" fontAlgn="auto" latinLnBrk="0" hangingPunct="1">
              <a:buNone/>
              <a:defRPr kumimoji="0" lang="zh-CN" altLang="en-US" sz="1600" b="0" i="0" u="none" strike="noStrike" kern="1200" cap="none" spc="150" normalizeH="0" baseline="0" noProof="1">
                <a:solidFill>
                  <a:schemeClr val="tx1"/>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zh-CN" altLang="en-US" dirty="0"/>
              <a:t>单击此处编辑母版文本样式</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2021/12/22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random/>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stStyle>
          <a:p>
            <a:pPr lvl="0"/>
            <a:r>
              <a:rPr dirty="0">
                <a:sym typeface="+mn-ea"/>
              </a:rPr>
              <a:t>单击此处编辑母版标题样式</a:t>
            </a:r>
          </a:p>
        </p:txBody>
      </p:sp>
      <p:sp>
        <p:nvSpPr>
          <p:cNvPr id="3" name="内容占位符 2"/>
          <p:cNvSpPr>
            <a:spLocks noGrp="1"/>
          </p:cNvSpPr>
          <p:nvPr>
            <p:ph sz="half" idx="1"/>
            <p:custDataLst>
              <p:tags r:id="rId2"/>
            </p:custDataLst>
          </p:nvPr>
        </p:nvSpPr>
        <p:spPr>
          <a:xfrm>
            <a:off x="669930" y="1296000"/>
            <a:ext cx="5283242" cy="5040000"/>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4" name="内容占位符 3"/>
          <p:cNvSpPr>
            <a:spLocks noGrp="1"/>
          </p:cNvSpPr>
          <p:nvPr>
            <p:ph sz="half" idx="2"/>
            <p:custDataLst>
              <p:tags r:id="rId3"/>
            </p:custDataLst>
          </p:nvPr>
        </p:nvSpPr>
        <p:spPr>
          <a:xfrm>
            <a:off x="6238877" y="1296000"/>
            <a:ext cx="5283242" cy="5040000"/>
          </a:xfrm>
        </p:spPr>
        <p:txBody>
          <a:bodyPr>
            <a:noAutofit/>
          </a:bodyPr>
          <a:lstStyle>
            <a:lvl1pPr>
              <a:defRPr sz="1600">
                <a:solidFill>
                  <a:schemeClr val="tx1">
                    <a:lumMod val="75000"/>
                    <a:lumOff val="25000"/>
                  </a:schemeClr>
                </a:solidFill>
              </a:defRPr>
            </a:lvl1pPr>
            <a:lvl2pPr>
              <a:defRPr sz="1600">
                <a:solidFill>
                  <a:schemeClr val="tx1">
                    <a:lumMod val="75000"/>
                    <a:lumOff val="25000"/>
                  </a:schemeClr>
                </a:solidFill>
              </a:defRPr>
            </a:lvl2pPr>
            <a:lvl3pPr>
              <a:defRPr sz="1600">
                <a:solidFill>
                  <a:schemeClr val="tx1">
                    <a:lumMod val="75000"/>
                    <a:lumOff val="25000"/>
                  </a:schemeClr>
                </a:solidFill>
              </a:defRPr>
            </a:lvl3pPr>
            <a:lvl4pPr>
              <a:defRPr sz="1600">
                <a:solidFill>
                  <a:schemeClr val="tx1">
                    <a:lumMod val="75000"/>
                    <a:lumOff val="25000"/>
                  </a:schemeClr>
                </a:solidFill>
              </a:defRPr>
            </a:lvl4pPr>
            <a:lvl5pPr>
              <a:defRPr sz="1600">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5" name="日期占位符 4"/>
          <p:cNvSpPr>
            <a:spLocks noGrp="1"/>
          </p:cNvSpPr>
          <p:nvPr>
            <p:ph type="dt" sz="half" idx="10"/>
            <p:custDataLst>
              <p:tags r:id="rId4"/>
            </p:custDataLst>
          </p:nvPr>
        </p:nvSpPr>
        <p:spPr/>
        <p:txBody>
          <a:bodyPr/>
          <a:lstStyle/>
          <a:p>
            <a:fld id="{760FBDFE-C587-4B4C-A407-44438C67B59E}" type="datetimeFigureOut">
              <a:rPr lang="zh-CN" altLang="en-US" smtClean="0"/>
              <a:t>2021/12/22</a:t>
            </a:fld>
            <a:endParaRPr lang="zh-CN" altLang="en-US"/>
          </a:p>
        </p:txBody>
      </p:sp>
      <p:sp>
        <p:nvSpPr>
          <p:cNvPr id="6" name="页脚占位符 5"/>
          <p:cNvSpPr>
            <a:spLocks noGrp="1"/>
          </p:cNvSpPr>
          <p:nvPr>
            <p:ph type="ftr" sz="quarter" idx="11"/>
            <p:custDataLst>
              <p:tags r:id="rId5"/>
            </p:custDataLst>
          </p:nvPr>
        </p:nvSpPr>
        <p:spPr/>
        <p:txBody>
          <a:bodyPr/>
          <a:lstStyle/>
          <a:p>
            <a:endParaRPr lang="zh-CN" altLang="en-US"/>
          </a:p>
        </p:txBody>
      </p:sp>
      <p:sp>
        <p:nvSpPr>
          <p:cNvPr id="7" name="灯片编号占位符 6"/>
          <p:cNvSpPr>
            <a:spLocks noGrp="1"/>
          </p:cNvSpPr>
          <p:nvPr>
            <p:ph type="sldNum" sz="quarter" idx="12"/>
            <p:custDataLst>
              <p:tags r:id="rId6"/>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random/>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a:xfrm>
            <a:off x="669882" y="432000"/>
            <a:ext cx="10852237" cy="648000"/>
          </a:xfrm>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stStyle>
          <a:p>
            <a:pPr lvl="0"/>
            <a:r>
              <a:rPr dirty="0">
                <a:sym typeface="+mn-ea"/>
              </a:rPr>
              <a:t>单击此处编辑母版标题样式</a:t>
            </a:r>
          </a:p>
        </p:txBody>
      </p:sp>
      <p:sp>
        <p:nvSpPr>
          <p:cNvPr id="3" name="文本占位符 2"/>
          <p:cNvSpPr>
            <a:spLocks noGrp="1"/>
          </p:cNvSpPr>
          <p:nvPr>
            <p:ph type="body" idx="1" hasCustomPrompt="1"/>
            <p:custDataLst>
              <p:tags r:id="rId2"/>
            </p:custDataLst>
          </p:nvPr>
        </p:nvSpPr>
        <p:spPr>
          <a:xfrm>
            <a:off x="669930" y="1296000"/>
            <a:ext cx="5283242" cy="381003"/>
          </a:xfrm>
        </p:spPr>
        <p:txBody>
          <a:bodyPr lIns="101600" tIns="38100" rIns="76200" bIns="38100" anchor="t" anchorCtr="0">
            <a:noAutofit/>
          </a:bodyPr>
          <a:lstStyle>
            <a:lvl1pPr marL="0" indent="0" eaLnBrk="1" fontAlgn="auto" latinLnBrk="0" hangingPunct="1">
              <a:lnSpc>
                <a:spcPct val="100000"/>
              </a:lnSpc>
              <a:spcAft>
                <a:spcPts val="0"/>
              </a:spcAft>
              <a:buNone/>
              <a:defRPr sz="2000" b="1" u="none" strike="noStrike" kern="1200" cap="none" spc="200" normalizeH="0" baseline="0">
                <a:solidFill>
                  <a:schemeClr val="tx1"/>
                </a:solidFill>
                <a:uFillTx/>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dirty="0"/>
              <a:t>单击此处编辑文本</a:t>
            </a:r>
          </a:p>
        </p:txBody>
      </p:sp>
      <p:sp>
        <p:nvSpPr>
          <p:cNvPr id="4" name="内容占位符 3"/>
          <p:cNvSpPr>
            <a:spLocks noGrp="1"/>
          </p:cNvSpPr>
          <p:nvPr>
            <p:ph sz="half" idx="2"/>
            <p:custDataLst>
              <p:tags r:id="rId3"/>
            </p:custDataLst>
          </p:nvPr>
        </p:nvSpPr>
        <p:spPr>
          <a:xfrm>
            <a:off x="669925" y="1789043"/>
            <a:ext cx="5283200"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5" name="文本占位符 4"/>
          <p:cNvSpPr>
            <a:spLocks noGrp="1"/>
          </p:cNvSpPr>
          <p:nvPr>
            <p:ph type="body" sz="quarter" idx="3" hasCustomPrompt="1"/>
            <p:custDataLst>
              <p:tags r:id="rId4"/>
            </p:custDataLst>
          </p:nvPr>
        </p:nvSpPr>
        <p:spPr>
          <a:xfrm>
            <a:off x="6235750" y="1296000"/>
            <a:ext cx="5283242" cy="381003"/>
          </a:xfrm>
        </p:spPr>
        <p:txBody>
          <a:bodyPr vert="horz" lIns="101600" tIns="38100" rIns="76200" bIns="38100" rtlCol="0" anchor="t" anchorCtr="0">
            <a:noAutofit/>
          </a:bodyPr>
          <a:lstStyle>
            <a:lvl1pPr marL="0" marR="0" lvl="0" indent="0" algn="l" defTabSz="914400" rtl="0" eaLnBrk="1" fontAlgn="auto" latinLnBrk="0" hangingPunct="1">
              <a:lnSpc>
                <a:spcPct val="100000"/>
              </a:lnSpc>
              <a:spcBef>
                <a:spcPts val="0"/>
              </a:spcBef>
              <a:spcAft>
                <a:spcPts val="0"/>
              </a:spcAft>
              <a:buFont typeface="Arial" panose="020B0604020202020204" pitchFamily="34" charset="0"/>
              <a:buNone/>
              <a:defRPr kumimoji="0" lang="zh-CN" altLang="en-US" sz="2000" b="1" i="0" u="none" strike="noStrike" kern="1200" cap="none" spc="200" normalizeH="0" baseline="0" noProof="1" dirty="0">
                <a:solidFill>
                  <a:schemeClr val="tx1"/>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a:sym typeface="+mn-ea"/>
              </a:rPr>
              <a:t>单击此处编辑文本</a:t>
            </a:r>
          </a:p>
        </p:txBody>
      </p:sp>
      <p:sp>
        <p:nvSpPr>
          <p:cNvPr id="6" name="内容占位符 5"/>
          <p:cNvSpPr>
            <a:spLocks noGrp="1"/>
          </p:cNvSpPr>
          <p:nvPr>
            <p:ph sz="quarter" idx="4"/>
            <p:custDataLst>
              <p:tags r:id="rId5"/>
            </p:custDataLst>
          </p:nvPr>
        </p:nvSpPr>
        <p:spPr>
          <a:xfrm>
            <a:off x="6235750" y="1789043"/>
            <a:ext cx="5283242" cy="4552234"/>
          </a:xfrm>
        </p:spPr>
        <p:txBody>
          <a:bodyPr vert="horz" lIns="101600" tIns="0" rIns="82550" bIns="0" rtlCol="0">
            <a:no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5pPr>
          </a:lstStyle>
          <a:p>
            <a:pPr lvl="0"/>
            <a:r>
              <a:rPr dirty="0">
                <a:sym typeface="+mn-ea"/>
              </a:rPr>
              <a:t>单击此处编辑母版文本样式</a:t>
            </a:r>
          </a:p>
          <a:p>
            <a:pPr lvl="1"/>
            <a:r>
              <a:rPr dirty="0">
                <a:sym typeface="+mn-ea"/>
              </a:rPr>
              <a:t>第二级</a:t>
            </a:r>
          </a:p>
          <a:p>
            <a:pPr lvl="2"/>
            <a:r>
              <a:rPr dirty="0">
                <a:sym typeface="+mn-ea"/>
              </a:rPr>
              <a:t>第三级</a:t>
            </a:r>
          </a:p>
          <a:p>
            <a:pPr lvl="3"/>
            <a:r>
              <a:rPr dirty="0">
                <a:sym typeface="+mn-ea"/>
              </a:rPr>
              <a:t>第四级</a:t>
            </a:r>
          </a:p>
          <a:p>
            <a:pPr lvl="4"/>
            <a:r>
              <a:rPr dirty="0">
                <a:sym typeface="+mn-ea"/>
              </a:rPr>
              <a:t>第五级</a:t>
            </a:r>
          </a:p>
        </p:txBody>
      </p:sp>
      <p:sp>
        <p:nvSpPr>
          <p:cNvPr id="7" name="日期占位符 6"/>
          <p:cNvSpPr>
            <a:spLocks noGrp="1"/>
          </p:cNvSpPr>
          <p:nvPr>
            <p:ph type="dt" sz="half" idx="10"/>
            <p:custDataLst>
              <p:tags r:id="rId6"/>
            </p:custDataLst>
          </p:nvPr>
        </p:nvSpPr>
        <p:spPr/>
        <p:txBody>
          <a:bodyPr/>
          <a:lstStyle/>
          <a:p>
            <a:fld id="{760FBDFE-C587-4B4C-A407-44438C67B59E}" type="datetimeFigureOut">
              <a:rPr lang="zh-CN" altLang="en-US" smtClean="0"/>
              <a:t>2021/12/22</a:t>
            </a:fld>
            <a:endParaRPr lang="zh-CN" altLang="en-US"/>
          </a:p>
        </p:txBody>
      </p:sp>
      <p:sp>
        <p:nvSpPr>
          <p:cNvPr id="8" name="页脚占位符 7"/>
          <p:cNvSpPr>
            <a:spLocks noGrp="1"/>
          </p:cNvSpPr>
          <p:nvPr>
            <p:ph type="ftr" sz="quarter" idx="11"/>
            <p:custDataLst>
              <p:tags r:id="rId7"/>
            </p:custDataLst>
          </p:nvPr>
        </p:nvSpPr>
        <p:spPr/>
        <p:txBody>
          <a:bodyPr/>
          <a:lstStyle/>
          <a:p>
            <a:endParaRPr lang="zh-CN" altLang="en-US"/>
          </a:p>
        </p:txBody>
      </p:sp>
      <p:sp>
        <p:nvSpPr>
          <p:cNvPr id="9" name="灯片编号占位符 8"/>
          <p:cNvSpPr>
            <a:spLocks noGrp="1"/>
          </p:cNvSpPr>
          <p:nvPr>
            <p:ph type="sldNum" sz="quarter" idx="12"/>
            <p:custDataLst>
              <p:tags r:id="rId8"/>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random/>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custDataLst>
              <p:tags r:id="rId1"/>
            </p:custDataLst>
          </p:nvPr>
        </p:nvSpPr>
        <p:spPr/>
        <p:txBody>
          <a:bodyPr vert="horz" lIns="101600" tIns="38100" rIns="76200" bIns="38100" rtlCol="0" anchor="ctr" anchorCtr="0">
            <a:noAutofit/>
          </a:bodyPr>
          <a:lstStyle>
            <a:lvl1pPr marL="0" marR="0" lvl="0" algn="l" defTabSz="914400" rtl="0" eaLnBrk="1" fontAlgn="auto" latinLnBrk="0" hangingPunct="1">
              <a:lnSpc>
                <a:spcPct val="100000"/>
              </a:lnSpc>
              <a:buNone/>
              <a:defRPr kumimoji="0" lang="zh-CN" altLang="en-US" sz="2800" b="1" i="0" u="none" strike="noStrike" kern="1200" cap="none" spc="200" normalizeH="0" baseline="0" noProof="1" dirty="0">
                <a:solidFill>
                  <a:schemeClr val="tx1"/>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stStyle>
          <a:p>
            <a:pPr lvl="0"/>
            <a:r>
              <a:rPr>
                <a:sym typeface="+mn-ea"/>
              </a:rPr>
              <a:t>单击此处编辑母版标题样式</a:t>
            </a:r>
          </a:p>
        </p:txBody>
      </p:sp>
      <p:sp>
        <p:nvSpPr>
          <p:cNvPr id="3" name="日期占位符 2"/>
          <p:cNvSpPr>
            <a:spLocks noGrp="1"/>
          </p:cNvSpPr>
          <p:nvPr>
            <p:ph type="dt" sz="half" idx="10"/>
            <p:custDataLst>
              <p:tags r:id="rId2"/>
            </p:custDataLst>
          </p:nvPr>
        </p:nvSpPr>
        <p:spPr/>
        <p:txBody>
          <a:bodyPr/>
          <a:lstStyle/>
          <a:p>
            <a:fld id="{760FBDFE-C587-4B4C-A407-44438C67B59E}" type="datetimeFigureOut">
              <a:rPr lang="zh-CN" altLang="en-US" smtClean="0"/>
              <a:t>2021/12/22</a:t>
            </a:fld>
            <a:endParaRPr lang="zh-CN" altLang="en-US"/>
          </a:p>
        </p:txBody>
      </p:sp>
      <p:sp>
        <p:nvSpPr>
          <p:cNvPr id="4" name="页脚占位符 3"/>
          <p:cNvSpPr>
            <a:spLocks noGrp="1"/>
          </p:cNvSpPr>
          <p:nvPr>
            <p:ph type="ftr" sz="quarter" idx="11"/>
            <p:custDataLst>
              <p:tags r:id="rId3"/>
            </p:custDataLst>
          </p:nvPr>
        </p:nvSpPr>
        <p:spPr/>
        <p:txBody>
          <a:bodyPr/>
          <a:lstStyle/>
          <a:p>
            <a:endParaRPr lang="zh-CN" altLang="en-US"/>
          </a:p>
        </p:txBody>
      </p:sp>
      <p:sp>
        <p:nvSpPr>
          <p:cNvPr id="5" name="灯片编号占位符 4"/>
          <p:cNvSpPr>
            <a:spLocks noGrp="1"/>
          </p:cNvSpPr>
          <p:nvPr>
            <p:ph type="sldNum" sz="quarter" idx="12"/>
            <p:custDataLst>
              <p:tags r:id="rId4"/>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rand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日期占位符 1"/>
          <p:cNvSpPr>
            <a:spLocks noGrp="1"/>
          </p:cNvSpPr>
          <p:nvPr>
            <p:ph type="dt" sz="half" idx="10"/>
            <p:custDataLst>
              <p:tags r:id="rId1"/>
            </p:custDataLst>
          </p:nvPr>
        </p:nvSpPr>
        <p:spPr/>
        <p:txBody>
          <a:bodyPr/>
          <a:lstStyle/>
          <a:p>
            <a:fld id="{760FBDFE-C587-4B4C-A407-44438C67B59E}" type="datetimeFigureOut">
              <a:rPr lang="zh-CN" altLang="en-US" smtClean="0"/>
              <a:t>2021/12/22</a:t>
            </a:fld>
            <a:endParaRPr lang="zh-CN" altLang="en-US"/>
          </a:p>
        </p:txBody>
      </p:sp>
      <p:sp>
        <p:nvSpPr>
          <p:cNvPr id="3" name="页脚占位符 2"/>
          <p:cNvSpPr>
            <a:spLocks noGrp="1"/>
          </p:cNvSpPr>
          <p:nvPr>
            <p:ph type="ftr" sz="quarter" idx="11"/>
            <p:custDataLst>
              <p:tags r:id="rId2"/>
            </p:custDataLst>
          </p:nvPr>
        </p:nvSpPr>
        <p:spPr/>
        <p:txBody>
          <a:bodyPr/>
          <a:lstStyle/>
          <a:p>
            <a:endParaRPr lang="zh-CN" altLang="en-US"/>
          </a:p>
        </p:txBody>
      </p:sp>
      <p:sp>
        <p:nvSpPr>
          <p:cNvPr id="4" name="灯片编号占位符 3"/>
          <p:cNvSpPr>
            <a:spLocks noGrp="1"/>
          </p:cNvSpPr>
          <p:nvPr>
            <p:ph type="sldNum" sz="quarter" idx="12"/>
            <p:custDataLst>
              <p:tags r:id="rId3"/>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random/>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图片与标题">
    <p:spTree>
      <p:nvGrpSpPr>
        <p:cNvPr id="1" name=""/>
        <p:cNvGrpSpPr/>
        <p:nvPr/>
      </p:nvGrpSpPr>
      <p:grpSpPr>
        <a:xfrm>
          <a:off x="0" y="0"/>
          <a:ext cx="0" cy="0"/>
          <a:chOff x="0" y="0"/>
          <a:chExt cx="0" cy="0"/>
        </a:xfrm>
      </p:grpSpPr>
      <p:sp>
        <p:nvSpPr>
          <p:cNvPr id="3" name="图片占位符 2"/>
          <p:cNvSpPr>
            <a:spLocks noGrp="1"/>
          </p:cNvSpPr>
          <p:nvPr>
            <p:ph type="pic" idx="1"/>
            <p:custDataLst>
              <p:tags r:id="rId1"/>
            </p:custDataLst>
          </p:nvPr>
        </p:nvSpPr>
        <p:spPr>
          <a:xfrm>
            <a:off x="669930" y="1296000"/>
            <a:ext cx="5283242" cy="5040000"/>
          </a:xfrm>
        </p:spPr>
        <p:txBody>
          <a:bodyPr vert="horz" lIns="101600" tIns="0" rIns="82550" bIns="0" rtlCol="0">
            <a:noAutofit/>
          </a:bodyPr>
          <a:lstStyle>
            <a:lvl1pPr marL="0" marR="0" lvl="0" indent="0" algn="l" defTabSz="914400" rtl="0" eaLnBrk="1" fontAlgn="auto" latinLnBrk="0" hangingPunct="1">
              <a:lnSpc>
                <a:spcPct val="130000"/>
              </a:lnSpc>
              <a:spcBef>
                <a:spcPts val="0"/>
              </a:spcBef>
              <a:spcAft>
                <a:spcPts val="1000"/>
              </a:spcAft>
              <a:buFont typeface="Arial" panose="020B0604020202020204" pitchFamily="34" charset="0"/>
              <a:buNone/>
              <a:defRPr kumimoji="0" lang="zh-CN" altLang="en-US" sz="1600" b="0" i="0" u="none" strike="noStrike" kern="1200" cap="none" spc="150" normalizeH="0" baseline="0" noProof="1" dirty="0">
                <a:solidFill>
                  <a:schemeClr val="tx1">
                    <a:lumMod val="75000"/>
                    <a:lumOff val="25000"/>
                  </a:schemeClr>
                </a:solidFill>
                <a:uFillTx/>
                <a:latin typeface="+mn-lt"/>
                <a:ea typeface="+mn-ea"/>
                <a:cs typeface="+mn-cs"/>
                <a:sym typeface="+mn-ea"/>
              </a:defRPr>
            </a:lvl1pPr>
            <a:lvl2pPr marL="685800" marR="0" lvl="1"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kumimoji="0" lang="zh-CN" altLang="en-US" sz="1600" b="0" i="0" u="none" strike="noStrike" kern="1200" cap="none" spc="150" normalizeH="0" baseline="0" noProof="1" dirty="0">
                <a:solidFill>
                  <a:schemeClr val="tx1"/>
                </a:solidFill>
                <a:uFillTx/>
                <a:latin typeface="+mn-lt"/>
                <a:ea typeface="+mn-ea"/>
                <a:cs typeface="+mn-cs"/>
                <a:sym typeface="+mn-ea"/>
              </a:defRPr>
            </a:lvl2pPr>
            <a:lvl3pPr marL="1143000" marR="0" lvl="2"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3pPr>
            <a:lvl4pPr marL="1600200" marR="0" lvl="3"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4pPr>
            <a:lvl5pPr marL="2057400" marR="0" lvl="4"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solidFill>
                <a:uFillTx/>
                <a:latin typeface="+mn-lt"/>
                <a:ea typeface="+mn-ea"/>
                <a:cs typeface="+mn-cs"/>
                <a:sym typeface="+mn-ea"/>
              </a:defRPr>
            </a:lvl5pPr>
          </a:lstStyle>
          <a:p>
            <a:pPr lvl="0"/>
            <a:endParaRPr dirty="0">
              <a:sym typeface="+mn-ea"/>
            </a:endParaRPr>
          </a:p>
        </p:txBody>
      </p:sp>
      <p:sp>
        <p:nvSpPr>
          <p:cNvPr id="4" name="文本占位符 3"/>
          <p:cNvSpPr>
            <a:spLocks noGrp="1"/>
          </p:cNvSpPr>
          <p:nvPr>
            <p:ph type="body" sz="half" idx="2"/>
            <p:custDataLst>
              <p:tags r:id="rId2"/>
            </p:custDataLst>
          </p:nvPr>
        </p:nvSpPr>
        <p:spPr>
          <a:xfrm>
            <a:off x="6238925" y="1296000"/>
            <a:ext cx="5283242" cy="5040000"/>
          </a:xfrm>
        </p:spPr>
        <p:txBody>
          <a:bodyPr vert="horz" lIns="101600" tIns="0" rIns="82550" bIns="0" rtlCol="0">
            <a:normAutofit/>
          </a:bodyPr>
          <a:lstStyle>
            <a:lvl1pPr marL="228600" marR="0" lvl="0" indent="-228600" algn="l" defTabSz="914400" rtl="0" eaLnBrk="1" fontAlgn="auto" latinLnBrk="0" hangingPunct="1">
              <a:lnSpc>
                <a:spcPct val="130000"/>
              </a:lnSpc>
              <a:spcBef>
                <a:spcPts val="0"/>
              </a:spcBef>
              <a:spcAft>
                <a:spcPts val="1000"/>
              </a:spcAft>
              <a:buFont typeface="Arial" panose="020B0604020202020204" pitchFamily="34" charset="0"/>
              <a:buChar char="•"/>
              <a:defRPr kumimoji="0" lang="zh-CN" altLang="en-US" sz="1600" b="0" i="0" u="none" strike="noStrike" kern="1200" cap="none" spc="150" normalizeH="0" baseline="0" noProof="1" dirty="0">
                <a:solidFill>
                  <a:schemeClr val="tx1">
                    <a:lumMod val="75000"/>
                    <a:lumOff val="25000"/>
                  </a:schemeClr>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stStyle>
          <a:p>
            <a:pPr lvl="0"/>
            <a:r>
              <a:rPr>
                <a:sym typeface="+mn-ea"/>
              </a:rPr>
              <a:t>单击此处编辑母版文本样式</a:t>
            </a:r>
          </a:p>
        </p:txBody>
      </p:sp>
      <p:sp>
        <p:nvSpPr>
          <p:cNvPr id="5" name="日期占位符 4"/>
          <p:cNvSpPr>
            <a:spLocks noGrp="1"/>
          </p:cNvSpPr>
          <p:nvPr>
            <p:ph type="dt" sz="half" idx="10"/>
            <p:custDataLst>
              <p:tags r:id="rId3"/>
            </p:custDataLst>
          </p:nvPr>
        </p:nvSpPr>
        <p:spPr/>
        <p:txBody>
          <a:bodyPr/>
          <a:lstStyle/>
          <a:p>
            <a:fld id="{9EFD9D74-47D9-4702-A33C-335B63B48DBF}" type="datetimeFigureOut">
              <a:rPr lang="zh-CN" altLang="en-US" smtClean="0"/>
              <a:t>2021/12/22</a:t>
            </a:fld>
            <a:endParaRPr lang="zh-CN" altLang="en-US" dirty="0"/>
          </a:p>
        </p:txBody>
      </p:sp>
      <p:sp>
        <p:nvSpPr>
          <p:cNvPr id="6" name="页脚占位符 5"/>
          <p:cNvSpPr>
            <a:spLocks noGrp="1"/>
          </p:cNvSpPr>
          <p:nvPr>
            <p:ph type="ftr" sz="quarter" idx="11"/>
            <p:custDataLst>
              <p:tags r:id="rId4"/>
            </p:custDataLst>
          </p:nvPr>
        </p:nvSpPr>
        <p:spPr/>
        <p:txBody>
          <a:bodyPr/>
          <a:lstStyle/>
          <a:p>
            <a:endParaRPr lang="zh-CN" altLang="en-US" dirty="0"/>
          </a:p>
        </p:txBody>
      </p:sp>
      <p:sp>
        <p:nvSpPr>
          <p:cNvPr id="7" name="灯片编号占位符 6"/>
          <p:cNvSpPr>
            <a:spLocks noGrp="1"/>
          </p:cNvSpPr>
          <p:nvPr>
            <p:ph type="sldNum" sz="quarter" idx="12"/>
            <p:custDataLst>
              <p:tags r:id="rId5"/>
            </p:custDataLst>
          </p:nvPr>
        </p:nvSpPr>
        <p:spPr/>
        <p:txBody>
          <a:bodyPr/>
          <a:lstStyle/>
          <a:p>
            <a:fld id="{FABC47A4-756D-490B-A52F-7D9E2C9FC05F}" type="slidenum">
              <a:rPr lang="zh-CN" altLang="en-US" smtClean="0"/>
              <a:t>‹#›</a:t>
            </a:fld>
            <a:endParaRPr lang="zh-CN" altLang="en-US"/>
          </a:p>
        </p:txBody>
      </p:sp>
      <p:sp>
        <p:nvSpPr>
          <p:cNvPr id="9" name="标题 8"/>
          <p:cNvSpPr>
            <a:spLocks noGrp="1"/>
          </p:cNvSpPr>
          <p:nvPr>
            <p:ph type="title"/>
            <p:custDataLst>
              <p:tags r:id="rId6"/>
            </p:custDataLst>
          </p:nvPr>
        </p:nvSpPr>
        <p:spPr/>
        <p:txBody>
          <a:bodyPr/>
          <a:lstStyle/>
          <a:p>
            <a:r>
              <a:rPr lang="zh-CN" altLang="en-US"/>
              <a:t>单击此处编辑母版标题样式</a:t>
            </a:r>
          </a:p>
        </p:txBody>
      </p:sp>
    </p:spTree>
  </p:cSld>
  <p:clrMapOvr>
    <a:masterClrMapping/>
  </p:clrMapOvr>
  <p:transition spd="slow">
    <p:random/>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竖排标题 1"/>
          <p:cNvSpPr>
            <a:spLocks noGrp="1"/>
          </p:cNvSpPr>
          <p:nvPr>
            <p:ph type="title" orient="vert"/>
            <p:custDataLst>
              <p:tags r:id="rId1"/>
            </p:custDataLst>
          </p:nvPr>
        </p:nvSpPr>
        <p:spPr>
          <a:xfrm>
            <a:off x="10571135" y="952508"/>
            <a:ext cx="950984" cy="5388907"/>
          </a:xfrm>
        </p:spPr>
        <p:txBody>
          <a:bodyPr vert="eaVert" lIns="101600" tIns="38100" rIns="76200" bIns="38100" rtlCol="0" anchor="ctr" anchorCtr="0">
            <a:noAutofit/>
          </a:bodyPr>
          <a:lstStyle>
            <a:lvl1pPr marL="0" marR="0" lvl="0" algn="l" defTabSz="914400" rtl="0" eaLnBrk="1" fontAlgn="auto" latinLnBrk="0" hangingPunct="1">
              <a:lnSpc>
                <a:spcPct val="100000"/>
              </a:lnSpc>
              <a:spcAft>
                <a:spcPts val="0"/>
              </a:spcAft>
              <a:buNone/>
              <a:defRPr kumimoji="0" lang="zh-CN" altLang="en-US" sz="2400" b="1" i="0" u="none" strike="noStrike" kern="1200" cap="none" spc="200" normalizeH="0" baseline="0" noProof="1" dirty="0">
                <a:solidFill>
                  <a:schemeClr val="tx1"/>
                </a:solidFill>
                <a:uFillTx/>
                <a:latin typeface="思源黑体 CN Medium" panose="020B0600000000000000" charset="-122"/>
                <a:ea typeface="思源黑体 CN Medium" panose="020B0600000000000000" charset="-122"/>
                <a:cs typeface="思源黑体 CN Medium" panose="020B0600000000000000" charset="-122"/>
                <a:sym typeface="+mn-ea"/>
              </a:defRPr>
            </a:lvl1pPr>
          </a:lstStyle>
          <a:p>
            <a:pPr lvl="0"/>
            <a:r>
              <a:rPr>
                <a:sym typeface="+mn-ea"/>
              </a:rPr>
              <a:t>单击此处编辑母版标题样式</a:t>
            </a:r>
          </a:p>
        </p:txBody>
      </p:sp>
      <p:sp>
        <p:nvSpPr>
          <p:cNvPr id="3" name="竖排文字占位符 2"/>
          <p:cNvSpPr>
            <a:spLocks noGrp="1"/>
          </p:cNvSpPr>
          <p:nvPr>
            <p:ph type="body" orient="vert" idx="1"/>
            <p:custDataLst>
              <p:tags r:id="rId2"/>
            </p:custDataLst>
          </p:nvPr>
        </p:nvSpPr>
        <p:spPr>
          <a:xfrm>
            <a:off x="669925" y="952500"/>
            <a:ext cx="9828101" cy="5388907"/>
          </a:xfrm>
        </p:spPr>
        <p:txBody>
          <a:bodyPr vert="eaVert"/>
          <a:lstStyle>
            <a:lvl1pPr indent="0" eaLnBrk="1" fontAlgn="auto" latinLnBrk="0" hangingPunct="1">
              <a:defRPr>
                <a:solidFill>
                  <a:schemeClr val="tx1">
                    <a:lumMod val="75000"/>
                    <a:lumOff val="25000"/>
                  </a:schemeClr>
                </a:solidFill>
              </a:defRPr>
            </a:lvl1pPr>
            <a:lvl2pPr indent="0" eaLnBrk="1" fontAlgn="auto" latinLnBrk="0" hangingPunct="1">
              <a:defRPr>
                <a:solidFill>
                  <a:schemeClr val="tx1">
                    <a:lumMod val="75000"/>
                    <a:lumOff val="25000"/>
                  </a:schemeClr>
                </a:solidFill>
              </a:defRPr>
            </a:lvl2pPr>
            <a:lvl3pPr indent="0" eaLnBrk="1" fontAlgn="auto" latinLnBrk="0" hangingPunct="1">
              <a:defRPr>
                <a:solidFill>
                  <a:schemeClr val="tx1">
                    <a:lumMod val="75000"/>
                    <a:lumOff val="25000"/>
                  </a:schemeClr>
                </a:solidFill>
              </a:defRPr>
            </a:lvl3pPr>
            <a:lvl4pPr indent="0" eaLnBrk="1" fontAlgn="auto" latinLnBrk="0" hangingPunct="1">
              <a:defRPr>
                <a:solidFill>
                  <a:schemeClr val="tx1">
                    <a:lumMod val="75000"/>
                    <a:lumOff val="25000"/>
                  </a:schemeClr>
                </a:solidFill>
              </a:defRPr>
            </a:lvl4pPr>
            <a:lvl5pPr indent="0" eaLnBrk="1" fontAlgn="auto" latinLnBrk="0" hangingPunct="1">
              <a:defRPr>
                <a:solidFill>
                  <a:schemeClr val="tx1">
                    <a:lumMod val="75000"/>
                    <a:lumOff val="25000"/>
                  </a:schemeClr>
                </a:solidFill>
              </a:defRPr>
            </a:lvl5p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10"/>
            <p:custDataLst>
              <p:tags r:id="rId3"/>
            </p:custDataLst>
          </p:nvPr>
        </p:nvSpPr>
        <p:spPr/>
        <p:txBody>
          <a:bodyPr/>
          <a:lstStyle/>
          <a:p>
            <a:fld id="{760FBDFE-C587-4B4C-A407-44438C67B59E}" type="datetimeFigureOut">
              <a:rPr lang="zh-CN" altLang="en-US" smtClean="0"/>
              <a:t>2021/12/22</a:t>
            </a:fld>
            <a:endParaRPr lang="zh-CN" altLang="en-US"/>
          </a:p>
        </p:txBody>
      </p:sp>
      <p:sp>
        <p:nvSpPr>
          <p:cNvPr id="5" name="页脚占位符 4"/>
          <p:cNvSpPr>
            <a:spLocks noGrp="1"/>
          </p:cNvSpPr>
          <p:nvPr>
            <p:ph type="ftr" sz="quarter" idx="11"/>
            <p:custDataLst>
              <p:tags r:id="rId4"/>
            </p:custDataLst>
          </p:nvPr>
        </p:nvSpPr>
        <p:spPr/>
        <p:txBody>
          <a:bodyPr/>
          <a:lstStyle/>
          <a:p>
            <a:endParaRPr lang="zh-CN" altLang="en-US"/>
          </a:p>
        </p:txBody>
      </p:sp>
      <p:sp>
        <p:nvSpPr>
          <p:cNvPr id="6" name="灯片编号占位符 5"/>
          <p:cNvSpPr>
            <a:spLocks noGrp="1"/>
          </p:cNvSpPr>
          <p:nvPr>
            <p:ph type="sldNum" sz="quarter" idx="12"/>
            <p:custDataLst>
              <p:tags r:id="rId5"/>
            </p:custDataLst>
          </p:nvPr>
        </p:nvSpPr>
        <p:spPr/>
        <p:txBody>
          <a:bodyPr/>
          <a:lstStyle/>
          <a:p>
            <a:fld id="{49AE70B2-8BF9-45C0-BB95-33D1B9D3A854}" type="slidenum">
              <a:rPr lang="zh-CN" altLang="en-US" smtClean="0"/>
              <a:t>‹#›</a:t>
            </a:fld>
            <a:endParaRPr lang="zh-CN" altLang="en-US"/>
          </a:p>
        </p:txBody>
      </p:sp>
    </p:spTree>
  </p:cSld>
  <p:clrMapOvr>
    <a:masterClrMapping/>
  </p:clrMapOvr>
  <p:transition spd="slow">
    <p:random/>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ags" Target="../tags/tag1.xml"/><Relationship Id="rId18" Type="http://schemas.openxmlformats.org/officeDocument/2006/relationships/tags" Target="../tags/tag6.xml"/><Relationship Id="rId3" Type="http://schemas.openxmlformats.org/officeDocument/2006/relationships/slideLayout" Target="../slideLayouts/slideLayout3.xml"/><Relationship Id="rId21" Type="http://schemas.openxmlformats.org/officeDocument/2006/relationships/image" Target="../media/image1.jpeg"/><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tags" Target="../tags/tag5.xml"/><Relationship Id="rId2" Type="http://schemas.openxmlformats.org/officeDocument/2006/relationships/slideLayout" Target="../slideLayouts/slideLayout2.xml"/><Relationship Id="rId16" Type="http://schemas.openxmlformats.org/officeDocument/2006/relationships/tags" Target="../tags/tag4.xml"/><Relationship Id="rId20" Type="http://schemas.openxmlformats.org/officeDocument/2006/relationships/tags" Target="../tags/tag8.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ags" Target="../tags/tag3.xml"/><Relationship Id="rId10" Type="http://schemas.openxmlformats.org/officeDocument/2006/relationships/slideLayout" Target="../slideLayouts/slideLayout10.xml"/><Relationship Id="rId19" Type="http://schemas.openxmlformats.org/officeDocument/2006/relationships/tags" Target="../tags/tag7.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ags" Target="../tags/tag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rotWithShape="0">
          <a:gsLst>
            <a:gs pos="0">
              <a:srgbClr val="FFFFFF"/>
            </a:gs>
            <a:gs pos="100000">
              <a:srgbClr val="DCDCDC"/>
            </a:gs>
          </a:gsLst>
          <a:lin ang="5400000" scaled="0"/>
        </a:gradFill>
        <a:effectLst/>
      </p:bgPr>
    </p:bg>
    <p:spTree>
      <p:nvGrpSpPr>
        <p:cNvPr id="1" name=""/>
        <p:cNvGrpSpPr/>
        <p:nvPr/>
      </p:nvGrpSpPr>
      <p:grpSpPr>
        <a:xfrm>
          <a:off x="0" y="0"/>
          <a:ext cx="0" cy="0"/>
          <a:chOff x="0" y="0"/>
          <a:chExt cx="0" cy="0"/>
        </a:xfrm>
      </p:grpSpPr>
      <p:sp>
        <p:nvSpPr>
          <p:cNvPr id="2" name="标题占位符 1"/>
          <p:cNvSpPr>
            <a:spLocks noGrp="1"/>
          </p:cNvSpPr>
          <p:nvPr>
            <p:ph type="title"/>
            <p:custDataLst>
              <p:tags r:id="rId13"/>
            </p:custDataLst>
          </p:nvPr>
        </p:nvSpPr>
        <p:spPr>
          <a:xfrm>
            <a:off x="669882" y="432000"/>
            <a:ext cx="10852237" cy="648000"/>
          </a:xfrm>
          <a:prstGeom prst="rect">
            <a:avLst/>
          </a:prstGeom>
        </p:spPr>
        <p:txBody>
          <a:bodyPr vert="horz" lIns="101600" tIns="38100" rIns="76200" bIns="38100" rtlCol="0" anchor="ctr" anchorCtr="0">
            <a:noAutofit/>
          </a:bodyPr>
          <a:lstStyle/>
          <a:p>
            <a:r>
              <a:rPr lang="zh-CN" altLang="en-US" dirty="0"/>
              <a:t>单击此处编辑母版标题样式</a:t>
            </a:r>
          </a:p>
        </p:txBody>
      </p:sp>
      <p:sp>
        <p:nvSpPr>
          <p:cNvPr id="3" name="文本占位符 2"/>
          <p:cNvSpPr>
            <a:spLocks noGrp="1"/>
          </p:cNvSpPr>
          <p:nvPr>
            <p:ph type="body" idx="1"/>
            <p:custDataLst>
              <p:tags r:id="rId14"/>
            </p:custDataLst>
          </p:nvPr>
        </p:nvSpPr>
        <p:spPr>
          <a:xfrm>
            <a:off x="669882" y="1296000"/>
            <a:ext cx="10852237" cy="5040000"/>
          </a:xfrm>
          <a:prstGeom prst="rect">
            <a:avLst/>
          </a:prstGeom>
        </p:spPr>
        <p:txBody>
          <a:bodyPr vert="horz" lIns="101600" tIns="0" rIns="82550" bIns="0" rtlCol="0">
            <a:normAutofit/>
          </a:bodyPr>
          <a:lstStyle/>
          <a:p>
            <a:pPr lvl="0"/>
            <a:r>
              <a:rPr lang="zh-CN" altLang="en-US" dirty="0"/>
              <a:t>单击此处编辑母版文本样式</a:t>
            </a:r>
          </a:p>
          <a:p>
            <a:pPr lvl="1"/>
            <a:r>
              <a:rPr lang="zh-CN" altLang="en-US" dirty="0"/>
              <a:t>第二级</a:t>
            </a:r>
          </a:p>
          <a:p>
            <a:pPr lvl="2"/>
            <a:r>
              <a:rPr lang="zh-CN" altLang="en-US" dirty="0"/>
              <a:t>第三级</a:t>
            </a:r>
          </a:p>
          <a:p>
            <a:pPr lvl="3"/>
            <a:r>
              <a:rPr lang="zh-CN" altLang="en-US" dirty="0"/>
              <a:t>第四级</a:t>
            </a:r>
          </a:p>
          <a:p>
            <a:pPr lvl="4"/>
            <a:r>
              <a:rPr lang="zh-CN" altLang="en-US" dirty="0"/>
              <a:t>第五级</a:t>
            </a:r>
          </a:p>
        </p:txBody>
      </p:sp>
      <p:sp>
        <p:nvSpPr>
          <p:cNvPr id="4" name="日期占位符 3"/>
          <p:cNvSpPr>
            <a:spLocks noGrp="1"/>
          </p:cNvSpPr>
          <p:nvPr>
            <p:ph type="dt" sz="half" idx="2"/>
            <p:custDataLst>
              <p:tags r:id="rId15"/>
            </p:custDataLst>
          </p:nvPr>
        </p:nvSpPr>
        <p:spPr>
          <a:xfrm>
            <a:off x="879742" y="6349833"/>
            <a:ext cx="2700000" cy="316800"/>
          </a:xfrm>
          <a:prstGeom prst="rect">
            <a:avLst/>
          </a:prstGeom>
        </p:spPr>
        <p:txBody>
          <a:bodyPr vert="horz" lIns="91440" tIns="45720" rIns="91440" bIns="45720" rtlCol="0" anchor="ctr">
            <a:normAutofit/>
          </a:bodyPr>
          <a:lstStyle>
            <a:lvl1pPr algn="l">
              <a:defRPr sz="1200">
                <a:solidFill>
                  <a:schemeClr val="tx1">
                    <a:tint val="75000"/>
                  </a:schemeClr>
                </a:solidFill>
                <a:latin typeface="思源黑体 CN Medium" panose="020B0600000000000000" charset="-122"/>
                <a:ea typeface="思源黑体 CN Medium" panose="020B0600000000000000" charset="-122"/>
                <a:cs typeface="思源黑体 CN Medium" panose="020B0600000000000000" charset="-122"/>
              </a:defRPr>
            </a:lvl1pPr>
          </a:lstStyle>
          <a:p>
            <a:fld id="{760FBDFE-C587-4B4C-A407-44438C67B59E}" type="datetimeFigureOut">
              <a:rPr lang="zh-CN" altLang="en-US" smtClean="0"/>
              <a:t>2021/12/22</a:t>
            </a:fld>
            <a:endParaRPr lang="zh-CN" altLang="en-US"/>
          </a:p>
        </p:txBody>
      </p:sp>
      <p:sp>
        <p:nvSpPr>
          <p:cNvPr id="5" name="页脚占位符 4"/>
          <p:cNvSpPr>
            <a:spLocks noGrp="1"/>
          </p:cNvSpPr>
          <p:nvPr>
            <p:ph type="ftr" sz="quarter" idx="3"/>
            <p:custDataLst>
              <p:tags r:id="rId16"/>
            </p:custDataLst>
          </p:nvPr>
        </p:nvSpPr>
        <p:spPr>
          <a:xfrm>
            <a:off x="4116000" y="6349833"/>
            <a:ext cx="3960000" cy="316800"/>
          </a:xfrm>
          <a:prstGeom prst="rect">
            <a:avLst/>
          </a:prstGeom>
        </p:spPr>
        <p:txBody>
          <a:bodyPr vert="horz" lIns="91440" tIns="45720" rIns="91440" bIns="45720" rtlCol="0" anchor="ctr">
            <a:normAutofit/>
          </a:bodyPr>
          <a:lstStyle>
            <a:lvl1pPr algn="ctr">
              <a:defRPr sz="1200">
                <a:solidFill>
                  <a:schemeClr val="tx1">
                    <a:tint val="75000"/>
                  </a:schemeClr>
                </a:solidFill>
                <a:latin typeface="思源黑体 CN Medium" panose="020B0600000000000000" charset="-122"/>
                <a:ea typeface="思源黑体 CN Medium" panose="020B0600000000000000" charset="-122"/>
                <a:cs typeface="思源黑体 CN Medium" panose="020B0600000000000000" charset="-122"/>
              </a:defRPr>
            </a:lvl1pPr>
          </a:lstStyle>
          <a:p>
            <a:endParaRPr lang="zh-CN" altLang="en-US" dirty="0"/>
          </a:p>
        </p:txBody>
      </p:sp>
      <p:sp>
        <p:nvSpPr>
          <p:cNvPr id="6" name="灯片编号占位符 5"/>
          <p:cNvSpPr>
            <a:spLocks noGrp="1"/>
          </p:cNvSpPr>
          <p:nvPr>
            <p:ph type="sldNum" sz="quarter" idx="4"/>
            <p:custDataLst>
              <p:tags r:id="rId17"/>
            </p:custDataLst>
          </p:nvPr>
        </p:nvSpPr>
        <p:spPr>
          <a:xfrm>
            <a:off x="8610600" y="6349833"/>
            <a:ext cx="2700000" cy="316800"/>
          </a:xfrm>
          <a:prstGeom prst="rect">
            <a:avLst/>
          </a:prstGeom>
        </p:spPr>
        <p:txBody>
          <a:bodyPr vert="horz" lIns="91440" tIns="45720" rIns="91440" bIns="45720" rtlCol="0" anchor="ctr">
            <a:normAutofit/>
          </a:bodyPr>
          <a:lstStyle>
            <a:lvl1pPr algn="r">
              <a:defRPr sz="1200">
                <a:solidFill>
                  <a:schemeClr val="tx1">
                    <a:tint val="75000"/>
                  </a:schemeClr>
                </a:solidFill>
                <a:latin typeface="思源黑体 CN Medium" panose="020B0600000000000000" charset="-122"/>
                <a:ea typeface="思源黑体 CN Medium" panose="020B0600000000000000" charset="-122"/>
                <a:cs typeface="思源黑体 CN Medium" panose="020B0600000000000000" charset="-122"/>
              </a:defRPr>
            </a:lvl1pPr>
          </a:lstStyle>
          <a:p>
            <a:fld id="{49AE70B2-8BF9-45C0-BB95-33D1B9D3A854}" type="slidenum">
              <a:rPr lang="zh-CN" altLang="en-US" smtClean="0"/>
              <a:t>‹#›</a:t>
            </a:fld>
            <a:endParaRPr lang="zh-CN" altLang="en-US" dirty="0"/>
          </a:p>
        </p:txBody>
      </p:sp>
      <p:sp>
        <p:nvSpPr>
          <p:cNvPr id="7" name="KSO_TEMPLATE" hidden="1"/>
          <p:cNvSpPr/>
          <p:nvPr>
            <p:custDataLst>
              <p:tags r:id="rId18"/>
            </p:custDataLst>
          </p:nvPr>
        </p:nvSpPr>
        <p:spPr>
          <a:xfrm>
            <a:off x="0" y="0"/>
            <a:ext cx="0" cy="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charset="-122"/>
              <a:ea typeface="思源黑体 CN Medium" panose="020B0600000000000000" charset="-122"/>
              <a:cs typeface="思源黑体 CN Medium" panose="020B0600000000000000" charset="-122"/>
            </a:endParaRPr>
          </a:p>
        </p:txBody>
      </p:sp>
      <p:sp>
        <p:nvSpPr>
          <p:cNvPr id="8" name="Oval 7">
            <a:extLst>
              <a:ext uri="{FF2B5EF4-FFF2-40B4-BE49-F238E27FC236}">
                <a16:creationId xmlns:a16="http://schemas.microsoft.com/office/drawing/2014/main" id="{F6B5F1FD-95F6-47A9-84BB-5EEA900F97F3}"/>
              </a:ext>
            </a:extLst>
          </p:cNvPr>
          <p:cNvSpPr>
            <a:spLocks noChangeAspect="1"/>
          </p:cNvSpPr>
          <p:nvPr userDrawn="1">
            <p:custDataLst>
              <p:tags r:id="rId19"/>
            </p:custDataLst>
          </p:nvPr>
        </p:nvSpPr>
        <p:spPr>
          <a:xfrm>
            <a:off x="-2777672" y="-856343"/>
            <a:ext cx="963386" cy="963386"/>
          </a:xfrm>
          <a:prstGeom prst="ellipse">
            <a:avLst/>
          </a:prstGeom>
          <a:blipFill dpi="0" rotWithShape="0">
            <a:blip r:embed="rId21"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B0182146-7A0F-4C9A-9141-594588D0C6FC}"/>
              </a:ext>
            </a:extLst>
          </p:cNvPr>
          <p:cNvSpPr>
            <a:spLocks noChangeAspect="1"/>
          </p:cNvSpPr>
          <p:nvPr userDrawn="1">
            <p:custDataLst>
              <p:tags r:id="rId20"/>
            </p:custDataLst>
          </p:nvPr>
        </p:nvSpPr>
        <p:spPr>
          <a:xfrm>
            <a:off x="14166437" y="6508233"/>
            <a:ext cx="963386" cy="963386"/>
          </a:xfrm>
          <a:prstGeom prst="ellipse">
            <a:avLst/>
          </a:prstGeom>
          <a:blipFill dpi="0" rotWithShape="0">
            <a:blip r:embed="rId21" cstate="print">
              <a:alphaModFix/>
              <a:extLst>
                <a:ext uri="{28A0092B-C50C-407E-A947-70E740481C1C}">
                  <a14:useLocalDpi xmlns:a14="http://schemas.microsoft.com/office/drawing/2010/main" val="0"/>
                </a:ext>
              </a:extLst>
            </a:blip>
            <a:srcRect/>
            <a:stretch>
              <a:fillRect/>
            </a:stretch>
          </a:blipFill>
          <a:ln w="12700" cap="flat" cmpd="sng" algn="ctr">
            <a:noFill/>
            <a:prstDash val="solid"/>
            <a:miter lim="800000"/>
          </a:ln>
          <a:effectLst/>
          <a:extLst>
            <a:ext uri="{91240B29-F687-4F45-9708-019B960494DF}">
              <a14:hiddenLine xmlns:a14="http://schemas.microsoft.com/office/drawing/2010/main" w="12700" cap="flat" cmpd="sng" algn="ctr">
                <a:solidFill>
                  <a:schemeClr val="accent1">
                    <a:shade val="50000"/>
                  </a:schemeClr>
                </a:solidFill>
                <a:prstDash val="solid"/>
                <a:miter lim="800000"/>
              </a14:hiddenLine>
            </a:ext>
          </a:ex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ransition spd="slow">
    <p:random/>
  </p:transition>
  <p:txStyles>
    <p:titleStyle>
      <a:lvl1pPr algn="l" defTabSz="914400" rtl="0" eaLnBrk="1" fontAlgn="auto" latinLnBrk="0" hangingPunct="1">
        <a:lnSpc>
          <a:spcPct val="100000"/>
        </a:lnSpc>
        <a:spcBef>
          <a:spcPct val="0"/>
        </a:spcBef>
        <a:buNone/>
        <a:defRPr sz="2800" b="1" u="none" strike="noStrike" kern="1200" cap="none" spc="200" normalizeH="0">
          <a:solidFill>
            <a:schemeClr val="tx1"/>
          </a:solidFill>
          <a:uFillTx/>
          <a:latin typeface="思源黑体 CN Medium" panose="020B0600000000000000" charset="-122"/>
          <a:ea typeface="思源黑体 CN Medium" panose="020B0600000000000000" charset="-122"/>
          <a:cs typeface="思源黑体 CN Medium" panose="020B0600000000000000" charset="-122"/>
        </a:defRPr>
      </a:lvl1pPr>
    </p:titleStyle>
    <p:bodyStyle>
      <a:lvl1pPr marL="2286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黑体 CN Medium" panose="020B0600000000000000" charset="-122"/>
          <a:ea typeface="思源黑体 CN Medium" panose="020B0600000000000000" charset="-122"/>
          <a:cs typeface="思源黑体 CN Medium" panose="020B0600000000000000" charset="-122"/>
        </a:defRPr>
      </a:lvl1pPr>
      <a:lvl2pPr marL="685800" indent="-228600" algn="l" defTabSz="914400" rtl="0" eaLnBrk="1" fontAlgn="auto" latinLnBrk="0" hangingPunct="1">
        <a:lnSpc>
          <a:spcPct val="130000"/>
        </a:lnSpc>
        <a:spcBef>
          <a:spcPts val="0"/>
        </a:spcBef>
        <a:spcAft>
          <a:spcPts val="1000"/>
        </a:spcAft>
        <a:buFont typeface="Arial" panose="020B0604020202020204" pitchFamily="34" charset="0"/>
        <a:buChar char="•"/>
        <a:tabLst>
          <a:tab pos="1609725" algn="l"/>
        </a:tabLst>
        <a:defRPr sz="1600" u="none" strike="noStrike" kern="1200" cap="none" spc="150" normalizeH="0" baseline="0">
          <a:solidFill>
            <a:schemeClr val="tx1"/>
          </a:solidFill>
          <a:uFillTx/>
          <a:latin typeface="思源黑体 CN Medium" panose="020B0600000000000000" charset="-122"/>
          <a:ea typeface="思源黑体 CN Medium" panose="020B0600000000000000" charset="-122"/>
          <a:cs typeface="思源黑体 CN Medium" panose="020B0600000000000000" charset="-122"/>
        </a:defRPr>
      </a:lvl2pPr>
      <a:lvl3pPr marL="11430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黑体 CN Medium" panose="020B0600000000000000" charset="-122"/>
          <a:ea typeface="思源黑体 CN Medium" panose="020B0600000000000000" charset="-122"/>
          <a:cs typeface="思源黑体 CN Medium" panose="020B0600000000000000" charset="-122"/>
        </a:defRPr>
      </a:lvl3pPr>
      <a:lvl4pPr marL="16002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黑体 CN Medium" panose="020B0600000000000000" charset="-122"/>
          <a:ea typeface="思源黑体 CN Medium" panose="020B0600000000000000" charset="-122"/>
          <a:cs typeface="思源黑体 CN Medium" panose="020B0600000000000000" charset="-122"/>
        </a:defRPr>
      </a:lvl4pPr>
      <a:lvl5pPr marL="2057400" indent="-228600" algn="l" defTabSz="914400" rtl="0" eaLnBrk="1" fontAlgn="auto" latinLnBrk="0" hangingPunct="1">
        <a:lnSpc>
          <a:spcPct val="130000"/>
        </a:lnSpc>
        <a:spcBef>
          <a:spcPts val="0"/>
        </a:spcBef>
        <a:spcAft>
          <a:spcPts val="1000"/>
        </a:spcAft>
        <a:buFont typeface="Arial" panose="020B0604020202020204" pitchFamily="34" charset="0"/>
        <a:buChar char="•"/>
        <a:defRPr sz="1600" u="none" strike="noStrike" kern="1200" cap="none" spc="150" normalizeH="0" baseline="0">
          <a:solidFill>
            <a:schemeClr val="tx1"/>
          </a:solidFill>
          <a:uFillTx/>
          <a:latin typeface="思源黑体 CN Medium" panose="020B0600000000000000" charset="-122"/>
          <a:ea typeface="思源黑体 CN Medium" panose="020B0600000000000000" charset="-122"/>
          <a:cs typeface="思源黑体 CN Medium" panose="020B0600000000000000" charset="-122"/>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1.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59.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xml"/><Relationship Id="rId1" Type="http://schemas.openxmlformats.org/officeDocument/2006/relationships/tags" Target="../tags/tag68.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9.png"/></Relationships>
</file>

<file path=ppt/slides/_rels/slide11.xml.rels><?xml version="1.0" encoding="UTF-8" standalone="yes"?>
<Relationships xmlns="http://schemas.openxmlformats.org/package/2006/relationships"><Relationship Id="rId8" Type="http://schemas.openxmlformats.org/officeDocument/2006/relationships/image" Target="../media/image4.png"/><Relationship Id="rId3" Type="http://schemas.openxmlformats.org/officeDocument/2006/relationships/notesSlide" Target="../notesSlides/notesSlide11.xml"/><Relationship Id="rId7" Type="http://schemas.openxmlformats.org/officeDocument/2006/relationships/image" Target="../media/image31.svg"/><Relationship Id="rId2" Type="http://schemas.openxmlformats.org/officeDocument/2006/relationships/slideLayout" Target="../slideLayouts/slideLayout1.xml"/><Relationship Id="rId1" Type="http://schemas.openxmlformats.org/officeDocument/2006/relationships/tags" Target="../tags/tag69.xml"/><Relationship Id="rId6" Type="http://schemas.openxmlformats.org/officeDocument/2006/relationships/image" Target="../media/image30.png"/><Relationship Id="rId11" Type="http://schemas.microsoft.com/office/2007/relationships/hdphoto" Target="../media/hdphoto1.wdp"/><Relationship Id="rId5" Type="http://schemas.openxmlformats.org/officeDocument/2006/relationships/image" Target="../media/image10.png"/><Relationship Id="rId10" Type="http://schemas.openxmlformats.org/officeDocument/2006/relationships/image" Target="../media/image7.png"/><Relationship Id="rId4" Type="http://schemas.openxmlformats.org/officeDocument/2006/relationships/image" Target="../media/image6.png"/><Relationship Id="rId9" Type="http://schemas.openxmlformats.org/officeDocument/2006/relationships/image" Target="../media/image5.sv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2.xml"/><Relationship Id="rId1" Type="http://schemas.openxmlformats.org/officeDocument/2006/relationships/tags" Target="../tags/tag70.xml"/></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1.xml"/><Relationship Id="rId1" Type="http://schemas.openxmlformats.org/officeDocument/2006/relationships/tags" Target="../tags/tag71.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1.xml"/><Relationship Id="rId1" Type="http://schemas.openxmlformats.org/officeDocument/2006/relationships/tags" Target="../tags/tag72.xml"/><Relationship Id="rId4" Type="http://schemas.openxmlformats.org/officeDocument/2006/relationships/image" Target="../media/image9.png"/></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1.xml"/><Relationship Id="rId1" Type="http://schemas.openxmlformats.org/officeDocument/2006/relationships/tags" Target="../tags/tag73.xml"/><Relationship Id="rId6" Type="http://schemas.openxmlformats.org/officeDocument/2006/relationships/image" Target="../media/image32.png"/><Relationship Id="rId5" Type="http://schemas.openxmlformats.org/officeDocument/2006/relationships/image" Target="../media/image12.svg"/><Relationship Id="rId4" Type="http://schemas.openxmlformats.org/officeDocument/2006/relationships/image" Target="../media/image11.pn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2.xml"/><Relationship Id="rId1" Type="http://schemas.openxmlformats.org/officeDocument/2006/relationships/tags" Target="../tags/tag74.xml"/><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tags" Target="../tags/tag75.xml"/></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tags" Target="../tags/tag76.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tags" Target="../tags/tag77.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3" Type="http://schemas.openxmlformats.org/officeDocument/2006/relationships/notesSlide" Target="../notesSlides/notesSlide2.xml"/><Relationship Id="rId7" Type="http://schemas.openxmlformats.org/officeDocument/2006/relationships/image" Target="../media/image12.svg"/><Relationship Id="rId2" Type="http://schemas.openxmlformats.org/officeDocument/2006/relationships/slideLayout" Target="../slideLayouts/slideLayout1.xml"/><Relationship Id="rId1" Type="http://schemas.openxmlformats.org/officeDocument/2006/relationships/tags" Target="../tags/tag60.xml"/><Relationship Id="rId6" Type="http://schemas.openxmlformats.org/officeDocument/2006/relationships/image" Target="../media/image11.png"/><Relationship Id="rId5" Type="http://schemas.openxmlformats.org/officeDocument/2006/relationships/image" Target="../media/image3.png"/><Relationship Id="rId4" Type="http://schemas.openxmlformats.org/officeDocument/2006/relationships/image" Target="../media/image6.png"/></Relationships>
</file>

<file path=ppt/slides/_rels/slide2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0.xml"/><Relationship Id="rId7" Type="http://schemas.openxmlformats.org/officeDocument/2006/relationships/image" Target="../media/image6.png"/><Relationship Id="rId12" Type="http://schemas.openxmlformats.org/officeDocument/2006/relationships/image" Target="../media/image10.png"/><Relationship Id="rId2" Type="http://schemas.openxmlformats.org/officeDocument/2006/relationships/slideLayout" Target="../slideLayouts/slideLayout1.xml"/><Relationship Id="rId1" Type="http://schemas.openxmlformats.org/officeDocument/2006/relationships/tags" Target="../tags/tag78.xml"/><Relationship Id="rId6" Type="http://schemas.openxmlformats.org/officeDocument/2006/relationships/image" Target="../media/image5.svg"/><Relationship Id="rId11" Type="http://schemas.openxmlformats.org/officeDocument/2006/relationships/image" Target="../media/image9.png"/><Relationship Id="rId5" Type="http://schemas.openxmlformats.org/officeDocument/2006/relationships/image" Target="../media/image4.png"/><Relationship Id="rId10" Type="http://schemas.openxmlformats.org/officeDocument/2006/relationships/image" Target="../media/image8.png"/><Relationship Id="rId4" Type="http://schemas.openxmlformats.org/officeDocument/2006/relationships/image" Target="../media/image3.png"/><Relationship Id="rId9" Type="http://schemas.microsoft.com/office/2007/relationships/hdphoto" Target="../media/hdphoto1.wdp"/></Relationships>
</file>

<file path=ppt/slides/_rels/slide3.xml.rels><?xml version="1.0" encoding="UTF-8" standalone="yes"?>
<Relationships xmlns="http://schemas.openxmlformats.org/package/2006/relationships"><Relationship Id="rId8" Type="http://schemas.openxmlformats.org/officeDocument/2006/relationships/image" Target="../media/image14.svg"/><Relationship Id="rId3" Type="http://schemas.openxmlformats.org/officeDocument/2006/relationships/notesSlide" Target="../notesSlides/notesSlide3.xml"/><Relationship Id="rId7" Type="http://schemas.openxmlformats.org/officeDocument/2006/relationships/image" Target="../media/image13.png"/><Relationship Id="rId12" Type="http://schemas.openxmlformats.org/officeDocument/2006/relationships/image" Target="../media/image17.png"/><Relationship Id="rId2" Type="http://schemas.openxmlformats.org/officeDocument/2006/relationships/slideLayout" Target="../slideLayouts/slideLayout1.xml"/><Relationship Id="rId1" Type="http://schemas.openxmlformats.org/officeDocument/2006/relationships/tags" Target="../tags/tag61.xml"/><Relationship Id="rId6" Type="http://schemas.openxmlformats.org/officeDocument/2006/relationships/image" Target="../media/image12.svg"/><Relationship Id="rId11" Type="http://schemas.openxmlformats.org/officeDocument/2006/relationships/image" Target="../media/image16.svg"/><Relationship Id="rId5" Type="http://schemas.openxmlformats.org/officeDocument/2006/relationships/image" Target="../media/image11.png"/><Relationship Id="rId10" Type="http://schemas.openxmlformats.org/officeDocument/2006/relationships/image" Target="../media/image15.png"/><Relationship Id="rId4" Type="http://schemas.openxmlformats.org/officeDocument/2006/relationships/image" Target="../media/image3.png"/><Relationship Id="rId9" Type="http://schemas.openxmlformats.org/officeDocument/2006/relationships/image" Target="../media/image6.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1.xml"/><Relationship Id="rId1" Type="http://schemas.openxmlformats.org/officeDocument/2006/relationships/tags" Target="../tags/tag62.xml"/><Relationship Id="rId5" Type="http://schemas.openxmlformats.org/officeDocument/2006/relationships/image" Target="../media/image9.png"/><Relationship Id="rId4" Type="http://schemas.openxmlformats.org/officeDocument/2006/relationships/image" Target="../media/image18.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1.xml"/><Relationship Id="rId1" Type="http://schemas.openxmlformats.org/officeDocument/2006/relationships/tags" Target="../tags/tag63.xml"/><Relationship Id="rId4" Type="http://schemas.openxmlformats.org/officeDocument/2006/relationships/image" Target="../media/image6.png"/></Relationships>
</file>

<file path=ppt/slides/_rels/slide6.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6.xml"/><Relationship Id="rId7" Type="http://schemas.openxmlformats.org/officeDocument/2006/relationships/image" Target="../media/image22.svg"/><Relationship Id="rId2" Type="http://schemas.openxmlformats.org/officeDocument/2006/relationships/slideLayout" Target="../slideLayouts/slideLayout1.xml"/><Relationship Id="rId1" Type="http://schemas.openxmlformats.org/officeDocument/2006/relationships/tags" Target="../tags/tag64.xml"/><Relationship Id="rId6" Type="http://schemas.openxmlformats.org/officeDocument/2006/relationships/image" Target="../media/image21.png"/><Relationship Id="rId5" Type="http://schemas.openxmlformats.org/officeDocument/2006/relationships/image" Target="../media/image20.svg"/><Relationship Id="rId4" Type="http://schemas.openxmlformats.org/officeDocument/2006/relationships/image" Target="../media/image19.png"/><Relationship Id="rId9" Type="http://schemas.openxmlformats.org/officeDocument/2006/relationships/image" Target="../media/image24.sv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1.xml"/><Relationship Id="rId1" Type="http://schemas.openxmlformats.org/officeDocument/2006/relationships/tags" Target="../tags/tag65.xml"/><Relationship Id="rId6" Type="http://schemas.microsoft.com/office/2007/relationships/hdphoto" Target="../media/hdphoto1.wdp"/><Relationship Id="rId5" Type="http://schemas.openxmlformats.org/officeDocument/2006/relationships/image" Target="../media/image7.png"/><Relationship Id="rId4" Type="http://schemas.openxmlformats.org/officeDocument/2006/relationships/image" Target="../media/image25.png"/></Relationships>
</file>

<file path=ppt/slides/_rels/slide8.xml.rels><?xml version="1.0" encoding="UTF-8" standalone="yes"?>
<Relationships xmlns="http://schemas.openxmlformats.org/package/2006/relationships"><Relationship Id="rId8" Type="http://schemas.openxmlformats.org/officeDocument/2006/relationships/image" Target="../media/image19.png"/><Relationship Id="rId13" Type="http://schemas.microsoft.com/office/2007/relationships/hdphoto" Target="../media/hdphoto1.wdp"/><Relationship Id="rId3" Type="http://schemas.openxmlformats.org/officeDocument/2006/relationships/notesSlide" Target="../notesSlides/notesSlide8.xml"/><Relationship Id="rId7" Type="http://schemas.openxmlformats.org/officeDocument/2006/relationships/image" Target="../media/image29.svg"/><Relationship Id="rId12"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6.xml"/><Relationship Id="rId6" Type="http://schemas.openxmlformats.org/officeDocument/2006/relationships/image" Target="../media/image28.png"/><Relationship Id="rId11" Type="http://schemas.openxmlformats.org/officeDocument/2006/relationships/image" Target="../media/image5.svg"/><Relationship Id="rId5" Type="http://schemas.openxmlformats.org/officeDocument/2006/relationships/image" Target="../media/image27.svg"/><Relationship Id="rId15" Type="http://schemas.openxmlformats.org/officeDocument/2006/relationships/image" Target="../media/image24.svg"/><Relationship Id="rId10" Type="http://schemas.openxmlformats.org/officeDocument/2006/relationships/image" Target="../media/image4.png"/><Relationship Id="rId4" Type="http://schemas.openxmlformats.org/officeDocument/2006/relationships/image" Target="../media/image26.png"/><Relationship Id="rId9" Type="http://schemas.openxmlformats.org/officeDocument/2006/relationships/image" Target="../media/image20.svg"/><Relationship Id="rId14" Type="http://schemas.openxmlformats.org/officeDocument/2006/relationships/image" Target="../media/image23.png"/></Relationships>
</file>

<file path=ppt/slides/_rels/slide9.xml.rels><?xml version="1.0" encoding="UTF-8" standalone="yes"?>
<Relationships xmlns="http://schemas.openxmlformats.org/package/2006/relationships"><Relationship Id="rId8" Type="http://schemas.microsoft.com/office/2007/relationships/hdphoto" Target="../media/hdphoto1.wdp"/><Relationship Id="rId3" Type="http://schemas.openxmlformats.org/officeDocument/2006/relationships/notesSlide" Target="../notesSlides/notesSlide9.xml"/><Relationship Id="rId7" Type="http://schemas.openxmlformats.org/officeDocument/2006/relationships/image" Target="../media/image7.png"/><Relationship Id="rId2" Type="http://schemas.openxmlformats.org/officeDocument/2006/relationships/slideLayout" Target="../slideLayouts/slideLayout1.xml"/><Relationship Id="rId1" Type="http://schemas.openxmlformats.org/officeDocument/2006/relationships/tags" Target="../tags/tag67.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6.png"/><Relationship Id="rId9" Type="http://schemas.openxmlformats.org/officeDocument/2006/relationships/image" Target="../media/image10.pn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grpSp>
        <p:nvGrpSpPr>
          <p:cNvPr id="16" name="组合 15"/>
          <p:cNvGrpSpPr/>
          <p:nvPr/>
        </p:nvGrpSpPr>
        <p:grpSpPr>
          <a:xfrm>
            <a:off x="2776855" y="0"/>
            <a:ext cx="8128635" cy="4591878"/>
            <a:chOff x="4373" y="0"/>
            <a:chExt cx="12801" cy="10800"/>
          </a:xfrm>
        </p:grpSpPr>
        <p:pic>
          <p:nvPicPr>
            <p:cNvPr id="7" name="图片 6"/>
            <p:cNvPicPr>
              <a:picLocks noChangeAspect="1"/>
            </p:cNvPicPr>
            <p:nvPr/>
          </p:nvPicPr>
          <p:blipFill>
            <a:blip r:embed="rId4"/>
            <a:stretch>
              <a:fillRect/>
            </a:stretch>
          </p:blipFill>
          <p:spPr>
            <a:xfrm>
              <a:off x="4373" y="0"/>
              <a:ext cx="8775" cy="10800"/>
            </a:xfrm>
            <a:prstGeom prst="rect">
              <a:avLst/>
            </a:prstGeom>
            <a:effectLst>
              <a:outerShdw blurRad="50800" dist="38100" dir="8100000" algn="tr" rotWithShape="0">
                <a:prstClr val="black">
                  <a:alpha val="13000"/>
                </a:prstClr>
              </a:outerShdw>
            </a:effectLst>
          </p:spPr>
        </p:pic>
        <p:pic>
          <p:nvPicPr>
            <p:cNvPr id="8" name="图片 7"/>
            <p:cNvPicPr>
              <a:picLocks noChangeAspect="1"/>
            </p:cNvPicPr>
            <p:nvPr/>
          </p:nvPicPr>
          <p:blipFill>
            <a:blip r:embed="rId4"/>
            <a:srcRect l="57094"/>
            <a:stretch>
              <a:fillRect/>
            </a:stretch>
          </p:blipFill>
          <p:spPr>
            <a:xfrm>
              <a:off x="13410" y="0"/>
              <a:ext cx="3765" cy="10800"/>
            </a:xfrm>
            <a:prstGeom prst="rect">
              <a:avLst/>
            </a:prstGeom>
            <a:effectLst>
              <a:outerShdw blurRad="50800" dist="38100" dir="8100000" algn="tr" rotWithShape="0">
                <a:prstClr val="black">
                  <a:alpha val="13000"/>
                </a:prstClr>
              </a:outerShdw>
            </a:effectLst>
          </p:spPr>
        </p:pic>
        <p:sp>
          <p:nvSpPr>
            <p:cNvPr id="9" name="矩形 8"/>
            <p:cNvSpPr/>
            <p:nvPr/>
          </p:nvSpPr>
          <p:spPr>
            <a:xfrm>
              <a:off x="7610" y="0"/>
              <a:ext cx="8130" cy="1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charset="-122"/>
                <a:ea typeface="思源黑体 CN Medium" panose="020B0600000000000000" charset="-122"/>
                <a:cs typeface="思源黑体 CN Medium" panose="020B0600000000000000" charset="-122"/>
              </a:endParaRPr>
            </a:p>
          </p:txBody>
        </p:sp>
      </p:grpSp>
      <p:pic>
        <p:nvPicPr>
          <p:cNvPr id="17" name="Picture 2">
            <a:extLst>
              <a:ext uri="{FF2B5EF4-FFF2-40B4-BE49-F238E27FC236}">
                <a16:creationId xmlns:a16="http://schemas.microsoft.com/office/drawing/2014/main" id="{F223090D-816C-41CD-93CF-70AC0D8C9E5D}"/>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018864" y="4035729"/>
            <a:ext cx="3189162" cy="2774571"/>
          </a:xfrm>
          <a:prstGeom prst="rect">
            <a:avLst/>
          </a:prstGeom>
        </p:spPr>
      </p:pic>
      <p:sp>
        <p:nvSpPr>
          <p:cNvPr id="18" name="文本框 14">
            <a:extLst>
              <a:ext uri="{FF2B5EF4-FFF2-40B4-BE49-F238E27FC236}">
                <a16:creationId xmlns:a16="http://schemas.microsoft.com/office/drawing/2014/main" id="{69A09F1E-0C40-4D87-A4B6-6D357A4F7D3F}"/>
              </a:ext>
            </a:extLst>
          </p:cNvPr>
          <p:cNvSpPr txBox="1"/>
          <p:nvPr/>
        </p:nvSpPr>
        <p:spPr>
          <a:xfrm>
            <a:off x="3430767" y="434905"/>
            <a:ext cx="6604000" cy="523220"/>
          </a:xfrm>
          <a:prstGeom prst="rect">
            <a:avLst/>
          </a:prstGeom>
          <a:noFill/>
        </p:spPr>
        <p:txBody>
          <a:bodyPr wrap="square" rtlCol="0">
            <a:spAutoFit/>
          </a:bodyPr>
          <a:lstStyle/>
          <a:p>
            <a:pPr algn="ctr"/>
            <a:r>
              <a:rPr lang="en-US" altLang="zh-CN" sz="2800" b="1">
                <a:solidFill>
                  <a:srgbClr val="9F485F"/>
                </a:solidFill>
                <a:effectLst>
                  <a:outerShdw blurRad="38100" dist="38100" dir="2700000" algn="tl">
                    <a:srgbClr val="000000">
                      <a:alpha val="43137"/>
                    </a:srgbClr>
                  </a:outerShdw>
                </a:effectLst>
                <a:latin typeface="UTM Rockwell" panose="02040603050506020204" pitchFamily="18" charset="0"/>
                <a:ea typeface="思源黑体 CN Bold" panose="020B0800000000000000" pitchFamily="34" charset="-122"/>
              </a:rPr>
              <a:t>Tập làm văn</a:t>
            </a:r>
            <a:endParaRPr lang="zh-CN" altLang="en-US" sz="2800" b="1" dirty="0">
              <a:solidFill>
                <a:srgbClr val="9F485F"/>
              </a:solidFill>
              <a:effectLst>
                <a:outerShdw blurRad="38100" dist="38100" dir="2700000" algn="tl">
                  <a:srgbClr val="000000">
                    <a:alpha val="43137"/>
                  </a:srgbClr>
                </a:outerShdw>
              </a:effectLst>
              <a:latin typeface="UTM Rockwell" panose="02040603050506020204" pitchFamily="18" charset="0"/>
              <a:ea typeface="思源黑体 CN Bold" panose="020B0800000000000000" pitchFamily="34" charset="-122"/>
            </a:endParaRPr>
          </a:p>
        </p:txBody>
      </p:sp>
      <p:sp>
        <p:nvSpPr>
          <p:cNvPr id="19" name="文本框 3">
            <a:extLst>
              <a:ext uri="{FF2B5EF4-FFF2-40B4-BE49-F238E27FC236}">
                <a16:creationId xmlns:a16="http://schemas.microsoft.com/office/drawing/2014/main" id="{8F0D9120-4042-4DDF-85ED-2E2AA65AC1AB}"/>
              </a:ext>
            </a:extLst>
          </p:cNvPr>
          <p:cNvSpPr txBox="1"/>
          <p:nvPr/>
        </p:nvSpPr>
        <p:spPr>
          <a:xfrm>
            <a:off x="2985485" y="958125"/>
            <a:ext cx="7659996" cy="2123658"/>
          </a:xfrm>
          <a:prstGeom prst="rect">
            <a:avLst/>
          </a:prstGeom>
          <a:noFill/>
        </p:spPr>
        <p:txBody>
          <a:bodyPr wrap="square" rtlCol="0">
            <a:spAutoFit/>
          </a:bodyPr>
          <a:lstStyle/>
          <a:p>
            <a:pPr algn="ctr"/>
            <a:r>
              <a:rPr lang="en-US" altLang="zh-CN" sz="6600" b="1" i="0">
                <a:solidFill>
                  <a:srgbClr val="E34E0B"/>
                </a:solidFill>
                <a:effectLst>
                  <a:outerShdw dist="76200" dir="9000000" algn="tl" rotWithShape="0">
                    <a:schemeClr val="bg1"/>
                  </a:outerShdw>
                </a:effectLst>
                <a:latin typeface="UTM Bienvenue" panose="02040603050506020204" pitchFamily="18" charset="0"/>
                <a:ea typeface="思源黑体 CN Bold" panose="020B0800000000000000" pitchFamily="34" charset="-122"/>
              </a:rPr>
              <a:t>Làm biên bản </a:t>
            </a:r>
          </a:p>
          <a:p>
            <a:pPr algn="ctr"/>
            <a:r>
              <a:rPr lang="en-US" altLang="zh-CN" sz="6600" b="1" i="0">
                <a:solidFill>
                  <a:srgbClr val="E34E0B"/>
                </a:solidFill>
                <a:effectLst>
                  <a:outerShdw dist="76200" dir="9000000" algn="tl" rotWithShape="0">
                    <a:schemeClr val="bg1"/>
                  </a:outerShdw>
                </a:effectLst>
                <a:latin typeface="UTM Bienvenue" panose="02040603050506020204" pitchFamily="18" charset="0"/>
                <a:ea typeface="思源黑体 CN Bold" panose="020B0800000000000000" pitchFamily="34" charset="-122"/>
              </a:rPr>
              <a:t>một vụ việc</a:t>
            </a:r>
            <a:endParaRPr lang="zh-CN" altLang="en-US" sz="6600" b="1" i="0" dirty="0">
              <a:solidFill>
                <a:srgbClr val="E34E0B"/>
              </a:solidFill>
              <a:effectLst>
                <a:outerShdw dist="76200" dir="9000000" algn="tl" rotWithShape="0">
                  <a:schemeClr val="bg1"/>
                </a:outerShdw>
              </a:effectLst>
              <a:latin typeface="UTM Bienvenue" panose="02040603050506020204" pitchFamily="18" charset="0"/>
              <a:ea typeface="思源黑体 CN Bold" panose="020B0800000000000000" pitchFamily="34" charset="-122"/>
            </a:endParaRPr>
          </a:p>
        </p:txBody>
      </p:sp>
      <p:sp>
        <p:nvSpPr>
          <p:cNvPr id="20" name="文本框 14">
            <a:extLst>
              <a:ext uri="{FF2B5EF4-FFF2-40B4-BE49-F238E27FC236}">
                <a16:creationId xmlns:a16="http://schemas.microsoft.com/office/drawing/2014/main" id="{26C9C7DB-43AF-4602-A106-6217D21BF435}"/>
              </a:ext>
            </a:extLst>
          </p:cNvPr>
          <p:cNvSpPr txBox="1"/>
          <p:nvPr/>
        </p:nvSpPr>
        <p:spPr>
          <a:xfrm>
            <a:off x="6952951" y="2953125"/>
            <a:ext cx="3043284" cy="523220"/>
          </a:xfrm>
          <a:prstGeom prst="rect">
            <a:avLst/>
          </a:prstGeom>
          <a:noFill/>
        </p:spPr>
        <p:txBody>
          <a:bodyPr wrap="square" rtlCol="0">
            <a:spAutoFit/>
          </a:bodyPr>
          <a:lstStyle/>
          <a:p>
            <a:pPr algn="ctr"/>
            <a:r>
              <a:rPr lang="en-US" altLang="zh-CN" sz="2800" i="1" dirty="0">
                <a:solidFill>
                  <a:srgbClr val="9F485F"/>
                </a:solidFill>
                <a:latin typeface="UTM Azuki" panose="02040603050506020204" pitchFamily="18" charset="0"/>
                <a:ea typeface="思源黑体 CN Bold" panose="020B0800000000000000" pitchFamily="34" charset="-122"/>
              </a:rPr>
              <a:t>(</a:t>
            </a:r>
            <a:r>
              <a:rPr lang="en-US" altLang="zh-CN" sz="2800" i="1" err="1">
                <a:solidFill>
                  <a:srgbClr val="9F485F"/>
                </a:solidFill>
                <a:latin typeface="UTM Azuki" panose="02040603050506020204" pitchFamily="18" charset="0"/>
                <a:ea typeface="思源黑体 CN Bold" panose="020B0800000000000000" pitchFamily="34" charset="-122"/>
              </a:rPr>
              <a:t>Trang</a:t>
            </a:r>
            <a:r>
              <a:rPr lang="en-US" altLang="zh-CN" sz="2800" i="1">
                <a:solidFill>
                  <a:srgbClr val="9F485F"/>
                </a:solidFill>
                <a:latin typeface="UTM Azuki" panose="02040603050506020204" pitchFamily="18" charset="0"/>
                <a:ea typeface="思源黑体 CN Bold" panose="020B0800000000000000" pitchFamily="34" charset="-122"/>
              </a:rPr>
              <a:t> 161</a:t>
            </a:r>
            <a:r>
              <a:rPr lang="en-US" altLang="zh-CN" sz="2800" i="1" dirty="0">
                <a:solidFill>
                  <a:srgbClr val="9F485F"/>
                </a:solidFill>
                <a:latin typeface="UTM Azuki" panose="02040603050506020204" pitchFamily="18" charset="0"/>
                <a:ea typeface="思源黑体 CN Bold" panose="020B0800000000000000" pitchFamily="34" charset="-122"/>
              </a:rPr>
              <a:t>)</a:t>
            </a:r>
            <a:endParaRPr lang="zh-CN" altLang="en-US" sz="2800" i="1" dirty="0">
              <a:solidFill>
                <a:srgbClr val="9F485F"/>
              </a:solidFill>
              <a:effectLst/>
              <a:latin typeface="UTM Azuki" panose="02040603050506020204" pitchFamily="18" charset="0"/>
              <a:ea typeface="思源黑体 CN Bold" panose="020B0800000000000000" pitchFamily="34" charset="-122"/>
            </a:endParaRPr>
          </a:p>
        </p:txBody>
      </p:sp>
      <p:sp>
        <p:nvSpPr>
          <p:cNvPr id="21" name="文本框 14">
            <a:extLst>
              <a:ext uri="{FF2B5EF4-FFF2-40B4-BE49-F238E27FC236}">
                <a16:creationId xmlns:a16="http://schemas.microsoft.com/office/drawing/2014/main" id="{3933318A-C67F-4703-8103-A42E8AD6832A}"/>
              </a:ext>
            </a:extLst>
          </p:cNvPr>
          <p:cNvSpPr txBox="1"/>
          <p:nvPr/>
        </p:nvSpPr>
        <p:spPr>
          <a:xfrm>
            <a:off x="7090494" y="3476345"/>
            <a:ext cx="3763617" cy="523220"/>
          </a:xfrm>
          <a:prstGeom prst="rect">
            <a:avLst/>
          </a:prstGeom>
          <a:noFill/>
        </p:spPr>
        <p:txBody>
          <a:bodyPr wrap="square" rtlCol="0">
            <a:spAutoFit/>
          </a:bodyPr>
          <a:lstStyle/>
          <a:p>
            <a:pPr algn="ctr"/>
            <a:r>
              <a:rPr lang="en-US" altLang="zh-CN" sz="2800" i="1">
                <a:solidFill>
                  <a:srgbClr val="9F485F"/>
                </a:solidFill>
                <a:latin typeface="UTM Azuki" panose="02040603050506020204" pitchFamily="18" charset="0"/>
                <a:ea typeface="思源黑体 CN Bold" panose="020B0800000000000000" pitchFamily="34" charset="-122"/>
              </a:rPr>
              <a:t>Thực hiện: EduFive</a:t>
            </a:r>
            <a:endParaRPr lang="zh-CN" altLang="en-US" sz="2800" i="1" dirty="0">
              <a:solidFill>
                <a:srgbClr val="9F485F"/>
              </a:solidFill>
              <a:effectLst/>
              <a:latin typeface="UTM Azuki" panose="02040603050506020204" pitchFamily="18" charset="0"/>
              <a:ea typeface="思源黑体 CN Bold" panose="020B0800000000000000" pitchFamily="34" charset="-122"/>
            </a:endParaRPr>
          </a:p>
        </p:txBody>
      </p:sp>
      <p:pic>
        <p:nvPicPr>
          <p:cNvPr id="14" name="Picture 2">
            <a:extLst>
              <a:ext uri="{FF2B5EF4-FFF2-40B4-BE49-F238E27FC236}">
                <a16:creationId xmlns:a16="http://schemas.microsoft.com/office/drawing/2014/main" id="{5D47513B-D9B6-4C8D-97FF-E2B6A20B4B01}"/>
              </a:ext>
            </a:extLst>
          </p:cNvPr>
          <p:cNvPicPr>
            <a:picLocks noChangeAspect="1"/>
          </p:cNvPicPr>
          <p:nvPr/>
        </p:nvPicPr>
        <p:blipFill rotWithShape="1">
          <a:blip r:embed="rId7"/>
          <a:srcRect l="28783" b="21784"/>
          <a:stretch/>
        </p:blipFill>
        <p:spPr>
          <a:xfrm>
            <a:off x="-1" y="-1369139"/>
            <a:ext cx="4530449" cy="3950765"/>
          </a:xfrm>
          <a:prstGeom prst="rect">
            <a:avLst/>
          </a:prstGeom>
        </p:spPr>
      </p:pic>
      <p:pic>
        <p:nvPicPr>
          <p:cNvPr id="6" name="图片 5" descr="d72237bbc1f0ff2cbf2790ff4163aead"/>
          <p:cNvPicPr>
            <a:picLocks noChangeAspect="1"/>
          </p:cNvPicPr>
          <p:nvPr/>
        </p:nvPicPr>
        <p:blipFill>
          <a:blip r:embed="rId8">
            <a:extLst>
              <a:ext uri="{BEBA8EAE-BF5A-486C-A8C5-ECC9F3942E4B}">
                <a14:imgProps xmlns:a14="http://schemas.microsoft.com/office/drawing/2010/main">
                  <a14:imgLayer r:embed="rId9">
                    <a14:imgEffect>
                      <a14:backgroundRemoval t="7250" b="34380" l="5067" r="30000">
                        <a14:foregroundMark x1="13667" y1="29447" x2="13667" y2="29447"/>
                        <a14:foregroundMark x1="15333" y1="32138" x2="15333" y2="32138"/>
                        <a14:foregroundMark x1="17667" y1="32511" x2="17667" y2="32511"/>
                        <a14:foregroundMark x1="17867" y1="31540" x2="17867" y2="31540"/>
                        <a14:foregroundMark x1="15267" y1="33931" x2="15200" y2="34380"/>
                        <a14:backgroundMark x1="13200" y1="11809" x2="13200" y2="11809"/>
                        <a14:backgroundMark x1="13333" y1="13602" x2="13333" y2="13602"/>
                        <a14:backgroundMark x1="14600" y1="11883" x2="14600" y2="11883"/>
                        <a14:backgroundMark x1="15600" y1="8520" x2="15600" y2="8520"/>
                        <a14:backgroundMark x1="17067" y1="7324" x2="17067" y2="7324"/>
                        <a14:backgroundMark x1="14067" y1="9268" x2="14067" y2="9268"/>
                        <a14:backgroundMark x1="13533" y1="8595" x2="13533" y2="8595"/>
                        <a14:backgroundMark x1="12667" y1="8670" x2="12667" y2="8670"/>
                        <a14:backgroundMark x1="11800" y1="8595" x2="11800" y2="8595"/>
                        <a14:backgroundMark x1="10867" y1="8595" x2="10867" y2="8595"/>
                        <a14:backgroundMark x1="11467" y1="12407" x2="11467" y2="12407"/>
                        <a14:backgroundMark x1="13600" y1="10912" x2="13600" y2="10912"/>
                        <a14:backgroundMark x1="14133" y1="10688" x2="14133" y2="10688"/>
                        <a14:backgroundMark x1="14200" y1="12033" x2="14200" y2="12033"/>
                        <a14:backgroundMark x1="14067" y1="13827" x2="14067" y2="13827"/>
                        <a14:backgroundMark x1="13800" y1="14723" x2="13800" y2="14723"/>
                        <a14:backgroundMark x1="11000" y1="15770" x2="11000" y2="15770"/>
                        <a14:backgroundMark x1="11000" y1="17115" x2="11000" y2="17115"/>
                        <a14:backgroundMark x1="10933" y1="18610" x2="10933" y2="18610"/>
                        <a14:backgroundMark x1="10200" y1="20030" x2="10200" y2="20030"/>
                        <a14:backgroundMark x1="9267" y1="21824" x2="9267" y2="21824"/>
                        <a14:backgroundMark x1="7800" y1="23169" x2="7800" y2="23169"/>
                        <a14:backgroundMark x1="5933" y1="23692" x2="5933" y2="23692"/>
                        <a14:backgroundMark x1="7467" y1="18386" x2="7467" y2="18386"/>
                        <a14:backgroundMark x1="5933" y1="19432" x2="5933" y2="19432"/>
                        <a14:backgroundMark x1="6000" y1="18834" x2="6000" y2="18834"/>
                        <a14:backgroundMark x1="6200" y1="17489" x2="6200" y2="18535"/>
                        <a14:backgroundMark x1="6333" y1="19581" x2="6333" y2="19581"/>
                        <a14:backgroundMark x1="7600" y1="21076" x2="7600" y2="21076"/>
                        <a14:backgroundMark x1="7600" y1="24589" x2="7600" y2="24589"/>
                        <a14:backgroundMark x1="7267" y1="24738" x2="7267" y2="24664"/>
                        <a14:backgroundMark x1="6800" y1="24813" x2="6800" y2="24813"/>
                        <a14:backgroundMark x1="7267" y1="25561" x2="7267" y2="25561"/>
                        <a14:backgroundMark x1="7400" y1="25710" x2="7400" y2="25710"/>
                        <a14:backgroundMark x1="8533" y1="23692" x2="8533" y2="23692"/>
                        <a14:backgroundMark x1="8933" y1="22945" x2="8933" y2="22945"/>
                        <a14:backgroundMark x1="9133" y1="22347" x2="9133" y2="22347"/>
                        <a14:backgroundMark x1="9800" y1="21749" x2="9800" y2="21749"/>
                        <a14:backgroundMark x1="10133" y1="21151" x2="10200" y2="21226"/>
                        <a14:backgroundMark x1="10200" y1="22123" x2="10200" y2="22123"/>
                        <a14:backgroundMark x1="10467" y1="20030" x2="10467" y2="20030"/>
                        <a14:backgroundMark x1="10533" y1="19058" x2="10533" y2="19058"/>
                        <a14:backgroundMark x1="10667" y1="18311" x2="10667" y2="18311"/>
                        <a14:backgroundMark x1="10733" y1="17638" x2="10733" y2="17638"/>
                        <a14:backgroundMark x1="10800" y1="16667" x2="10800" y2="16667"/>
                        <a14:backgroundMark x1="10867" y1="16218" x2="10867" y2="16218"/>
                        <a14:backgroundMark x1="11000" y1="15247" x2="11000" y2="15247"/>
                        <a14:backgroundMark x1="11000" y1="14499" x2="11000" y2="14499"/>
                        <a14:backgroundMark x1="11333" y1="13528" x2="11333" y2="13528"/>
                        <a14:backgroundMark x1="11667" y1="12631" x2="11667" y2="12631"/>
                        <a14:backgroundMark x1="11800" y1="11883" x2="11800" y2="11883"/>
                        <a14:backgroundMark x1="12133" y1="10688" x2="12133" y2="10688"/>
                        <a14:backgroundMark x1="11667" y1="14200" x2="11667" y2="14200"/>
                        <a14:backgroundMark x1="13533" y1="14499" x2="13533" y2="14499"/>
                        <a14:backgroundMark x1="13533" y1="14051" x2="13533" y2="14051"/>
                        <a14:backgroundMark x1="12733" y1="14275" x2="12733" y2="14275"/>
                        <a14:backgroundMark x1="12467" y1="14275" x2="12467" y2="14275"/>
                        <a14:backgroundMark x1="12067" y1="14275" x2="12067" y2="14275"/>
                        <a14:backgroundMark x1="10200" y1="14200" x2="10200" y2="14200"/>
                        <a14:backgroundMark x1="9467" y1="15471" x2="9467" y2="15471"/>
                        <a14:backgroundMark x1="9600" y1="14350" x2="9600" y2="14350"/>
                        <a14:backgroundMark x1="9333" y1="13602" x2="9333" y2="13602"/>
                        <a14:backgroundMark x1="9667" y1="11510" x2="9667" y2="11510"/>
                        <a14:backgroundMark x1="10667" y1="10090" x2="10667" y2="10090"/>
                        <a14:backgroundMark x1="11133" y1="9417" x2="11133" y2="9417"/>
                        <a14:backgroundMark x1="11800" y1="8520" x2="11800" y2="8520"/>
                        <a14:backgroundMark x1="12800" y1="8221" x2="12800" y2="8221"/>
                        <a14:backgroundMark x1="13667" y1="8072" x2="13667" y2="8072"/>
                        <a14:backgroundMark x1="13667" y1="9791" x2="13667" y2="9791"/>
                        <a14:backgroundMark x1="15133" y1="8744" x2="15133" y2="8744"/>
                        <a14:backgroundMark x1="15867" y1="8072" x2="15867" y2="8072"/>
                        <a14:backgroundMark x1="15200" y1="10164" x2="15200" y2="10164"/>
                        <a14:backgroundMark x1="13667" y1="12780" x2="13667" y2="12780"/>
                        <a14:backgroundMark x1="13933" y1="14798" x2="13933" y2="14798"/>
                        <a14:backgroundMark x1="24600" y1="8221" x2="24600" y2="8221"/>
                        <a14:backgroundMark x1="23400" y1="8296" x2="23400" y2="8296"/>
                        <a14:backgroundMark x1="24600" y1="8296" x2="24600" y2="8296"/>
                        <a14:backgroundMark x1="25933" y1="9492" x2="25933" y2="9492"/>
                        <a14:backgroundMark x1="26133" y1="10912" x2="26133" y2="10912"/>
                        <a14:backgroundMark x1="26133" y1="12108" x2="26133" y2="12108"/>
                        <a14:backgroundMark x1="25933" y1="13528" x2="25933" y2="13528"/>
                        <a14:backgroundMark x1="25667" y1="11659" x2="25667" y2="11659"/>
                        <a14:backgroundMark x1="24800" y1="11809" x2="24800" y2="11809"/>
                        <a14:backgroundMark x1="25000" y1="12332" x2="25000" y2="12780"/>
                        <a14:backgroundMark x1="25200" y1="13901" x2="25200" y2="13901"/>
                        <a14:backgroundMark x1="25200" y1="15172" x2="25200" y2="15172"/>
                        <a14:backgroundMark x1="25667" y1="15620" x2="25667" y2="15620"/>
                        <a14:backgroundMark x1="25867" y1="16891" x2="25867" y2="16891"/>
                        <a14:backgroundMark x1="25867" y1="17862" x2="25867" y2="17862"/>
                        <a14:backgroundMark x1="25867" y1="18610" x2="25867" y2="18610"/>
                        <a14:backgroundMark x1="26533" y1="20478" x2="26533" y2="20478"/>
                        <a14:backgroundMark x1="26733" y1="21300" x2="26733" y2="21300"/>
                        <a14:backgroundMark x1="26733" y1="22795" x2="26733" y2="22795"/>
                        <a14:backgroundMark x1="26733" y1="23244" x2="26733" y2="23244"/>
                        <a14:backgroundMark x1="26467" y1="24290" x2="26467" y2="24290"/>
                        <a14:backgroundMark x1="25400" y1="24589" x2="25400" y2="24589"/>
                        <a14:backgroundMark x1="24733" y1="25112" x2="24733" y2="25112"/>
                        <a14:backgroundMark x1="28467" y1="19581" x2="28467" y2="19581"/>
                        <a14:backgroundMark x1="28667" y1="17489" x2="28667" y2="17489"/>
                        <a14:backgroundMark x1="28267" y1="16667" x2="28267" y2="16667"/>
                        <a14:backgroundMark x1="27733" y1="16293" x2="27733" y2="16293"/>
                        <a14:backgroundMark x1="27000" y1="14723" x2="27000" y2="14499"/>
                        <a14:backgroundMark x1="26800" y1="13079" x2="26800" y2="12631"/>
                        <a14:backgroundMark x1="26600" y1="11136" x2="26600" y2="11136"/>
                        <a14:backgroundMark x1="26067" y1="9716" x2="26067" y2="9716"/>
                        <a14:backgroundMark x1="25867" y1="8744" x2="25867" y2="8744"/>
                        <a14:backgroundMark x1="25533" y1="7997" x2="25533" y2="7997"/>
                        <a14:backgroundMark x1="25333" y1="7324" x2="25333" y2="7324"/>
                        <a14:backgroundMark x1="24333" y1="6951" x2="24333" y2="6951"/>
                        <a14:backgroundMark x1="24333" y1="7997" x2="24333" y2="7997"/>
                        <a14:backgroundMark x1="23867" y1="7997" x2="23867" y2="7997"/>
                        <a14:backgroundMark x1="26333" y1="11883" x2="26333" y2="11883"/>
                        <a14:backgroundMark x1="26333" y1="13079" x2="26333" y2="13079"/>
                        <a14:backgroundMark x1="25933" y1="13901" x2="25933" y2="13901"/>
                        <a14:backgroundMark x1="25867" y1="14499" x2="25867" y2="14499"/>
                        <a14:backgroundMark x1="25933" y1="15471" x2="25933" y2="15471"/>
                        <a14:backgroundMark x1="25933" y1="16741" x2="25933" y2="16741"/>
                        <a14:backgroundMark x1="16400" y1="7997" x2="16400" y2="7997"/>
                        <a14:backgroundMark x1="16400" y1="8296" x2="16400" y2="8296"/>
                        <a14:backgroundMark x1="16200" y1="8819" x2="16200" y2="8819"/>
                        <a14:backgroundMark x1="15867" y1="9118" x2="15867" y2="9118"/>
                        <a14:backgroundMark x1="15400" y1="9118" x2="15400" y2="9118"/>
                        <a14:backgroundMark x1="15133" y1="8146" x2="15133" y2="8146"/>
                        <a14:backgroundMark x1="14267" y1="8072" x2="14267" y2="8072"/>
                      </a14:backgroundRemoval>
                    </a14:imgEffect>
                  </a14:imgLayer>
                </a14:imgProps>
              </a:ext>
            </a:extLst>
          </a:blip>
          <a:srcRect l="2018" t="4168" r="66823" b="64755"/>
          <a:stretch>
            <a:fillRect/>
          </a:stretch>
        </p:blipFill>
        <p:spPr>
          <a:xfrm>
            <a:off x="-1255745" y="1588273"/>
            <a:ext cx="6296660" cy="5602605"/>
          </a:xfrm>
          <a:prstGeom prst="rect">
            <a:avLst/>
          </a:prstGeom>
          <a:effectLst>
            <a:outerShdw blurRad="127000" dist="114300" dir="8100000" algn="tr" rotWithShape="0">
              <a:prstClr val="black">
                <a:alpha val="40000"/>
              </a:prstClr>
            </a:outerShdw>
          </a:effectLst>
        </p:spPr>
      </p:pic>
      <p:pic>
        <p:nvPicPr>
          <p:cNvPr id="15" name="Picture 8">
            <a:extLst>
              <a:ext uri="{FF2B5EF4-FFF2-40B4-BE49-F238E27FC236}">
                <a16:creationId xmlns:a16="http://schemas.microsoft.com/office/drawing/2014/main" id="{1D5AD188-51F2-4CAD-A67B-BE8D9DF21A6F}"/>
              </a:ext>
            </a:extLst>
          </p:cNvPr>
          <p:cNvPicPr>
            <a:picLocks noChangeAspect="1"/>
          </p:cNvPicPr>
          <p:nvPr/>
        </p:nvPicPr>
        <p:blipFill>
          <a:blip r:embed="rId10"/>
          <a:srcRect/>
          <a:stretch>
            <a:fillRect/>
          </a:stretch>
        </p:blipFill>
        <p:spPr>
          <a:xfrm flipV="1">
            <a:off x="10649963" y="-365837"/>
            <a:ext cx="1097413" cy="2473043"/>
          </a:xfrm>
          <a:prstGeom prst="rect">
            <a:avLst/>
          </a:prstGeom>
        </p:spPr>
      </p:pic>
      <p:pic>
        <p:nvPicPr>
          <p:cNvPr id="22" name="Picture 9">
            <a:extLst>
              <a:ext uri="{FF2B5EF4-FFF2-40B4-BE49-F238E27FC236}">
                <a16:creationId xmlns:a16="http://schemas.microsoft.com/office/drawing/2014/main" id="{411B97A9-8E8B-4B58-9274-6668E8070328}"/>
              </a:ext>
            </a:extLst>
          </p:cNvPr>
          <p:cNvPicPr>
            <a:picLocks noChangeAspect="1"/>
          </p:cNvPicPr>
          <p:nvPr/>
        </p:nvPicPr>
        <p:blipFill>
          <a:blip r:embed="rId11"/>
          <a:srcRect/>
          <a:stretch>
            <a:fillRect/>
          </a:stretch>
        </p:blipFill>
        <p:spPr>
          <a:xfrm rot="11491804">
            <a:off x="9364651" y="-1172831"/>
            <a:ext cx="2791562" cy="2536832"/>
          </a:xfrm>
          <a:prstGeom prst="rect">
            <a:avLst/>
          </a:prstGeom>
        </p:spPr>
      </p:pic>
      <p:pic>
        <p:nvPicPr>
          <p:cNvPr id="24" name="图片 14">
            <a:extLst>
              <a:ext uri="{FF2B5EF4-FFF2-40B4-BE49-F238E27FC236}">
                <a16:creationId xmlns:a16="http://schemas.microsoft.com/office/drawing/2014/main" id="{80FD0866-15E8-425A-8998-8B78329CDC43}"/>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6418" t="43704" b="10667"/>
          <a:stretch/>
        </p:blipFill>
        <p:spPr>
          <a:xfrm>
            <a:off x="10088879" y="5029200"/>
            <a:ext cx="2100989" cy="18288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1" fill="hold" nodeType="withEffect">
                                  <p:stCondLst>
                                    <p:cond delay="0"/>
                                  </p:stCondLst>
                                  <p:childTnLst>
                                    <p:set>
                                      <p:cBhvr>
                                        <p:cTn id="9" dur="1" fill="hold">
                                          <p:stCondLst>
                                            <p:cond delay="0"/>
                                          </p:stCondLst>
                                        </p:cTn>
                                        <p:tgtEl>
                                          <p:spTgt spid="22"/>
                                        </p:tgtEl>
                                        <p:attrNameLst>
                                          <p:attrName>style.visibility</p:attrName>
                                        </p:attrNameLst>
                                      </p:cBhvr>
                                      <p:to>
                                        <p:strVal val="visible"/>
                                      </p:to>
                                    </p:set>
                                    <p:animEffect transition="in" filter="wipe(up)">
                                      <p:cBhvr>
                                        <p:cTn id="10" dur="500"/>
                                        <p:tgtEl>
                                          <p:spTgt spid="22"/>
                                        </p:tgtEl>
                                      </p:cBhvr>
                                    </p:animEffect>
                                  </p:childTnLst>
                                </p:cTn>
                              </p:par>
                              <p:par>
                                <p:cTn id="11" presetID="22" presetClass="entr" presetSubtype="1" fill="hold" nodeType="withEffect">
                                  <p:stCondLst>
                                    <p:cond delay="0"/>
                                  </p:stCondLst>
                                  <p:childTnLst>
                                    <p:set>
                                      <p:cBhvr>
                                        <p:cTn id="12" dur="1" fill="hold">
                                          <p:stCondLst>
                                            <p:cond delay="0"/>
                                          </p:stCondLst>
                                        </p:cTn>
                                        <p:tgtEl>
                                          <p:spTgt spid="15"/>
                                        </p:tgtEl>
                                        <p:attrNameLst>
                                          <p:attrName>style.visibility</p:attrName>
                                        </p:attrNameLst>
                                      </p:cBhvr>
                                      <p:to>
                                        <p:strVal val="visible"/>
                                      </p:to>
                                    </p:set>
                                    <p:animEffect transition="in" filter="wipe(up)">
                                      <p:cBhvr>
                                        <p:cTn id="13" dur="500"/>
                                        <p:tgtEl>
                                          <p:spTgt spid="15"/>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6"/>
                                        </p:tgtEl>
                                        <p:attrNameLst>
                                          <p:attrName>style.visibility</p:attrName>
                                        </p:attrNameLst>
                                      </p:cBhvr>
                                      <p:to>
                                        <p:strVal val="visible"/>
                                      </p:to>
                                    </p:set>
                                    <p:anim calcmode="lin" valueType="num">
                                      <p:cBhvr additive="base">
                                        <p:cTn id="18" dur="500" fill="hold"/>
                                        <p:tgtEl>
                                          <p:spTgt spid="16"/>
                                        </p:tgtEl>
                                        <p:attrNameLst>
                                          <p:attrName>ppt_x</p:attrName>
                                        </p:attrNameLst>
                                      </p:cBhvr>
                                      <p:tavLst>
                                        <p:tav tm="0">
                                          <p:val>
                                            <p:strVal val="#ppt_x"/>
                                          </p:val>
                                        </p:tav>
                                        <p:tav tm="100000">
                                          <p:val>
                                            <p:strVal val="#ppt_x"/>
                                          </p:val>
                                        </p:tav>
                                      </p:tavLst>
                                    </p:anim>
                                    <p:anim calcmode="lin" valueType="num">
                                      <p:cBhvr additive="base">
                                        <p:cTn id="19" dur="500" fill="hold"/>
                                        <p:tgtEl>
                                          <p:spTgt spid="16"/>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2" presetClass="entr" presetSubtype="4" fill="hold" nodeType="afterEffect">
                                  <p:stCondLst>
                                    <p:cond delay="0"/>
                                  </p:stCondLst>
                                  <p:childTnLst>
                                    <p:set>
                                      <p:cBhvr>
                                        <p:cTn id="22" dur="1" fill="hold">
                                          <p:stCondLst>
                                            <p:cond delay="0"/>
                                          </p:stCondLst>
                                        </p:cTn>
                                        <p:tgtEl>
                                          <p:spTgt spid="6"/>
                                        </p:tgtEl>
                                        <p:attrNameLst>
                                          <p:attrName>style.visibility</p:attrName>
                                        </p:attrNameLst>
                                      </p:cBhvr>
                                      <p:to>
                                        <p:strVal val="visible"/>
                                      </p:to>
                                    </p:set>
                                    <p:anim calcmode="lin" valueType="num">
                                      <p:cBhvr additive="base">
                                        <p:cTn id="23" dur="500"/>
                                        <p:tgtEl>
                                          <p:spTgt spid="6"/>
                                        </p:tgtEl>
                                        <p:attrNameLst>
                                          <p:attrName>ppt_y</p:attrName>
                                        </p:attrNameLst>
                                      </p:cBhvr>
                                      <p:tavLst>
                                        <p:tav tm="0">
                                          <p:val>
                                            <p:strVal val="#ppt_y+#ppt_h*1.125000"/>
                                          </p:val>
                                        </p:tav>
                                        <p:tav tm="100000">
                                          <p:val>
                                            <p:strVal val="#ppt_y"/>
                                          </p:val>
                                        </p:tav>
                                      </p:tavLst>
                                    </p:anim>
                                    <p:animEffect transition="in" filter="wipe(up)">
                                      <p:cBhvr>
                                        <p:cTn id="24" dur="500"/>
                                        <p:tgtEl>
                                          <p:spTgt spid="6"/>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17"/>
                                        </p:tgtEl>
                                        <p:attrNameLst>
                                          <p:attrName>style.visibility</p:attrName>
                                        </p:attrNameLst>
                                      </p:cBhvr>
                                      <p:to>
                                        <p:strVal val="visible"/>
                                      </p:to>
                                    </p:set>
                                    <p:animEffect transition="in" filter="fade">
                                      <p:cBhvr>
                                        <p:cTn id="28" dur="1000"/>
                                        <p:tgtEl>
                                          <p:spTgt spid="17"/>
                                        </p:tgtEl>
                                      </p:cBhvr>
                                    </p:animEffect>
                                    <p:anim calcmode="lin" valueType="num">
                                      <p:cBhvr>
                                        <p:cTn id="29" dur="1000" fill="hold"/>
                                        <p:tgtEl>
                                          <p:spTgt spid="17"/>
                                        </p:tgtEl>
                                        <p:attrNameLst>
                                          <p:attrName>ppt_x</p:attrName>
                                        </p:attrNameLst>
                                      </p:cBhvr>
                                      <p:tavLst>
                                        <p:tav tm="0">
                                          <p:val>
                                            <p:strVal val="#ppt_x"/>
                                          </p:val>
                                        </p:tav>
                                        <p:tav tm="100000">
                                          <p:val>
                                            <p:strVal val="#ppt_x"/>
                                          </p:val>
                                        </p:tav>
                                      </p:tavLst>
                                    </p:anim>
                                    <p:anim calcmode="lin" valueType="num">
                                      <p:cBhvr>
                                        <p:cTn id="30" dur="1000" fill="hold"/>
                                        <p:tgtEl>
                                          <p:spTgt spid="17"/>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24"/>
                                        </p:tgtEl>
                                        <p:attrNameLst>
                                          <p:attrName>style.visibility</p:attrName>
                                        </p:attrNameLst>
                                      </p:cBhvr>
                                      <p:to>
                                        <p:strVal val="visible"/>
                                      </p:to>
                                    </p:set>
                                    <p:animEffect transition="in" filter="fade">
                                      <p:cBhvr>
                                        <p:cTn id="33" dur="1000"/>
                                        <p:tgtEl>
                                          <p:spTgt spid="24"/>
                                        </p:tgtEl>
                                      </p:cBhvr>
                                    </p:animEffect>
                                    <p:anim calcmode="lin" valueType="num">
                                      <p:cBhvr>
                                        <p:cTn id="34" dur="1000" fill="hold"/>
                                        <p:tgtEl>
                                          <p:spTgt spid="24"/>
                                        </p:tgtEl>
                                        <p:attrNameLst>
                                          <p:attrName>ppt_x</p:attrName>
                                        </p:attrNameLst>
                                      </p:cBhvr>
                                      <p:tavLst>
                                        <p:tav tm="0">
                                          <p:val>
                                            <p:strVal val="#ppt_x"/>
                                          </p:val>
                                        </p:tav>
                                        <p:tav tm="100000">
                                          <p:val>
                                            <p:strVal val="#ppt_x"/>
                                          </p:val>
                                        </p:tav>
                                      </p:tavLst>
                                    </p:anim>
                                    <p:anim calcmode="lin" valueType="num">
                                      <p:cBhvr>
                                        <p:cTn id="35"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18"/>
                                        </p:tgtEl>
                                        <p:attrNameLst>
                                          <p:attrName>style.visibility</p:attrName>
                                        </p:attrNameLst>
                                      </p:cBhvr>
                                      <p:to>
                                        <p:strVal val="visible"/>
                                      </p:to>
                                    </p:set>
                                    <p:animEffect transition="in" filter="fade">
                                      <p:cBhvr>
                                        <p:cTn id="40" dur="1000"/>
                                        <p:tgtEl>
                                          <p:spTgt spid="18"/>
                                        </p:tgtEl>
                                      </p:cBhvr>
                                    </p:animEffect>
                                    <p:anim calcmode="lin" valueType="num">
                                      <p:cBhvr>
                                        <p:cTn id="41" dur="1000" fill="hold"/>
                                        <p:tgtEl>
                                          <p:spTgt spid="18"/>
                                        </p:tgtEl>
                                        <p:attrNameLst>
                                          <p:attrName>ppt_x</p:attrName>
                                        </p:attrNameLst>
                                      </p:cBhvr>
                                      <p:tavLst>
                                        <p:tav tm="0">
                                          <p:val>
                                            <p:strVal val="#ppt_x"/>
                                          </p:val>
                                        </p:tav>
                                        <p:tav tm="100000">
                                          <p:val>
                                            <p:strVal val="#ppt_x"/>
                                          </p:val>
                                        </p:tav>
                                      </p:tavLst>
                                    </p:anim>
                                    <p:anim calcmode="lin" valueType="num">
                                      <p:cBhvr>
                                        <p:cTn id="42" dur="1000" fill="hold"/>
                                        <p:tgtEl>
                                          <p:spTgt spid="18"/>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19"/>
                                        </p:tgtEl>
                                        <p:attrNameLst>
                                          <p:attrName>style.visibility</p:attrName>
                                        </p:attrNameLst>
                                      </p:cBhvr>
                                      <p:to>
                                        <p:strVal val="visible"/>
                                      </p:to>
                                    </p:set>
                                    <p:anim calcmode="lin" valueType="num">
                                      <p:cBhvr>
                                        <p:cTn id="46" dur="500" fill="hold"/>
                                        <p:tgtEl>
                                          <p:spTgt spid="19"/>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19"/>
                                        </p:tgtEl>
                                        <p:attrNameLst>
                                          <p:attrName>ppt_y</p:attrName>
                                        </p:attrNameLst>
                                      </p:cBhvr>
                                      <p:tavLst>
                                        <p:tav tm="0">
                                          <p:val>
                                            <p:strVal val="#ppt_y"/>
                                          </p:val>
                                        </p:tav>
                                        <p:tav tm="100000">
                                          <p:val>
                                            <p:strVal val="#ppt_y"/>
                                          </p:val>
                                        </p:tav>
                                      </p:tavLst>
                                    </p:anim>
                                    <p:anim calcmode="lin" valueType="num">
                                      <p:cBhvr>
                                        <p:cTn id="48" dur="500" fill="hold"/>
                                        <p:tgtEl>
                                          <p:spTgt spid="19"/>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19"/>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19"/>
                                        </p:tgtEl>
                                      </p:cBhvr>
                                    </p:animEffect>
                                  </p:childTnLst>
                                </p:cTn>
                              </p:par>
                            </p:childTnLst>
                          </p:cTn>
                        </p:par>
                        <p:par>
                          <p:cTn id="51" fill="hold">
                            <p:stCondLst>
                              <p:cond delay="240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3400"/>
                            </p:stCondLst>
                            <p:childTnLst>
                              <p:par>
                                <p:cTn id="58" presetID="42" presetClass="entr" presetSubtype="0" fill="hold" grpId="0" nodeType="afterEffect">
                                  <p:stCondLst>
                                    <p:cond delay="0"/>
                                  </p:stCondLst>
                                  <p:childTnLst>
                                    <p:set>
                                      <p:cBhvr>
                                        <p:cTn id="59" dur="1" fill="hold">
                                          <p:stCondLst>
                                            <p:cond delay="0"/>
                                          </p:stCondLst>
                                        </p:cTn>
                                        <p:tgtEl>
                                          <p:spTgt spid="21"/>
                                        </p:tgtEl>
                                        <p:attrNameLst>
                                          <p:attrName>style.visibility</p:attrName>
                                        </p:attrNameLst>
                                      </p:cBhvr>
                                      <p:to>
                                        <p:strVal val="visible"/>
                                      </p:to>
                                    </p:set>
                                    <p:animEffect transition="in" filter="fade">
                                      <p:cBhvr>
                                        <p:cTn id="60" dur="1000"/>
                                        <p:tgtEl>
                                          <p:spTgt spid="21"/>
                                        </p:tgtEl>
                                      </p:cBhvr>
                                    </p:animEffect>
                                    <p:anim calcmode="lin" valueType="num">
                                      <p:cBhvr>
                                        <p:cTn id="61" dur="1000" fill="hold"/>
                                        <p:tgtEl>
                                          <p:spTgt spid="21"/>
                                        </p:tgtEl>
                                        <p:attrNameLst>
                                          <p:attrName>ppt_x</p:attrName>
                                        </p:attrNameLst>
                                      </p:cBhvr>
                                      <p:tavLst>
                                        <p:tav tm="0">
                                          <p:val>
                                            <p:strVal val="#ppt_x"/>
                                          </p:val>
                                        </p:tav>
                                        <p:tav tm="100000">
                                          <p:val>
                                            <p:strVal val="#ppt_x"/>
                                          </p:val>
                                        </p:tav>
                                      </p:tavLst>
                                    </p:anim>
                                    <p:anim calcmode="lin" valueType="num">
                                      <p:cBhvr>
                                        <p:cTn id="62"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19" grpId="0"/>
      <p:bldP spid="20" grpId="0"/>
      <p:bldP spid="21" grpId="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35" name="Rectangle 2">
            <a:extLst>
              <a:ext uri="{FF2B5EF4-FFF2-40B4-BE49-F238E27FC236}">
                <a16:creationId xmlns:a16="http://schemas.microsoft.com/office/drawing/2014/main" id="{9431BCB3-FDDC-4A3B-B164-D3BE68864E78}"/>
              </a:ext>
            </a:extLst>
          </p:cNvPr>
          <p:cNvSpPr>
            <a:spLocks noChangeArrowheads="1"/>
          </p:cNvSpPr>
          <p:nvPr/>
        </p:nvSpPr>
        <p:spPr bwMode="auto">
          <a:xfrm>
            <a:off x="1179443" y="6003131"/>
            <a:ext cx="4953000" cy="7762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GB" altLang="en-US" sz="2800">
              <a:latin typeface="Times New Roman" panose="02020603050405020304" pitchFamily="18" charset="0"/>
            </a:endParaRPr>
          </a:p>
        </p:txBody>
      </p:sp>
      <p:sp>
        <p:nvSpPr>
          <p:cNvPr id="36" name="Rectangle 3">
            <a:extLst>
              <a:ext uri="{FF2B5EF4-FFF2-40B4-BE49-F238E27FC236}">
                <a16:creationId xmlns:a16="http://schemas.microsoft.com/office/drawing/2014/main" id="{45108FDB-78D5-4D49-8506-FB22C5963C70}"/>
              </a:ext>
            </a:extLst>
          </p:cNvPr>
          <p:cNvSpPr>
            <a:spLocks noChangeArrowheads="1"/>
          </p:cNvSpPr>
          <p:nvPr/>
        </p:nvSpPr>
        <p:spPr bwMode="auto">
          <a:xfrm>
            <a:off x="1179443" y="1140618"/>
            <a:ext cx="4953000" cy="5029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GB" altLang="en-US" sz="2800">
              <a:latin typeface="Times New Roman" panose="02020603050405020304" pitchFamily="18" charset="0"/>
            </a:endParaRPr>
          </a:p>
        </p:txBody>
      </p:sp>
      <p:sp>
        <p:nvSpPr>
          <p:cNvPr id="37" name="Rectangle 4">
            <a:extLst>
              <a:ext uri="{FF2B5EF4-FFF2-40B4-BE49-F238E27FC236}">
                <a16:creationId xmlns:a16="http://schemas.microsoft.com/office/drawing/2014/main" id="{AB72BA14-4A6D-401F-AA52-BD62AB5DBA12}"/>
              </a:ext>
            </a:extLst>
          </p:cNvPr>
          <p:cNvSpPr>
            <a:spLocks noChangeArrowheads="1"/>
          </p:cNvSpPr>
          <p:nvPr/>
        </p:nvSpPr>
        <p:spPr bwMode="auto">
          <a:xfrm>
            <a:off x="1179443" y="226218"/>
            <a:ext cx="4953000" cy="981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0000"/>
              </a:spcBef>
            </a:pPr>
            <a:endParaRPr lang="en-GB" altLang="en-US" sz="2800">
              <a:latin typeface="Times New Roman" panose="02020603050405020304" pitchFamily="18" charset="0"/>
            </a:endParaRPr>
          </a:p>
        </p:txBody>
      </p:sp>
      <p:sp>
        <p:nvSpPr>
          <p:cNvPr id="38" name="Rectangle 5">
            <a:extLst>
              <a:ext uri="{FF2B5EF4-FFF2-40B4-BE49-F238E27FC236}">
                <a16:creationId xmlns:a16="http://schemas.microsoft.com/office/drawing/2014/main" id="{47132409-0551-494C-92EF-10D78616CB0D}"/>
              </a:ext>
            </a:extLst>
          </p:cNvPr>
          <p:cNvSpPr>
            <a:spLocks noChangeArrowheads="1"/>
          </p:cNvSpPr>
          <p:nvPr/>
        </p:nvSpPr>
        <p:spPr bwMode="auto">
          <a:xfrm>
            <a:off x="1179443" y="73818"/>
            <a:ext cx="5029200" cy="33988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lnSpc>
                <a:spcPct val="95000"/>
              </a:lnSpc>
            </a:pPr>
            <a:r>
              <a:rPr lang="en-US" altLang="en-US" sz="1600" b="1">
                <a:solidFill>
                  <a:schemeClr val="accent6">
                    <a:lumMod val="75000"/>
                  </a:schemeClr>
                </a:solidFill>
                <a:latin typeface="Times New Roman" panose="02020603050405020304" pitchFamily="18" charset="0"/>
              </a:rPr>
              <a:t>V</a:t>
            </a:r>
            <a:r>
              <a:rPr lang="vi-VN" altLang="en-US" sz="1600" b="1">
                <a:solidFill>
                  <a:schemeClr val="accent6">
                    <a:lumMod val="75000"/>
                  </a:schemeClr>
                </a:solidFill>
                <a:latin typeface="Times New Roman" panose="02020603050405020304" pitchFamily="18" charset="0"/>
              </a:rPr>
              <a:t>ƯƠ</a:t>
            </a:r>
            <a:r>
              <a:rPr lang="en-US" altLang="en-US" sz="1600" b="1">
                <a:solidFill>
                  <a:schemeClr val="accent6">
                    <a:lumMod val="75000"/>
                  </a:schemeClr>
                </a:solidFill>
                <a:latin typeface="Times New Roman" panose="02020603050405020304" pitchFamily="18" charset="0"/>
              </a:rPr>
              <a:t>NG QUỐC XANH</a:t>
            </a:r>
          </a:p>
          <a:p>
            <a:pPr algn="ctr" eaLnBrk="1" hangingPunct="1">
              <a:lnSpc>
                <a:spcPct val="95000"/>
              </a:lnSpc>
            </a:pPr>
            <a:endParaRPr lang="en-US" altLang="en-US" sz="1600" b="1">
              <a:latin typeface="Times New Roman" panose="02020603050405020304" pitchFamily="18" charset="0"/>
            </a:endParaRPr>
          </a:p>
          <a:p>
            <a:pPr algn="ctr" eaLnBrk="1" hangingPunct="1">
              <a:lnSpc>
                <a:spcPct val="95000"/>
              </a:lnSpc>
            </a:pPr>
            <a:r>
              <a:rPr lang="en-US" altLang="en-US">
                <a:latin typeface="Times New Roman" panose="02020603050405020304" pitchFamily="18" charset="0"/>
              </a:rPr>
              <a:t> </a:t>
            </a:r>
            <a:r>
              <a:rPr lang="en-US" altLang="en-US" sz="1600" b="1">
                <a:solidFill>
                  <a:schemeClr val="accent2">
                    <a:lumMod val="75000"/>
                  </a:schemeClr>
                </a:solidFill>
                <a:latin typeface="Times New Roman" panose="02020603050405020304" pitchFamily="18" charset="0"/>
              </a:rPr>
              <a:t>BIÊN BẢN VỀ VIỆC MÈO VẰN </a:t>
            </a:r>
          </a:p>
          <a:p>
            <a:pPr algn="ctr" eaLnBrk="1" hangingPunct="1">
              <a:lnSpc>
                <a:spcPct val="95000"/>
              </a:lnSpc>
            </a:pPr>
            <a:r>
              <a:rPr lang="en-US" altLang="en-US" sz="1600" b="1">
                <a:solidFill>
                  <a:schemeClr val="accent2">
                    <a:lumMod val="75000"/>
                  </a:schemeClr>
                </a:solidFill>
                <a:latin typeface="Times New Roman" panose="02020603050405020304" pitchFamily="18" charset="0"/>
              </a:rPr>
              <a:t>ĂN HỐI  LỘ CỦA NHÀ CHUỘT</a:t>
            </a:r>
          </a:p>
          <a:p>
            <a:pPr algn="ctr" eaLnBrk="1" hangingPunct="1">
              <a:lnSpc>
                <a:spcPct val="95000"/>
              </a:lnSpc>
            </a:pPr>
            <a:endParaRPr lang="en-US" altLang="en-US" sz="1600" b="1">
              <a:latin typeface="Times New Roman" panose="02020603050405020304" pitchFamily="18" charset="0"/>
            </a:endParaRPr>
          </a:p>
          <a:p>
            <a:pPr eaLnBrk="1" hangingPunct="1">
              <a:lnSpc>
                <a:spcPct val="80000"/>
              </a:lnSpc>
            </a:pPr>
            <a:r>
              <a:rPr lang="en-US" altLang="en-US">
                <a:latin typeface="Times New Roman" panose="02020603050405020304" pitchFamily="18" charset="0"/>
              </a:rPr>
              <a:t>       </a:t>
            </a:r>
            <a:r>
              <a:rPr lang="en-US" altLang="en-US" sz="2000">
                <a:latin typeface="Times New Roman" panose="02020603050405020304" pitchFamily="18" charset="0"/>
              </a:rPr>
              <a:t>Hôm nay, ngày Tí, tháng Tí, năm Tí, tại trụ sở Tổ Thanh tra Vườn thú,chúng tôi gồm những người có tên sau đây lập biên bản về việc Mèo Vằn ăn hối lộ của gia đình Chuột Đồng:</a:t>
            </a:r>
          </a:p>
          <a:p>
            <a:pPr eaLnBrk="1" hangingPunct="1">
              <a:lnSpc>
                <a:spcPct val="95000"/>
              </a:lnSpc>
            </a:pPr>
            <a:r>
              <a:rPr lang="en-US" altLang="en-US" sz="2000">
                <a:latin typeface="Times New Roman" panose="02020603050405020304" pitchFamily="18" charset="0"/>
              </a:rPr>
              <a:t>- Đại diện Tổ Thanh tra: Trâu Gộc, Vịt Còi.</a:t>
            </a:r>
          </a:p>
          <a:p>
            <a:pPr eaLnBrk="1" hangingPunct="1">
              <a:lnSpc>
                <a:spcPct val="95000"/>
              </a:lnSpc>
            </a:pPr>
            <a:r>
              <a:rPr lang="en-US" altLang="en-US" sz="2000">
                <a:latin typeface="Times New Roman" panose="02020603050405020304" pitchFamily="18" charset="0"/>
              </a:rPr>
              <a:t>- Đương sự: Mèo Vằn, Chuột Xám.</a:t>
            </a:r>
          </a:p>
          <a:p>
            <a:pPr eaLnBrk="1" hangingPunct="1">
              <a:lnSpc>
                <a:spcPct val="95000"/>
              </a:lnSpc>
            </a:pPr>
            <a:r>
              <a:rPr lang="en-US" altLang="en-US" sz="2000">
                <a:latin typeface="Times New Roman" panose="02020603050405020304" pitchFamily="18" charset="0"/>
              </a:rPr>
              <a:t>- Nhân chứng: Ruồi Bếp, Mèo Giúp Việc.</a:t>
            </a:r>
          </a:p>
        </p:txBody>
      </p:sp>
      <p:sp>
        <p:nvSpPr>
          <p:cNvPr id="39" name="Text Box 6">
            <a:extLst>
              <a:ext uri="{FF2B5EF4-FFF2-40B4-BE49-F238E27FC236}">
                <a16:creationId xmlns:a16="http://schemas.microsoft.com/office/drawing/2014/main" id="{ED7A0486-8CBD-4B36-85C7-1E75EE1F9A10}"/>
              </a:ext>
            </a:extLst>
          </p:cNvPr>
          <p:cNvSpPr txBox="1">
            <a:spLocks noChangeArrowheads="1"/>
          </p:cNvSpPr>
          <p:nvPr/>
        </p:nvSpPr>
        <p:spPr bwMode="auto">
          <a:xfrm>
            <a:off x="1179443" y="3485356"/>
            <a:ext cx="5029200" cy="1846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lnSpc>
                <a:spcPct val="95000"/>
              </a:lnSpc>
            </a:pPr>
            <a:r>
              <a:rPr lang="en-US" altLang="en-US" sz="2000">
                <a:latin typeface="Times New Roman" panose="02020603050405020304" pitchFamily="18" charset="0"/>
              </a:rPr>
              <a:t>Sau đây là lời khai của các nhân chứng và đương sự:</a:t>
            </a:r>
          </a:p>
          <a:p>
            <a:pPr eaLnBrk="1" hangingPunct="1">
              <a:lnSpc>
                <a:spcPct val="95000"/>
              </a:lnSpc>
              <a:buFontTx/>
              <a:buAutoNum type="arabicPeriod"/>
            </a:pPr>
            <a:r>
              <a:rPr lang="en-US" altLang="en-US" sz="2000">
                <a:latin typeface="Times New Roman" panose="02020603050405020304" pitchFamily="18" charset="0"/>
              </a:rPr>
              <a:t>Lời khai của Ruồi Bếp ….</a:t>
            </a:r>
          </a:p>
          <a:p>
            <a:pPr eaLnBrk="1" hangingPunct="1">
              <a:lnSpc>
                <a:spcPct val="95000"/>
              </a:lnSpc>
              <a:buFontTx/>
              <a:buAutoNum type="arabicPeriod"/>
            </a:pPr>
            <a:r>
              <a:rPr lang="en-US" altLang="en-US" sz="2000">
                <a:latin typeface="Times New Roman" panose="02020603050405020304" pitchFamily="18" charset="0"/>
              </a:rPr>
              <a:t>Lời khai của Mèo Giúp Việc …</a:t>
            </a:r>
          </a:p>
          <a:p>
            <a:pPr eaLnBrk="1" hangingPunct="1">
              <a:lnSpc>
                <a:spcPct val="95000"/>
              </a:lnSpc>
              <a:buFontTx/>
              <a:buAutoNum type="arabicPeriod"/>
            </a:pPr>
            <a:r>
              <a:rPr lang="en-US" altLang="en-US" sz="2000">
                <a:latin typeface="Times New Roman" panose="02020603050405020304" pitchFamily="18" charset="0"/>
              </a:rPr>
              <a:t>Lời tự nhận của ông trưởng họ Chuột …</a:t>
            </a:r>
          </a:p>
          <a:p>
            <a:pPr eaLnBrk="1" hangingPunct="1">
              <a:lnSpc>
                <a:spcPct val="95000"/>
              </a:lnSpc>
              <a:buFontTx/>
              <a:buAutoNum type="arabicPeriod"/>
            </a:pPr>
            <a:r>
              <a:rPr lang="en-US" altLang="en-US" sz="2000">
                <a:latin typeface="Times New Roman" panose="02020603050405020304" pitchFamily="18" charset="0"/>
              </a:rPr>
              <a:t>Lời tự nhận của Mèo Vằn….</a:t>
            </a:r>
          </a:p>
        </p:txBody>
      </p:sp>
      <p:sp>
        <p:nvSpPr>
          <p:cNvPr id="40" name="Text Box 7">
            <a:extLst>
              <a:ext uri="{FF2B5EF4-FFF2-40B4-BE49-F238E27FC236}">
                <a16:creationId xmlns:a16="http://schemas.microsoft.com/office/drawing/2014/main" id="{3FB9151C-2F4F-4362-B9C8-1CFA22FC68CE}"/>
              </a:ext>
            </a:extLst>
          </p:cNvPr>
          <p:cNvSpPr txBox="1">
            <a:spLocks noChangeArrowheads="1"/>
          </p:cNvSpPr>
          <p:nvPr/>
        </p:nvSpPr>
        <p:spPr bwMode="auto">
          <a:xfrm>
            <a:off x="1103244" y="6072911"/>
            <a:ext cx="1828800" cy="5540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75000"/>
              </a:lnSpc>
            </a:pPr>
            <a:r>
              <a:rPr lang="en-US" altLang="en-US" sz="2000">
                <a:latin typeface="Times New Roman" panose="02020603050405020304" pitchFamily="18" charset="0"/>
              </a:rPr>
              <a:t>Đại diện </a:t>
            </a:r>
          </a:p>
          <a:p>
            <a:pPr algn="ctr">
              <a:lnSpc>
                <a:spcPct val="75000"/>
              </a:lnSpc>
            </a:pPr>
            <a:r>
              <a:rPr lang="en-US" altLang="en-US" sz="2000">
                <a:latin typeface="Times New Roman" panose="02020603050405020304" pitchFamily="18" charset="0"/>
              </a:rPr>
              <a:t>Tổ thanh tra kí</a:t>
            </a:r>
          </a:p>
        </p:txBody>
      </p:sp>
      <p:sp>
        <p:nvSpPr>
          <p:cNvPr id="41" name="Text Box 8">
            <a:extLst>
              <a:ext uri="{FF2B5EF4-FFF2-40B4-BE49-F238E27FC236}">
                <a16:creationId xmlns:a16="http://schemas.microsoft.com/office/drawing/2014/main" id="{DE981037-AD5D-49B8-AD0F-840E775E172F}"/>
              </a:ext>
            </a:extLst>
          </p:cNvPr>
          <p:cNvSpPr txBox="1">
            <a:spLocks noChangeArrowheads="1"/>
          </p:cNvSpPr>
          <p:nvPr/>
        </p:nvSpPr>
        <p:spPr bwMode="auto">
          <a:xfrm>
            <a:off x="2807425" y="6015830"/>
            <a:ext cx="1828800" cy="400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10000"/>
              </a:spcBef>
            </a:pPr>
            <a:r>
              <a:rPr lang="en-US" altLang="en-US" sz="2000">
                <a:latin typeface="Times New Roman" panose="02020603050405020304" pitchFamily="18" charset="0"/>
              </a:rPr>
              <a:t>Nhân chứng kí</a:t>
            </a:r>
          </a:p>
        </p:txBody>
      </p:sp>
      <p:sp>
        <p:nvSpPr>
          <p:cNvPr id="42" name="Text Box 9">
            <a:extLst>
              <a:ext uri="{FF2B5EF4-FFF2-40B4-BE49-F238E27FC236}">
                <a16:creationId xmlns:a16="http://schemas.microsoft.com/office/drawing/2014/main" id="{815023D9-F727-4549-9726-99D019B5781B}"/>
              </a:ext>
            </a:extLst>
          </p:cNvPr>
          <p:cNvSpPr txBox="1">
            <a:spLocks noChangeArrowheads="1"/>
          </p:cNvSpPr>
          <p:nvPr/>
        </p:nvSpPr>
        <p:spPr bwMode="auto">
          <a:xfrm>
            <a:off x="4511606" y="5994399"/>
            <a:ext cx="1828800" cy="396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10000"/>
              </a:spcBef>
            </a:pPr>
            <a:r>
              <a:rPr lang="en-US" altLang="en-US" sz="2000">
                <a:latin typeface="Times New Roman" panose="02020603050405020304" pitchFamily="18" charset="0"/>
              </a:rPr>
              <a:t>Đ</a:t>
            </a:r>
            <a:r>
              <a:rPr lang="vi-VN" altLang="en-US" sz="2000">
                <a:latin typeface="Times New Roman" panose="02020603050405020304" pitchFamily="18" charset="0"/>
              </a:rPr>
              <a:t>ươ</a:t>
            </a:r>
            <a:r>
              <a:rPr lang="en-US" altLang="en-US" sz="2000">
                <a:latin typeface="Times New Roman" panose="02020603050405020304" pitchFamily="18" charset="0"/>
              </a:rPr>
              <a:t>ng sự kí</a:t>
            </a:r>
          </a:p>
        </p:txBody>
      </p:sp>
      <p:sp>
        <p:nvSpPr>
          <p:cNvPr id="43" name="Text Box 10">
            <a:extLst>
              <a:ext uri="{FF2B5EF4-FFF2-40B4-BE49-F238E27FC236}">
                <a16:creationId xmlns:a16="http://schemas.microsoft.com/office/drawing/2014/main" id="{A6F438D1-58A2-4AE3-A5E5-41747C3A55A9}"/>
              </a:ext>
            </a:extLst>
          </p:cNvPr>
          <p:cNvSpPr txBox="1">
            <a:spLocks noChangeArrowheads="1"/>
          </p:cNvSpPr>
          <p:nvPr/>
        </p:nvSpPr>
        <p:spPr bwMode="auto">
          <a:xfrm>
            <a:off x="1179443" y="5309393"/>
            <a:ext cx="5029200" cy="70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a:latin typeface="Times New Roman" panose="02020603050405020304" pitchFamily="18" charset="0"/>
              </a:rPr>
              <a:t>Trân trọng </a:t>
            </a:r>
            <a:r>
              <a:rPr lang="vi-VN" altLang="en-US" sz="2000">
                <a:latin typeface="Times New Roman" panose="02020603050405020304" pitchFamily="18" charset="0"/>
              </a:rPr>
              <a:t>đ</a:t>
            </a:r>
            <a:r>
              <a:rPr lang="en-US" altLang="en-US" sz="2000">
                <a:latin typeface="Times New Roman" panose="02020603050405020304" pitchFamily="18" charset="0"/>
              </a:rPr>
              <a:t>ề nghị Ban huấn luyện </a:t>
            </a:r>
            <a:r>
              <a:rPr lang="vi-VN" altLang="en-US" sz="2000">
                <a:latin typeface="Times New Roman" panose="02020603050405020304" pitchFamily="18" charset="0"/>
              </a:rPr>
              <a:t>đ</a:t>
            </a:r>
            <a:r>
              <a:rPr lang="en-US" altLang="en-US" sz="2000">
                <a:latin typeface="Times New Roman" panose="02020603050405020304" pitchFamily="18" charset="0"/>
              </a:rPr>
              <a:t>ộng vật xem xét và có biện pháp giáo dục...</a:t>
            </a:r>
          </a:p>
        </p:txBody>
      </p:sp>
      <p:sp>
        <p:nvSpPr>
          <p:cNvPr id="44" name="Rectangle 11">
            <a:extLst>
              <a:ext uri="{FF2B5EF4-FFF2-40B4-BE49-F238E27FC236}">
                <a16:creationId xmlns:a16="http://schemas.microsoft.com/office/drawing/2014/main" id="{02540A33-179D-4A68-B5CB-1D32BE90FB85}"/>
              </a:ext>
            </a:extLst>
          </p:cNvPr>
          <p:cNvSpPr>
            <a:spLocks noChangeArrowheads="1"/>
          </p:cNvSpPr>
          <p:nvPr/>
        </p:nvSpPr>
        <p:spPr bwMode="auto">
          <a:xfrm>
            <a:off x="6132443" y="226218"/>
            <a:ext cx="4191000" cy="65532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45" name="Text Box 12">
            <a:extLst>
              <a:ext uri="{FF2B5EF4-FFF2-40B4-BE49-F238E27FC236}">
                <a16:creationId xmlns:a16="http://schemas.microsoft.com/office/drawing/2014/main" id="{AEAC5957-CCC8-4F08-AC66-E2EC0188ED47}"/>
              </a:ext>
            </a:extLst>
          </p:cNvPr>
          <p:cNvSpPr txBox="1">
            <a:spLocks noChangeArrowheads="1"/>
          </p:cNvSpPr>
          <p:nvPr/>
        </p:nvSpPr>
        <p:spPr bwMode="auto">
          <a:xfrm>
            <a:off x="6829979" y="89036"/>
            <a:ext cx="4038600" cy="10525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25000"/>
              </a:spcBef>
            </a:pPr>
            <a:r>
              <a:rPr lang="en-US" altLang="en-US" b="1">
                <a:solidFill>
                  <a:srgbClr val="C00000"/>
                </a:solidFill>
                <a:latin typeface="Times New Roman" panose="02020603050405020304" pitchFamily="18" charset="0"/>
              </a:rPr>
              <a:t>I. Mở đầu:</a:t>
            </a:r>
          </a:p>
          <a:p>
            <a:pPr eaLnBrk="1" hangingPunct="1">
              <a:spcBef>
                <a:spcPct val="25000"/>
              </a:spcBef>
              <a:buFontTx/>
              <a:buChar char="-"/>
            </a:pPr>
            <a:r>
              <a:rPr lang="en-US" altLang="en-US">
                <a:latin typeface="Times New Roman" panose="02020603050405020304" pitchFamily="18" charset="0"/>
              </a:rPr>
              <a:t> Quốc hiệu và tiêu ngữ.</a:t>
            </a:r>
          </a:p>
          <a:p>
            <a:pPr eaLnBrk="1" hangingPunct="1">
              <a:spcBef>
                <a:spcPct val="25000"/>
              </a:spcBef>
              <a:buFontTx/>
              <a:buChar char="-"/>
            </a:pPr>
            <a:r>
              <a:rPr lang="en-US" altLang="en-US">
                <a:latin typeface="Times New Roman" panose="02020603050405020304" pitchFamily="18" charset="0"/>
              </a:rPr>
              <a:t> Tên biên bản.</a:t>
            </a:r>
          </a:p>
        </p:txBody>
      </p:sp>
      <p:sp>
        <p:nvSpPr>
          <p:cNvPr id="46" name="Text Box 13">
            <a:extLst>
              <a:ext uri="{FF2B5EF4-FFF2-40B4-BE49-F238E27FC236}">
                <a16:creationId xmlns:a16="http://schemas.microsoft.com/office/drawing/2014/main" id="{11B39B9A-5794-45AB-931A-C99B371A20F5}"/>
              </a:ext>
            </a:extLst>
          </p:cNvPr>
          <p:cNvSpPr txBox="1">
            <a:spLocks noChangeArrowheads="1"/>
          </p:cNvSpPr>
          <p:nvPr/>
        </p:nvSpPr>
        <p:spPr bwMode="auto">
          <a:xfrm>
            <a:off x="6858552" y="1135854"/>
            <a:ext cx="5558735" cy="45397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b="1">
                <a:solidFill>
                  <a:srgbClr val="C00000"/>
                </a:solidFill>
                <a:latin typeface="Times New Roman" panose="02020603050405020304" pitchFamily="18" charset="0"/>
              </a:rPr>
              <a:t>II. Nội dung :</a:t>
            </a:r>
          </a:p>
          <a:p>
            <a:r>
              <a:rPr lang="en-US" altLang="en-US" sz="2000" b="1">
                <a:latin typeface="Times New Roman" panose="02020603050405020304" pitchFamily="18" charset="0"/>
              </a:rPr>
              <a:t>- </a:t>
            </a:r>
            <a:r>
              <a:rPr lang="en-US" altLang="en-US" sz="2000">
                <a:latin typeface="Times New Roman" panose="02020603050405020304" pitchFamily="18" charset="0"/>
              </a:rPr>
              <a:t>Ngày, tháng, năm, địa điểm lập biên bản</a:t>
            </a:r>
          </a:p>
          <a:p>
            <a:endParaRPr lang="en-US" altLang="en-US">
              <a:latin typeface="Times New Roman" panose="02020603050405020304" pitchFamily="18" charset="0"/>
            </a:endParaRPr>
          </a:p>
          <a:p>
            <a:endParaRPr lang="en-US" altLang="en-US">
              <a:latin typeface="Times New Roman" panose="02020603050405020304" pitchFamily="18" charset="0"/>
            </a:endParaRPr>
          </a:p>
          <a:p>
            <a:endParaRPr lang="en-US" altLang="en-US">
              <a:latin typeface="Times New Roman" panose="02020603050405020304" pitchFamily="18" charset="0"/>
            </a:endParaRPr>
          </a:p>
          <a:p>
            <a:pPr>
              <a:buFontTx/>
              <a:buChar char="-"/>
            </a:pPr>
            <a:r>
              <a:rPr lang="en-US" altLang="en-US" sz="2000">
                <a:latin typeface="Times New Roman" panose="02020603050405020304" pitchFamily="18" charset="0"/>
              </a:rPr>
              <a:t> Những người lập biên bản.</a:t>
            </a:r>
          </a:p>
          <a:p>
            <a:pPr eaLnBrk="1" hangingPunct="1">
              <a:spcBef>
                <a:spcPct val="50000"/>
              </a:spcBef>
            </a:pPr>
            <a:endParaRPr lang="en-US" altLang="en-US">
              <a:latin typeface="Times New Roman" panose="02020603050405020304" pitchFamily="18" charset="0"/>
            </a:endParaRPr>
          </a:p>
          <a:p>
            <a:pPr eaLnBrk="1" hangingPunct="1">
              <a:spcBef>
                <a:spcPct val="50000"/>
              </a:spcBef>
              <a:buFontTx/>
              <a:buChar char="-"/>
            </a:pPr>
            <a:r>
              <a:rPr lang="en-US" altLang="en-US" sz="2000">
                <a:latin typeface="Times New Roman" panose="02020603050405020304" pitchFamily="18" charset="0"/>
              </a:rPr>
              <a:t> Lời khai của nhân chứng và </a:t>
            </a:r>
            <a:r>
              <a:rPr lang="vi-VN" altLang="en-US" sz="2000">
                <a:latin typeface="Times New Roman" panose="02020603050405020304" pitchFamily="18" charset="0"/>
              </a:rPr>
              <a:t>đươ</a:t>
            </a:r>
            <a:r>
              <a:rPr lang="en-US" altLang="en-US" sz="2000">
                <a:latin typeface="Times New Roman" panose="02020603050405020304" pitchFamily="18" charset="0"/>
              </a:rPr>
              <a:t>ng sự</a:t>
            </a:r>
          </a:p>
          <a:p>
            <a:pPr eaLnBrk="1" hangingPunct="1">
              <a:spcBef>
                <a:spcPct val="50000"/>
              </a:spcBef>
              <a:buFontTx/>
              <a:buChar char="-"/>
            </a:pPr>
            <a:endParaRPr lang="en-US" altLang="en-US" sz="2000">
              <a:latin typeface="Times New Roman" panose="02020603050405020304" pitchFamily="18" charset="0"/>
            </a:endParaRPr>
          </a:p>
          <a:p>
            <a:pPr eaLnBrk="1" hangingPunct="1">
              <a:spcBef>
                <a:spcPct val="50000"/>
              </a:spcBef>
            </a:pPr>
            <a:endParaRPr lang="en-US" altLang="en-US" sz="2000">
              <a:latin typeface="Times New Roman" panose="02020603050405020304" pitchFamily="18" charset="0"/>
            </a:endParaRPr>
          </a:p>
          <a:p>
            <a:pPr eaLnBrk="1" hangingPunct="1">
              <a:spcBef>
                <a:spcPct val="50000"/>
              </a:spcBef>
            </a:pPr>
            <a:endParaRPr lang="en-US" altLang="en-US" sz="2000">
              <a:latin typeface="Times New Roman" panose="02020603050405020304" pitchFamily="18" charset="0"/>
            </a:endParaRPr>
          </a:p>
          <a:p>
            <a:pPr eaLnBrk="1" hangingPunct="1">
              <a:spcBef>
                <a:spcPct val="50000"/>
              </a:spcBef>
              <a:buFontTx/>
              <a:buChar char="-"/>
            </a:pPr>
            <a:r>
              <a:rPr lang="en-US" altLang="en-US" sz="2000">
                <a:latin typeface="Times New Roman" panose="02020603050405020304" pitchFamily="18" charset="0"/>
              </a:rPr>
              <a:t> Nêu cách giải quyết vấn đề.</a:t>
            </a:r>
          </a:p>
        </p:txBody>
      </p:sp>
      <p:sp>
        <p:nvSpPr>
          <p:cNvPr id="47" name="Text Box 14">
            <a:extLst>
              <a:ext uri="{FF2B5EF4-FFF2-40B4-BE49-F238E27FC236}">
                <a16:creationId xmlns:a16="http://schemas.microsoft.com/office/drawing/2014/main" id="{9F425CA7-1861-4C57-84E8-8BB86472A166}"/>
              </a:ext>
            </a:extLst>
          </p:cNvPr>
          <p:cNvSpPr txBox="1">
            <a:spLocks noChangeArrowheads="1"/>
          </p:cNvSpPr>
          <p:nvPr/>
        </p:nvSpPr>
        <p:spPr bwMode="auto">
          <a:xfrm>
            <a:off x="6829977" y="5900600"/>
            <a:ext cx="5070473" cy="7078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000" b="1">
                <a:solidFill>
                  <a:srgbClr val="C00000"/>
                </a:solidFill>
                <a:latin typeface="Times New Roman" panose="02020603050405020304" pitchFamily="18" charset="0"/>
              </a:rPr>
              <a:t>III. Kết thúc:</a:t>
            </a:r>
            <a:r>
              <a:rPr lang="en-US" altLang="en-US" sz="2000">
                <a:solidFill>
                  <a:srgbClr val="C00000"/>
                </a:solidFill>
                <a:latin typeface="Times New Roman" panose="02020603050405020304" pitchFamily="18" charset="0"/>
              </a:rPr>
              <a:t> </a:t>
            </a:r>
          </a:p>
          <a:p>
            <a:pPr eaLnBrk="1" hangingPunct="1"/>
            <a:r>
              <a:rPr lang="en-US" altLang="en-US" sz="2000">
                <a:latin typeface="Times New Roman" panose="02020603050405020304" pitchFamily="18" charset="0"/>
              </a:rPr>
              <a:t>- Các thành viên có mặt kí tên vào biên bản.</a:t>
            </a:r>
          </a:p>
        </p:txBody>
      </p:sp>
      <p:sp>
        <p:nvSpPr>
          <p:cNvPr id="48" name="Text Box 15">
            <a:extLst>
              <a:ext uri="{FF2B5EF4-FFF2-40B4-BE49-F238E27FC236}">
                <a16:creationId xmlns:a16="http://schemas.microsoft.com/office/drawing/2014/main" id="{BCACD5C6-49C5-491D-A118-0462F14AF802}"/>
              </a:ext>
            </a:extLst>
          </p:cNvPr>
          <p:cNvSpPr txBox="1">
            <a:spLocks noChangeArrowheads="1"/>
          </p:cNvSpPr>
          <p:nvPr/>
        </p:nvSpPr>
        <p:spPr bwMode="auto">
          <a:xfrm>
            <a:off x="1636643" y="3731418"/>
            <a:ext cx="3276600" cy="3667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50000"/>
              </a:spcBef>
            </a:pPr>
            <a:endParaRPr lang="vi-VN" altLang="en-US">
              <a:latin typeface="Times New Roman" panose="02020603050405020304" pitchFamily="18" charset="0"/>
            </a:endParaRPr>
          </a:p>
        </p:txBody>
      </p:sp>
      <p:cxnSp>
        <p:nvCxnSpPr>
          <p:cNvPr id="49" name="Straight Connector 48">
            <a:extLst>
              <a:ext uri="{FF2B5EF4-FFF2-40B4-BE49-F238E27FC236}">
                <a16:creationId xmlns:a16="http://schemas.microsoft.com/office/drawing/2014/main" id="{E65FE92C-75A5-4A8E-AD3A-B97AD9A02E17}"/>
              </a:ext>
            </a:extLst>
          </p:cNvPr>
          <p:cNvCxnSpPr/>
          <p:nvPr/>
        </p:nvCxnSpPr>
        <p:spPr>
          <a:xfrm>
            <a:off x="6207886" y="73818"/>
            <a:ext cx="0" cy="685800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pic>
        <p:nvPicPr>
          <p:cNvPr id="50" name="Picture 9">
            <a:extLst>
              <a:ext uri="{FF2B5EF4-FFF2-40B4-BE49-F238E27FC236}">
                <a16:creationId xmlns:a16="http://schemas.microsoft.com/office/drawing/2014/main" id="{71ECF071-F3BE-46E4-88D3-78CB4DD9ED7C}"/>
              </a:ext>
            </a:extLst>
          </p:cNvPr>
          <p:cNvPicPr>
            <a:picLocks noChangeAspect="1"/>
          </p:cNvPicPr>
          <p:nvPr/>
        </p:nvPicPr>
        <p:blipFill>
          <a:blip r:embed="rId4"/>
          <a:srcRect/>
          <a:stretch>
            <a:fillRect/>
          </a:stretch>
        </p:blipFill>
        <p:spPr>
          <a:xfrm rot="12527464" flipH="1" flipV="1">
            <a:off x="167196" y="-374880"/>
            <a:ext cx="1717643" cy="1560908"/>
          </a:xfrm>
          <a:prstGeom prst="rect">
            <a:avLst/>
          </a:prstGeom>
        </p:spPr>
      </p:pic>
      <p:pic>
        <p:nvPicPr>
          <p:cNvPr id="51" name="Picture 9">
            <a:extLst>
              <a:ext uri="{FF2B5EF4-FFF2-40B4-BE49-F238E27FC236}">
                <a16:creationId xmlns:a16="http://schemas.microsoft.com/office/drawing/2014/main" id="{F87B4811-1599-4C57-BDF5-D172D548AABD}"/>
              </a:ext>
            </a:extLst>
          </p:cNvPr>
          <p:cNvPicPr>
            <a:picLocks noChangeAspect="1"/>
          </p:cNvPicPr>
          <p:nvPr/>
        </p:nvPicPr>
        <p:blipFill>
          <a:blip r:embed="rId4"/>
          <a:srcRect/>
          <a:stretch>
            <a:fillRect/>
          </a:stretch>
        </p:blipFill>
        <p:spPr>
          <a:xfrm rot="9072536" flipV="1">
            <a:off x="10204643" y="-374880"/>
            <a:ext cx="1717643" cy="1560908"/>
          </a:xfrm>
          <a:prstGeom prst="rect">
            <a:avLst/>
          </a:prstGeom>
        </p:spPr>
      </p:pic>
      <p:sp>
        <p:nvSpPr>
          <p:cNvPr id="52" name="AutoShape 34">
            <a:extLst>
              <a:ext uri="{FF2B5EF4-FFF2-40B4-BE49-F238E27FC236}">
                <a16:creationId xmlns:a16="http://schemas.microsoft.com/office/drawing/2014/main" id="{E61DCD3D-353A-449D-B374-E8B53B4BCCA8}"/>
              </a:ext>
            </a:extLst>
          </p:cNvPr>
          <p:cNvSpPr>
            <a:spLocks/>
          </p:cNvSpPr>
          <p:nvPr/>
        </p:nvSpPr>
        <p:spPr bwMode="auto">
          <a:xfrm rot="10800000">
            <a:off x="6366672" y="26504"/>
            <a:ext cx="238017" cy="1046818"/>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53" name="AutoShape 34">
            <a:extLst>
              <a:ext uri="{FF2B5EF4-FFF2-40B4-BE49-F238E27FC236}">
                <a16:creationId xmlns:a16="http://schemas.microsoft.com/office/drawing/2014/main" id="{06772325-559E-49D6-B28C-863039FFE06B}"/>
              </a:ext>
            </a:extLst>
          </p:cNvPr>
          <p:cNvSpPr>
            <a:spLocks/>
          </p:cNvSpPr>
          <p:nvPr/>
        </p:nvSpPr>
        <p:spPr bwMode="auto">
          <a:xfrm rot="10800000">
            <a:off x="6335215" y="1311375"/>
            <a:ext cx="338862" cy="4539703"/>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sp>
        <p:nvSpPr>
          <p:cNvPr id="54" name="AutoShape 34">
            <a:extLst>
              <a:ext uri="{FF2B5EF4-FFF2-40B4-BE49-F238E27FC236}">
                <a16:creationId xmlns:a16="http://schemas.microsoft.com/office/drawing/2014/main" id="{BF17DE3E-FAC3-4E8B-B37C-A804777E0C18}"/>
              </a:ext>
            </a:extLst>
          </p:cNvPr>
          <p:cNvSpPr>
            <a:spLocks/>
          </p:cNvSpPr>
          <p:nvPr/>
        </p:nvSpPr>
        <p:spPr bwMode="auto">
          <a:xfrm rot="10800000">
            <a:off x="6372096" y="5943129"/>
            <a:ext cx="214233" cy="744235"/>
          </a:xfrm>
          <a:prstGeom prst="leftBrace">
            <a:avLst>
              <a:gd name="adj1" fmla="val 50000"/>
              <a:gd name="adj2" fmla="val 50000"/>
            </a:avLst>
          </a:prstGeom>
          <a:noFill/>
          <a:ln w="9525">
            <a:solidFill>
              <a:schemeClr val="tx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nchor="ctr">
            <a:spAutoFit/>
          </a:bodyPr>
          <a:lstStyle>
            <a:lvl1pPr>
              <a:spcBef>
                <a:spcPts val="1000"/>
              </a:spcBef>
              <a:buClr>
                <a:schemeClr val="accent1"/>
              </a:buClr>
              <a:buSzPct val="80000"/>
              <a:buFont typeface="Wingdings 3" panose="05040102010807070707" pitchFamily="18" charset="2"/>
              <a:buChar char=""/>
              <a:defRPr>
                <a:solidFill>
                  <a:srgbClr val="404040"/>
                </a:solidFill>
                <a:latin typeface="Trebuchet MS" panose="020B0603020202020204" pitchFamily="34" charset="0"/>
              </a:defRPr>
            </a:lvl1pPr>
            <a:lvl2pPr marL="742950" indent="-285750">
              <a:spcBef>
                <a:spcPts val="1000"/>
              </a:spcBef>
              <a:buClr>
                <a:schemeClr val="accent1"/>
              </a:buClr>
              <a:buSzPct val="80000"/>
              <a:buFont typeface="Wingdings 3" panose="05040102010807070707" pitchFamily="18" charset="2"/>
              <a:buChar char=""/>
              <a:defRPr sz="1600">
                <a:solidFill>
                  <a:srgbClr val="404040"/>
                </a:solidFill>
                <a:latin typeface="Trebuchet MS" panose="020B0603020202020204" pitchFamily="34" charset="0"/>
              </a:defRPr>
            </a:lvl2pPr>
            <a:lvl3pPr marL="1143000" indent="-228600">
              <a:spcBef>
                <a:spcPts val="1000"/>
              </a:spcBef>
              <a:buClr>
                <a:schemeClr val="accent1"/>
              </a:buClr>
              <a:buSzPct val="80000"/>
              <a:buFont typeface="Wingdings 3" panose="05040102010807070707" pitchFamily="18" charset="2"/>
              <a:buChar char=""/>
              <a:defRPr sz="1400">
                <a:solidFill>
                  <a:srgbClr val="404040"/>
                </a:solidFill>
                <a:latin typeface="Trebuchet MS" panose="020B0603020202020204" pitchFamily="34" charset="0"/>
              </a:defRPr>
            </a:lvl3pPr>
            <a:lvl4pPr marL="16002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4pPr>
            <a:lvl5pPr marL="2057400" indent="-228600">
              <a:spcBef>
                <a:spcPts val="1000"/>
              </a:spcBef>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5pPr>
            <a:lvl6pPr marL="25146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6pPr>
            <a:lvl7pPr marL="29718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7pPr>
            <a:lvl8pPr marL="34290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8pPr>
            <a:lvl9pPr marL="3886200" indent="-228600" fontAlgn="base">
              <a:spcBef>
                <a:spcPts val="1000"/>
              </a:spcBef>
              <a:spcAft>
                <a:spcPct val="0"/>
              </a:spcAft>
              <a:buClr>
                <a:schemeClr val="accent1"/>
              </a:buClr>
              <a:buSzPct val="80000"/>
              <a:buFont typeface="Wingdings 3" panose="05040102010807070707" pitchFamily="18" charset="2"/>
              <a:buChar char=""/>
              <a:defRPr sz="1200">
                <a:solidFill>
                  <a:srgbClr val="404040"/>
                </a:solidFill>
                <a:latin typeface="Trebuchet MS" panose="020B0603020202020204" pitchFamily="34" charset="0"/>
              </a:defRPr>
            </a:lvl9pPr>
          </a:lstStyle>
          <a:p>
            <a:pPr eaLnBrk="1" hangingPunct="1">
              <a:spcBef>
                <a:spcPct val="0"/>
              </a:spcBef>
              <a:buClrTx/>
              <a:buSzTx/>
              <a:buFontTx/>
              <a:buNone/>
            </a:pPr>
            <a:endParaRPr lang="en-US" altLang="en-US">
              <a:solidFill>
                <a:schemeClr val="tx1"/>
              </a:solidFill>
              <a:latin typeface="Arial" panose="020B0604020202020204" pitchFamily="34" charset="0"/>
            </a:endParaRPr>
          </a:p>
        </p:txBody>
      </p:sp>
      <p:pic>
        <p:nvPicPr>
          <p:cNvPr id="55" name="图片 5" descr="d72237bbc1f0ff2cbf2790ff4163aead">
            <a:extLst>
              <a:ext uri="{FF2B5EF4-FFF2-40B4-BE49-F238E27FC236}">
                <a16:creationId xmlns:a16="http://schemas.microsoft.com/office/drawing/2014/main" id="{591CCF9B-9DB5-4CF7-9599-422E8CFFBD8F}"/>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250" b="34380" l="5067" r="30000">
                        <a14:foregroundMark x1="13667" y1="29447" x2="13667" y2="29447"/>
                        <a14:foregroundMark x1="15333" y1="32138" x2="15333" y2="32138"/>
                        <a14:foregroundMark x1="17667" y1="32511" x2="17667" y2="32511"/>
                        <a14:foregroundMark x1="17867" y1="31540" x2="17867" y2="31540"/>
                        <a14:foregroundMark x1="15267" y1="33931" x2="15200" y2="34380"/>
                        <a14:backgroundMark x1="13200" y1="11809" x2="13200" y2="11809"/>
                        <a14:backgroundMark x1="13333" y1="13602" x2="13333" y2="13602"/>
                        <a14:backgroundMark x1="14600" y1="11883" x2="14600" y2="11883"/>
                        <a14:backgroundMark x1="15600" y1="8520" x2="15600" y2="8520"/>
                        <a14:backgroundMark x1="17067" y1="7324" x2="17067" y2="7324"/>
                        <a14:backgroundMark x1="14067" y1="9268" x2="14067" y2="9268"/>
                        <a14:backgroundMark x1="13533" y1="8595" x2="13533" y2="8595"/>
                        <a14:backgroundMark x1="12667" y1="8670" x2="12667" y2="8670"/>
                        <a14:backgroundMark x1="11800" y1="8595" x2="11800" y2="8595"/>
                        <a14:backgroundMark x1="10867" y1="8595" x2="10867" y2="8595"/>
                        <a14:backgroundMark x1="11467" y1="12407" x2="11467" y2="12407"/>
                        <a14:backgroundMark x1="13600" y1="10912" x2="13600" y2="10912"/>
                        <a14:backgroundMark x1="14133" y1="10688" x2="14133" y2="10688"/>
                        <a14:backgroundMark x1="14200" y1="12033" x2="14200" y2="12033"/>
                        <a14:backgroundMark x1="14067" y1="13827" x2="14067" y2="13827"/>
                        <a14:backgroundMark x1="13800" y1="14723" x2="13800" y2="14723"/>
                        <a14:backgroundMark x1="11000" y1="15770" x2="11000" y2="15770"/>
                        <a14:backgroundMark x1="11000" y1="17115" x2="11000" y2="17115"/>
                        <a14:backgroundMark x1="10933" y1="18610" x2="10933" y2="18610"/>
                        <a14:backgroundMark x1="10200" y1="20030" x2="10200" y2="20030"/>
                        <a14:backgroundMark x1="9267" y1="21824" x2="9267" y2="21824"/>
                        <a14:backgroundMark x1="7800" y1="23169" x2="7800" y2="23169"/>
                        <a14:backgroundMark x1="5933" y1="23692" x2="5933" y2="23692"/>
                        <a14:backgroundMark x1="7467" y1="18386" x2="7467" y2="18386"/>
                        <a14:backgroundMark x1="5933" y1="19432" x2="5933" y2="19432"/>
                        <a14:backgroundMark x1="6000" y1="18834" x2="6000" y2="18834"/>
                        <a14:backgroundMark x1="6200" y1="17489" x2="6200" y2="18535"/>
                        <a14:backgroundMark x1="6333" y1="19581" x2="6333" y2="19581"/>
                        <a14:backgroundMark x1="7600" y1="21076" x2="7600" y2="21076"/>
                        <a14:backgroundMark x1="7600" y1="24589" x2="7600" y2="24589"/>
                        <a14:backgroundMark x1="7267" y1="24738" x2="7267" y2="24664"/>
                        <a14:backgroundMark x1="6800" y1="24813" x2="6800" y2="24813"/>
                        <a14:backgroundMark x1="7267" y1="25561" x2="7267" y2="25561"/>
                        <a14:backgroundMark x1="7400" y1="25710" x2="7400" y2="25710"/>
                        <a14:backgroundMark x1="8533" y1="23692" x2="8533" y2="23692"/>
                        <a14:backgroundMark x1="8933" y1="22945" x2="8933" y2="22945"/>
                        <a14:backgroundMark x1="9133" y1="22347" x2="9133" y2="22347"/>
                        <a14:backgroundMark x1="9800" y1="21749" x2="9800" y2="21749"/>
                        <a14:backgroundMark x1="10133" y1="21151" x2="10200" y2="21226"/>
                        <a14:backgroundMark x1="10200" y1="22123" x2="10200" y2="22123"/>
                        <a14:backgroundMark x1="10467" y1="20030" x2="10467" y2="20030"/>
                        <a14:backgroundMark x1="10533" y1="19058" x2="10533" y2="19058"/>
                        <a14:backgroundMark x1="10667" y1="18311" x2="10667" y2="18311"/>
                        <a14:backgroundMark x1="10733" y1="17638" x2="10733" y2="17638"/>
                        <a14:backgroundMark x1="10800" y1="16667" x2="10800" y2="16667"/>
                        <a14:backgroundMark x1="10867" y1="16218" x2="10867" y2="16218"/>
                        <a14:backgroundMark x1="11000" y1="15247" x2="11000" y2="15247"/>
                        <a14:backgroundMark x1="11000" y1="14499" x2="11000" y2="14499"/>
                        <a14:backgroundMark x1="11333" y1="13528" x2="11333" y2="13528"/>
                        <a14:backgroundMark x1="11667" y1="12631" x2="11667" y2="12631"/>
                        <a14:backgroundMark x1="11800" y1="11883" x2="11800" y2="11883"/>
                        <a14:backgroundMark x1="12133" y1="10688" x2="12133" y2="10688"/>
                        <a14:backgroundMark x1="11667" y1="14200" x2="11667" y2="14200"/>
                        <a14:backgroundMark x1="13533" y1="14499" x2="13533" y2="14499"/>
                        <a14:backgroundMark x1="13533" y1="14051" x2="13533" y2="14051"/>
                        <a14:backgroundMark x1="12733" y1="14275" x2="12733" y2="14275"/>
                        <a14:backgroundMark x1="12467" y1="14275" x2="12467" y2="14275"/>
                        <a14:backgroundMark x1="12067" y1="14275" x2="12067" y2="14275"/>
                        <a14:backgroundMark x1="10200" y1="14200" x2="10200" y2="14200"/>
                        <a14:backgroundMark x1="9467" y1="15471" x2="9467" y2="15471"/>
                        <a14:backgroundMark x1="9600" y1="14350" x2="9600" y2="14350"/>
                        <a14:backgroundMark x1="9333" y1="13602" x2="9333" y2="13602"/>
                        <a14:backgroundMark x1="9667" y1="11510" x2="9667" y2="11510"/>
                        <a14:backgroundMark x1="10667" y1="10090" x2="10667" y2="10090"/>
                        <a14:backgroundMark x1="11133" y1="9417" x2="11133" y2="9417"/>
                        <a14:backgroundMark x1="11800" y1="8520" x2="11800" y2="8520"/>
                        <a14:backgroundMark x1="12800" y1="8221" x2="12800" y2="8221"/>
                        <a14:backgroundMark x1="13667" y1="8072" x2="13667" y2="8072"/>
                        <a14:backgroundMark x1="13667" y1="9791" x2="13667" y2="9791"/>
                        <a14:backgroundMark x1="15133" y1="8744" x2="15133" y2="8744"/>
                        <a14:backgroundMark x1="15867" y1="8072" x2="15867" y2="8072"/>
                        <a14:backgroundMark x1="15200" y1="10164" x2="15200" y2="10164"/>
                        <a14:backgroundMark x1="13667" y1="12780" x2="13667" y2="12780"/>
                        <a14:backgroundMark x1="13933" y1="14798" x2="13933" y2="14798"/>
                        <a14:backgroundMark x1="24600" y1="8221" x2="24600" y2="8221"/>
                        <a14:backgroundMark x1="23400" y1="8296" x2="23400" y2="8296"/>
                        <a14:backgroundMark x1="24600" y1="8296" x2="24600" y2="8296"/>
                        <a14:backgroundMark x1="25933" y1="9492" x2="25933" y2="9492"/>
                        <a14:backgroundMark x1="26133" y1="10912" x2="26133" y2="10912"/>
                        <a14:backgroundMark x1="26133" y1="12108" x2="26133" y2="12108"/>
                        <a14:backgroundMark x1="25933" y1="13528" x2="25933" y2="13528"/>
                        <a14:backgroundMark x1="25667" y1="11659" x2="25667" y2="11659"/>
                        <a14:backgroundMark x1="24800" y1="11809" x2="24800" y2="11809"/>
                        <a14:backgroundMark x1="25000" y1="12332" x2="25000" y2="12780"/>
                        <a14:backgroundMark x1="25200" y1="13901" x2="25200" y2="13901"/>
                        <a14:backgroundMark x1="25200" y1="15172" x2="25200" y2="15172"/>
                        <a14:backgroundMark x1="25667" y1="15620" x2="25667" y2="15620"/>
                        <a14:backgroundMark x1="25867" y1="16891" x2="25867" y2="16891"/>
                        <a14:backgroundMark x1="25867" y1="17862" x2="25867" y2="17862"/>
                        <a14:backgroundMark x1="25867" y1="18610" x2="25867" y2="18610"/>
                        <a14:backgroundMark x1="26533" y1="20478" x2="26533" y2="20478"/>
                        <a14:backgroundMark x1="26733" y1="21300" x2="26733" y2="21300"/>
                        <a14:backgroundMark x1="26733" y1="22795" x2="26733" y2="22795"/>
                        <a14:backgroundMark x1="26733" y1="23244" x2="26733" y2="23244"/>
                        <a14:backgroundMark x1="26467" y1="24290" x2="26467" y2="24290"/>
                        <a14:backgroundMark x1="25400" y1="24589" x2="25400" y2="24589"/>
                        <a14:backgroundMark x1="24733" y1="25112" x2="24733" y2="25112"/>
                        <a14:backgroundMark x1="28467" y1="19581" x2="28467" y2="19581"/>
                        <a14:backgroundMark x1="28667" y1="17489" x2="28667" y2="17489"/>
                        <a14:backgroundMark x1="28267" y1="16667" x2="28267" y2="16667"/>
                        <a14:backgroundMark x1="27733" y1="16293" x2="27733" y2="16293"/>
                        <a14:backgroundMark x1="27000" y1="14723" x2="27000" y2="14499"/>
                        <a14:backgroundMark x1="26800" y1="13079" x2="26800" y2="12631"/>
                        <a14:backgroundMark x1="26600" y1="11136" x2="26600" y2="11136"/>
                        <a14:backgroundMark x1="26067" y1="9716" x2="26067" y2="9716"/>
                        <a14:backgroundMark x1="25867" y1="8744" x2="25867" y2="8744"/>
                        <a14:backgroundMark x1="25533" y1="7997" x2="25533" y2="7997"/>
                        <a14:backgroundMark x1="25333" y1="7324" x2="25333" y2="7324"/>
                        <a14:backgroundMark x1="24333" y1="6951" x2="24333" y2="6951"/>
                        <a14:backgroundMark x1="24333" y1="7997" x2="24333" y2="7997"/>
                        <a14:backgroundMark x1="23867" y1="7997" x2="23867" y2="7997"/>
                        <a14:backgroundMark x1="26333" y1="11883" x2="26333" y2="11883"/>
                        <a14:backgroundMark x1="26333" y1="13079" x2="26333" y2="13079"/>
                        <a14:backgroundMark x1="25933" y1="13901" x2="25933" y2="13901"/>
                        <a14:backgroundMark x1="25867" y1="14499" x2="25867" y2="14499"/>
                        <a14:backgroundMark x1="25933" y1="15471" x2="25933" y2="15471"/>
                        <a14:backgroundMark x1="25933" y1="16741" x2="25933" y2="16741"/>
                        <a14:backgroundMark x1="16400" y1="7997" x2="16400" y2="7997"/>
                        <a14:backgroundMark x1="16400" y1="8296" x2="16400" y2="8296"/>
                        <a14:backgroundMark x1="16200" y1="8819" x2="16200" y2="8819"/>
                        <a14:backgroundMark x1="15867" y1="9118" x2="15867" y2="9118"/>
                        <a14:backgroundMark x1="15400" y1="9118" x2="15400" y2="9118"/>
                        <a14:backgroundMark x1="15133" y1="8146" x2="15133" y2="8146"/>
                        <a14:backgroundMark x1="14267" y1="8072" x2="14267" y2="8072"/>
                      </a14:backgroundRemoval>
                    </a14:imgEffect>
                  </a14:imgLayer>
                </a14:imgProps>
              </a:ext>
            </a:extLst>
          </a:blip>
          <a:srcRect l="2018" t="4168" r="66823" b="64755"/>
          <a:stretch>
            <a:fillRect/>
          </a:stretch>
        </p:blipFill>
        <p:spPr>
          <a:xfrm>
            <a:off x="-144307" y="5401999"/>
            <a:ext cx="1428301" cy="1422994"/>
          </a:xfrm>
          <a:prstGeom prst="rect">
            <a:avLst/>
          </a:prstGeom>
          <a:effectLst>
            <a:outerShdw blurRad="127000" dist="114300" dir="8100000" algn="tr" rotWithShape="0">
              <a:prstClr val="black">
                <a:alpha val="40000"/>
              </a:prstClr>
            </a:outerShdw>
          </a:effectLst>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par>
                                <p:cTn id="8" presetID="22" presetClass="entr" presetSubtype="8" fill="hold" nodeType="withEffect">
                                  <p:stCondLst>
                                    <p:cond delay="0"/>
                                  </p:stCondLst>
                                  <p:childTnLst>
                                    <p:set>
                                      <p:cBhvr>
                                        <p:cTn id="9" dur="1" fill="hold">
                                          <p:stCondLst>
                                            <p:cond delay="0"/>
                                          </p:stCondLst>
                                        </p:cTn>
                                        <p:tgtEl>
                                          <p:spTgt spid="51"/>
                                        </p:tgtEl>
                                        <p:attrNameLst>
                                          <p:attrName>style.visibility</p:attrName>
                                        </p:attrNameLst>
                                      </p:cBhvr>
                                      <p:to>
                                        <p:strVal val="visible"/>
                                      </p:to>
                                    </p:set>
                                    <p:animEffect transition="in" filter="wipe(left)">
                                      <p:cBhvr>
                                        <p:cTn id="10" dur="500"/>
                                        <p:tgtEl>
                                          <p:spTgt spid="51"/>
                                        </p:tgtEl>
                                      </p:cBhvr>
                                    </p:animEffect>
                                  </p:childTnLst>
                                </p:cTn>
                              </p:par>
                            </p:childTnLst>
                          </p:cTn>
                        </p:par>
                        <p:par>
                          <p:cTn id="11" fill="hold">
                            <p:stCondLst>
                              <p:cond delay="500"/>
                            </p:stCondLst>
                            <p:childTnLst>
                              <p:par>
                                <p:cTn id="12" presetID="39" presetClass="entr" presetSubtype="0" accel="100000" fill="hold" grpId="0" nodeType="afterEffect" nodePh="1">
                                  <p:stCondLst>
                                    <p:cond delay="0"/>
                                  </p:stCondLst>
                                  <p:endCondLst>
                                    <p:cond evt="begin" delay="0">
                                      <p:tn val="12"/>
                                    </p:cond>
                                  </p:endCondLst>
                                  <p:childTnLst>
                                    <p:set>
                                      <p:cBhvr>
                                        <p:cTn id="13" dur="1" fill="hold">
                                          <p:stCondLst>
                                            <p:cond delay="0"/>
                                          </p:stCondLst>
                                        </p:cTn>
                                        <p:tgtEl>
                                          <p:spTgt spid="44"/>
                                        </p:tgtEl>
                                        <p:attrNameLst>
                                          <p:attrName>style.visibility</p:attrName>
                                        </p:attrNameLst>
                                      </p:cBhvr>
                                      <p:to>
                                        <p:strVal val="visible"/>
                                      </p:to>
                                    </p:set>
                                    <p:anim calcmode="lin" valueType="num">
                                      <p:cBhvr>
                                        <p:cTn id="14" dur="500" fill="hold"/>
                                        <p:tgtEl>
                                          <p:spTgt spid="44"/>
                                        </p:tgtEl>
                                        <p:attrNameLst>
                                          <p:attrName>ppt_h</p:attrName>
                                        </p:attrNameLst>
                                      </p:cBhvr>
                                      <p:tavLst>
                                        <p:tav tm="0">
                                          <p:val>
                                            <p:strVal val="#ppt_h/20"/>
                                          </p:val>
                                        </p:tav>
                                        <p:tav tm="50000">
                                          <p:val>
                                            <p:strVal val="#ppt_h/20"/>
                                          </p:val>
                                        </p:tav>
                                        <p:tav tm="100000">
                                          <p:val>
                                            <p:strVal val="#ppt_h"/>
                                          </p:val>
                                        </p:tav>
                                      </p:tavLst>
                                    </p:anim>
                                    <p:anim calcmode="lin" valueType="num">
                                      <p:cBhvr>
                                        <p:cTn id="15" dur="500" fill="hold"/>
                                        <p:tgtEl>
                                          <p:spTgt spid="44"/>
                                        </p:tgtEl>
                                        <p:attrNameLst>
                                          <p:attrName>ppt_w</p:attrName>
                                        </p:attrNameLst>
                                      </p:cBhvr>
                                      <p:tavLst>
                                        <p:tav tm="0">
                                          <p:val>
                                            <p:strVal val="#ppt_w+.3"/>
                                          </p:val>
                                        </p:tav>
                                        <p:tav tm="50000">
                                          <p:val>
                                            <p:strVal val="#ppt_w+.3"/>
                                          </p:val>
                                        </p:tav>
                                        <p:tav tm="100000">
                                          <p:val>
                                            <p:strVal val="#ppt_w"/>
                                          </p:val>
                                        </p:tav>
                                      </p:tavLst>
                                    </p:anim>
                                    <p:anim calcmode="lin" valueType="num">
                                      <p:cBhvr>
                                        <p:cTn id="16" dur="500" fill="hold"/>
                                        <p:tgtEl>
                                          <p:spTgt spid="44"/>
                                        </p:tgtEl>
                                        <p:attrNameLst>
                                          <p:attrName>ppt_x</p:attrName>
                                        </p:attrNameLst>
                                      </p:cBhvr>
                                      <p:tavLst>
                                        <p:tav tm="0">
                                          <p:val>
                                            <p:strVal val="#ppt_x-.3"/>
                                          </p:val>
                                        </p:tav>
                                        <p:tav tm="50000">
                                          <p:val>
                                            <p:strVal val="#ppt_x"/>
                                          </p:val>
                                        </p:tav>
                                        <p:tav tm="100000">
                                          <p:val>
                                            <p:strVal val="#ppt_x"/>
                                          </p:val>
                                        </p:tav>
                                      </p:tavLst>
                                    </p:anim>
                                    <p:anim calcmode="lin" valueType="num">
                                      <p:cBhvr>
                                        <p:cTn id="17" dur="500" fill="hold"/>
                                        <p:tgtEl>
                                          <p:spTgt spid="44"/>
                                        </p:tgtEl>
                                        <p:attrNameLst>
                                          <p:attrName>ppt_y</p:attrName>
                                        </p:attrNameLst>
                                      </p:cBhvr>
                                      <p:tavLst>
                                        <p:tav tm="0">
                                          <p:val>
                                            <p:strVal val="#ppt_y"/>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38">
                                            <p:txEl>
                                              <p:pRg st="0" end="0"/>
                                            </p:txEl>
                                          </p:spTgt>
                                        </p:tgtEl>
                                        <p:attrNameLst>
                                          <p:attrName>style.visibility</p:attrName>
                                        </p:attrNameLst>
                                      </p:cBhvr>
                                      <p:to>
                                        <p:strVal val="visible"/>
                                      </p:to>
                                    </p:set>
                                  </p:childTnLst>
                                </p:cTn>
                              </p:par>
                              <p:par>
                                <p:cTn id="22" presetID="1" presetClass="entr" presetSubtype="0" fill="hold" grpId="0" nodeType="withEffect">
                                  <p:stCondLst>
                                    <p:cond delay="0"/>
                                  </p:stCondLst>
                                  <p:childTnLst>
                                    <p:set>
                                      <p:cBhvr>
                                        <p:cTn id="23" dur="1" fill="hold">
                                          <p:stCondLst>
                                            <p:cond delay="0"/>
                                          </p:stCondLst>
                                        </p:cTn>
                                        <p:tgtEl>
                                          <p:spTgt spid="38">
                                            <p:txEl>
                                              <p:pRg st="2" end="2"/>
                                            </p:txEl>
                                          </p:spTgt>
                                        </p:tgtEl>
                                        <p:attrNameLst>
                                          <p:attrName>style.visibility</p:attrName>
                                        </p:attrNameLst>
                                      </p:cBhvr>
                                      <p:to>
                                        <p:strVal val="visible"/>
                                      </p:to>
                                    </p:set>
                                  </p:childTnLst>
                                </p:cTn>
                              </p:par>
                              <p:par>
                                <p:cTn id="24" presetID="1" presetClass="entr" presetSubtype="0" fill="hold" grpId="0" nodeType="withEffect">
                                  <p:stCondLst>
                                    <p:cond delay="0"/>
                                  </p:stCondLst>
                                  <p:childTnLst>
                                    <p:set>
                                      <p:cBhvr>
                                        <p:cTn id="25" dur="1" fill="hold">
                                          <p:stCondLst>
                                            <p:cond delay="0"/>
                                          </p:stCondLst>
                                        </p:cTn>
                                        <p:tgtEl>
                                          <p:spTgt spid="38">
                                            <p:txEl>
                                              <p:pRg st="3" end="3"/>
                                            </p:txEl>
                                          </p:spTgt>
                                        </p:tgtEl>
                                        <p:attrNameLst>
                                          <p:attrName>style.visibility</p:attrName>
                                        </p:attrNameLst>
                                      </p:cBhvr>
                                      <p:to>
                                        <p:strVal val="visible"/>
                                      </p:to>
                                    </p:set>
                                  </p:childTnLst>
                                </p:cTn>
                              </p:par>
                              <p:par>
                                <p:cTn id="26" presetID="1" presetClass="entr" presetSubtype="0" fill="hold" grpId="0" nodeType="withEffect">
                                  <p:stCondLst>
                                    <p:cond delay="0"/>
                                  </p:stCondLst>
                                  <p:childTnLst>
                                    <p:set>
                                      <p:cBhvr>
                                        <p:cTn id="27" dur="1" fill="hold">
                                          <p:stCondLst>
                                            <p:cond delay="0"/>
                                          </p:stCondLst>
                                        </p:cTn>
                                        <p:tgtEl>
                                          <p:spTgt spid="38">
                                            <p:txEl>
                                              <p:pRg st="5" end="5"/>
                                            </p:txEl>
                                          </p:spTgt>
                                        </p:tgtEl>
                                        <p:attrNameLst>
                                          <p:attrName>style.visibility</p:attrName>
                                        </p:attrNameLst>
                                      </p:cBhvr>
                                      <p:to>
                                        <p:strVal val="visible"/>
                                      </p:to>
                                    </p:set>
                                  </p:childTnLst>
                                </p:cTn>
                              </p:par>
                              <p:par>
                                <p:cTn id="28" presetID="1" presetClass="entr" presetSubtype="0" fill="hold" grpId="0" nodeType="withEffect">
                                  <p:stCondLst>
                                    <p:cond delay="0"/>
                                  </p:stCondLst>
                                  <p:childTnLst>
                                    <p:set>
                                      <p:cBhvr>
                                        <p:cTn id="29" dur="1" fill="hold">
                                          <p:stCondLst>
                                            <p:cond delay="0"/>
                                          </p:stCondLst>
                                        </p:cTn>
                                        <p:tgtEl>
                                          <p:spTgt spid="38">
                                            <p:txEl>
                                              <p:pRg st="6" end="6"/>
                                            </p:txEl>
                                          </p:spTgt>
                                        </p:tgtEl>
                                        <p:attrNameLst>
                                          <p:attrName>style.visibility</p:attrName>
                                        </p:attrNameLst>
                                      </p:cBhvr>
                                      <p:to>
                                        <p:strVal val="visible"/>
                                      </p:to>
                                    </p:set>
                                  </p:childTnLst>
                                </p:cTn>
                              </p:par>
                              <p:par>
                                <p:cTn id="30" presetID="1" presetClass="entr" presetSubtype="0" fill="hold" grpId="0" nodeType="withEffect">
                                  <p:stCondLst>
                                    <p:cond delay="0"/>
                                  </p:stCondLst>
                                  <p:childTnLst>
                                    <p:set>
                                      <p:cBhvr>
                                        <p:cTn id="31" dur="1" fill="hold">
                                          <p:stCondLst>
                                            <p:cond delay="0"/>
                                          </p:stCondLst>
                                        </p:cTn>
                                        <p:tgtEl>
                                          <p:spTgt spid="38">
                                            <p:txEl>
                                              <p:pRg st="7" end="7"/>
                                            </p:txEl>
                                          </p:spTgt>
                                        </p:tgtEl>
                                        <p:attrNameLst>
                                          <p:attrName>style.visibility</p:attrName>
                                        </p:attrNameLst>
                                      </p:cBhvr>
                                      <p:to>
                                        <p:strVal val="visible"/>
                                      </p:to>
                                    </p:set>
                                  </p:childTnLst>
                                </p:cTn>
                              </p:par>
                              <p:par>
                                <p:cTn id="32" presetID="1" presetClass="entr" presetSubtype="0" fill="hold" grpId="0" nodeType="withEffect">
                                  <p:stCondLst>
                                    <p:cond delay="0"/>
                                  </p:stCondLst>
                                  <p:childTnLst>
                                    <p:set>
                                      <p:cBhvr>
                                        <p:cTn id="33" dur="1" fill="hold">
                                          <p:stCondLst>
                                            <p:cond delay="0"/>
                                          </p:stCondLst>
                                        </p:cTn>
                                        <p:tgtEl>
                                          <p:spTgt spid="38">
                                            <p:txEl>
                                              <p:pRg st="8" end="8"/>
                                            </p:txEl>
                                          </p:spTgt>
                                        </p:tgtEl>
                                        <p:attrNameLst>
                                          <p:attrName>style.visibility</p:attrName>
                                        </p:attrNameLst>
                                      </p:cBhvr>
                                      <p:to>
                                        <p:strVal val="visible"/>
                                      </p:to>
                                    </p:set>
                                  </p:childTnLst>
                                </p:cTn>
                              </p:par>
                              <p:par>
                                <p:cTn id="34" presetID="1" presetClass="entr" presetSubtype="0" fill="hold" grpId="0" nodeType="withEffect">
                                  <p:stCondLst>
                                    <p:cond delay="0"/>
                                  </p:stCondLst>
                                  <p:childTnLst>
                                    <p:set>
                                      <p:cBhvr>
                                        <p:cTn id="35" dur="1" fill="hold">
                                          <p:stCondLst>
                                            <p:cond delay="0"/>
                                          </p:stCondLst>
                                        </p:cTn>
                                        <p:tgtEl>
                                          <p:spTgt spid="39"/>
                                        </p:tgtEl>
                                        <p:attrNameLst>
                                          <p:attrName>style.visibility</p:attrName>
                                        </p:attrNameLst>
                                      </p:cBhvr>
                                      <p:to>
                                        <p:strVal val="visible"/>
                                      </p:to>
                                    </p:set>
                                  </p:childTnLst>
                                </p:cTn>
                              </p:par>
                              <p:par>
                                <p:cTn id="36" presetID="1" presetClass="entr" presetSubtype="0" fill="hold" grpId="0" nodeType="withEffect">
                                  <p:stCondLst>
                                    <p:cond delay="0"/>
                                  </p:stCondLst>
                                  <p:childTnLst>
                                    <p:set>
                                      <p:cBhvr>
                                        <p:cTn id="37" dur="1" fill="hold">
                                          <p:stCondLst>
                                            <p:cond delay="0"/>
                                          </p:stCondLst>
                                        </p:cTn>
                                        <p:tgtEl>
                                          <p:spTgt spid="43"/>
                                        </p:tgtEl>
                                        <p:attrNameLst>
                                          <p:attrName>style.visibility</p:attrName>
                                        </p:attrNameLst>
                                      </p:cBhvr>
                                      <p:to>
                                        <p:strVal val="visible"/>
                                      </p:to>
                                    </p:set>
                                  </p:childTnLst>
                                </p:cTn>
                              </p:par>
                              <p:par>
                                <p:cTn id="38" presetID="1" presetClass="entr" presetSubtype="0" fill="hold" grpId="0" nodeType="withEffect">
                                  <p:stCondLst>
                                    <p:cond delay="0"/>
                                  </p:stCondLst>
                                  <p:childTnLst>
                                    <p:set>
                                      <p:cBhvr>
                                        <p:cTn id="39" dur="1" fill="hold">
                                          <p:stCondLst>
                                            <p:cond delay="0"/>
                                          </p:stCondLst>
                                        </p:cTn>
                                        <p:tgtEl>
                                          <p:spTgt spid="40"/>
                                        </p:tgtEl>
                                        <p:attrNameLst>
                                          <p:attrName>style.visibility</p:attrName>
                                        </p:attrNameLst>
                                      </p:cBhvr>
                                      <p:to>
                                        <p:strVal val="visible"/>
                                      </p:to>
                                    </p:set>
                                  </p:childTnLst>
                                </p:cTn>
                              </p:par>
                              <p:par>
                                <p:cTn id="40" presetID="1" presetClass="entr" presetSubtype="0"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childTnLst>
                                </p:cTn>
                              </p:par>
                              <p:par>
                                <p:cTn id="42" presetID="1" presetClass="entr" presetSubtype="0" fill="hold" grpId="0" nodeType="withEffect">
                                  <p:stCondLst>
                                    <p:cond delay="0"/>
                                  </p:stCondLst>
                                  <p:childTnLst>
                                    <p:set>
                                      <p:cBhvr>
                                        <p:cTn id="43" dur="1" fill="hold">
                                          <p:stCondLst>
                                            <p:cond delay="0"/>
                                          </p:stCondLst>
                                        </p:cTn>
                                        <p:tgtEl>
                                          <p:spTgt spid="42"/>
                                        </p:tgtEl>
                                        <p:attrNameLst>
                                          <p:attrName>style.visibility</p:attrName>
                                        </p:attrNameLst>
                                      </p:cBhvr>
                                      <p:to>
                                        <p:strVal val="visible"/>
                                      </p:to>
                                    </p:set>
                                  </p:childTnLst>
                                </p:cTn>
                              </p:par>
                            </p:childTnLst>
                          </p:cTn>
                        </p:par>
                      </p:childTnLst>
                    </p:cTn>
                  </p:par>
                  <p:par>
                    <p:cTn id="44" fill="hold">
                      <p:stCondLst>
                        <p:cond delay="indefinite"/>
                      </p:stCondLst>
                      <p:childTnLst>
                        <p:par>
                          <p:cTn id="45" fill="hold">
                            <p:stCondLst>
                              <p:cond delay="0"/>
                            </p:stCondLst>
                            <p:childTnLst>
                              <p:par>
                                <p:cTn id="46" presetID="3" presetClass="entr" presetSubtype="10" fill="hold" grpId="0" nodeType="clickEffect">
                                  <p:stCondLst>
                                    <p:cond delay="0"/>
                                  </p:stCondLst>
                                  <p:childTnLst>
                                    <p:set>
                                      <p:cBhvr>
                                        <p:cTn id="47" dur="1" fill="hold">
                                          <p:stCondLst>
                                            <p:cond delay="0"/>
                                          </p:stCondLst>
                                        </p:cTn>
                                        <p:tgtEl>
                                          <p:spTgt spid="52"/>
                                        </p:tgtEl>
                                        <p:attrNameLst>
                                          <p:attrName>style.visibility</p:attrName>
                                        </p:attrNameLst>
                                      </p:cBhvr>
                                      <p:to>
                                        <p:strVal val="visible"/>
                                      </p:to>
                                    </p:set>
                                    <p:animEffect transition="in" filter="blinds(horizontal)">
                                      <p:cBhvr>
                                        <p:cTn id="48" dur="500"/>
                                        <p:tgtEl>
                                          <p:spTgt spid="52"/>
                                        </p:tgtEl>
                                      </p:cBhvr>
                                    </p:animEffect>
                                  </p:childTnLst>
                                </p:cTn>
                              </p:par>
                            </p:childTnLst>
                          </p:cTn>
                        </p:par>
                      </p:childTnLst>
                    </p:cTn>
                  </p:par>
                  <p:par>
                    <p:cTn id="49" fill="hold">
                      <p:stCondLst>
                        <p:cond delay="indefinite"/>
                      </p:stCondLst>
                      <p:childTnLst>
                        <p:par>
                          <p:cTn id="50" fill="hold">
                            <p:stCondLst>
                              <p:cond delay="0"/>
                            </p:stCondLst>
                            <p:childTnLst>
                              <p:par>
                                <p:cTn id="51" presetID="37" presetClass="entr" presetSubtype="0" fill="hold" nodeType="clickEffect">
                                  <p:stCondLst>
                                    <p:cond delay="0"/>
                                  </p:stCondLst>
                                  <p:childTnLst>
                                    <p:set>
                                      <p:cBhvr>
                                        <p:cTn id="52" dur="1" fill="hold">
                                          <p:stCondLst>
                                            <p:cond delay="0"/>
                                          </p:stCondLst>
                                        </p:cTn>
                                        <p:tgtEl>
                                          <p:spTgt spid="45">
                                            <p:txEl>
                                              <p:pRg st="0" end="0"/>
                                            </p:txEl>
                                          </p:spTgt>
                                        </p:tgtEl>
                                        <p:attrNameLst>
                                          <p:attrName>style.visibility</p:attrName>
                                        </p:attrNameLst>
                                      </p:cBhvr>
                                      <p:to>
                                        <p:strVal val="visible"/>
                                      </p:to>
                                    </p:set>
                                    <p:animEffect transition="in" filter="fade">
                                      <p:cBhvr>
                                        <p:cTn id="53" dur="1000"/>
                                        <p:tgtEl>
                                          <p:spTgt spid="45">
                                            <p:txEl>
                                              <p:pRg st="0" end="0"/>
                                            </p:txEl>
                                          </p:spTgt>
                                        </p:tgtEl>
                                      </p:cBhvr>
                                    </p:animEffect>
                                    <p:anim calcmode="lin" valueType="num">
                                      <p:cBhvr>
                                        <p:cTn id="54"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55" dur="900" decel="100000" fill="hold"/>
                                        <p:tgtEl>
                                          <p:spTgt spid="45">
                                            <p:txEl>
                                              <p:pRg st="0" end="0"/>
                                            </p:txEl>
                                          </p:spTgt>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45">
                                            <p:txEl>
                                              <p:pRg st="0" end="0"/>
                                            </p:txEl>
                                          </p:spTgt>
                                        </p:tgtEl>
                                        <p:attrNameLst>
                                          <p:attrName>ppt_y</p:attrName>
                                        </p:attrNameLst>
                                      </p:cBhvr>
                                      <p:tavLst>
                                        <p:tav tm="0">
                                          <p:val>
                                            <p:strVal val="#ppt_y-.03"/>
                                          </p:val>
                                        </p:tav>
                                        <p:tav tm="100000">
                                          <p:val>
                                            <p:strVal val="#ppt_y"/>
                                          </p:val>
                                        </p:tav>
                                      </p:tavLst>
                                    </p:anim>
                                  </p:childTnLst>
                                </p:cTn>
                              </p:par>
                              <p:par>
                                <p:cTn id="57" presetID="22" presetClass="emph" presetSubtype="0" repeatCount="3000" fill="hold" nodeType="withEffect">
                                  <p:stCondLst>
                                    <p:cond delay="0"/>
                                  </p:stCondLst>
                                  <p:childTnLst>
                                    <p:animClr clrSpc="hsl" dir="cw">
                                      <p:cBhvr override="childStyle">
                                        <p:cTn id="58" dur="500" fill="hold"/>
                                        <p:tgtEl>
                                          <p:spTgt spid="38">
                                            <p:txEl>
                                              <p:pRg st="0" end="0"/>
                                            </p:txEl>
                                          </p:spTgt>
                                        </p:tgtEl>
                                        <p:attrNameLst>
                                          <p:attrName>style.color</p:attrName>
                                        </p:attrNameLst>
                                      </p:cBhvr>
                                      <p:by>
                                        <p:hsl h="-7200000" s="0" l="0"/>
                                      </p:by>
                                    </p:animClr>
                                    <p:animClr clrSpc="hsl" dir="cw">
                                      <p:cBhvr>
                                        <p:cTn id="59" dur="500" fill="hold"/>
                                        <p:tgtEl>
                                          <p:spTgt spid="38">
                                            <p:txEl>
                                              <p:pRg st="0" end="0"/>
                                            </p:txEl>
                                          </p:spTgt>
                                        </p:tgtEl>
                                        <p:attrNameLst>
                                          <p:attrName>fillcolor</p:attrName>
                                        </p:attrNameLst>
                                      </p:cBhvr>
                                      <p:by>
                                        <p:hsl h="-7200000" s="0" l="0"/>
                                      </p:by>
                                    </p:animClr>
                                    <p:animClr clrSpc="hsl" dir="cw">
                                      <p:cBhvr>
                                        <p:cTn id="60" dur="500" fill="hold"/>
                                        <p:tgtEl>
                                          <p:spTgt spid="38">
                                            <p:txEl>
                                              <p:pRg st="0" end="0"/>
                                            </p:txEl>
                                          </p:spTgt>
                                        </p:tgtEl>
                                        <p:attrNameLst>
                                          <p:attrName>stroke.color</p:attrName>
                                        </p:attrNameLst>
                                      </p:cBhvr>
                                      <p:by>
                                        <p:hsl h="-7200000" s="0" l="0"/>
                                      </p:by>
                                    </p:animClr>
                                    <p:set>
                                      <p:cBhvr>
                                        <p:cTn id="61" dur="500" fill="hold"/>
                                        <p:tgtEl>
                                          <p:spTgt spid="38">
                                            <p:txEl>
                                              <p:pRg st="0" end="0"/>
                                            </p:txEl>
                                          </p:spTgt>
                                        </p:tgtEl>
                                        <p:attrNameLst>
                                          <p:attrName>fill.type</p:attrName>
                                        </p:attrNameLst>
                                      </p:cBhvr>
                                      <p:to>
                                        <p:strVal val="solid"/>
                                      </p:to>
                                    </p:set>
                                  </p:childTnLst>
                                </p:cTn>
                              </p:par>
                            </p:childTnLst>
                          </p:cTn>
                        </p:par>
                        <p:par>
                          <p:cTn id="62" fill="hold">
                            <p:stCondLst>
                              <p:cond delay="1500"/>
                            </p:stCondLst>
                            <p:childTnLst>
                              <p:par>
                                <p:cTn id="63" presetID="17" presetClass="entr" presetSubtype="10" fill="hold" nodeType="afterEffect">
                                  <p:stCondLst>
                                    <p:cond delay="0"/>
                                  </p:stCondLst>
                                  <p:childTnLst>
                                    <p:set>
                                      <p:cBhvr>
                                        <p:cTn id="64" dur="1" fill="hold">
                                          <p:stCondLst>
                                            <p:cond delay="0"/>
                                          </p:stCondLst>
                                        </p:cTn>
                                        <p:tgtEl>
                                          <p:spTgt spid="45">
                                            <p:txEl>
                                              <p:pRg st="1" end="1"/>
                                            </p:txEl>
                                          </p:spTgt>
                                        </p:tgtEl>
                                        <p:attrNameLst>
                                          <p:attrName>style.visibility</p:attrName>
                                        </p:attrNameLst>
                                      </p:cBhvr>
                                      <p:to>
                                        <p:strVal val="visible"/>
                                      </p:to>
                                    </p:set>
                                    <p:anim calcmode="lin" valueType="num">
                                      <p:cBhvr>
                                        <p:cTn id="65" dur="1000" fill="hold"/>
                                        <p:tgtEl>
                                          <p:spTgt spid="45">
                                            <p:txEl>
                                              <p:pRg st="1" end="1"/>
                                            </p:txEl>
                                          </p:spTgt>
                                        </p:tgtEl>
                                        <p:attrNameLst>
                                          <p:attrName>ppt_w</p:attrName>
                                        </p:attrNameLst>
                                      </p:cBhvr>
                                      <p:tavLst>
                                        <p:tav tm="0">
                                          <p:val>
                                            <p:fltVal val="0"/>
                                          </p:val>
                                        </p:tav>
                                        <p:tav tm="100000">
                                          <p:val>
                                            <p:strVal val="#ppt_w"/>
                                          </p:val>
                                        </p:tav>
                                      </p:tavLst>
                                    </p:anim>
                                    <p:anim calcmode="lin" valueType="num">
                                      <p:cBhvr>
                                        <p:cTn id="66" dur="1000" fill="hold"/>
                                        <p:tgtEl>
                                          <p:spTgt spid="45">
                                            <p:txEl>
                                              <p:pRg st="1" end="1"/>
                                            </p:txEl>
                                          </p:spTgt>
                                        </p:tgtEl>
                                        <p:attrNameLst>
                                          <p:attrName>ppt_h</p:attrName>
                                        </p:attrNameLst>
                                      </p:cBhvr>
                                      <p:tavLst>
                                        <p:tav tm="0">
                                          <p:val>
                                            <p:strVal val="#ppt_h"/>
                                          </p:val>
                                        </p:tav>
                                        <p:tav tm="100000">
                                          <p:val>
                                            <p:strVal val="#ppt_h"/>
                                          </p:val>
                                        </p:tav>
                                      </p:tavLst>
                                    </p:anim>
                                  </p:childTnLst>
                                </p:cTn>
                              </p:par>
                            </p:childTnLst>
                          </p:cTn>
                        </p:par>
                        <p:par>
                          <p:cTn id="67" fill="hold">
                            <p:stCondLst>
                              <p:cond delay="2500"/>
                            </p:stCondLst>
                            <p:childTnLst>
                              <p:par>
                                <p:cTn id="68" presetID="17" presetClass="entr" presetSubtype="10" fill="hold" nodeType="afterEffect">
                                  <p:stCondLst>
                                    <p:cond delay="0"/>
                                  </p:stCondLst>
                                  <p:childTnLst>
                                    <p:set>
                                      <p:cBhvr>
                                        <p:cTn id="69" dur="1" fill="hold">
                                          <p:stCondLst>
                                            <p:cond delay="0"/>
                                          </p:stCondLst>
                                        </p:cTn>
                                        <p:tgtEl>
                                          <p:spTgt spid="45">
                                            <p:txEl>
                                              <p:pRg st="2" end="2"/>
                                            </p:txEl>
                                          </p:spTgt>
                                        </p:tgtEl>
                                        <p:attrNameLst>
                                          <p:attrName>style.visibility</p:attrName>
                                        </p:attrNameLst>
                                      </p:cBhvr>
                                      <p:to>
                                        <p:strVal val="visible"/>
                                      </p:to>
                                    </p:set>
                                    <p:anim calcmode="lin" valueType="num">
                                      <p:cBhvr>
                                        <p:cTn id="70" dur="1000" fill="hold"/>
                                        <p:tgtEl>
                                          <p:spTgt spid="45">
                                            <p:txEl>
                                              <p:pRg st="2" end="2"/>
                                            </p:txEl>
                                          </p:spTgt>
                                        </p:tgtEl>
                                        <p:attrNameLst>
                                          <p:attrName>ppt_w</p:attrName>
                                        </p:attrNameLst>
                                      </p:cBhvr>
                                      <p:tavLst>
                                        <p:tav tm="0">
                                          <p:val>
                                            <p:fltVal val="0"/>
                                          </p:val>
                                        </p:tav>
                                        <p:tav tm="100000">
                                          <p:val>
                                            <p:strVal val="#ppt_w"/>
                                          </p:val>
                                        </p:tav>
                                      </p:tavLst>
                                    </p:anim>
                                    <p:anim calcmode="lin" valueType="num">
                                      <p:cBhvr>
                                        <p:cTn id="71" dur="1000" fill="hold"/>
                                        <p:tgtEl>
                                          <p:spTgt spid="45">
                                            <p:txEl>
                                              <p:pRg st="2" end="2"/>
                                            </p:txEl>
                                          </p:spTgt>
                                        </p:tgtEl>
                                        <p:attrNameLst>
                                          <p:attrName>ppt_h</p:attrName>
                                        </p:attrNameLst>
                                      </p:cBhvr>
                                      <p:tavLst>
                                        <p:tav tm="0">
                                          <p:val>
                                            <p:strVal val="#ppt_h"/>
                                          </p:val>
                                        </p:tav>
                                        <p:tav tm="100000">
                                          <p:val>
                                            <p:strVal val="#ppt_h"/>
                                          </p:val>
                                        </p:tav>
                                      </p:tavLst>
                                    </p:anim>
                                  </p:childTnLst>
                                </p:cTn>
                              </p:par>
                            </p:childTnLst>
                          </p:cTn>
                        </p:par>
                      </p:childTnLst>
                    </p:cTn>
                  </p:par>
                  <p:par>
                    <p:cTn id="72" fill="hold">
                      <p:stCondLst>
                        <p:cond delay="indefinite"/>
                      </p:stCondLst>
                      <p:childTnLst>
                        <p:par>
                          <p:cTn id="73" fill="hold">
                            <p:stCondLst>
                              <p:cond delay="0"/>
                            </p:stCondLst>
                            <p:childTnLst>
                              <p:par>
                                <p:cTn id="74" presetID="3" presetClass="entr" presetSubtype="10" fill="hold" grpId="0" nodeType="clickEffect">
                                  <p:stCondLst>
                                    <p:cond delay="0"/>
                                  </p:stCondLst>
                                  <p:childTnLst>
                                    <p:set>
                                      <p:cBhvr>
                                        <p:cTn id="75" dur="1" fill="hold">
                                          <p:stCondLst>
                                            <p:cond delay="0"/>
                                          </p:stCondLst>
                                        </p:cTn>
                                        <p:tgtEl>
                                          <p:spTgt spid="53"/>
                                        </p:tgtEl>
                                        <p:attrNameLst>
                                          <p:attrName>style.visibility</p:attrName>
                                        </p:attrNameLst>
                                      </p:cBhvr>
                                      <p:to>
                                        <p:strVal val="visible"/>
                                      </p:to>
                                    </p:set>
                                    <p:animEffect transition="in" filter="blinds(horizontal)">
                                      <p:cBhvr>
                                        <p:cTn id="76" dur="500"/>
                                        <p:tgtEl>
                                          <p:spTgt spid="53"/>
                                        </p:tgtEl>
                                      </p:cBhvr>
                                    </p:animEffect>
                                  </p:childTnLst>
                                </p:cTn>
                              </p:par>
                            </p:childTnLst>
                          </p:cTn>
                        </p:par>
                      </p:childTnLst>
                    </p:cTn>
                  </p:par>
                  <p:par>
                    <p:cTn id="77" fill="hold">
                      <p:stCondLst>
                        <p:cond delay="indefinite"/>
                      </p:stCondLst>
                      <p:childTnLst>
                        <p:par>
                          <p:cTn id="78" fill="hold">
                            <p:stCondLst>
                              <p:cond delay="0"/>
                            </p:stCondLst>
                            <p:childTnLst>
                              <p:par>
                                <p:cTn id="79" presetID="35" presetClass="entr" presetSubtype="0" fill="hold" nodeType="clickEffect">
                                  <p:stCondLst>
                                    <p:cond delay="0"/>
                                  </p:stCondLst>
                                  <p:childTnLst>
                                    <p:set>
                                      <p:cBhvr>
                                        <p:cTn id="80" dur="1" fill="hold">
                                          <p:stCondLst>
                                            <p:cond delay="0"/>
                                          </p:stCondLst>
                                        </p:cTn>
                                        <p:tgtEl>
                                          <p:spTgt spid="46">
                                            <p:txEl>
                                              <p:pRg st="0" end="0"/>
                                            </p:txEl>
                                          </p:spTgt>
                                        </p:tgtEl>
                                        <p:attrNameLst>
                                          <p:attrName>style.visibility</p:attrName>
                                        </p:attrNameLst>
                                      </p:cBhvr>
                                      <p:to>
                                        <p:strVal val="visible"/>
                                      </p:to>
                                    </p:set>
                                    <p:animEffect transition="in" filter="fade">
                                      <p:cBhvr>
                                        <p:cTn id="81" dur="1000"/>
                                        <p:tgtEl>
                                          <p:spTgt spid="46">
                                            <p:txEl>
                                              <p:pRg st="0" end="0"/>
                                            </p:txEl>
                                          </p:spTgt>
                                        </p:tgtEl>
                                      </p:cBhvr>
                                    </p:animEffect>
                                    <p:anim calcmode="lin" valueType="num">
                                      <p:cBhvr>
                                        <p:cTn id="82" dur="1000" fill="hold"/>
                                        <p:tgtEl>
                                          <p:spTgt spid="46">
                                            <p:txEl>
                                              <p:pRg st="0" end="0"/>
                                            </p:txEl>
                                          </p:spTgt>
                                        </p:tgtEl>
                                        <p:attrNameLst>
                                          <p:attrName>style.rotation</p:attrName>
                                        </p:attrNameLst>
                                      </p:cBhvr>
                                      <p:tavLst>
                                        <p:tav tm="0">
                                          <p:val>
                                            <p:fltVal val="720"/>
                                          </p:val>
                                        </p:tav>
                                        <p:tav tm="100000">
                                          <p:val>
                                            <p:fltVal val="0"/>
                                          </p:val>
                                        </p:tav>
                                      </p:tavLst>
                                    </p:anim>
                                    <p:anim calcmode="lin" valueType="num">
                                      <p:cBhvr>
                                        <p:cTn id="83" dur="1000" fill="hold"/>
                                        <p:tgtEl>
                                          <p:spTgt spid="46">
                                            <p:txEl>
                                              <p:pRg st="0" end="0"/>
                                            </p:txEl>
                                          </p:spTgt>
                                        </p:tgtEl>
                                        <p:attrNameLst>
                                          <p:attrName>ppt_h</p:attrName>
                                        </p:attrNameLst>
                                      </p:cBhvr>
                                      <p:tavLst>
                                        <p:tav tm="0">
                                          <p:val>
                                            <p:fltVal val="0"/>
                                          </p:val>
                                        </p:tav>
                                        <p:tav tm="100000">
                                          <p:val>
                                            <p:strVal val="#ppt_h"/>
                                          </p:val>
                                        </p:tav>
                                      </p:tavLst>
                                    </p:anim>
                                    <p:anim calcmode="lin" valueType="num">
                                      <p:cBhvr>
                                        <p:cTn id="84" dur="1000" fill="hold"/>
                                        <p:tgtEl>
                                          <p:spTgt spid="46">
                                            <p:txEl>
                                              <p:pRg st="0" end="0"/>
                                            </p:txEl>
                                          </p:spTgt>
                                        </p:tgtEl>
                                        <p:attrNameLst>
                                          <p:attrName>ppt_w</p:attrName>
                                        </p:attrNameLst>
                                      </p:cBhvr>
                                      <p:tavLst>
                                        <p:tav tm="0">
                                          <p:val>
                                            <p:fltVal val="0"/>
                                          </p:val>
                                        </p:tav>
                                        <p:tav tm="100000">
                                          <p:val>
                                            <p:strVal val="#ppt_w"/>
                                          </p:val>
                                        </p:tav>
                                      </p:tavLst>
                                    </p:anim>
                                  </p:childTnLst>
                                </p:cTn>
                              </p:par>
                            </p:childTnLst>
                          </p:cTn>
                        </p:par>
                      </p:childTnLst>
                    </p:cTn>
                  </p:par>
                  <p:par>
                    <p:cTn id="85" fill="hold">
                      <p:stCondLst>
                        <p:cond delay="indefinite"/>
                      </p:stCondLst>
                      <p:childTnLst>
                        <p:par>
                          <p:cTn id="86" fill="hold">
                            <p:stCondLst>
                              <p:cond delay="0"/>
                            </p:stCondLst>
                            <p:childTnLst>
                              <p:par>
                                <p:cTn id="87" presetID="22" presetClass="entr" presetSubtype="8" fill="hold" nodeType="clickEffect">
                                  <p:stCondLst>
                                    <p:cond delay="0"/>
                                  </p:stCondLst>
                                  <p:childTnLst>
                                    <p:set>
                                      <p:cBhvr>
                                        <p:cTn id="88" dur="1" fill="hold">
                                          <p:stCondLst>
                                            <p:cond delay="0"/>
                                          </p:stCondLst>
                                        </p:cTn>
                                        <p:tgtEl>
                                          <p:spTgt spid="46">
                                            <p:txEl>
                                              <p:pRg st="1" end="1"/>
                                            </p:txEl>
                                          </p:spTgt>
                                        </p:tgtEl>
                                        <p:attrNameLst>
                                          <p:attrName>style.visibility</p:attrName>
                                        </p:attrNameLst>
                                      </p:cBhvr>
                                      <p:to>
                                        <p:strVal val="visible"/>
                                      </p:to>
                                    </p:set>
                                    <p:animEffect transition="in" filter="wipe(left)">
                                      <p:cBhvr>
                                        <p:cTn id="89" dur="500"/>
                                        <p:tgtEl>
                                          <p:spTgt spid="46">
                                            <p:txEl>
                                              <p:pRg st="1" end="1"/>
                                            </p:txEl>
                                          </p:spTgt>
                                        </p:tgtEl>
                                      </p:cBhvr>
                                    </p:animEffect>
                                  </p:childTnLst>
                                </p:cTn>
                              </p:par>
                            </p:childTnLst>
                          </p:cTn>
                        </p:par>
                      </p:childTnLst>
                    </p:cTn>
                  </p:par>
                  <p:par>
                    <p:cTn id="90" fill="hold">
                      <p:stCondLst>
                        <p:cond delay="indefinite"/>
                      </p:stCondLst>
                      <p:childTnLst>
                        <p:par>
                          <p:cTn id="91" fill="hold">
                            <p:stCondLst>
                              <p:cond delay="0"/>
                            </p:stCondLst>
                            <p:childTnLst>
                              <p:par>
                                <p:cTn id="92" presetID="22" presetClass="entr" presetSubtype="8" fill="hold" nodeType="clickEffect">
                                  <p:stCondLst>
                                    <p:cond delay="0"/>
                                  </p:stCondLst>
                                  <p:childTnLst>
                                    <p:set>
                                      <p:cBhvr>
                                        <p:cTn id="93" dur="1" fill="hold">
                                          <p:stCondLst>
                                            <p:cond delay="0"/>
                                          </p:stCondLst>
                                        </p:cTn>
                                        <p:tgtEl>
                                          <p:spTgt spid="46">
                                            <p:txEl>
                                              <p:pRg st="5" end="5"/>
                                            </p:txEl>
                                          </p:spTgt>
                                        </p:tgtEl>
                                        <p:attrNameLst>
                                          <p:attrName>style.visibility</p:attrName>
                                        </p:attrNameLst>
                                      </p:cBhvr>
                                      <p:to>
                                        <p:strVal val="visible"/>
                                      </p:to>
                                    </p:set>
                                    <p:animEffect transition="in" filter="wipe(left)">
                                      <p:cBhvr>
                                        <p:cTn id="94" dur="500"/>
                                        <p:tgtEl>
                                          <p:spTgt spid="46">
                                            <p:txEl>
                                              <p:pRg st="5" end="5"/>
                                            </p:txEl>
                                          </p:spTgt>
                                        </p:tgtEl>
                                      </p:cBhvr>
                                    </p:animEffect>
                                  </p:childTnLst>
                                </p:cTn>
                              </p:par>
                            </p:childTnLst>
                          </p:cTn>
                        </p:par>
                      </p:childTnLst>
                    </p:cTn>
                  </p:par>
                  <p:par>
                    <p:cTn id="95" fill="hold">
                      <p:stCondLst>
                        <p:cond delay="indefinite"/>
                      </p:stCondLst>
                      <p:childTnLst>
                        <p:par>
                          <p:cTn id="96" fill="hold">
                            <p:stCondLst>
                              <p:cond delay="0"/>
                            </p:stCondLst>
                            <p:childTnLst>
                              <p:par>
                                <p:cTn id="97" presetID="22" presetClass="entr" presetSubtype="8" fill="hold" nodeType="clickEffect">
                                  <p:stCondLst>
                                    <p:cond delay="0"/>
                                  </p:stCondLst>
                                  <p:childTnLst>
                                    <p:set>
                                      <p:cBhvr>
                                        <p:cTn id="98" dur="1" fill="hold">
                                          <p:stCondLst>
                                            <p:cond delay="0"/>
                                          </p:stCondLst>
                                        </p:cTn>
                                        <p:tgtEl>
                                          <p:spTgt spid="46">
                                            <p:txEl>
                                              <p:pRg st="7" end="7"/>
                                            </p:txEl>
                                          </p:spTgt>
                                        </p:tgtEl>
                                        <p:attrNameLst>
                                          <p:attrName>style.visibility</p:attrName>
                                        </p:attrNameLst>
                                      </p:cBhvr>
                                      <p:to>
                                        <p:strVal val="visible"/>
                                      </p:to>
                                    </p:set>
                                    <p:animEffect transition="in" filter="wipe(left)">
                                      <p:cBhvr>
                                        <p:cTn id="99" dur="500"/>
                                        <p:tgtEl>
                                          <p:spTgt spid="46">
                                            <p:txEl>
                                              <p:pRg st="7" end="7"/>
                                            </p:txEl>
                                          </p:spTgt>
                                        </p:tgtEl>
                                      </p:cBhvr>
                                    </p:animEffect>
                                  </p:childTnLst>
                                </p:cTn>
                              </p:par>
                            </p:childTnLst>
                          </p:cTn>
                        </p:par>
                      </p:childTnLst>
                    </p:cTn>
                  </p:par>
                  <p:par>
                    <p:cTn id="100" fill="hold">
                      <p:stCondLst>
                        <p:cond delay="indefinite"/>
                      </p:stCondLst>
                      <p:childTnLst>
                        <p:par>
                          <p:cTn id="101" fill="hold">
                            <p:stCondLst>
                              <p:cond delay="0"/>
                            </p:stCondLst>
                            <p:childTnLst>
                              <p:par>
                                <p:cTn id="102" presetID="22" presetClass="entr" presetSubtype="8" fill="hold" nodeType="clickEffect">
                                  <p:stCondLst>
                                    <p:cond delay="0"/>
                                  </p:stCondLst>
                                  <p:childTnLst>
                                    <p:set>
                                      <p:cBhvr>
                                        <p:cTn id="103" dur="1" fill="hold">
                                          <p:stCondLst>
                                            <p:cond delay="0"/>
                                          </p:stCondLst>
                                        </p:cTn>
                                        <p:tgtEl>
                                          <p:spTgt spid="46">
                                            <p:txEl>
                                              <p:pRg st="11" end="11"/>
                                            </p:txEl>
                                          </p:spTgt>
                                        </p:tgtEl>
                                        <p:attrNameLst>
                                          <p:attrName>style.visibility</p:attrName>
                                        </p:attrNameLst>
                                      </p:cBhvr>
                                      <p:to>
                                        <p:strVal val="visible"/>
                                      </p:to>
                                    </p:set>
                                    <p:animEffect transition="in" filter="wipe(left)">
                                      <p:cBhvr>
                                        <p:cTn id="104" dur="500"/>
                                        <p:tgtEl>
                                          <p:spTgt spid="46">
                                            <p:txEl>
                                              <p:pRg st="11" end="11"/>
                                            </p:txEl>
                                          </p:spTgt>
                                        </p:tgtEl>
                                      </p:cBhvr>
                                    </p:animEffect>
                                  </p:childTnLst>
                                </p:cTn>
                              </p:par>
                            </p:childTnLst>
                          </p:cTn>
                        </p:par>
                      </p:childTnLst>
                    </p:cTn>
                  </p:par>
                  <p:par>
                    <p:cTn id="105" fill="hold">
                      <p:stCondLst>
                        <p:cond delay="indefinite"/>
                      </p:stCondLst>
                      <p:childTnLst>
                        <p:par>
                          <p:cTn id="106" fill="hold">
                            <p:stCondLst>
                              <p:cond delay="0"/>
                            </p:stCondLst>
                            <p:childTnLst>
                              <p:par>
                                <p:cTn id="107" presetID="3" presetClass="entr" presetSubtype="10" fill="hold" grpId="0" nodeType="clickEffect">
                                  <p:stCondLst>
                                    <p:cond delay="0"/>
                                  </p:stCondLst>
                                  <p:childTnLst>
                                    <p:set>
                                      <p:cBhvr>
                                        <p:cTn id="108" dur="1" fill="hold">
                                          <p:stCondLst>
                                            <p:cond delay="0"/>
                                          </p:stCondLst>
                                        </p:cTn>
                                        <p:tgtEl>
                                          <p:spTgt spid="54"/>
                                        </p:tgtEl>
                                        <p:attrNameLst>
                                          <p:attrName>style.visibility</p:attrName>
                                        </p:attrNameLst>
                                      </p:cBhvr>
                                      <p:to>
                                        <p:strVal val="visible"/>
                                      </p:to>
                                    </p:set>
                                    <p:animEffect transition="in" filter="blinds(horizontal)">
                                      <p:cBhvr>
                                        <p:cTn id="109" dur="500"/>
                                        <p:tgtEl>
                                          <p:spTgt spid="54"/>
                                        </p:tgtEl>
                                      </p:cBhvr>
                                    </p:animEffect>
                                  </p:childTnLst>
                                </p:cTn>
                              </p:par>
                            </p:childTnLst>
                          </p:cTn>
                        </p:par>
                      </p:childTnLst>
                    </p:cTn>
                  </p:par>
                  <p:par>
                    <p:cTn id="110" fill="hold">
                      <p:stCondLst>
                        <p:cond delay="indefinite"/>
                      </p:stCondLst>
                      <p:childTnLst>
                        <p:par>
                          <p:cTn id="111" fill="hold">
                            <p:stCondLst>
                              <p:cond delay="0"/>
                            </p:stCondLst>
                            <p:childTnLst>
                              <p:par>
                                <p:cTn id="112" presetID="22" presetClass="entr" presetSubtype="4" fill="hold" grpId="0" nodeType="clickEffect">
                                  <p:stCondLst>
                                    <p:cond delay="0"/>
                                  </p:stCondLst>
                                  <p:childTnLst>
                                    <p:set>
                                      <p:cBhvr>
                                        <p:cTn id="113" dur="1" fill="hold">
                                          <p:stCondLst>
                                            <p:cond delay="0"/>
                                          </p:stCondLst>
                                        </p:cTn>
                                        <p:tgtEl>
                                          <p:spTgt spid="47"/>
                                        </p:tgtEl>
                                        <p:attrNameLst>
                                          <p:attrName>style.visibility</p:attrName>
                                        </p:attrNameLst>
                                      </p:cBhvr>
                                      <p:to>
                                        <p:strVal val="visible"/>
                                      </p:to>
                                    </p:set>
                                    <p:animEffect transition="in" filter="wipe(down)">
                                      <p:cBhvr>
                                        <p:cTn id="114" dur="500"/>
                                        <p:tgtEl>
                                          <p:spTgt spid="47"/>
                                        </p:tgtEl>
                                      </p:cBhvr>
                                    </p:animEffect>
                                  </p:childTnLst>
                                </p:cTn>
                              </p:par>
                            </p:childTnLst>
                          </p:cTn>
                        </p:par>
                        <p:par>
                          <p:cTn id="115" fill="hold">
                            <p:stCondLst>
                              <p:cond delay="500"/>
                            </p:stCondLst>
                            <p:childTnLst>
                              <p:par>
                                <p:cTn id="116" presetID="12" presetClass="entr" presetSubtype="4" fill="hold" nodeType="afterEffect">
                                  <p:stCondLst>
                                    <p:cond delay="0"/>
                                  </p:stCondLst>
                                  <p:childTnLst>
                                    <p:set>
                                      <p:cBhvr>
                                        <p:cTn id="117" dur="1" fill="hold">
                                          <p:stCondLst>
                                            <p:cond delay="0"/>
                                          </p:stCondLst>
                                        </p:cTn>
                                        <p:tgtEl>
                                          <p:spTgt spid="55"/>
                                        </p:tgtEl>
                                        <p:attrNameLst>
                                          <p:attrName>style.visibility</p:attrName>
                                        </p:attrNameLst>
                                      </p:cBhvr>
                                      <p:to>
                                        <p:strVal val="visible"/>
                                      </p:to>
                                    </p:set>
                                    <p:anim calcmode="lin" valueType="num">
                                      <p:cBhvr additive="base">
                                        <p:cTn id="118" dur="500"/>
                                        <p:tgtEl>
                                          <p:spTgt spid="55"/>
                                        </p:tgtEl>
                                        <p:attrNameLst>
                                          <p:attrName>ppt_y</p:attrName>
                                        </p:attrNameLst>
                                      </p:cBhvr>
                                      <p:tavLst>
                                        <p:tav tm="0">
                                          <p:val>
                                            <p:strVal val="#ppt_y+#ppt_h*1.125000"/>
                                          </p:val>
                                        </p:tav>
                                        <p:tav tm="100000">
                                          <p:val>
                                            <p:strVal val="#ppt_y"/>
                                          </p:val>
                                        </p:tav>
                                      </p:tavLst>
                                    </p:anim>
                                    <p:animEffect transition="in" filter="wipe(up)">
                                      <p:cBhvr>
                                        <p:cTn id="119"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build="allAtOnce"/>
      <p:bldP spid="39" grpId="0"/>
      <p:bldP spid="40" grpId="0"/>
      <p:bldP spid="41" grpId="0"/>
      <p:bldP spid="42" grpId="0"/>
      <p:bldP spid="43" grpId="0"/>
      <p:bldP spid="44" grpId="0"/>
      <p:bldP spid="47" grpId="0"/>
      <p:bldP spid="52" grpId="0" animBg="1"/>
      <p:bldP spid="53" grpId="0" animBg="1"/>
      <p:bldP spid="54"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34B3A44B-7B1C-4316-89E9-CEB7D4CB1D1A}"/>
              </a:ext>
            </a:extLst>
          </p:cNvPr>
          <p:cNvPicPr>
            <a:picLocks noChangeAspect="1"/>
          </p:cNvPicPr>
          <p:nvPr/>
        </p:nvPicPr>
        <p:blipFill rotWithShape="1">
          <a:blip r:embed="rId4"/>
          <a:srcRect l="28783" b="21784"/>
          <a:stretch/>
        </p:blipFill>
        <p:spPr>
          <a:xfrm>
            <a:off x="0" y="-350098"/>
            <a:ext cx="4530449" cy="3140765"/>
          </a:xfrm>
          <a:prstGeom prst="rect">
            <a:avLst/>
          </a:prstGeom>
        </p:spPr>
      </p:pic>
      <p:sp>
        <p:nvSpPr>
          <p:cNvPr id="22" name="Rectangle: Rounded Corners 21">
            <a:extLst>
              <a:ext uri="{FF2B5EF4-FFF2-40B4-BE49-F238E27FC236}">
                <a16:creationId xmlns:a16="http://schemas.microsoft.com/office/drawing/2014/main" id="{ECF19BE3-9DD8-4738-804C-5B288D47F004}"/>
              </a:ext>
            </a:extLst>
          </p:cNvPr>
          <p:cNvSpPr/>
          <p:nvPr/>
        </p:nvSpPr>
        <p:spPr>
          <a:xfrm>
            <a:off x="2579892" y="1981090"/>
            <a:ext cx="7332734" cy="16191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Biên bản cuộc họp và biên bản một vụ việc có gì giống và khác nhau</a:t>
            </a:r>
          </a:p>
        </p:txBody>
      </p:sp>
      <p:pic>
        <p:nvPicPr>
          <p:cNvPr id="25" name="图片 14">
            <a:extLst>
              <a:ext uri="{FF2B5EF4-FFF2-40B4-BE49-F238E27FC236}">
                <a16:creationId xmlns:a16="http://schemas.microsoft.com/office/drawing/2014/main" id="{BD18D376-7CB3-4402-9C6A-2D2F4492E2D5}"/>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l="36418" t="43704" b="10667"/>
          <a:stretch/>
        </p:blipFill>
        <p:spPr>
          <a:xfrm>
            <a:off x="10088879" y="5029200"/>
            <a:ext cx="2100989" cy="1828800"/>
          </a:xfrm>
          <a:prstGeom prst="rect">
            <a:avLst/>
          </a:prstGeom>
        </p:spPr>
      </p:pic>
      <p:pic>
        <p:nvPicPr>
          <p:cNvPr id="28" name="Picture 3">
            <a:extLst>
              <a:ext uri="{FF2B5EF4-FFF2-40B4-BE49-F238E27FC236}">
                <a16:creationId xmlns:a16="http://schemas.microsoft.com/office/drawing/2014/main" id="{674D0274-6435-4717-B07D-6B4B5B568AB1}"/>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326783" y="3592922"/>
            <a:ext cx="3525594" cy="3128965"/>
          </a:xfrm>
          <a:prstGeom prst="rect">
            <a:avLst/>
          </a:prstGeom>
        </p:spPr>
      </p:pic>
      <p:pic>
        <p:nvPicPr>
          <p:cNvPr id="29" name="Picture 2">
            <a:extLst>
              <a:ext uri="{FF2B5EF4-FFF2-40B4-BE49-F238E27FC236}">
                <a16:creationId xmlns:a16="http://schemas.microsoft.com/office/drawing/2014/main" id="{D3FCE410-0670-41AE-8EA2-CE7B1AC9E4DA}"/>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flipH="1">
            <a:off x="8339624" y="4876143"/>
            <a:ext cx="1861097" cy="1619154"/>
          </a:xfrm>
          <a:prstGeom prst="rect">
            <a:avLst/>
          </a:prstGeom>
        </p:spPr>
      </p:pic>
      <p:pic>
        <p:nvPicPr>
          <p:cNvPr id="30" name="图片 5" descr="d72237bbc1f0ff2cbf2790ff4163aead">
            <a:extLst>
              <a:ext uri="{FF2B5EF4-FFF2-40B4-BE49-F238E27FC236}">
                <a16:creationId xmlns:a16="http://schemas.microsoft.com/office/drawing/2014/main" id="{EA926484-BA57-412B-9ACB-5E6F4EB0594F}"/>
              </a:ext>
            </a:extLst>
          </p:cNvPr>
          <p:cNvPicPr>
            <a:picLocks noChangeAspect="1"/>
          </p:cNvPicPr>
          <p:nvPr/>
        </p:nvPicPr>
        <p:blipFill>
          <a:blip r:embed="rId10">
            <a:extLst>
              <a:ext uri="{BEBA8EAE-BF5A-486C-A8C5-ECC9F3942E4B}">
                <a14:imgProps xmlns:a14="http://schemas.microsoft.com/office/drawing/2010/main">
                  <a14:imgLayer r:embed="rId11">
                    <a14:imgEffect>
                      <a14:backgroundRemoval t="7250" b="34380" l="5067" r="30000">
                        <a14:foregroundMark x1="13667" y1="29447" x2="13667" y2="29447"/>
                        <a14:foregroundMark x1="15333" y1="32138" x2="15333" y2="32138"/>
                        <a14:foregroundMark x1="17667" y1="32511" x2="17667" y2="32511"/>
                        <a14:foregroundMark x1="17867" y1="31540" x2="17867" y2="31540"/>
                        <a14:foregroundMark x1="15267" y1="33931" x2="15200" y2="34380"/>
                        <a14:backgroundMark x1="13200" y1="11809" x2="13200" y2="11809"/>
                        <a14:backgroundMark x1="13333" y1="13602" x2="13333" y2="13602"/>
                        <a14:backgroundMark x1="14600" y1="11883" x2="14600" y2="11883"/>
                        <a14:backgroundMark x1="15600" y1="8520" x2="15600" y2="8520"/>
                        <a14:backgroundMark x1="17067" y1="7324" x2="17067" y2="7324"/>
                        <a14:backgroundMark x1="14067" y1="9268" x2="14067" y2="9268"/>
                        <a14:backgroundMark x1="13533" y1="8595" x2="13533" y2="8595"/>
                        <a14:backgroundMark x1="12667" y1="8670" x2="12667" y2="8670"/>
                        <a14:backgroundMark x1="11800" y1="8595" x2="11800" y2="8595"/>
                        <a14:backgroundMark x1="10867" y1="8595" x2="10867" y2="8595"/>
                        <a14:backgroundMark x1="11467" y1="12407" x2="11467" y2="12407"/>
                        <a14:backgroundMark x1="13600" y1="10912" x2="13600" y2="10912"/>
                        <a14:backgroundMark x1="14133" y1="10688" x2="14133" y2="10688"/>
                        <a14:backgroundMark x1="14200" y1="12033" x2="14200" y2="12033"/>
                        <a14:backgroundMark x1="14067" y1="13827" x2="14067" y2="13827"/>
                        <a14:backgroundMark x1="13800" y1="14723" x2="13800" y2="14723"/>
                        <a14:backgroundMark x1="11000" y1="15770" x2="11000" y2="15770"/>
                        <a14:backgroundMark x1="11000" y1="17115" x2="11000" y2="17115"/>
                        <a14:backgroundMark x1="10933" y1="18610" x2="10933" y2="18610"/>
                        <a14:backgroundMark x1="10200" y1="20030" x2="10200" y2="20030"/>
                        <a14:backgroundMark x1="9267" y1="21824" x2="9267" y2="21824"/>
                        <a14:backgroundMark x1="7800" y1="23169" x2="7800" y2="23169"/>
                        <a14:backgroundMark x1="5933" y1="23692" x2="5933" y2="23692"/>
                        <a14:backgroundMark x1="7467" y1="18386" x2="7467" y2="18386"/>
                        <a14:backgroundMark x1="5933" y1="19432" x2="5933" y2="19432"/>
                        <a14:backgroundMark x1="6000" y1="18834" x2="6000" y2="18834"/>
                        <a14:backgroundMark x1="6200" y1="17489" x2="6200" y2="18535"/>
                        <a14:backgroundMark x1="6333" y1="19581" x2="6333" y2="19581"/>
                        <a14:backgroundMark x1="7600" y1="21076" x2="7600" y2="21076"/>
                        <a14:backgroundMark x1="7600" y1="24589" x2="7600" y2="24589"/>
                        <a14:backgroundMark x1="7267" y1="24738" x2="7267" y2="24664"/>
                        <a14:backgroundMark x1="6800" y1="24813" x2="6800" y2="24813"/>
                        <a14:backgroundMark x1="7267" y1="25561" x2="7267" y2="25561"/>
                        <a14:backgroundMark x1="7400" y1="25710" x2="7400" y2="25710"/>
                        <a14:backgroundMark x1="8533" y1="23692" x2="8533" y2="23692"/>
                        <a14:backgroundMark x1="8933" y1="22945" x2="8933" y2="22945"/>
                        <a14:backgroundMark x1="9133" y1="22347" x2="9133" y2="22347"/>
                        <a14:backgroundMark x1="9800" y1="21749" x2="9800" y2="21749"/>
                        <a14:backgroundMark x1="10133" y1="21151" x2="10200" y2="21226"/>
                        <a14:backgroundMark x1="10200" y1="22123" x2="10200" y2="22123"/>
                        <a14:backgroundMark x1="10467" y1="20030" x2="10467" y2="20030"/>
                        <a14:backgroundMark x1="10533" y1="19058" x2="10533" y2="19058"/>
                        <a14:backgroundMark x1="10667" y1="18311" x2="10667" y2="18311"/>
                        <a14:backgroundMark x1="10733" y1="17638" x2="10733" y2="17638"/>
                        <a14:backgroundMark x1="10800" y1="16667" x2="10800" y2="16667"/>
                        <a14:backgroundMark x1="10867" y1="16218" x2="10867" y2="16218"/>
                        <a14:backgroundMark x1="11000" y1="15247" x2="11000" y2="15247"/>
                        <a14:backgroundMark x1="11000" y1="14499" x2="11000" y2="14499"/>
                        <a14:backgroundMark x1="11333" y1="13528" x2="11333" y2="13528"/>
                        <a14:backgroundMark x1="11667" y1="12631" x2="11667" y2="12631"/>
                        <a14:backgroundMark x1="11800" y1="11883" x2="11800" y2="11883"/>
                        <a14:backgroundMark x1="12133" y1="10688" x2="12133" y2="10688"/>
                        <a14:backgroundMark x1="11667" y1="14200" x2="11667" y2="14200"/>
                        <a14:backgroundMark x1="13533" y1="14499" x2="13533" y2="14499"/>
                        <a14:backgroundMark x1="13533" y1="14051" x2="13533" y2="14051"/>
                        <a14:backgroundMark x1="12733" y1="14275" x2="12733" y2="14275"/>
                        <a14:backgroundMark x1="12467" y1="14275" x2="12467" y2="14275"/>
                        <a14:backgroundMark x1="12067" y1="14275" x2="12067" y2="14275"/>
                        <a14:backgroundMark x1="10200" y1="14200" x2="10200" y2="14200"/>
                        <a14:backgroundMark x1="9467" y1="15471" x2="9467" y2="15471"/>
                        <a14:backgroundMark x1="9600" y1="14350" x2="9600" y2="14350"/>
                        <a14:backgroundMark x1="9333" y1="13602" x2="9333" y2="13602"/>
                        <a14:backgroundMark x1="9667" y1="11510" x2="9667" y2="11510"/>
                        <a14:backgroundMark x1="10667" y1="10090" x2="10667" y2="10090"/>
                        <a14:backgroundMark x1="11133" y1="9417" x2="11133" y2="9417"/>
                        <a14:backgroundMark x1="11800" y1="8520" x2="11800" y2="8520"/>
                        <a14:backgroundMark x1="12800" y1="8221" x2="12800" y2="8221"/>
                        <a14:backgroundMark x1="13667" y1="8072" x2="13667" y2="8072"/>
                        <a14:backgroundMark x1="13667" y1="9791" x2="13667" y2="9791"/>
                        <a14:backgroundMark x1="15133" y1="8744" x2="15133" y2="8744"/>
                        <a14:backgroundMark x1="15867" y1="8072" x2="15867" y2="8072"/>
                        <a14:backgroundMark x1="15200" y1="10164" x2="15200" y2="10164"/>
                        <a14:backgroundMark x1="13667" y1="12780" x2="13667" y2="12780"/>
                        <a14:backgroundMark x1="13933" y1="14798" x2="13933" y2="14798"/>
                        <a14:backgroundMark x1="24600" y1="8221" x2="24600" y2="8221"/>
                        <a14:backgroundMark x1="23400" y1="8296" x2="23400" y2="8296"/>
                        <a14:backgroundMark x1="24600" y1="8296" x2="24600" y2="8296"/>
                        <a14:backgroundMark x1="25933" y1="9492" x2="25933" y2="9492"/>
                        <a14:backgroundMark x1="26133" y1="10912" x2="26133" y2="10912"/>
                        <a14:backgroundMark x1="26133" y1="12108" x2="26133" y2="12108"/>
                        <a14:backgroundMark x1="25933" y1="13528" x2="25933" y2="13528"/>
                        <a14:backgroundMark x1="25667" y1="11659" x2="25667" y2="11659"/>
                        <a14:backgroundMark x1="24800" y1="11809" x2="24800" y2="11809"/>
                        <a14:backgroundMark x1="25000" y1="12332" x2="25000" y2="12780"/>
                        <a14:backgroundMark x1="25200" y1="13901" x2="25200" y2="13901"/>
                        <a14:backgroundMark x1="25200" y1="15172" x2="25200" y2="15172"/>
                        <a14:backgroundMark x1="25667" y1="15620" x2="25667" y2="15620"/>
                        <a14:backgroundMark x1="25867" y1="16891" x2="25867" y2="16891"/>
                        <a14:backgroundMark x1="25867" y1="17862" x2="25867" y2="17862"/>
                        <a14:backgroundMark x1="25867" y1="18610" x2="25867" y2="18610"/>
                        <a14:backgroundMark x1="26533" y1="20478" x2="26533" y2="20478"/>
                        <a14:backgroundMark x1="26733" y1="21300" x2="26733" y2="21300"/>
                        <a14:backgroundMark x1="26733" y1="22795" x2="26733" y2="22795"/>
                        <a14:backgroundMark x1="26733" y1="23244" x2="26733" y2="23244"/>
                        <a14:backgroundMark x1="26467" y1="24290" x2="26467" y2="24290"/>
                        <a14:backgroundMark x1="25400" y1="24589" x2="25400" y2="24589"/>
                        <a14:backgroundMark x1="24733" y1="25112" x2="24733" y2="25112"/>
                        <a14:backgroundMark x1="28467" y1="19581" x2="28467" y2="19581"/>
                        <a14:backgroundMark x1="28667" y1="17489" x2="28667" y2="17489"/>
                        <a14:backgroundMark x1="28267" y1="16667" x2="28267" y2="16667"/>
                        <a14:backgroundMark x1="27733" y1="16293" x2="27733" y2="16293"/>
                        <a14:backgroundMark x1="27000" y1="14723" x2="27000" y2="14499"/>
                        <a14:backgroundMark x1="26800" y1="13079" x2="26800" y2="12631"/>
                        <a14:backgroundMark x1="26600" y1="11136" x2="26600" y2="11136"/>
                        <a14:backgroundMark x1="26067" y1="9716" x2="26067" y2="9716"/>
                        <a14:backgroundMark x1="25867" y1="8744" x2="25867" y2="8744"/>
                        <a14:backgroundMark x1="25533" y1="7997" x2="25533" y2="7997"/>
                        <a14:backgroundMark x1="25333" y1="7324" x2="25333" y2="7324"/>
                        <a14:backgroundMark x1="24333" y1="6951" x2="24333" y2="6951"/>
                        <a14:backgroundMark x1="24333" y1="7997" x2="24333" y2="7997"/>
                        <a14:backgroundMark x1="23867" y1="7997" x2="23867" y2="7997"/>
                        <a14:backgroundMark x1="26333" y1="11883" x2="26333" y2="11883"/>
                        <a14:backgroundMark x1="26333" y1="13079" x2="26333" y2="13079"/>
                        <a14:backgroundMark x1="25933" y1="13901" x2="25933" y2="13901"/>
                        <a14:backgroundMark x1="25867" y1="14499" x2="25867" y2="14499"/>
                        <a14:backgroundMark x1="25933" y1="15471" x2="25933" y2="15471"/>
                        <a14:backgroundMark x1="25933" y1="16741" x2="25933" y2="16741"/>
                        <a14:backgroundMark x1="16400" y1="7997" x2="16400" y2="7997"/>
                        <a14:backgroundMark x1="16400" y1="8296" x2="16400" y2="8296"/>
                        <a14:backgroundMark x1="16200" y1="8819" x2="16200" y2="8819"/>
                        <a14:backgroundMark x1="15867" y1="9118" x2="15867" y2="9118"/>
                        <a14:backgroundMark x1="15400" y1="9118" x2="15400" y2="9118"/>
                        <a14:backgroundMark x1="15133" y1="8146" x2="15133" y2="8146"/>
                        <a14:backgroundMark x1="14267" y1="8072" x2="14267" y2="8072"/>
                      </a14:backgroundRemoval>
                    </a14:imgEffect>
                  </a14:imgLayer>
                </a14:imgProps>
              </a:ext>
            </a:extLst>
          </a:blip>
          <a:srcRect l="2018" t="4168" r="66823" b="64755"/>
          <a:stretch>
            <a:fillRect/>
          </a:stretch>
        </p:blipFill>
        <p:spPr>
          <a:xfrm flipH="1">
            <a:off x="8681559" y="2778200"/>
            <a:ext cx="4211535" cy="4195887"/>
          </a:xfrm>
          <a:prstGeom prst="rect">
            <a:avLst/>
          </a:prstGeom>
          <a:effectLst>
            <a:outerShdw blurRad="127000" dist="114300" dir="8100000" algn="tr" rotWithShape="0">
              <a:prstClr val="black">
                <a:alpha val="40000"/>
              </a:prstClr>
            </a:outerShdw>
          </a:effectLst>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par>
                                <p:cTn id="8" presetID="42" presetClass="entr" presetSubtype="0" fill="hold" nodeType="withEffect">
                                  <p:stCondLst>
                                    <p:cond delay="0"/>
                                  </p:stCondLst>
                                  <p:childTnLst>
                                    <p:set>
                                      <p:cBhvr>
                                        <p:cTn id="9" dur="1" fill="hold">
                                          <p:stCondLst>
                                            <p:cond delay="0"/>
                                          </p:stCondLst>
                                        </p:cTn>
                                        <p:tgtEl>
                                          <p:spTgt spid="25"/>
                                        </p:tgtEl>
                                        <p:attrNameLst>
                                          <p:attrName>style.visibility</p:attrName>
                                        </p:attrNameLst>
                                      </p:cBhvr>
                                      <p:to>
                                        <p:strVal val="visible"/>
                                      </p:to>
                                    </p:set>
                                    <p:animEffect transition="in" filter="fade">
                                      <p:cBhvr>
                                        <p:cTn id="10" dur="1000"/>
                                        <p:tgtEl>
                                          <p:spTgt spid="25"/>
                                        </p:tgtEl>
                                      </p:cBhvr>
                                    </p:animEffect>
                                    <p:anim calcmode="lin" valueType="num">
                                      <p:cBhvr>
                                        <p:cTn id="11" dur="1000" fill="hold"/>
                                        <p:tgtEl>
                                          <p:spTgt spid="25"/>
                                        </p:tgtEl>
                                        <p:attrNameLst>
                                          <p:attrName>ppt_x</p:attrName>
                                        </p:attrNameLst>
                                      </p:cBhvr>
                                      <p:tavLst>
                                        <p:tav tm="0">
                                          <p:val>
                                            <p:strVal val="#ppt_x"/>
                                          </p:val>
                                        </p:tav>
                                        <p:tav tm="100000">
                                          <p:val>
                                            <p:strVal val="#ppt_x"/>
                                          </p:val>
                                        </p:tav>
                                      </p:tavLst>
                                    </p:anim>
                                    <p:anim calcmode="lin" valueType="num">
                                      <p:cBhvr>
                                        <p:cTn id="1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42" presetClass="entr" presetSubtype="0" fill="hold" grpId="0" nodeType="click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fade">
                                      <p:cBhvr>
                                        <p:cTn id="17" dur="1000"/>
                                        <p:tgtEl>
                                          <p:spTgt spid="22"/>
                                        </p:tgtEl>
                                      </p:cBhvr>
                                    </p:animEffect>
                                    <p:anim calcmode="lin" valueType="num">
                                      <p:cBhvr>
                                        <p:cTn id="18" dur="1000" fill="hold"/>
                                        <p:tgtEl>
                                          <p:spTgt spid="22"/>
                                        </p:tgtEl>
                                        <p:attrNameLst>
                                          <p:attrName>ppt_x</p:attrName>
                                        </p:attrNameLst>
                                      </p:cBhvr>
                                      <p:tavLst>
                                        <p:tav tm="0">
                                          <p:val>
                                            <p:strVal val="#ppt_x"/>
                                          </p:val>
                                        </p:tav>
                                        <p:tav tm="100000">
                                          <p:val>
                                            <p:strVal val="#ppt_x"/>
                                          </p:val>
                                        </p:tav>
                                      </p:tavLst>
                                    </p:anim>
                                    <p:anim calcmode="lin" valueType="num">
                                      <p:cBhvr>
                                        <p:cTn id="19" dur="1000" fill="hold"/>
                                        <p:tgtEl>
                                          <p:spTgt spid="22"/>
                                        </p:tgtEl>
                                        <p:attrNameLst>
                                          <p:attrName>ppt_y</p:attrName>
                                        </p:attrNameLst>
                                      </p:cBhvr>
                                      <p:tavLst>
                                        <p:tav tm="0">
                                          <p:val>
                                            <p:strVal val="#ppt_y+.1"/>
                                          </p:val>
                                        </p:tav>
                                        <p:tav tm="100000">
                                          <p:val>
                                            <p:strVal val="#ppt_y"/>
                                          </p:val>
                                        </p:tav>
                                      </p:tavLst>
                                    </p:anim>
                                  </p:childTnLst>
                                </p:cTn>
                              </p:par>
                            </p:childTnLst>
                          </p:cTn>
                        </p:par>
                        <p:par>
                          <p:cTn id="20" fill="hold">
                            <p:stCondLst>
                              <p:cond delay="1000"/>
                            </p:stCondLst>
                            <p:childTnLst>
                              <p:par>
                                <p:cTn id="21" presetID="22" presetClass="entr" presetSubtype="4" fill="hold" nodeType="afterEffect">
                                  <p:stCondLst>
                                    <p:cond delay="0"/>
                                  </p:stCondLst>
                                  <p:childTnLst>
                                    <p:set>
                                      <p:cBhvr>
                                        <p:cTn id="22" dur="1" fill="hold">
                                          <p:stCondLst>
                                            <p:cond delay="0"/>
                                          </p:stCondLst>
                                        </p:cTn>
                                        <p:tgtEl>
                                          <p:spTgt spid="28"/>
                                        </p:tgtEl>
                                        <p:attrNameLst>
                                          <p:attrName>style.visibility</p:attrName>
                                        </p:attrNameLst>
                                      </p:cBhvr>
                                      <p:to>
                                        <p:strVal val="visible"/>
                                      </p:to>
                                    </p:set>
                                    <p:animEffect transition="in" filter="wipe(down)">
                                      <p:cBhvr>
                                        <p:cTn id="23" dur="500"/>
                                        <p:tgtEl>
                                          <p:spTgt spid="28"/>
                                        </p:tgtEl>
                                      </p:cBhvr>
                                    </p:animEffect>
                                  </p:childTnLst>
                                </p:cTn>
                              </p:par>
                            </p:childTnLst>
                          </p:cTn>
                        </p:par>
                        <p:par>
                          <p:cTn id="24" fill="hold">
                            <p:stCondLst>
                              <p:cond delay="1500"/>
                            </p:stCondLst>
                            <p:childTnLst>
                              <p:par>
                                <p:cTn id="25" presetID="12" presetClass="entr" presetSubtype="4" fill="hold"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additive="base">
                                        <p:cTn id="27" dur="500"/>
                                        <p:tgtEl>
                                          <p:spTgt spid="30"/>
                                        </p:tgtEl>
                                        <p:attrNameLst>
                                          <p:attrName>ppt_y</p:attrName>
                                        </p:attrNameLst>
                                      </p:cBhvr>
                                      <p:tavLst>
                                        <p:tav tm="0">
                                          <p:val>
                                            <p:strVal val="#ppt_y+#ppt_h*1.125000"/>
                                          </p:val>
                                        </p:tav>
                                        <p:tav tm="100000">
                                          <p:val>
                                            <p:strVal val="#ppt_y"/>
                                          </p:val>
                                        </p:tav>
                                      </p:tavLst>
                                    </p:anim>
                                    <p:animEffect transition="in" filter="wipe(up)">
                                      <p:cBhvr>
                                        <p:cTn id="28" dur="500"/>
                                        <p:tgtEl>
                                          <p:spTgt spid="30"/>
                                        </p:tgtEl>
                                      </p:cBhvr>
                                    </p:animEffect>
                                  </p:childTnLst>
                                </p:cTn>
                              </p:par>
                            </p:childTnLst>
                          </p:cTn>
                        </p:par>
                        <p:par>
                          <p:cTn id="29" fill="hold">
                            <p:stCondLst>
                              <p:cond delay="2000"/>
                            </p:stCondLst>
                            <p:childTnLst>
                              <p:par>
                                <p:cTn id="30" presetID="42" presetClass="entr" presetSubtype="0" fill="hold" nodeType="afterEffect">
                                  <p:stCondLst>
                                    <p:cond delay="0"/>
                                  </p:stCondLst>
                                  <p:childTnLst>
                                    <p:set>
                                      <p:cBhvr>
                                        <p:cTn id="31" dur="1" fill="hold">
                                          <p:stCondLst>
                                            <p:cond delay="0"/>
                                          </p:stCondLst>
                                        </p:cTn>
                                        <p:tgtEl>
                                          <p:spTgt spid="29"/>
                                        </p:tgtEl>
                                        <p:attrNameLst>
                                          <p:attrName>style.visibility</p:attrName>
                                        </p:attrNameLst>
                                      </p:cBhvr>
                                      <p:to>
                                        <p:strVal val="visible"/>
                                      </p:to>
                                    </p:set>
                                    <p:animEffect transition="in" filter="fade">
                                      <p:cBhvr>
                                        <p:cTn id="32" dur="1000"/>
                                        <p:tgtEl>
                                          <p:spTgt spid="29"/>
                                        </p:tgtEl>
                                      </p:cBhvr>
                                    </p:animEffect>
                                    <p:anim calcmode="lin" valueType="num">
                                      <p:cBhvr>
                                        <p:cTn id="33" dur="1000" fill="hold"/>
                                        <p:tgtEl>
                                          <p:spTgt spid="29"/>
                                        </p:tgtEl>
                                        <p:attrNameLst>
                                          <p:attrName>ppt_x</p:attrName>
                                        </p:attrNameLst>
                                      </p:cBhvr>
                                      <p:tavLst>
                                        <p:tav tm="0">
                                          <p:val>
                                            <p:strVal val="#ppt_x"/>
                                          </p:val>
                                        </p:tav>
                                        <p:tav tm="100000">
                                          <p:val>
                                            <p:strVal val="#ppt_x"/>
                                          </p:val>
                                        </p:tav>
                                      </p:tavLst>
                                    </p:anim>
                                    <p:anim calcmode="lin" valueType="num">
                                      <p:cBhvr>
                                        <p:cTn id="34" dur="1000" fill="hold"/>
                                        <p:tgtEl>
                                          <p:spTgt spid="2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grpSp>
        <p:nvGrpSpPr>
          <p:cNvPr id="33" name="Group 10">
            <a:extLst>
              <a:ext uri="{FF2B5EF4-FFF2-40B4-BE49-F238E27FC236}">
                <a16:creationId xmlns:a16="http://schemas.microsoft.com/office/drawing/2014/main" id="{31C8B638-2211-482A-BA72-042A7801F64F}"/>
              </a:ext>
            </a:extLst>
          </p:cNvPr>
          <p:cNvGrpSpPr>
            <a:grpSpLocks/>
          </p:cNvGrpSpPr>
          <p:nvPr/>
        </p:nvGrpSpPr>
        <p:grpSpPr bwMode="auto">
          <a:xfrm>
            <a:off x="395315" y="-1"/>
            <a:ext cx="6324840" cy="6829527"/>
            <a:chOff x="3189" y="96"/>
            <a:chExt cx="2811" cy="4128"/>
          </a:xfrm>
          <a:noFill/>
        </p:grpSpPr>
        <p:sp>
          <p:nvSpPr>
            <p:cNvPr id="34" name="Rectangle 11">
              <a:extLst>
                <a:ext uri="{FF2B5EF4-FFF2-40B4-BE49-F238E27FC236}">
                  <a16:creationId xmlns:a16="http://schemas.microsoft.com/office/drawing/2014/main" id="{2D22F857-8A22-4B2F-B69B-C6AA2B90D6A9}"/>
                </a:ext>
              </a:extLst>
            </p:cNvPr>
            <p:cNvSpPr>
              <a:spLocks noChangeArrowheads="1"/>
            </p:cNvSpPr>
            <p:nvPr/>
          </p:nvSpPr>
          <p:spPr bwMode="auto">
            <a:xfrm>
              <a:off x="3190" y="96"/>
              <a:ext cx="2496" cy="4128"/>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35" name="Text Box 12">
              <a:extLst>
                <a:ext uri="{FF2B5EF4-FFF2-40B4-BE49-F238E27FC236}">
                  <a16:creationId xmlns:a16="http://schemas.microsoft.com/office/drawing/2014/main" id="{242AFB8F-BC12-4511-B80D-CDD770557564}"/>
                </a:ext>
              </a:extLst>
            </p:cNvPr>
            <p:cNvSpPr txBox="1">
              <a:spLocks noChangeArrowheads="1"/>
            </p:cNvSpPr>
            <p:nvPr/>
          </p:nvSpPr>
          <p:spPr bwMode="auto">
            <a:xfrm>
              <a:off x="3189" y="113"/>
              <a:ext cx="1680" cy="352"/>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Times New Roman" panose="02020603050405020304" pitchFamily="18" charset="0"/>
                </a:rPr>
                <a:t>LĐ Tr</a:t>
              </a:r>
              <a:r>
                <a:rPr lang="vi-VN" altLang="en-US" sz="1600">
                  <a:latin typeface="Times New Roman" panose="02020603050405020304" pitchFamily="18" charset="0"/>
                </a:rPr>
                <a:t>ư</a:t>
              </a:r>
              <a:r>
                <a:rPr lang="en-US" altLang="en-US" sz="1600">
                  <a:latin typeface="Times New Roman" panose="02020603050405020304" pitchFamily="18" charset="0"/>
                </a:rPr>
                <a:t>ờng ………………..</a:t>
              </a:r>
            </a:p>
            <a:p>
              <a:r>
                <a:rPr lang="en-US" altLang="en-US" sz="1600">
                  <a:latin typeface="Times New Roman" panose="02020603050405020304" pitchFamily="18" charset="0"/>
                </a:rPr>
                <a:t>     Chi </a:t>
              </a:r>
              <a:r>
                <a:rPr lang="vi-VN" altLang="en-US" sz="1600">
                  <a:latin typeface="Times New Roman" panose="02020603050405020304" pitchFamily="18" charset="0"/>
                </a:rPr>
                <a:t>đ</a:t>
              </a:r>
              <a:r>
                <a:rPr lang="en-US" altLang="en-US" sz="1600">
                  <a:latin typeface="Times New Roman" panose="02020603050405020304" pitchFamily="18" charset="0"/>
                </a:rPr>
                <a:t>ội lớp …..</a:t>
              </a:r>
            </a:p>
          </p:txBody>
        </p:sp>
        <p:sp>
          <p:nvSpPr>
            <p:cNvPr id="36" name="Text Box 13">
              <a:extLst>
                <a:ext uri="{FF2B5EF4-FFF2-40B4-BE49-F238E27FC236}">
                  <a16:creationId xmlns:a16="http://schemas.microsoft.com/office/drawing/2014/main" id="{C347EF36-BA9F-46ED-8325-187CAD87910F}"/>
                </a:ext>
              </a:extLst>
            </p:cNvPr>
            <p:cNvSpPr txBox="1">
              <a:spLocks noChangeArrowheads="1"/>
            </p:cNvSpPr>
            <p:nvPr/>
          </p:nvSpPr>
          <p:spPr bwMode="auto">
            <a:xfrm>
              <a:off x="4634" y="103"/>
              <a:ext cx="1104" cy="205"/>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1600">
                  <a:latin typeface="Times New Roman" panose="02020603050405020304" pitchFamily="18" charset="0"/>
                </a:rPr>
                <a:t>Đội TNTP Hồ Chí Minh</a:t>
              </a:r>
            </a:p>
          </p:txBody>
        </p:sp>
        <p:sp>
          <p:nvSpPr>
            <p:cNvPr id="37" name="Text Box 14">
              <a:extLst>
                <a:ext uri="{FF2B5EF4-FFF2-40B4-BE49-F238E27FC236}">
                  <a16:creationId xmlns:a16="http://schemas.microsoft.com/office/drawing/2014/main" id="{7FA5A612-E8A4-4F9C-9254-695AA6F1A504}"/>
                </a:ext>
              </a:extLst>
            </p:cNvPr>
            <p:cNvSpPr txBox="1">
              <a:spLocks noChangeArrowheads="1"/>
            </p:cNvSpPr>
            <p:nvPr/>
          </p:nvSpPr>
          <p:spPr bwMode="auto">
            <a:xfrm>
              <a:off x="3327" y="553"/>
              <a:ext cx="2256" cy="190"/>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lnSpc>
                  <a:spcPct val="80000"/>
                </a:lnSpc>
              </a:pPr>
              <a:r>
                <a:rPr lang="en-US" altLang="en-US" b="1">
                  <a:latin typeface="Times New Roman" panose="02020603050405020304" pitchFamily="18" charset="0"/>
                </a:rPr>
                <a:t>BIÊN BẢN ĐẠI HỘI CHI ĐỘI</a:t>
              </a:r>
            </a:p>
          </p:txBody>
        </p:sp>
        <p:sp>
          <p:nvSpPr>
            <p:cNvPr id="38" name="Text Box 15">
              <a:extLst>
                <a:ext uri="{FF2B5EF4-FFF2-40B4-BE49-F238E27FC236}">
                  <a16:creationId xmlns:a16="http://schemas.microsoft.com/office/drawing/2014/main" id="{E9BF0EB4-144D-4A75-88F8-8169D7833BA7}"/>
                </a:ext>
              </a:extLst>
            </p:cNvPr>
            <p:cNvSpPr txBox="1">
              <a:spLocks noChangeArrowheads="1"/>
            </p:cNvSpPr>
            <p:nvPr/>
          </p:nvSpPr>
          <p:spPr bwMode="auto">
            <a:xfrm>
              <a:off x="3360" y="1008"/>
              <a:ext cx="2640" cy="241"/>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Times New Roman" panose="02020603050405020304" pitchFamily="18" charset="0"/>
                </a:rPr>
                <a:t>I. Thời gian </a:t>
              </a:r>
              <a:r>
                <a:rPr lang="vi-VN" altLang="en-US" sz="2000" b="1">
                  <a:latin typeface="Times New Roman" panose="02020603050405020304" pitchFamily="18" charset="0"/>
                </a:rPr>
                <a:t>đ</a:t>
              </a:r>
              <a:r>
                <a:rPr lang="en-US" altLang="en-US" sz="2000" b="1">
                  <a:latin typeface="Times New Roman" panose="02020603050405020304" pitchFamily="18" charset="0"/>
                </a:rPr>
                <a:t>ịa </a:t>
              </a:r>
              <a:r>
                <a:rPr lang="vi-VN" altLang="en-US" sz="2000" b="1">
                  <a:latin typeface="Times New Roman" panose="02020603050405020304" pitchFamily="18" charset="0"/>
                </a:rPr>
                <a:t>đ</a:t>
              </a:r>
              <a:r>
                <a:rPr lang="en-US" altLang="en-US" sz="2000" b="1">
                  <a:latin typeface="Times New Roman" panose="02020603050405020304" pitchFamily="18" charset="0"/>
                </a:rPr>
                <a:t>iểm:</a:t>
              </a:r>
            </a:p>
          </p:txBody>
        </p:sp>
        <p:sp>
          <p:nvSpPr>
            <p:cNvPr id="39" name="Text Box 16">
              <a:extLst>
                <a:ext uri="{FF2B5EF4-FFF2-40B4-BE49-F238E27FC236}">
                  <a16:creationId xmlns:a16="http://schemas.microsoft.com/office/drawing/2014/main" id="{3A0358F7-7132-4290-8CBB-37BDE1621281}"/>
                </a:ext>
              </a:extLst>
            </p:cNvPr>
            <p:cNvSpPr txBox="1">
              <a:spLocks noChangeArrowheads="1"/>
            </p:cNvSpPr>
            <p:nvPr/>
          </p:nvSpPr>
          <p:spPr bwMode="auto">
            <a:xfrm>
              <a:off x="3360" y="1296"/>
              <a:ext cx="2448" cy="239"/>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Times New Roman" panose="02020603050405020304" pitchFamily="18" charset="0"/>
                </a:rPr>
                <a:t>II. Thành phần tham dự:</a:t>
              </a:r>
            </a:p>
          </p:txBody>
        </p:sp>
        <p:sp>
          <p:nvSpPr>
            <p:cNvPr id="40" name="Text Box 17">
              <a:extLst>
                <a:ext uri="{FF2B5EF4-FFF2-40B4-BE49-F238E27FC236}">
                  <a16:creationId xmlns:a16="http://schemas.microsoft.com/office/drawing/2014/main" id="{8BA56920-9897-4E45-B177-2C0A6F10A1D4}"/>
                </a:ext>
              </a:extLst>
            </p:cNvPr>
            <p:cNvSpPr txBox="1">
              <a:spLocks noChangeArrowheads="1"/>
            </p:cNvSpPr>
            <p:nvPr/>
          </p:nvSpPr>
          <p:spPr bwMode="auto">
            <a:xfrm>
              <a:off x="3360" y="1574"/>
              <a:ext cx="2448" cy="239"/>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Times New Roman" panose="02020603050405020304" pitchFamily="18" charset="0"/>
                </a:rPr>
                <a:t>III. Đoàn chủ tịch, ban th</a:t>
              </a:r>
              <a:r>
                <a:rPr lang="vi-VN" altLang="en-US" sz="2000" b="1">
                  <a:latin typeface="Times New Roman" panose="02020603050405020304" pitchFamily="18" charset="0"/>
                </a:rPr>
                <a:t>ư</a:t>
              </a:r>
              <a:r>
                <a:rPr lang="en-US" altLang="en-US" sz="2000" b="1">
                  <a:latin typeface="Times New Roman" panose="02020603050405020304" pitchFamily="18" charset="0"/>
                </a:rPr>
                <a:t> kí:</a:t>
              </a:r>
            </a:p>
          </p:txBody>
        </p:sp>
        <p:sp>
          <p:nvSpPr>
            <p:cNvPr id="41" name="Text Box 18">
              <a:extLst>
                <a:ext uri="{FF2B5EF4-FFF2-40B4-BE49-F238E27FC236}">
                  <a16:creationId xmlns:a16="http://schemas.microsoft.com/office/drawing/2014/main" id="{030F984E-8BCE-433C-97AB-1F91BDAA931E}"/>
                </a:ext>
              </a:extLst>
            </p:cNvPr>
            <p:cNvSpPr txBox="1">
              <a:spLocks noChangeArrowheads="1"/>
            </p:cNvSpPr>
            <p:nvPr/>
          </p:nvSpPr>
          <p:spPr bwMode="auto">
            <a:xfrm>
              <a:off x="3360" y="1824"/>
              <a:ext cx="2544" cy="239"/>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000" b="1">
                  <a:latin typeface="Times New Roman" panose="02020603050405020304" pitchFamily="18" charset="0"/>
                </a:rPr>
                <a:t>IV. Nội dung </a:t>
              </a:r>
              <a:r>
                <a:rPr lang="vi-VN" altLang="en-US" sz="2000" b="1">
                  <a:latin typeface="Times New Roman" panose="02020603050405020304" pitchFamily="18" charset="0"/>
                </a:rPr>
                <a:t>đ</a:t>
              </a:r>
              <a:r>
                <a:rPr lang="en-US" altLang="en-US" sz="2000" b="1">
                  <a:latin typeface="Times New Roman" panose="02020603050405020304" pitchFamily="18" charset="0"/>
                </a:rPr>
                <a:t>ại hội:</a:t>
              </a:r>
            </a:p>
          </p:txBody>
        </p:sp>
        <p:sp>
          <p:nvSpPr>
            <p:cNvPr id="42" name="Text Box 19">
              <a:extLst>
                <a:ext uri="{FF2B5EF4-FFF2-40B4-BE49-F238E27FC236}">
                  <a16:creationId xmlns:a16="http://schemas.microsoft.com/office/drawing/2014/main" id="{9FD26C3C-3492-4BEB-A858-9399171156A6}"/>
                </a:ext>
              </a:extLst>
            </p:cNvPr>
            <p:cNvSpPr txBox="1">
              <a:spLocks noChangeArrowheads="1"/>
            </p:cNvSpPr>
            <p:nvPr/>
          </p:nvSpPr>
          <p:spPr bwMode="auto">
            <a:xfrm>
              <a:off x="3333" y="2195"/>
              <a:ext cx="2134" cy="982"/>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000">
                  <a:latin typeface="Times New Roman" panose="02020603050405020304" pitchFamily="18" charset="0"/>
                </a:rPr>
                <a:t>1. Chi </a:t>
              </a:r>
              <a:r>
                <a:rPr lang="vi-VN" altLang="en-US" sz="2000">
                  <a:latin typeface="Times New Roman" panose="02020603050405020304" pitchFamily="18" charset="0"/>
                </a:rPr>
                <a:t>đ</a:t>
              </a:r>
              <a:r>
                <a:rPr lang="en-US" altLang="en-US" sz="2000">
                  <a:latin typeface="Times New Roman" panose="02020603050405020304" pitchFamily="18" charset="0"/>
                </a:rPr>
                <a:t>ội tr</a:t>
              </a:r>
              <a:r>
                <a:rPr lang="vi-VN" altLang="en-US" sz="2000">
                  <a:latin typeface="Times New Roman" panose="02020603050405020304" pitchFamily="18" charset="0"/>
                </a:rPr>
                <a:t>ư</a:t>
              </a:r>
              <a:r>
                <a:rPr lang="en-US" altLang="en-US" sz="2000">
                  <a:latin typeface="Times New Roman" panose="02020603050405020304" pitchFamily="18" charset="0"/>
                </a:rPr>
                <a:t>ởng báo cáo: ….</a:t>
              </a:r>
            </a:p>
            <a:p>
              <a:r>
                <a:rPr lang="en-US" altLang="en-US" sz="2000">
                  <a:latin typeface="Times New Roman" panose="02020603050405020304" pitchFamily="18" charset="0"/>
                </a:rPr>
                <a:t>2. Thảo luận báo cáo của chi </a:t>
              </a:r>
              <a:r>
                <a:rPr lang="vi-VN" altLang="en-US" sz="2000">
                  <a:latin typeface="Times New Roman" panose="02020603050405020304" pitchFamily="18" charset="0"/>
                </a:rPr>
                <a:t>đ</a:t>
              </a:r>
              <a:r>
                <a:rPr lang="en-US" altLang="en-US" sz="2000">
                  <a:latin typeface="Times New Roman" panose="02020603050405020304" pitchFamily="18" charset="0"/>
                </a:rPr>
                <a:t>ội tr</a:t>
              </a:r>
              <a:r>
                <a:rPr lang="vi-VN" altLang="en-US" sz="2000">
                  <a:latin typeface="Times New Roman" panose="02020603050405020304" pitchFamily="18" charset="0"/>
                </a:rPr>
                <a:t>ư</a:t>
              </a:r>
              <a:r>
                <a:rPr lang="en-US" altLang="en-US" sz="2000">
                  <a:latin typeface="Times New Roman" panose="02020603050405020304" pitchFamily="18" charset="0"/>
                </a:rPr>
                <a:t>ởng: …</a:t>
              </a:r>
            </a:p>
            <a:p>
              <a:r>
                <a:rPr lang="en-US" altLang="en-US" sz="2000">
                  <a:latin typeface="Times New Roman" panose="02020603050405020304" pitchFamily="18" charset="0"/>
                </a:rPr>
                <a:t>3. Bầu ban chỉ huy mới: ….</a:t>
              </a:r>
            </a:p>
            <a:p>
              <a:r>
                <a:rPr lang="en-US" altLang="en-US" sz="2000">
                  <a:latin typeface="Times New Roman" panose="02020603050405020304" pitchFamily="18" charset="0"/>
                </a:rPr>
                <a:t>4. Cô chủ nhiệm lớp phát biểu</a:t>
              </a:r>
            </a:p>
            <a:p>
              <a:r>
                <a:rPr lang="en-US" altLang="en-US" sz="2000">
                  <a:latin typeface="Times New Roman" panose="02020603050405020304" pitchFamily="18" charset="0"/>
                </a:rPr>
                <a:t>    ý kiến: ….</a:t>
              </a:r>
            </a:p>
          </p:txBody>
        </p:sp>
        <p:sp>
          <p:nvSpPr>
            <p:cNvPr id="43" name="Text Box 20">
              <a:extLst>
                <a:ext uri="{FF2B5EF4-FFF2-40B4-BE49-F238E27FC236}">
                  <a16:creationId xmlns:a16="http://schemas.microsoft.com/office/drawing/2014/main" id="{716A6A3C-5838-46A9-828D-D9AC34034358}"/>
                </a:ext>
              </a:extLst>
            </p:cNvPr>
            <p:cNvSpPr txBox="1">
              <a:spLocks noChangeArrowheads="1"/>
            </p:cNvSpPr>
            <p:nvPr/>
          </p:nvSpPr>
          <p:spPr bwMode="auto">
            <a:xfrm>
              <a:off x="3313" y="3705"/>
              <a:ext cx="960" cy="222"/>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latin typeface="Times New Roman" panose="02020603050405020304" pitchFamily="18" charset="0"/>
                </a:rPr>
                <a:t>TM.Ban th</a:t>
              </a:r>
              <a:r>
                <a:rPr lang="vi-VN" altLang="en-US">
                  <a:latin typeface="Times New Roman" panose="02020603050405020304" pitchFamily="18" charset="0"/>
                </a:rPr>
                <a:t>ư</a:t>
              </a:r>
              <a:r>
                <a:rPr lang="en-US" altLang="en-US">
                  <a:latin typeface="Times New Roman" panose="02020603050405020304" pitchFamily="18" charset="0"/>
                </a:rPr>
                <a:t> kí</a:t>
              </a:r>
            </a:p>
          </p:txBody>
        </p:sp>
        <p:sp>
          <p:nvSpPr>
            <p:cNvPr id="44" name="Text Box 21">
              <a:extLst>
                <a:ext uri="{FF2B5EF4-FFF2-40B4-BE49-F238E27FC236}">
                  <a16:creationId xmlns:a16="http://schemas.microsoft.com/office/drawing/2014/main" id="{DC24237D-BD6D-4038-92C8-79CEAFB9C3DA}"/>
                </a:ext>
              </a:extLst>
            </p:cNvPr>
            <p:cNvSpPr txBox="1">
              <a:spLocks noChangeArrowheads="1"/>
            </p:cNvSpPr>
            <p:nvPr/>
          </p:nvSpPr>
          <p:spPr bwMode="auto">
            <a:xfrm>
              <a:off x="4512" y="3705"/>
              <a:ext cx="1248" cy="222"/>
            </a:xfrm>
            <a:prstGeom prst="rect">
              <a:avLst/>
            </a:prstGeom>
            <a:grpFill/>
            <a:ln>
              <a:noFill/>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a:latin typeface="Times New Roman" panose="02020603050405020304" pitchFamily="18" charset="0"/>
                </a:rPr>
                <a:t>TM.Đoàn chủ tịch</a:t>
              </a:r>
            </a:p>
          </p:txBody>
        </p:sp>
      </p:grpSp>
      <p:grpSp>
        <p:nvGrpSpPr>
          <p:cNvPr id="20" name="Group 3">
            <a:extLst>
              <a:ext uri="{FF2B5EF4-FFF2-40B4-BE49-F238E27FC236}">
                <a16:creationId xmlns:a16="http://schemas.microsoft.com/office/drawing/2014/main" id="{339FB60F-17D0-4C4C-A754-932390A3D78E}"/>
              </a:ext>
            </a:extLst>
          </p:cNvPr>
          <p:cNvGrpSpPr>
            <a:grpSpLocks/>
          </p:cNvGrpSpPr>
          <p:nvPr/>
        </p:nvGrpSpPr>
        <p:grpSpPr bwMode="auto">
          <a:xfrm>
            <a:off x="5933052" y="-28473"/>
            <a:ext cx="6073418" cy="6858000"/>
            <a:chOff x="2592" y="144"/>
            <a:chExt cx="3264" cy="4176"/>
          </a:xfrm>
        </p:grpSpPr>
        <p:sp>
          <p:nvSpPr>
            <p:cNvPr id="21" name="Rectangle 4">
              <a:extLst>
                <a:ext uri="{FF2B5EF4-FFF2-40B4-BE49-F238E27FC236}">
                  <a16:creationId xmlns:a16="http://schemas.microsoft.com/office/drawing/2014/main" id="{35F59E14-BF99-434F-85F2-EB4903391901}"/>
                </a:ext>
              </a:extLst>
            </p:cNvPr>
            <p:cNvSpPr>
              <a:spLocks noChangeArrowheads="1"/>
            </p:cNvSpPr>
            <p:nvPr/>
          </p:nvSpPr>
          <p:spPr bwMode="auto">
            <a:xfrm>
              <a:off x="2592" y="192"/>
              <a:ext cx="3168" cy="4128"/>
            </a:xfrm>
            <a:prstGeom prst="rect">
              <a:avLst/>
            </a:prstGeom>
            <a:ln>
              <a:headEnd/>
              <a:tailEnd/>
            </a:ln>
          </p:spPr>
          <p:style>
            <a:lnRef idx="1">
              <a:schemeClr val="accent2"/>
            </a:lnRef>
            <a:fillRef idx="2">
              <a:schemeClr val="accent2"/>
            </a:fillRef>
            <a:effectRef idx="1">
              <a:schemeClr val="accent2"/>
            </a:effectRef>
            <a:fontRef idx="minor">
              <a:schemeClr val="dk1"/>
            </a:fontRef>
          </p:style>
          <p:txBody>
            <a:bodyPr wrap="none"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endParaRPr lang="vi-VN" altLang="en-US">
                <a:latin typeface="Times New Roman" panose="02020603050405020304" pitchFamily="18" charset="0"/>
              </a:endParaRPr>
            </a:p>
          </p:txBody>
        </p:sp>
        <p:sp>
          <p:nvSpPr>
            <p:cNvPr id="22" name="Rectangle 5">
              <a:extLst>
                <a:ext uri="{FF2B5EF4-FFF2-40B4-BE49-F238E27FC236}">
                  <a16:creationId xmlns:a16="http://schemas.microsoft.com/office/drawing/2014/main" id="{CAB47617-752C-4EC7-A40A-9600F9BAF017}"/>
                </a:ext>
              </a:extLst>
            </p:cNvPr>
            <p:cNvSpPr>
              <a:spLocks noChangeArrowheads="1"/>
            </p:cNvSpPr>
            <p:nvPr/>
          </p:nvSpPr>
          <p:spPr bwMode="auto">
            <a:xfrm>
              <a:off x="2592" y="144"/>
              <a:ext cx="3168" cy="21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eaLnBrk="1" hangingPunct="1"/>
              <a:endParaRPr lang="en-US" altLang="en-US" sz="1600" b="1">
                <a:solidFill>
                  <a:srgbClr val="FF3300"/>
                </a:solidFill>
                <a:latin typeface="Times New Roman" panose="02020603050405020304" pitchFamily="18" charset="0"/>
              </a:endParaRPr>
            </a:p>
            <a:p>
              <a:pPr algn="ctr" eaLnBrk="1" hangingPunct="1"/>
              <a:r>
                <a:rPr lang="en-US" altLang="en-US" sz="1400" b="1">
                  <a:latin typeface="Times New Roman" panose="02020603050405020304" pitchFamily="18" charset="0"/>
                </a:rPr>
                <a:t>V</a:t>
              </a:r>
              <a:r>
                <a:rPr lang="vi-VN" altLang="en-US" sz="1400" b="1">
                  <a:latin typeface="Times New Roman" panose="02020603050405020304" pitchFamily="18" charset="0"/>
                </a:rPr>
                <a:t>ƯƠ</a:t>
              </a:r>
              <a:r>
                <a:rPr lang="en-US" altLang="en-US" sz="1400" b="1">
                  <a:latin typeface="Times New Roman" panose="02020603050405020304" pitchFamily="18" charset="0"/>
                </a:rPr>
                <a:t>NG QUỐC XANH</a:t>
              </a:r>
            </a:p>
            <a:p>
              <a:pPr algn="ctr" eaLnBrk="1" hangingPunct="1"/>
              <a:endParaRPr lang="en-US" altLang="en-US" sz="1400" b="1">
                <a:latin typeface="Times New Roman" panose="02020603050405020304" pitchFamily="18" charset="0"/>
              </a:endParaRPr>
            </a:p>
            <a:p>
              <a:pPr algn="ctr"/>
              <a:r>
                <a:rPr lang="en-US" altLang="en-US">
                  <a:latin typeface="Times New Roman" panose="02020603050405020304" pitchFamily="18" charset="0"/>
                </a:rPr>
                <a:t> </a:t>
              </a:r>
              <a:r>
                <a:rPr lang="en-US" altLang="en-US" sz="1600" b="1">
                  <a:latin typeface="Times New Roman" panose="02020603050405020304" pitchFamily="18" charset="0"/>
                </a:rPr>
                <a:t>BIÊN BẢN VỀ VIỆC MÈO VẰN </a:t>
              </a:r>
            </a:p>
            <a:p>
              <a:pPr algn="ctr"/>
              <a:r>
                <a:rPr lang="en-US" altLang="en-US" sz="1600" b="1">
                  <a:latin typeface="Times New Roman" panose="02020603050405020304" pitchFamily="18" charset="0"/>
                </a:rPr>
                <a:t>ĂN HỐI  LỘ CỦA NHÀ CHUỘT</a:t>
              </a:r>
            </a:p>
            <a:p>
              <a:pPr algn="ctr"/>
              <a:endParaRPr lang="en-US" altLang="en-US" sz="1600" b="1">
                <a:latin typeface="Times New Roman" panose="02020603050405020304" pitchFamily="18" charset="0"/>
              </a:endParaRPr>
            </a:p>
            <a:p>
              <a:pPr eaLnBrk="1" hangingPunct="1"/>
              <a:r>
                <a:rPr lang="en-US" altLang="en-US">
                  <a:latin typeface="Times New Roman" panose="02020603050405020304" pitchFamily="18" charset="0"/>
                </a:rPr>
                <a:t>       Hôm nay, ngày Tí, tháng Tí, năm Tí, tại trụ sở Tổ Thanh tra Vườn thú, chúng tôi gồm những người có tên sau đây lập biên bản về việc Mèo Vằn ăn hối lộ của gia đình Chuột Đồng:</a:t>
              </a:r>
            </a:p>
            <a:p>
              <a:pPr eaLnBrk="1" hangingPunct="1"/>
              <a:r>
                <a:rPr lang="en-US" altLang="en-US">
                  <a:latin typeface="Times New Roman" panose="02020603050405020304" pitchFamily="18" charset="0"/>
                </a:rPr>
                <a:t>- Đại diện Tổ Thanh tra: Trâu Gộc, Vịt Còi.</a:t>
              </a:r>
            </a:p>
            <a:p>
              <a:pPr eaLnBrk="1" hangingPunct="1"/>
              <a:r>
                <a:rPr lang="en-US" altLang="en-US">
                  <a:latin typeface="Times New Roman" panose="02020603050405020304" pitchFamily="18" charset="0"/>
                </a:rPr>
                <a:t>- Đương sự: Mèo Vằn, Chuột Xám.</a:t>
              </a:r>
            </a:p>
            <a:p>
              <a:pPr eaLnBrk="1" hangingPunct="1"/>
              <a:r>
                <a:rPr lang="en-US" altLang="en-US">
                  <a:latin typeface="Times New Roman" panose="02020603050405020304" pitchFamily="18" charset="0"/>
                </a:rPr>
                <a:t>- Nhân chứng: Ruồi bếp, Mèo Giúp Việc</a:t>
              </a:r>
              <a:r>
                <a:rPr lang="en-US" altLang="en-US">
                  <a:solidFill>
                    <a:srgbClr val="0000FF"/>
                  </a:solidFill>
                  <a:latin typeface="Times New Roman" panose="02020603050405020304" pitchFamily="18" charset="0"/>
                </a:rPr>
                <a:t>.</a:t>
              </a:r>
            </a:p>
          </p:txBody>
        </p:sp>
        <p:sp>
          <p:nvSpPr>
            <p:cNvPr id="23" name="Text Box 6">
              <a:extLst>
                <a:ext uri="{FF2B5EF4-FFF2-40B4-BE49-F238E27FC236}">
                  <a16:creationId xmlns:a16="http://schemas.microsoft.com/office/drawing/2014/main" id="{312E8F85-BD34-4E4C-8E98-D83A152C106D}"/>
                </a:ext>
              </a:extLst>
            </p:cNvPr>
            <p:cNvSpPr txBox="1">
              <a:spLocks noChangeArrowheads="1"/>
            </p:cNvSpPr>
            <p:nvPr/>
          </p:nvSpPr>
          <p:spPr bwMode="auto">
            <a:xfrm>
              <a:off x="2736" y="2256"/>
              <a:ext cx="2880" cy="12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spcBef>
                  <a:spcPct val="30000"/>
                </a:spcBef>
              </a:pPr>
              <a:r>
                <a:rPr lang="en-US" altLang="en-US">
                  <a:latin typeface="Times New Roman" panose="02020603050405020304" pitchFamily="18" charset="0"/>
                </a:rPr>
                <a:t>Sau đây là lời khai của các nhân chứng và đương sự:</a:t>
              </a:r>
            </a:p>
            <a:p>
              <a:pPr eaLnBrk="1" hangingPunct="1">
                <a:spcBef>
                  <a:spcPct val="30000"/>
                </a:spcBef>
                <a:buFontTx/>
                <a:buAutoNum type="arabicPeriod"/>
              </a:pPr>
              <a:r>
                <a:rPr lang="en-US" altLang="en-US">
                  <a:latin typeface="Times New Roman" panose="02020603050405020304" pitchFamily="18" charset="0"/>
                </a:rPr>
                <a:t>Lời khai của Ruồi Bếp ….</a:t>
              </a:r>
            </a:p>
            <a:p>
              <a:pPr eaLnBrk="1" hangingPunct="1">
                <a:spcBef>
                  <a:spcPct val="30000"/>
                </a:spcBef>
                <a:buFontTx/>
                <a:buAutoNum type="arabicPeriod"/>
              </a:pPr>
              <a:r>
                <a:rPr lang="en-US" altLang="en-US">
                  <a:latin typeface="Times New Roman" panose="02020603050405020304" pitchFamily="18" charset="0"/>
                </a:rPr>
                <a:t>Lời khai của Mèo Giúp Việc …</a:t>
              </a:r>
            </a:p>
            <a:p>
              <a:pPr eaLnBrk="1" hangingPunct="1">
                <a:spcBef>
                  <a:spcPct val="30000"/>
                </a:spcBef>
                <a:buFontTx/>
                <a:buAutoNum type="arabicPeriod"/>
              </a:pPr>
              <a:r>
                <a:rPr lang="en-US" altLang="en-US">
                  <a:latin typeface="Times New Roman" panose="02020603050405020304" pitchFamily="18" charset="0"/>
                </a:rPr>
                <a:t>Lời tự nhận của ông trưởng họ Chuột …</a:t>
              </a:r>
            </a:p>
            <a:p>
              <a:pPr eaLnBrk="1" hangingPunct="1">
                <a:spcBef>
                  <a:spcPct val="30000"/>
                </a:spcBef>
                <a:buFontTx/>
                <a:buAutoNum type="arabicPeriod"/>
              </a:pPr>
              <a:r>
                <a:rPr lang="en-US" altLang="en-US">
                  <a:latin typeface="Times New Roman" panose="02020603050405020304" pitchFamily="18" charset="0"/>
                </a:rPr>
                <a:t>Lời tự nhận của Mèo Vằn …</a:t>
              </a:r>
            </a:p>
          </p:txBody>
        </p:sp>
        <p:sp>
          <p:nvSpPr>
            <p:cNvPr id="26" name="Text Box 7">
              <a:extLst>
                <a:ext uri="{FF2B5EF4-FFF2-40B4-BE49-F238E27FC236}">
                  <a16:creationId xmlns:a16="http://schemas.microsoft.com/office/drawing/2014/main" id="{68B821ED-26CF-4478-9942-C81ADC3F7A81}"/>
                </a:ext>
              </a:extLst>
            </p:cNvPr>
            <p:cNvSpPr txBox="1">
              <a:spLocks noChangeArrowheads="1"/>
            </p:cNvSpPr>
            <p:nvPr/>
          </p:nvSpPr>
          <p:spPr bwMode="auto">
            <a:xfrm>
              <a:off x="2640" y="3696"/>
              <a:ext cx="1152" cy="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10000"/>
                </a:spcBef>
              </a:pPr>
              <a:r>
                <a:rPr lang="en-US" altLang="en-US" sz="2000">
                  <a:latin typeface="Times New Roman" panose="02020603050405020304" pitchFamily="18" charset="0"/>
                </a:rPr>
                <a:t>Đại diện </a:t>
              </a:r>
            </a:p>
            <a:p>
              <a:pPr algn="ctr">
                <a:spcBef>
                  <a:spcPct val="10000"/>
                </a:spcBef>
              </a:pPr>
              <a:r>
                <a:rPr lang="en-US" altLang="en-US" sz="2000">
                  <a:latin typeface="Times New Roman" panose="02020603050405020304" pitchFamily="18" charset="0"/>
                </a:rPr>
                <a:t>Tổ thanh tra kí</a:t>
              </a:r>
            </a:p>
          </p:txBody>
        </p:sp>
        <p:sp>
          <p:nvSpPr>
            <p:cNvPr id="27" name="Text Box 8">
              <a:extLst>
                <a:ext uri="{FF2B5EF4-FFF2-40B4-BE49-F238E27FC236}">
                  <a16:creationId xmlns:a16="http://schemas.microsoft.com/office/drawing/2014/main" id="{775A8FAF-228F-4D54-848F-E2B7FEA1F153}"/>
                </a:ext>
              </a:extLst>
            </p:cNvPr>
            <p:cNvSpPr txBox="1">
              <a:spLocks noChangeArrowheads="1"/>
            </p:cNvSpPr>
            <p:nvPr/>
          </p:nvSpPr>
          <p:spPr bwMode="auto">
            <a:xfrm>
              <a:off x="3657" y="3696"/>
              <a:ext cx="115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10000"/>
                </a:spcBef>
              </a:pPr>
              <a:r>
                <a:rPr lang="en-US" altLang="en-US" sz="2000">
                  <a:latin typeface="Times New Roman" panose="02020603050405020304" pitchFamily="18" charset="0"/>
                </a:rPr>
                <a:t>Nhân chứng kí</a:t>
              </a:r>
            </a:p>
          </p:txBody>
        </p:sp>
        <p:sp>
          <p:nvSpPr>
            <p:cNvPr id="32" name="Text Box 9">
              <a:extLst>
                <a:ext uri="{FF2B5EF4-FFF2-40B4-BE49-F238E27FC236}">
                  <a16:creationId xmlns:a16="http://schemas.microsoft.com/office/drawing/2014/main" id="{A9E5A6D2-7C3A-488F-8754-ECD9E696AAFF}"/>
                </a:ext>
              </a:extLst>
            </p:cNvPr>
            <p:cNvSpPr txBox="1">
              <a:spLocks noChangeArrowheads="1"/>
            </p:cNvSpPr>
            <p:nvPr/>
          </p:nvSpPr>
          <p:spPr bwMode="auto">
            <a:xfrm>
              <a:off x="4704" y="3696"/>
              <a:ext cx="1152" cy="24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10000"/>
                </a:spcBef>
              </a:pPr>
              <a:r>
                <a:rPr lang="en-US" altLang="en-US" sz="2000">
                  <a:latin typeface="Times New Roman" panose="02020603050405020304" pitchFamily="18" charset="0"/>
                </a:rPr>
                <a:t>Đ</a:t>
              </a:r>
              <a:r>
                <a:rPr lang="vi-VN" altLang="en-US" sz="2000">
                  <a:latin typeface="Times New Roman" panose="02020603050405020304" pitchFamily="18" charset="0"/>
                </a:rPr>
                <a:t>ươ</a:t>
              </a:r>
              <a:r>
                <a:rPr lang="en-US" altLang="en-US" sz="2000">
                  <a:latin typeface="Times New Roman" panose="02020603050405020304" pitchFamily="18" charset="0"/>
                </a:rPr>
                <a:t>ng sự kí</a:t>
              </a:r>
            </a:p>
          </p:txBody>
        </p:sp>
      </p:gr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33"/>
                                        </p:tgtEl>
                                        <p:attrNameLst>
                                          <p:attrName>style.visibility</p:attrName>
                                        </p:attrNameLst>
                                      </p:cBhvr>
                                      <p:to>
                                        <p:strVal val="visible"/>
                                      </p:to>
                                    </p:set>
                                    <p:anim calcmode="lin" valueType="num">
                                      <p:cBhvr>
                                        <p:cTn id="7" dur="1000" fill="hold"/>
                                        <p:tgtEl>
                                          <p:spTgt spid="33"/>
                                        </p:tgtEl>
                                        <p:attrNameLst>
                                          <p:attrName>ppt_w</p:attrName>
                                        </p:attrNameLst>
                                      </p:cBhvr>
                                      <p:tavLst>
                                        <p:tav tm="0">
                                          <p:val>
                                            <p:fltVal val="0"/>
                                          </p:val>
                                        </p:tav>
                                        <p:tav tm="100000">
                                          <p:val>
                                            <p:strVal val="#ppt_w"/>
                                          </p:val>
                                        </p:tav>
                                      </p:tavLst>
                                    </p:anim>
                                    <p:anim calcmode="lin" valueType="num">
                                      <p:cBhvr>
                                        <p:cTn id="8" dur="1000" fill="hold"/>
                                        <p:tgtEl>
                                          <p:spTgt spid="3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8" presetClass="entr" presetSubtype="16" fill="hold" nodeType="clickEffect">
                                  <p:stCondLst>
                                    <p:cond delay="0"/>
                                  </p:stCondLst>
                                  <p:childTnLst>
                                    <p:set>
                                      <p:cBhvr>
                                        <p:cTn id="12" dur="1" fill="hold">
                                          <p:stCondLst>
                                            <p:cond delay="0"/>
                                          </p:stCondLst>
                                        </p:cTn>
                                        <p:tgtEl>
                                          <p:spTgt spid="20"/>
                                        </p:tgtEl>
                                        <p:attrNameLst>
                                          <p:attrName>style.visibility</p:attrName>
                                        </p:attrNameLst>
                                      </p:cBhvr>
                                      <p:to>
                                        <p:strVal val="visible"/>
                                      </p:to>
                                    </p:set>
                                    <p:animEffect transition="in" filter="diamond(in)">
                                      <p:cBhvr>
                                        <p:cTn id="13" dur="20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16" name="Text Box 7">
            <a:extLst>
              <a:ext uri="{FF2B5EF4-FFF2-40B4-BE49-F238E27FC236}">
                <a16:creationId xmlns:a16="http://schemas.microsoft.com/office/drawing/2014/main" id="{0BE4A53A-0360-4881-80B3-BF97DEC80A40}"/>
              </a:ext>
            </a:extLst>
          </p:cNvPr>
          <p:cNvSpPr txBox="1">
            <a:spLocks noChangeArrowheads="1"/>
          </p:cNvSpPr>
          <p:nvPr/>
        </p:nvSpPr>
        <p:spPr bwMode="auto">
          <a:xfrm>
            <a:off x="1683025" y="1724438"/>
            <a:ext cx="2623932" cy="523220"/>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chemeClr val="accent2"/>
                </a:solidFill>
                <a:latin typeface="Times New Roman" panose="02020603050405020304" pitchFamily="18" charset="0"/>
              </a:rPr>
              <a:t>GIỐNG NHAU</a:t>
            </a:r>
          </a:p>
        </p:txBody>
      </p:sp>
      <p:sp>
        <p:nvSpPr>
          <p:cNvPr id="17" name="Text Box 8">
            <a:extLst>
              <a:ext uri="{FF2B5EF4-FFF2-40B4-BE49-F238E27FC236}">
                <a16:creationId xmlns:a16="http://schemas.microsoft.com/office/drawing/2014/main" id="{4F1D4882-F4C3-483F-A5AF-C71661C8F998}"/>
              </a:ext>
            </a:extLst>
          </p:cNvPr>
          <p:cNvSpPr txBox="1">
            <a:spLocks noChangeArrowheads="1"/>
          </p:cNvSpPr>
          <p:nvPr/>
        </p:nvSpPr>
        <p:spPr bwMode="auto">
          <a:xfrm>
            <a:off x="453888" y="2321408"/>
            <a:ext cx="5880650" cy="34901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spcBef>
                <a:spcPct val="30000"/>
              </a:spcBef>
              <a:defRPr/>
            </a:pPr>
            <a:r>
              <a:rPr lang="en-US" sz="2400">
                <a:latin typeface="Times New Roman" pitchFamily="18" charset="0"/>
              </a:rPr>
              <a:t>Ghi lại biên bản </a:t>
            </a:r>
            <a:r>
              <a:rPr lang="vi-VN" sz="2400">
                <a:latin typeface="Times New Roman" pitchFamily="18" charset="0"/>
              </a:rPr>
              <a:t>đ</a:t>
            </a:r>
            <a:r>
              <a:rPr lang="en-US" sz="2400">
                <a:latin typeface="Times New Roman" pitchFamily="18" charset="0"/>
              </a:rPr>
              <a:t>ể làm chứng.</a:t>
            </a:r>
          </a:p>
          <a:p>
            <a:pPr>
              <a:spcBef>
                <a:spcPct val="30000"/>
              </a:spcBef>
              <a:defRPr/>
            </a:pPr>
            <a:r>
              <a:rPr lang="en-US" sz="2400" b="1">
                <a:latin typeface="Times New Roman" pitchFamily="18" charset="0"/>
              </a:rPr>
              <a:t>- Phần mở </a:t>
            </a:r>
            <a:r>
              <a:rPr lang="vi-VN" sz="2400" b="1">
                <a:latin typeface="Times New Roman" pitchFamily="18" charset="0"/>
              </a:rPr>
              <a:t>đ</a:t>
            </a:r>
            <a:r>
              <a:rPr lang="en-US" sz="2400" b="1">
                <a:latin typeface="Times New Roman" pitchFamily="18" charset="0"/>
              </a:rPr>
              <a:t>ầu: </a:t>
            </a:r>
            <a:r>
              <a:rPr lang="en-US" sz="2400">
                <a:latin typeface="Times New Roman" pitchFamily="18" charset="0"/>
              </a:rPr>
              <a:t>có quốc hiệu, tiêu ngữ, tên biên bản.</a:t>
            </a:r>
          </a:p>
          <a:p>
            <a:pPr>
              <a:spcBef>
                <a:spcPct val="30000"/>
              </a:spcBef>
              <a:defRPr/>
            </a:pPr>
            <a:r>
              <a:rPr lang="en-US" sz="2400" b="1">
                <a:latin typeface="Times New Roman" pitchFamily="18" charset="0"/>
              </a:rPr>
              <a:t>- Phần nội dung: </a:t>
            </a:r>
          </a:p>
          <a:p>
            <a:pPr>
              <a:spcBef>
                <a:spcPct val="30000"/>
              </a:spcBef>
              <a:defRPr/>
            </a:pPr>
            <a:r>
              <a:rPr lang="en-US" sz="2400">
                <a:latin typeface="Times New Roman" pitchFamily="18" charset="0"/>
              </a:rPr>
              <a:t>     + Thời gian, </a:t>
            </a:r>
            <a:r>
              <a:rPr lang="vi-VN" sz="2400">
                <a:latin typeface="Times New Roman" pitchFamily="18" charset="0"/>
              </a:rPr>
              <a:t>đ</a:t>
            </a:r>
            <a:r>
              <a:rPr lang="en-US" sz="2400">
                <a:latin typeface="Times New Roman" pitchFamily="18" charset="0"/>
              </a:rPr>
              <a:t>ịa </a:t>
            </a:r>
            <a:r>
              <a:rPr lang="vi-VN" sz="2400">
                <a:latin typeface="Times New Roman" pitchFamily="18" charset="0"/>
              </a:rPr>
              <a:t>đ</a:t>
            </a:r>
            <a:r>
              <a:rPr lang="en-US" sz="2400">
                <a:latin typeface="Times New Roman" pitchFamily="18" charset="0"/>
              </a:rPr>
              <a:t>iểm, thành phần có mặt.</a:t>
            </a:r>
          </a:p>
          <a:p>
            <a:pPr>
              <a:defRPr/>
            </a:pPr>
            <a:r>
              <a:rPr lang="en-US" sz="2400">
                <a:latin typeface="Times New Roman" pitchFamily="18" charset="0"/>
              </a:rPr>
              <a:t>     + Diễn biến sự việc.</a:t>
            </a:r>
          </a:p>
          <a:p>
            <a:pPr>
              <a:spcBef>
                <a:spcPct val="30000"/>
              </a:spcBef>
              <a:defRPr/>
            </a:pPr>
            <a:r>
              <a:rPr lang="en-US" sz="2400" b="1">
                <a:latin typeface="Times New Roman" pitchFamily="18" charset="0"/>
              </a:rPr>
              <a:t>- Phần kết: </a:t>
            </a:r>
            <a:r>
              <a:rPr lang="en-US" sz="2400">
                <a:latin typeface="Times New Roman" pitchFamily="18" charset="0"/>
              </a:rPr>
              <a:t>ghi tên, chữ kí của ng</a:t>
            </a:r>
            <a:r>
              <a:rPr lang="vi-VN" sz="2400">
                <a:latin typeface="Times New Roman" pitchFamily="18" charset="0"/>
              </a:rPr>
              <a:t>ư</a:t>
            </a:r>
            <a:r>
              <a:rPr lang="en-US" sz="2400">
                <a:latin typeface="Times New Roman" pitchFamily="18" charset="0"/>
              </a:rPr>
              <a:t>ời có trách nhiệm.</a:t>
            </a:r>
          </a:p>
        </p:txBody>
      </p:sp>
      <p:sp>
        <p:nvSpPr>
          <p:cNvPr id="18" name="Text Box 10">
            <a:extLst>
              <a:ext uri="{FF2B5EF4-FFF2-40B4-BE49-F238E27FC236}">
                <a16:creationId xmlns:a16="http://schemas.microsoft.com/office/drawing/2014/main" id="{F80E8720-EB24-4242-813D-AE2BE7BBB86E}"/>
              </a:ext>
            </a:extLst>
          </p:cNvPr>
          <p:cNvSpPr txBox="1">
            <a:spLocks noChangeArrowheads="1"/>
          </p:cNvSpPr>
          <p:nvPr/>
        </p:nvSpPr>
        <p:spPr bwMode="auto">
          <a:xfrm>
            <a:off x="7325138" y="1802295"/>
            <a:ext cx="2438400" cy="519113"/>
          </a:xfrm>
          <a:prstGeom prst="rect">
            <a:avLst/>
          </a:prstGeom>
          <a:ln>
            <a:headEnd/>
            <a:tailEnd/>
          </a:ln>
        </p:spPr>
        <p:style>
          <a:lnRef idx="2">
            <a:schemeClr val="accent2"/>
          </a:lnRef>
          <a:fillRef idx="1">
            <a:schemeClr val="lt1"/>
          </a:fillRef>
          <a:effectRef idx="0">
            <a:schemeClr val="accent2"/>
          </a:effectRef>
          <a:fontRef idx="minor">
            <a:schemeClr val="dk1"/>
          </a:fontRef>
        </p:style>
        <p:txBody>
          <a:bodyPr>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b="1">
                <a:solidFill>
                  <a:schemeClr val="accent2"/>
                </a:solidFill>
                <a:latin typeface="Times New Roman" panose="02020603050405020304" pitchFamily="18" charset="0"/>
              </a:rPr>
              <a:t>KHÁC NHAU</a:t>
            </a:r>
          </a:p>
        </p:txBody>
      </p:sp>
      <p:sp>
        <p:nvSpPr>
          <p:cNvPr id="19" name="Text Box 11">
            <a:extLst>
              <a:ext uri="{FF2B5EF4-FFF2-40B4-BE49-F238E27FC236}">
                <a16:creationId xmlns:a16="http://schemas.microsoft.com/office/drawing/2014/main" id="{9E5CC8BD-551C-4251-A5E3-711807CE81CE}"/>
              </a:ext>
            </a:extLst>
          </p:cNvPr>
          <p:cNvSpPr txBox="1">
            <a:spLocks noChangeArrowheads="1"/>
          </p:cNvSpPr>
          <p:nvPr/>
        </p:nvSpPr>
        <p:spPr bwMode="auto">
          <a:xfrm>
            <a:off x="6377609" y="2816639"/>
            <a:ext cx="5413511" cy="15696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2400">
                <a:latin typeface="Times New Roman" panose="02020603050405020304" pitchFamily="18" charset="0"/>
              </a:rPr>
              <a:t> Nội dung của biên bản</a:t>
            </a:r>
            <a:r>
              <a:rPr lang="en-US" altLang="en-US" sz="2400" i="1">
                <a:latin typeface="Times New Roman" panose="02020603050405020304" pitchFamily="18" charset="0"/>
              </a:rPr>
              <a:t> </a:t>
            </a:r>
            <a:r>
              <a:rPr lang="en-US" altLang="en-US" sz="2400" b="1" i="1">
                <a:latin typeface="Times New Roman" panose="02020603050405020304" pitchFamily="18" charset="0"/>
              </a:rPr>
              <a:t>cuộc họp</a:t>
            </a:r>
            <a:r>
              <a:rPr lang="en-US" altLang="en-US" sz="2400">
                <a:latin typeface="Times New Roman" panose="02020603050405020304" pitchFamily="18" charset="0"/>
              </a:rPr>
              <a:t> có báo cáo, phát biểu,…</a:t>
            </a:r>
          </a:p>
          <a:p>
            <a:pPr algn="just">
              <a:buFontTx/>
              <a:buChar char="-"/>
            </a:pPr>
            <a:r>
              <a:rPr lang="en-US" altLang="en-US" sz="2400">
                <a:latin typeface="Times New Roman" panose="02020603050405020304" pitchFamily="18" charset="0"/>
              </a:rPr>
              <a:t> Nội dung của biên bản </a:t>
            </a:r>
            <a:r>
              <a:rPr lang="en-US" altLang="en-US" sz="2400" b="1" i="1">
                <a:latin typeface="Times New Roman" panose="02020603050405020304" pitchFamily="18" charset="0"/>
              </a:rPr>
              <a:t>một vụ việc</a:t>
            </a:r>
            <a:r>
              <a:rPr lang="en-US" altLang="en-US" sz="2400">
                <a:latin typeface="Times New Roman" panose="02020603050405020304" pitchFamily="18" charset="0"/>
              </a:rPr>
              <a:t> có lời khai  của những ng</a:t>
            </a:r>
            <a:r>
              <a:rPr lang="vi-VN" altLang="en-US" sz="2400">
                <a:latin typeface="Times New Roman" panose="02020603050405020304" pitchFamily="18" charset="0"/>
              </a:rPr>
              <a:t>ư</a:t>
            </a:r>
            <a:r>
              <a:rPr lang="en-US" altLang="en-US" sz="2400">
                <a:latin typeface="Times New Roman" panose="02020603050405020304" pitchFamily="18" charset="0"/>
              </a:rPr>
              <a:t>ời có mặt.</a:t>
            </a:r>
          </a:p>
        </p:txBody>
      </p:sp>
      <p:cxnSp>
        <p:nvCxnSpPr>
          <p:cNvPr id="20" name="Straight Connector 19">
            <a:extLst>
              <a:ext uri="{FF2B5EF4-FFF2-40B4-BE49-F238E27FC236}">
                <a16:creationId xmlns:a16="http://schemas.microsoft.com/office/drawing/2014/main" id="{378262F4-8EBC-4837-BF4F-F4B55C0596CC}"/>
              </a:ext>
            </a:extLst>
          </p:cNvPr>
          <p:cNvCxnSpPr/>
          <p:nvPr/>
        </p:nvCxnSpPr>
        <p:spPr>
          <a:xfrm>
            <a:off x="6215268" y="1764195"/>
            <a:ext cx="0" cy="4926013"/>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sp>
        <p:nvSpPr>
          <p:cNvPr id="21" name="Rectangle: Rounded Corners 20">
            <a:extLst>
              <a:ext uri="{FF2B5EF4-FFF2-40B4-BE49-F238E27FC236}">
                <a16:creationId xmlns:a16="http://schemas.microsoft.com/office/drawing/2014/main" id="{CDF6E7AD-0315-4DD5-8F6B-BCDF63EEC587}"/>
              </a:ext>
            </a:extLst>
          </p:cNvPr>
          <p:cNvSpPr/>
          <p:nvPr/>
        </p:nvSpPr>
        <p:spPr>
          <a:xfrm>
            <a:off x="795130" y="563701"/>
            <a:ext cx="10654747" cy="8995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Biên bản cuộc họp và biên bản một vụ việc giống và khác nhau:</a:t>
            </a:r>
          </a:p>
        </p:txBody>
      </p:sp>
      <p:pic>
        <p:nvPicPr>
          <p:cNvPr id="22" name="Picture 9">
            <a:extLst>
              <a:ext uri="{FF2B5EF4-FFF2-40B4-BE49-F238E27FC236}">
                <a16:creationId xmlns:a16="http://schemas.microsoft.com/office/drawing/2014/main" id="{C1C5EB03-6C5F-43DA-AD42-98978671DCCF}"/>
              </a:ext>
            </a:extLst>
          </p:cNvPr>
          <p:cNvPicPr>
            <a:picLocks noChangeAspect="1"/>
          </p:cNvPicPr>
          <p:nvPr/>
        </p:nvPicPr>
        <p:blipFill>
          <a:blip r:embed="rId4"/>
          <a:srcRect/>
          <a:stretch>
            <a:fillRect/>
          </a:stretch>
        </p:blipFill>
        <p:spPr>
          <a:xfrm rot="12527464" flipH="1" flipV="1">
            <a:off x="167196" y="-374880"/>
            <a:ext cx="1717643" cy="1560908"/>
          </a:xfrm>
          <a:prstGeom prst="rect">
            <a:avLst/>
          </a:prstGeom>
        </p:spPr>
      </p:pic>
      <p:pic>
        <p:nvPicPr>
          <p:cNvPr id="23" name="Picture 9">
            <a:extLst>
              <a:ext uri="{FF2B5EF4-FFF2-40B4-BE49-F238E27FC236}">
                <a16:creationId xmlns:a16="http://schemas.microsoft.com/office/drawing/2014/main" id="{8256414C-A75E-4F49-A21A-916722363821}"/>
              </a:ext>
            </a:extLst>
          </p:cNvPr>
          <p:cNvPicPr>
            <a:picLocks noChangeAspect="1"/>
          </p:cNvPicPr>
          <p:nvPr/>
        </p:nvPicPr>
        <p:blipFill>
          <a:blip r:embed="rId4"/>
          <a:srcRect/>
          <a:stretch>
            <a:fillRect/>
          </a:stretch>
        </p:blipFill>
        <p:spPr>
          <a:xfrm rot="9072536" flipV="1">
            <a:off x="10204643" y="-374880"/>
            <a:ext cx="1717643" cy="1560908"/>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par>
                                <p:cTn id="8" presetID="22" presetClass="entr" presetSubtype="8" fill="hold" nodeType="withEffect">
                                  <p:stCondLst>
                                    <p:cond delay="0"/>
                                  </p:stCondLst>
                                  <p:childTnLst>
                                    <p:set>
                                      <p:cBhvr>
                                        <p:cTn id="9" dur="1" fill="hold">
                                          <p:stCondLst>
                                            <p:cond delay="0"/>
                                          </p:stCondLst>
                                        </p:cTn>
                                        <p:tgtEl>
                                          <p:spTgt spid="23"/>
                                        </p:tgtEl>
                                        <p:attrNameLst>
                                          <p:attrName>style.visibility</p:attrName>
                                        </p:attrNameLst>
                                      </p:cBhvr>
                                      <p:to>
                                        <p:strVal val="visible"/>
                                      </p:to>
                                    </p:set>
                                    <p:animEffect transition="in" filter="wipe(left)">
                                      <p:cBhvr>
                                        <p:cTn id="10" dur="500"/>
                                        <p:tgtEl>
                                          <p:spTgt spid="23"/>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21"/>
                                        </p:tgtEl>
                                        <p:attrNameLst>
                                          <p:attrName>style.visibility</p:attrName>
                                        </p:attrNameLst>
                                      </p:cBhvr>
                                      <p:to>
                                        <p:strVal val="visible"/>
                                      </p:to>
                                    </p:set>
                                    <p:animEffect transition="in" filter="fade">
                                      <p:cBhvr>
                                        <p:cTn id="15" dur="1000"/>
                                        <p:tgtEl>
                                          <p:spTgt spid="21"/>
                                        </p:tgtEl>
                                      </p:cBhvr>
                                    </p:animEffect>
                                    <p:anim calcmode="lin" valueType="num">
                                      <p:cBhvr>
                                        <p:cTn id="16" dur="1000" fill="hold"/>
                                        <p:tgtEl>
                                          <p:spTgt spid="21"/>
                                        </p:tgtEl>
                                        <p:attrNameLst>
                                          <p:attrName>ppt_x</p:attrName>
                                        </p:attrNameLst>
                                      </p:cBhvr>
                                      <p:tavLst>
                                        <p:tav tm="0">
                                          <p:val>
                                            <p:strVal val="#ppt_x"/>
                                          </p:val>
                                        </p:tav>
                                        <p:tav tm="100000">
                                          <p:val>
                                            <p:strVal val="#ppt_x"/>
                                          </p:val>
                                        </p:tav>
                                      </p:tavLst>
                                    </p:anim>
                                    <p:anim calcmode="lin" valueType="num">
                                      <p:cBhvr>
                                        <p:cTn id="1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2" presetClass="entr" presetSubtype="1" fill="hold" nodeType="click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wipe(up)">
                                      <p:cBhvr>
                                        <p:cTn id="22" dur="500"/>
                                        <p:tgtEl>
                                          <p:spTgt spid="2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grpId="0"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childTnLst>
                    </p:cTn>
                  </p:par>
                  <p:par>
                    <p:cTn id="30" fill="hold">
                      <p:stCondLst>
                        <p:cond delay="indefinite"/>
                      </p:stCondLst>
                      <p:childTnLst>
                        <p:par>
                          <p:cTn id="31" fill="hold">
                            <p:stCondLst>
                              <p:cond delay="0"/>
                            </p:stCondLst>
                            <p:childTnLst>
                              <p:par>
                                <p:cTn id="32" presetID="22" presetClass="entr" presetSubtype="4" fill="hold" grpId="0" nodeType="clickEffect">
                                  <p:stCondLst>
                                    <p:cond delay="0"/>
                                  </p:stCondLst>
                                  <p:childTnLst>
                                    <p:set>
                                      <p:cBhvr>
                                        <p:cTn id="33" dur="1" fill="hold">
                                          <p:stCondLst>
                                            <p:cond delay="0"/>
                                          </p:stCondLst>
                                        </p:cTn>
                                        <p:tgtEl>
                                          <p:spTgt spid="17"/>
                                        </p:tgtEl>
                                        <p:attrNameLst>
                                          <p:attrName>style.visibility</p:attrName>
                                        </p:attrNameLst>
                                      </p:cBhvr>
                                      <p:to>
                                        <p:strVal val="visible"/>
                                      </p:to>
                                    </p:set>
                                    <p:animEffect transition="in" filter="wipe(down)">
                                      <p:cBhvr>
                                        <p:cTn id="34" dur="500"/>
                                        <p:tgtEl>
                                          <p:spTgt spid="17"/>
                                        </p:tgtEl>
                                      </p:cBhvr>
                                    </p:animEffect>
                                  </p:childTnLst>
                                </p:cTn>
                              </p:par>
                            </p:childTnLst>
                          </p:cTn>
                        </p:par>
                      </p:childTnLst>
                    </p:cTn>
                  </p:par>
                  <p:par>
                    <p:cTn id="35" fill="hold">
                      <p:stCondLst>
                        <p:cond delay="indefinite"/>
                      </p:stCondLst>
                      <p:childTnLst>
                        <p:par>
                          <p:cTn id="36" fill="hold">
                            <p:stCondLst>
                              <p:cond delay="0"/>
                            </p:stCondLst>
                            <p:childTnLst>
                              <p:par>
                                <p:cTn id="37" presetID="53" presetClass="entr" presetSubtype="16" fill="hold" grpId="0" nodeType="clickEffect">
                                  <p:stCondLst>
                                    <p:cond delay="0"/>
                                  </p:stCondLst>
                                  <p:childTnLst>
                                    <p:set>
                                      <p:cBhvr>
                                        <p:cTn id="38" dur="1" fill="hold">
                                          <p:stCondLst>
                                            <p:cond delay="0"/>
                                          </p:stCondLst>
                                        </p:cTn>
                                        <p:tgtEl>
                                          <p:spTgt spid="18"/>
                                        </p:tgtEl>
                                        <p:attrNameLst>
                                          <p:attrName>style.visibility</p:attrName>
                                        </p:attrNameLst>
                                      </p:cBhvr>
                                      <p:to>
                                        <p:strVal val="visible"/>
                                      </p:to>
                                    </p:set>
                                    <p:anim calcmode="lin" valueType="num">
                                      <p:cBhvr>
                                        <p:cTn id="39" dur="500" fill="hold"/>
                                        <p:tgtEl>
                                          <p:spTgt spid="18"/>
                                        </p:tgtEl>
                                        <p:attrNameLst>
                                          <p:attrName>ppt_w</p:attrName>
                                        </p:attrNameLst>
                                      </p:cBhvr>
                                      <p:tavLst>
                                        <p:tav tm="0">
                                          <p:val>
                                            <p:fltVal val="0"/>
                                          </p:val>
                                        </p:tav>
                                        <p:tav tm="100000">
                                          <p:val>
                                            <p:strVal val="#ppt_w"/>
                                          </p:val>
                                        </p:tav>
                                      </p:tavLst>
                                    </p:anim>
                                    <p:anim calcmode="lin" valueType="num">
                                      <p:cBhvr>
                                        <p:cTn id="40" dur="500" fill="hold"/>
                                        <p:tgtEl>
                                          <p:spTgt spid="18"/>
                                        </p:tgtEl>
                                        <p:attrNameLst>
                                          <p:attrName>ppt_h</p:attrName>
                                        </p:attrNameLst>
                                      </p:cBhvr>
                                      <p:tavLst>
                                        <p:tav tm="0">
                                          <p:val>
                                            <p:fltVal val="0"/>
                                          </p:val>
                                        </p:tav>
                                        <p:tav tm="100000">
                                          <p:val>
                                            <p:strVal val="#ppt_h"/>
                                          </p:val>
                                        </p:tav>
                                      </p:tavLst>
                                    </p:anim>
                                    <p:animEffect transition="in" filter="fade">
                                      <p:cBhvr>
                                        <p:cTn id="41" dur="500"/>
                                        <p:tgtEl>
                                          <p:spTgt spid="18"/>
                                        </p:tgtEl>
                                      </p:cBhvr>
                                    </p:animEffect>
                                  </p:childTnLst>
                                </p:cTn>
                              </p:par>
                            </p:childTnLst>
                          </p:cTn>
                        </p:par>
                      </p:childTnLst>
                    </p:cTn>
                  </p:par>
                  <p:par>
                    <p:cTn id="42" fill="hold">
                      <p:stCondLst>
                        <p:cond delay="indefinite"/>
                      </p:stCondLst>
                      <p:childTnLst>
                        <p:par>
                          <p:cTn id="43" fill="hold">
                            <p:stCondLst>
                              <p:cond delay="0"/>
                            </p:stCondLst>
                            <p:childTnLst>
                              <p:par>
                                <p:cTn id="44" presetID="22" presetClass="entr" presetSubtype="4" fill="hold" grpId="0" nodeType="clickEffect">
                                  <p:stCondLst>
                                    <p:cond delay="0"/>
                                  </p:stCondLst>
                                  <p:childTnLst>
                                    <p:set>
                                      <p:cBhvr>
                                        <p:cTn id="45" dur="1" fill="hold">
                                          <p:stCondLst>
                                            <p:cond delay="0"/>
                                          </p:stCondLst>
                                        </p:cTn>
                                        <p:tgtEl>
                                          <p:spTgt spid="19"/>
                                        </p:tgtEl>
                                        <p:attrNameLst>
                                          <p:attrName>style.visibility</p:attrName>
                                        </p:attrNameLst>
                                      </p:cBhvr>
                                      <p:to>
                                        <p:strVal val="visible"/>
                                      </p:to>
                                    </p:set>
                                    <p:animEffect transition="in" filter="wipe(down)">
                                      <p:cBhvr>
                                        <p:cTn id="46"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17" grpId="0"/>
      <p:bldP spid="18" grpId="0" animBg="1"/>
      <p:bldP spid="19" grpId="0"/>
      <p:bldP spid="2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31" name="Text Box 36">
            <a:extLst>
              <a:ext uri="{FF2B5EF4-FFF2-40B4-BE49-F238E27FC236}">
                <a16:creationId xmlns:a16="http://schemas.microsoft.com/office/drawing/2014/main" id="{B58760C9-C50A-4215-A66A-9EDBCA1990DE}"/>
              </a:ext>
            </a:extLst>
          </p:cNvPr>
          <p:cNvSpPr txBox="1">
            <a:spLocks noChangeArrowheads="1"/>
          </p:cNvSpPr>
          <p:nvPr/>
        </p:nvSpPr>
        <p:spPr bwMode="auto">
          <a:xfrm>
            <a:off x="1714498" y="1561819"/>
            <a:ext cx="551161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C00000"/>
                </a:solidFill>
                <a:latin typeface="Times New Roman" panose="02020603050405020304" pitchFamily="18" charset="0"/>
              </a:rPr>
              <a:t>I. Mở đầu:</a:t>
            </a:r>
          </a:p>
          <a:p>
            <a:pPr marL="0" lvl="1" eaLnBrk="1" hangingPunct="1"/>
            <a:r>
              <a:rPr lang="en-US" altLang="en-US" sz="2800">
                <a:latin typeface="Times New Roman" panose="02020603050405020304" pitchFamily="18" charset="0"/>
              </a:rPr>
              <a:t>       - Quốc hiệu và tiêu ngữ.</a:t>
            </a:r>
          </a:p>
          <a:p>
            <a:pPr marL="0" lvl="1" eaLnBrk="1" hangingPunct="1"/>
            <a:r>
              <a:rPr lang="en-US" altLang="en-US" sz="2800">
                <a:latin typeface="Times New Roman" panose="02020603050405020304" pitchFamily="18" charset="0"/>
              </a:rPr>
              <a:t>       - Tên biên bản.</a:t>
            </a:r>
          </a:p>
        </p:txBody>
      </p:sp>
      <p:sp>
        <p:nvSpPr>
          <p:cNvPr id="35" name="Text Box 37">
            <a:extLst>
              <a:ext uri="{FF2B5EF4-FFF2-40B4-BE49-F238E27FC236}">
                <a16:creationId xmlns:a16="http://schemas.microsoft.com/office/drawing/2014/main" id="{DB41821F-FE0E-4F41-92E3-AF7E6D2A872A}"/>
              </a:ext>
            </a:extLst>
          </p:cNvPr>
          <p:cNvSpPr txBox="1">
            <a:spLocks noChangeArrowheads="1"/>
          </p:cNvSpPr>
          <p:nvPr/>
        </p:nvSpPr>
        <p:spPr bwMode="auto">
          <a:xfrm>
            <a:off x="1714498" y="2820877"/>
            <a:ext cx="1011969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C00000"/>
                </a:solidFill>
                <a:latin typeface="Times New Roman" panose="02020603050405020304" pitchFamily="18" charset="0"/>
              </a:rPr>
              <a:t>II. Nội dung: </a:t>
            </a:r>
          </a:p>
          <a:p>
            <a:r>
              <a:rPr lang="en-US" altLang="en-US" sz="2800">
                <a:latin typeface="Times New Roman" panose="02020603050405020304" pitchFamily="18" charset="0"/>
              </a:rPr>
              <a:t>       - Ngày tháng, địa điểm lập biên bản</a:t>
            </a:r>
          </a:p>
          <a:p>
            <a:r>
              <a:rPr lang="en-US" altLang="en-US" sz="2800">
                <a:latin typeface="Times New Roman" panose="02020603050405020304" pitchFamily="18" charset="0"/>
              </a:rPr>
              <a:t>       - Những người lập biên bản</a:t>
            </a:r>
          </a:p>
          <a:p>
            <a:pPr marL="0" lvl="1" eaLnBrk="1" hangingPunct="1"/>
            <a:r>
              <a:rPr lang="en-US" altLang="en-US" sz="2800">
                <a:latin typeface="Times New Roman" panose="02020603050405020304" pitchFamily="18" charset="0"/>
              </a:rPr>
              <a:t>       - Tường trình sự việc, lời khai của những người liên quan.</a:t>
            </a:r>
          </a:p>
          <a:p>
            <a:pPr marL="0" lvl="1" eaLnBrk="1" hangingPunct="1"/>
            <a:r>
              <a:rPr lang="en-US" altLang="en-US" sz="2800">
                <a:latin typeface="Times New Roman" panose="02020603050405020304" pitchFamily="18" charset="0"/>
              </a:rPr>
              <a:t>       -Nêu cách giải quyết vấn đề.</a:t>
            </a:r>
          </a:p>
        </p:txBody>
      </p:sp>
      <p:sp>
        <p:nvSpPr>
          <p:cNvPr id="36" name="Text Box 38">
            <a:extLst>
              <a:ext uri="{FF2B5EF4-FFF2-40B4-BE49-F238E27FC236}">
                <a16:creationId xmlns:a16="http://schemas.microsoft.com/office/drawing/2014/main" id="{B6AEFE67-DB70-4106-BBDD-6F4BBED3BB62}"/>
              </a:ext>
            </a:extLst>
          </p:cNvPr>
          <p:cNvSpPr txBox="1">
            <a:spLocks noChangeArrowheads="1"/>
          </p:cNvSpPr>
          <p:nvPr/>
        </p:nvSpPr>
        <p:spPr bwMode="auto">
          <a:xfrm>
            <a:off x="1714498" y="5049562"/>
            <a:ext cx="75897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C00000"/>
                </a:solidFill>
                <a:latin typeface="Times New Roman" panose="02020603050405020304" pitchFamily="18" charset="0"/>
              </a:rPr>
              <a:t>III. Kết thúc:</a:t>
            </a:r>
            <a:r>
              <a:rPr lang="en-US" altLang="en-US" sz="2800">
                <a:solidFill>
                  <a:srgbClr val="C00000"/>
                </a:solidFill>
                <a:latin typeface="Times New Roman" panose="02020603050405020304" pitchFamily="18" charset="0"/>
              </a:rPr>
              <a:t> </a:t>
            </a:r>
          </a:p>
          <a:p>
            <a:pPr eaLnBrk="1" hangingPunct="1"/>
            <a:r>
              <a:rPr lang="en-US" altLang="en-US" sz="2800">
                <a:latin typeface="Times New Roman" panose="02020603050405020304" pitchFamily="18" charset="0"/>
              </a:rPr>
              <a:t>       - Các thành viên có mặt kí tên vào biên bản.</a:t>
            </a:r>
          </a:p>
        </p:txBody>
      </p:sp>
      <p:sp>
        <p:nvSpPr>
          <p:cNvPr id="38" name="Rectangle: Rounded Corners 37">
            <a:extLst>
              <a:ext uri="{FF2B5EF4-FFF2-40B4-BE49-F238E27FC236}">
                <a16:creationId xmlns:a16="http://schemas.microsoft.com/office/drawing/2014/main" id="{6D414390-D3A0-401D-ACF9-240400813031}"/>
              </a:ext>
            </a:extLst>
          </p:cNvPr>
          <p:cNvSpPr/>
          <p:nvPr/>
        </p:nvSpPr>
        <p:spPr>
          <a:xfrm>
            <a:off x="795130" y="563701"/>
            <a:ext cx="10654747" cy="8995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Nội dung biên bản một vụ việc thường gồm 3 phần:</a:t>
            </a:r>
          </a:p>
        </p:txBody>
      </p:sp>
      <p:pic>
        <p:nvPicPr>
          <p:cNvPr id="39" name="Picture 9">
            <a:extLst>
              <a:ext uri="{FF2B5EF4-FFF2-40B4-BE49-F238E27FC236}">
                <a16:creationId xmlns:a16="http://schemas.microsoft.com/office/drawing/2014/main" id="{E54FA02C-2DE2-4D37-8998-A8EBE64DB105}"/>
              </a:ext>
            </a:extLst>
          </p:cNvPr>
          <p:cNvPicPr>
            <a:picLocks noChangeAspect="1"/>
          </p:cNvPicPr>
          <p:nvPr/>
        </p:nvPicPr>
        <p:blipFill>
          <a:blip r:embed="rId4"/>
          <a:srcRect/>
          <a:stretch>
            <a:fillRect/>
          </a:stretch>
        </p:blipFill>
        <p:spPr>
          <a:xfrm rot="12527464" flipH="1" flipV="1">
            <a:off x="167196" y="-374880"/>
            <a:ext cx="1717643" cy="1560908"/>
          </a:xfrm>
          <a:prstGeom prst="rect">
            <a:avLst/>
          </a:prstGeom>
        </p:spPr>
      </p:pic>
      <p:pic>
        <p:nvPicPr>
          <p:cNvPr id="40" name="Picture 9">
            <a:extLst>
              <a:ext uri="{FF2B5EF4-FFF2-40B4-BE49-F238E27FC236}">
                <a16:creationId xmlns:a16="http://schemas.microsoft.com/office/drawing/2014/main" id="{207B79AD-D6B1-4F6A-93A6-B54E9FBBD05B}"/>
              </a:ext>
            </a:extLst>
          </p:cNvPr>
          <p:cNvPicPr>
            <a:picLocks noChangeAspect="1"/>
          </p:cNvPicPr>
          <p:nvPr/>
        </p:nvPicPr>
        <p:blipFill>
          <a:blip r:embed="rId4"/>
          <a:srcRect/>
          <a:stretch>
            <a:fillRect/>
          </a:stretch>
        </p:blipFill>
        <p:spPr>
          <a:xfrm rot="9072536" flipV="1">
            <a:off x="10204643" y="-374880"/>
            <a:ext cx="1717643" cy="1560908"/>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par>
                                <p:cTn id="8" presetID="22" presetClass="entr" presetSubtype="8" fill="hold" nodeType="withEffect">
                                  <p:stCondLst>
                                    <p:cond delay="0"/>
                                  </p:stCondLst>
                                  <p:childTnLst>
                                    <p:set>
                                      <p:cBhvr>
                                        <p:cTn id="9" dur="1" fill="hold">
                                          <p:stCondLst>
                                            <p:cond delay="0"/>
                                          </p:stCondLst>
                                        </p:cTn>
                                        <p:tgtEl>
                                          <p:spTgt spid="40"/>
                                        </p:tgtEl>
                                        <p:attrNameLst>
                                          <p:attrName>style.visibility</p:attrName>
                                        </p:attrNameLst>
                                      </p:cBhvr>
                                      <p:to>
                                        <p:strVal val="visible"/>
                                      </p:to>
                                    </p:set>
                                    <p:animEffect transition="in" filter="wipe(left)">
                                      <p:cBhvr>
                                        <p:cTn id="10" dur="500"/>
                                        <p:tgtEl>
                                          <p:spTgt spid="40"/>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7" presetClass="entr" presetSubtype="8" fill="hold" grpId="0" nodeType="click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fill="hold"/>
                                        <p:tgtEl>
                                          <p:spTgt spid="31"/>
                                        </p:tgtEl>
                                        <p:attrNameLst>
                                          <p:attrName>ppt_x</p:attrName>
                                        </p:attrNameLst>
                                      </p:cBhvr>
                                      <p:tavLst>
                                        <p:tav tm="0">
                                          <p:val>
                                            <p:strVal val="0-#ppt_w/2"/>
                                          </p:val>
                                        </p:tav>
                                        <p:tav tm="100000">
                                          <p:val>
                                            <p:strVal val="#ppt_x"/>
                                          </p:val>
                                        </p:tav>
                                      </p:tavLst>
                                    </p:anim>
                                    <p:anim calcmode="lin" valueType="num">
                                      <p:cBhvr additive="base">
                                        <p:cTn id="23" dur="500" fill="hold"/>
                                        <p:tgtEl>
                                          <p:spTgt spid="31"/>
                                        </p:tgtEl>
                                        <p:attrNameLst>
                                          <p:attrName>ppt_y</p:attrName>
                                        </p:attrNameLst>
                                      </p:cBhvr>
                                      <p:tavLst>
                                        <p:tav tm="0">
                                          <p:val>
                                            <p:strVal val="#ppt_y"/>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grpId="0" nodeType="clickEffect">
                                  <p:stCondLst>
                                    <p:cond delay="0"/>
                                  </p:stCondLst>
                                  <p:childTnLst>
                                    <p:set>
                                      <p:cBhvr>
                                        <p:cTn id="27" dur="1" fill="hold">
                                          <p:stCondLst>
                                            <p:cond delay="0"/>
                                          </p:stCondLst>
                                        </p:cTn>
                                        <p:tgtEl>
                                          <p:spTgt spid="35"/>
                                        </p:tgtEl>
                                        <p:attrNameLst>
                                          <p:attrName>style.visibility</p:attrName>
                                        </p:attrNameLst>
                                      </p:cBhvr>
                                      <p:to>
                                        <p:strVal val="visible"/>
                                      </p:to>
                                    </p:set>
                                    <p:anim calcmode="lin" valueType="num">
                                      <p:cBhvr>
                                        <p:cTn id="28" dur="500" fill="hold"/>
                                        <p:tgtEl>
                                          <p:spTgt spid="35"/>
                                        </p:tgtEl>
                                        <p:attrNameLst>
                                          <p:attrName>ppt_w</p:attrName>
                                        </p:attrNameLst>
                                      </p:cBhvr>
                                      <p:tavLst>
                                        <p:tav tm="0">
                                          <p:val>
                                            <p:fltVal val="0"/>
                                          </p:val>
                                        </p:tav>
                                        <p:tav tm="100000">
                                          <p:val>
                                            <p:strVal val="#ppt_w"/>
                                          </p:val>
                                        </p:tav>
                                      </p:tavLst>
                                    </p:anim>
                                    <p:anim calcmode="lin" valueType="num">
                                      <p:cBhvr>
                                        <p:cTn id="29" dur="500" fill="hold"/>
                                        <p:tgtEl>
                                          <p:spTgt spid="35"/>
                                        </p:tgtEl>
                                        <p:attrNameLst>
                                          <p:attrName>ppt_h</p:attrName>
                                        </p:attrNameLst>
                                      </p:cBhvr>
                                      <p:tavLst>
                                        <p:tav tm="0">
                                          <p:val>
                                            <p:fltVal val="0"/>
                                          </p:val>
                                        </p:tav>
                                        <p:tav tm="100000">
                                          <p:val>
                                            <p:strVal val="#ppt_h"/>
                                          </p:val>
                                        </p:tav>
                                      </p:tavLst>
                                    </p:anim>
                                    <p:animEffect transition="in" filter="fade">
                                      <p:cBhvr>
                                        <p:cTn id="30" dur="500"/>
                                        <p:tgtEl>
                                          <p:spTgt spid="35"/>
                                        </p:tgtEl>
                                      </p:cBhvr>
                                    </p:animEffect>
                                  </p:childTnLst>
                                </p:cTn>
                              </p:par>
                            </p:childTnLst>
                          </p:cTn>
                        </p:par>
                      </p:childTnLst>
                    </p:cTn>
                  </p:par>
                  <p:par>
                    <p:cTn id="31" fill="hold">
                      <p:stCondLst>
                        <p:cond delay="indefinite"/>
                      </p:stCondLst>
                      <p:childTnLst>
                        <p:par>
                          <p:cTn id="32" fill="hold">
                            <p:stCondLst>
                              <p:cond delay="0"/>
                            </p:stCondLst>
                            <p:childTnLst>
                              <p:par>
                                <p:cTn id="33" presetID="7" presetClass="entr" presetSubtype="2" fill="hold" grpId="0" nodeType="clickEffect">
                                  <p:stCondLst>
                                    <p:cond delay="0"/>
                                  </p:stCondLst>
                                  <p:childTnLst>
                                    <p:set>
                                      <p:cBhvr>
                                        <p:cTn id="34" dur="1" fill="hold">
                                          <p:stCondLst>
                                            <p:cond delay="0"/>
                                          </p:stCondLst>
                                        </p:cTn>
                                        <p:tgtEl>
                                          <p:spTgt spid="36"/>
                                        </p:tgtEl>
                                        <p:attrNameLst>
                                          <p:attrName>style.visibility</p:attrName>
                                        </p:attrNameLst>
                                      </p:cBhvr>
                                      <p:to>
                                        <p:strVal val="visible"/>
                                      </p:to>
                                    </p:set>
                                    <p:anim calcmode="lin" valueType="num">
                                      <p:cBhvr additive="base">
                                        <p:cTn id="35" dur="1000" fill="hold"/>
                                        <p:tgtEl>
                                          <p:spTgt spid="36"/>
                                        </p:tgtEl>
                                        <p:attrNameLst>
                                          <p:attrName>ppt_x</p:attrName>
                                        </p:attrNameLst>
                                      </p:cBhvr>
                                      <p:tavLst>
                                        <p:tav tm="0">
                                          <p:val>
                                            <p:strVal val="1+#ppt_w/2"/>
                                          </p:val>
                                        </p:tav>
                                        <p:tav tm="100000">
                                          <p:val>
                                            <p:strVal val="#ppt_x"/>
                                          </p:val>
                                        </p:tav>
                                      </p:tavLst>
                                    </p:anim>
                                    <p:anim calcmode="lin" valueType="num">
                                      <p:cBhvr additive="base">
                                        <p:cTn id="36" dur="1000" fill="hold"/>
                                        <p:tgtEl>
                                          <p:spTgt spid="3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P spid="35" grpId="0"/>
      <p:bldP spid="36" grpId="0"/>
      <p:bldP spid="38"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23" name="Rectangle 4">
            <a:extLst>
              <a:ext uri="{FF2B5EF4-FFF2-40B4-BE49-F238E27FC236}">
                <a16:creationId xmlns:a16="http://schemas.microsoft.com/office/drawing/2014/main" id="{30F7F1D4-D36F-4450-9241-E2906D5162E2}"/>
              </a:ext>
            </a:extLst>
          </p:cNvPr>
          <p:cNvSpPr txBox="1">
            <a:spLocks noRot="1" noChangeArrowheads="1"/>
          </p:cNvSpPr>
          <p:nvPr/>
        </p:nvSpPr>
        <p:spPr bwMode="auto">
          <a:xfrm>
            <a:off x="2438400" y="158245"/>
            <a:ext cx="9528313" cy="1447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a:latin typeface="Times New Roman" panose="02020603050405020304" pitchFamily="18" charset="0"/>
              </a:rPr>
              <a:t>Giả sử em là bác sĩ trực phiên cụ Ún trốn viện (bài Thầy cúng đi bệnh viện). Dựa theo mẫu biên bản vừa đọc ở bài tập 1, em hãy lập biên bản về việc này. </a:t>
            </a:r>
          </a:p>
        </p:txBody>
      </p:sp>
      <p:pic>
        <p:nvPicPr>
          <p:cNvPr id="26" name="Picture 4">
            <a:extLst>
              <a:ext uri="{FF2B5EF4-FFF2-40B4-BE49-F238E27FC236}">
                <a16:creationId xmlns:a16="http://schemas.microsoft.com/office/drawing/2014/main" id="{D05DE68D-AA79-40B5-95DB-C9A507AA3900}"/>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1" y="206545"/>
            <a:ext cx="2546074" cy="1351200"/>
          </a:xfrm>
          <a:prstGeom prst="rect">
            <a:avLst/>
          </a:prstGeom>
        </p:spPr>
      </p:pic>
      <p:sp>
        <p:nvSpPr>
          <p:cNvPr id="27" name="TextBox 26">
            <a:extLst>
              <a:ext uri="{FF2B5EF4-FFF2-40B4-BE49-F238E27FC236}">
                <a16:creationId xmlns:a16="http://schemas.microsoft.com/office/drawing/2014/main" id="{F7688B7E-7F60-4606-B43E-E1D4506DC56A}"/>
              </a:ext>
            </a:extLst>
          </p:cNvPr>
          <p:cNvSpPr txBox="1"/>
          <p:nvPr/>
        </p:nvSpPr>
        <p:spPr>
          <a:xfrm>
            <a:off x="650746" y="371445"/>
            <a:ext cx="1895328" cy="830997"/>
          </a:xfrm>
          <a:prstGeom prst="rect">
            <a:avLst/>
          </a:prstGeom>
          <a:noFill/>
        </p:spPr>
        <p:txBody>
          <a:bodyPr wrap="square" rtlCol="0">
            <a:spAutoFit/>
          </a:bodyPr>
          <a:lstStyle/>
          <a:p>
            <a:r>
              <a:rPr lang="en-US" sz="4800" b="1">
                <a:solidFill>
                  <a:schemeClr val="accent2">
                    <a:lumMod val="75000"/>
                  </a:schemeClr>
                </a:solidFill>
                <a:latin typeface="Lobster" panose="00000500000000000000" pitchFamily="2" charset="0"/>
                <a:cs typeface="Times New Roman" panose="02020603050405020304" pitchFamily="18" charset="0"/>
              </a:rPr>
              <a:t>Bài 2</a:t>
            </a:r>
          </a:p>
        </p:txBody>
      </p:sp>
      <p:pic>
        <p:nvPicPr>
          <p:cNvPr id="19" name="Picture 18">
            <a:extLst>
              <a:ext uri="{FF2B5EF4-FFF2-40B4-BE49-F238E27FC236}">
                <a16:creationId xmlns:a16="http://schemas.microsoft.com/office/drawing/2014/main" id="{AC137F65-4540-4CAF-917B-2EB377A437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2862469" y="1939881"/>
            <a:ext cx="5870713" cy="4436866"/>
          </a:xfrm>
          <a:prstGeom prst="rect">
            <a:avLst/>
          </a:prstGeom>
          <a:solidFill>
            <a:srgbClr val="FFFFFF">
              <a:shade val="85000"/>
            </a:srgbClr>
          </a:solidFill>
          <a:ln w="1905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nodeType="clickEffect">
                                  <p:stCondLst>
                                    <p:cond delay="0"/>
                                  </p:stCondLst>
                                  <p:childTnLst>
                                    <p:set>
                                      <p:cBhvr>
                                        <p:cTn id="6" dur="1" fill="hold">
                                          <p:stCondLst>
                                            <p:cond delay="0"/>
                                          </p:stCondLst>
                                        </p:cTn>
                                        <p:tgtEl>
                                          <p:spTgt spid="26"/>
                                        </p:tgtEl>
                                        <p:attrNameLst>
                                          <p:attrName>style.visibility</p:attrName>
                                        </p:attrNameLst>
                                      </p:cBhvr>
                                      <p:to>
                                        <p:strVal val="visible"/>
                                      </p:to>
                                    </p:set>
                                    <p:anim calcmode="lin" valueType="num">
                                      <p:cBhvr>
                                        <p:cTn id="7" dur="500" fill="hold"/>
                                        <p:tgtEl>
                                          <p:spTgt spid="26"/>
                                        </p:tgtEl>
                                        <p:attrNameLst>
                                          <p:attrName>ppt_w</p:attrName>
                                        </p:attrNameLst>
                                      </p:cBhvr>
                                      <p:tavLst>
                                        <p:tav tm="0">
                                          <p:val>
                                            <p:fltVal val="0"/>
                                          </p:val>
                                        </p:tav>
                                        <p:tav tm="100000">
                                          <p:val>
                                            <p:strVal val="#ppt_w"/>
                                          </p:val>
                                        </p:tav>
                                      </p:tavLst>
                                    </p:anim>
                                    <p:anim calcmode="lin" valueType="num">
                                      <p:cBhvr>
                                        <p:cTn id="8" dur="500" fill="hold"/>
                                        <p:tgtEl>
                                          <p:spTgt spid="26"/>
                                        </p:tgtEl>
                                        <p:attrNameLst>
                                          <p:attrName>ppt_h</p:attrName>
                                        </p:attrNameLst>
                                      </p:cBhvr>
                                      <p:tavLst>
                                        <p:tav tm="0">
                                          <p:val>
                                            <p:fltVal val="0"/>
                                          </p:val>
                                        </p:tav>
                                        <p:tav tm="100000">
                                          <p:val>
                                            <p:strVal val="#ppt_h"/>
                                          </p:val>
                                        </p:tav>
                                      </p:tavLst>
                                    </p:anim>
                                    <p:animEffect transition="in" filter="fade">
                                      <p:cBhvr>
                                        <p:cTn id="9" dur="500"/>
                                        <p:tgtEl>
                                          <p:spTgt spid="26"/>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27"/>
                                        </p:tgtEl>
                                        <p:attrNameLst>
                                          <p:attrName>style.visibility</p:attrName>
                                        </p:attrNameLst>
                                      </p:cBhvr>
                                      <p:to>
                                        <p:strVal val="visible"/>
                                      </p:to>
                                    </p:set>
                                    <p:animEffect transition="in" filter="wipe(left)">
                                      <p:cBhvr>
                                        <p:cTn id="13" dur="500"/>
                                        <p:tgtEl>
                                          <p:spTgt spid="27"/>
                                        </p:tgtEl>
                                      </p:cBhvr>
                                    </p:animEffect>
                                  </p:childTnLst>
                                </p:cTn>
                              </p:par>
                            </p:childTnLst>
                          </p:cTn>
                        </p:par>
                      </p:childTnLst>
                    </p:cTn>
                  </p:par>
                  <p:par>
                    <p:cTn id="14" fill="hold">
                      <p:stCondLst>
                        <p:cond delay="indefinite"/>
                      </p:stCondLst>
                      <p:childTnLst>
                        <p:par>
                          <p:cTn id="15" fill="hold">
                            <p:stCondLst>
                              <p:cond delay="0"/>
                            </p:stCondLst>
                            <p:childTnLst>
                              <p:par>
                                <p:cTn id="16" presetID="55" presetClass="entr" presetSubtype="0" fill="hold" grpId="0" nodeType="clickEffect">
                                  <p:stCondLst>
                                    <p:cond delay="0"/>
                                  </p:stCondLst>
                                  <p:childTnLst>
                                    <p:set>
                                      <p:cBhvr>
                                        <p:cTn id="17" dur="1" fill="hold">
                                          <p:stCondLst>
                                            <p:cond delay="0"/>
                                          </p:stCondLst>
                                        </p:cTn>
                                        <p:tgtEl>
                                          <p:spTgt spid="23"/>
                                        </p:tgtEl>
                                        <p:attrNameLst>
                                          <p:attrName>style.visibility</p:attrName>
                                        </p:attrNameLst>
                                      </p:cBhvr>
                                      <p:to>
                                        <p:strVal val="visible"/>
                                      </p:to>
                                    </p:set>
                                    <p:anim calcmode="lin" valueType="num">
                                      <p:cBhvr>
                                        <p:cTn id="18" dur="1000" fill="hold"/>
                                        <p:tgtEl>
                                          <p:spTgt spid="23"/>
                                        </p:tgtEl>
                                        <p:attrNameLst>
                                          <p:attrName>ppt_w</p:attrName>
                                        </p:attrNameLst>
                                      </p:cBhvr>
                                      <p:tavLst>
                                        <p:tav tm="0">
                                          <p:val>
                                            <p:strVal val="#ppt_w*0.70"/>
                                          </p:val>
                                        </p:tav>
                                        <p:tav tm="100000">
                                          <p:val>
                                            <p:strVal val="#ppt_w"/>
                                          </p:val>
                                        </p:tav>
                                      </p:tavLst>
                                    </p:anim>
                                    <p:anim calcmode="lin" valueType="num">
                                      <p:cBhvr>
                                        <p:cTn id="19" dur="1000" fill="hold"/>
                                        <p:tgtEl>
                                          <p:spTgt spid="23"/>
                                        </p:tgtEl>
                                        <p:attrNameLst>
                                          <p:attrName>ppt_h</p:attrName>
                                        </p:attrNameLst>
                                      </p:cBhvr>
                                      <p:tavLst>
                                        <p:tav tm="0">
                                          <p:val>
                                            <p:strVal val="#ppt_h"/>
                                          </p:val>
                                        </p:tav>
                                        <p:tav tm="100000">
                                          <p:val>
                                            <p:strVal val="#ppt_h"/>
                                          </p:val>
                                        </p:tav>
                                      </p:tavLst>
                                    </p:anim>
                                    <p:animEffect transition="in" filter="fade">
                                      <p:cBhvr>
                                        <p:cTn id="20" dur="1000"/>
                                        <p:tgtEl>
                                          <p:spTgt spid="23"/>
                                        </p:tgtEl>
                                      </p:cBhvr>
                                    </p:animEffect>
                                  </p:childTnLst>
                                </p:cTn>
                              </p:par>
                            </p:childTnLst>
                          </p:cTn>
                        </p:par>
                      </p:childTnLst>
                    </p:cTn>
                  </p:par>
                  <p:par>
                    <p:cTn id="21" fill="hold">
                      <p:stCondLst>
                        <p:cond delay="indefinite"/>
                      </p:stCondLst>
                      <p:childTnLst>
                        <p:par>
                          <p:cTn id="22" fill="hold">
                            <p:stCondLst>
                              <p:cond delay="0"/>
                            </p:stCondLst>
                            <p:childTnLst>
                              <p:par>
                                <p:cTn id="23" presetID="16" presetClass="entr" presetSubtype="21" fill="hold" nodeType="clickEffect">
                                  <p:stCondLst>
                                    <p:cond delay="0"/>
                                  </p:stCondLst>
                                  <p:childTnLst>
                                    <p:set>
                                      <p:cBhvr>
                                        <p:cTn id="24" dur="1" fill="hold">
                                          <p:stCondLst>
                                            <p:cond delay="0"/>
                                          </p:stCondLst>
                                        </p:cTn>
                                        <p:tgtEl>
                                          <p:spTgt spid="19"/>
                                        </p:tgtEl>
                                        <p:attrNameLst>
                                          <p:attrName>style.visibility</p:attrName>
                                        </p:attrNameLst>
                                      </p:cBhvr>
                                      <p:to>
                                        <p:strVal val="visible"/>
                                      </p:to>
                                    </p:set>
                                    <p:animEffect transition="in" filter="barn(inVertical)">
                                      <p:cBhvr>
                                        <p:cTn id="25"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p:bldP spid="27"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20" name="Rectangle 4">
            <a:extLst>
              <a:ext uri="{FF2B5EF4-FFF2-40B4-BE49-F238E27FC236}">
                <a16:creationId xmlns:a16="http://schemas.microsoft.com/office/drawing/2014/main" id="{AD28D449-D2DA-4791-BDC9-560AC2975ACA}"/>
              </a:ext>
            </a:extLst>
          </p:cNvPr>
          <p:cNvSpPr txBox="1">
            <a:spLocks noRot="1" noChangeArrowheads="1"/>
          </p:cNvSpPr>
          <p:nvPr/>
        </p:nvSpPr>
        <p:spPr bwMode="auto">
          <a:xfrm>
            <a:off x="450574" y="5834269"/>
            <a:ext cx="3341370" cy="533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chemeClr val="accent2">
                    <a:lumMod val="75000"/>
                  </a:schemeClr>
                </a:solidFill>
                <a:latin typeface="Times New Roman" panose="02020603050405020304" pitchFamily="18" charset="0"/>
              </a:rPr>
              <a:t>c. Kết thúc:</a:t>
            </a:r>
          </a:p>
        </p:txBody>
      </p:sp>
      <p:sp>
        <p:nvSpPr>
          <p:cNvPr id="21" name="Rectangle 4">
            <a:extLst>
              <a:ext uri="{FF2B5EF4-FFF2-40B4-BE49-F238E27FC236}">
                <a16:creationId xmlns:a16="http://schemas.microsoft.com/office/drawing/2014/main" id="{A5963ABA-7501-4F75-B7D1-502499DEBE15}"/>
              </a:ext>
            </a:extLst>
          </p:cNvPr>
          <p:cNvSpPr txBox="1">
            <a:spLocks noRot="1" noChangeArrowheads="1"/>
          </p:cNvSpPr>
          <p:nvPr/>
        </p:nvSpPr>
        <p:spPr bwMode="auto">
          <a:xfrm>
            <a:off x="479149" y="1569440"/>
            <a:ext cx="3292944" cy="554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chemeClr val="accent2">
                    <a:lumMod val="75000"/>
                  </a:schemeClr>
                </a:solidFill>
                <a:latin typeface="Times New Roman" panose="02020603050405020304" pitchFamily="18" charset="0"/>
              </a:rPr>
              <a:t>a. Mở đầu:</a:t>
            </a:r>
          </a:p>
        </p:txBody>
      </p:sp>
      <p:sp>
        <p:nvSpPr>
          <p:cNvPr id="22" name="Rectangle 4">
            <a:extLst>
              <a:ext uri="{FF2B5EF4-FFF2-40B4-BE49-F238E27FC236}">
                <a16:creationId xmlns:a16="http://schemas.microsoft.com/office/drawing/2014/main" id="{057A27DC-7FD1-4EC1-9D98-38E99B2875D6}"/>
              </a:ext>
            </a:extLst>
          </p:cNvPr>
          <p:cNvSpPr txBox="1">
            <a:spLocks noRot="1" noChangeArrowheads="1"/>
          </p:cNvSpPr>
          <p:nvPr/>
        </p:nvSpPr>
        <p:spPr bwMode="auto">
          <a:xfrm>
            <a:off x="536492" y="3827047"/>
            <a:ext cx="4552011" cy="5524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nchor="ct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eaLnBrk="1" hangingPunct="1"/>
            <a:r>
              <a:rPr lang="en-US" altLang="en-US" sz="2800" b="1">
                <a:solidFill>
                  <a:schemeClr val="accent2">
                    <a:lumMod val="75000"/>
                  </a:schemeClr>
                </a:solidFill>
                <a:latin typeface="Times New Roman" panose="02020603050405020304" pitchFamily="18" charset="0"/>
              </a:rPr>
              <a:t>b. Nội dung chính:</a:t>
            </a:r>
          </a:p>
        </p:txBody>
      </p:sp>
      <p:sp>
        <p:nvSpPr>
          <p:cNvPr id="23" name="Text Box 11">
            <a:extLst>
              <a:ext uri="{FF2B5EF4-FFF2-40B4-BE49-F238E27FC236}">
                <a16:creationId xmlns:a16="http://schemas.microsoft.com/office/drawing/2014/main" id="{0759DB6D-12E2-4C52-A687-642DAB2196E7}"/>
              </a:ext>
            </a:extLst>
          </p:cNvPr>
          <p:cNvSpPr txBox="1">
            <a:spLocks noChangeArrowheads="1"/>
          </p:cNvSpPr>
          <p:nvPr/>
        </p:nvSpPr>
        <p:spPr bwMode="auto">
          <a:xfrm>
            <a:off x="479149" y="1944090"/>
            <a:ext cx="11622156"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Tx/>
              <a:buChar char="-"/>
            </a:pPr>
            <a:r>
              <a:rPr lang="en-US" altLang="en-US" sz="2600">
                <a:latin typeface="Times New Roman" panose="02020603050405020304" pitchFamily="18" charset="0"/>
              </a:rPr>
              <a:t> Quốc hiệu và tiêu ngữ</a:t>
            </a:r>
          </a:p>
        </p:txBody>
      </p:sp>
      <p:sp>
        <p:nvSpPr>
          <p:cNvPr id="26" name="Text Box 12">
            <a:extLst>
              <a:ext uri="{FF2B5EF4-FFF2-40B4-BE49-F238E27FC236}">
                <a16:creationId xmlns:a16="http://schemas.microsoft.com/office/drawing/2014/main" id="{0FEB8814-914A-414E-ABD9-EA6F4654E32D}"/>
              </a:ext>
            </a:extLst>
          </p:cNvPr>
          <p:cNvSpPr txBox="1">
            <a:spLocks noChangeArrowheads="1"/>
          </p:cNvSpPr>
          <p:nvPr/>
        </p:nvSpPr>
        <p:spPr bwMode="auto">
          <a:xfrm>
            <a:off x="479149" y="4384382"/>
            <a:ext cx="11622156"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Tx/>
              <a:buChar char="-"/>
            </a:pPr>
            <a:r>
              <a:rPr lang="en-US" altLang="en-US" sz="2600">
                <a:latin typeface="Times New Roman" panose="02020603050405020304" pitchFamily="18" charset="0"/>
              </a:rPr>
              <a:t> T</a:t>
            </a:r>
            <a:r>
              <a:rPr lang="vi-VN" altLang="en-US" sz="2600">
                <a:latin typeface="Times New Roman" panose="02020603050405020304" pitchFamily="18" charset="0"/>
              </a:rPr>
              <a:t>ư</a:t>
            </a:r>
            <a:r>
              <a:rPr lang="en-US" altLang="en-US" sz="2600">
                <a:latin typeface="Times New Roman" panose="02020603050405020304" pitchFamily="18" charset="0"/>
              </a:rPr>
              <a:t>ờng trình sự việc bệnh nhân vắng mặt (Ai phát hiện bệnh nhân vắng mặt, phát hiện lúc mấy giờ, </a:t>
            </a:r>
            <a:r>
              <a:rPr lang="vi-VN" altLang="en-US" sz="2600">
                <a:latin typeface="Times New Roman" panose="02020603050405020304" pitchFamily="18" charset="0"/>
              </a:rPr>
              <a:t>đ</a:t>
            </a:r>
            <a:r>
              <a:rPr lang="en-US" altLang="en-US" sz="2600">
                <a:latin typeface="Times New Roman" panose="02020603050405020304" pitchFamily="18" charset="0"/>
              </a:rPr>
              <a:t>ã tìm bệnh nhân ở những chỗ nào mà không thấy?...).</a:t>
            </a:r>
          </a:p>
        </p:txBody>
      </p:sp>
      <p:sp>
        <p:nvSpPr>
          <p:cNvPr id="27" name="Text Box 13">
            <a:extLst>
              <a:ext uri="{FF2B5EF4-FFF2-40B4-BE49-F238E27FC236}">
                <a16:creationId xmlns:a16="http://schemas.microsoft.com/office/drawing/2014/main" id="{7D5B9A0C-3CEB-4EE6-A46C-2A9989E596E8}"/>
              </a:ext>
            </a:extLst>
          </p:cNvPr>
          <p:cNvSpPr txBox="1">
            <a:spLocks noChangeArrowheads="1"/>
          </p:cNvSpPr>
          <p:nvPr/>
        </p:nvSpPr>
        <p:spPr bwMode="auto">
          <a:xfrm>
            <a:off x="238540" y="1070647"/>
            <a:ext cx="1195346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just"/>
            <a:r>
              <a:rPr lang="en-US" altLang="en-US" sz="2600">
                <a:latin typeface="Times New Roman" panose="02020603050405020304" pitchFamily="18" charset="0"/>
              </a:rPr>
              <a:t>Biên bản cần phản ánh </a:t>
            </a:r>
            <a:r>
              <a:rPr lang="vi-VN" altLang="en-US" sz="2600">
                <a:latin typeface="Times New Roman" panose="02020603050405020304" pitchFamily="18" charset="0"/>
              </a:rPr>
              <a:t>đ</a:t>
            </a:r>
            <a:r>
              <a:rPr lang="en-US" altLang="en-US" sz="2600">
                <a:latin typeface="Times New Roman" panose="02020603050405020304" pitchFamily="18" charset="0"/>
              </a:rPr>
              <a:t>ầy </a:t>
            </a:r>
            <a:r>
              <a:rPr lang="vi-VN" altLang="en-US" sz="2600">
                <a:latin typeface="Times New Roman" panose="02020603050405020304" pitchFamily="18" charset="0"/>
              </a:rPr>
              <a:t>đ</a:t>
            </a:r>
            <a:r>
              <a:rPr lang="en-US" altLang="en-US" sz="2600">
                <a:latin typeface="Times New Roman" panose="02020603050405020304" pitchFamily="18" charset="0"/>
              </a:rPr>
              <a:t>ủ sự việc và trình bày theo </a:t>
            </a:r>
            <a:r>
              <a:rPr lang="vi-VN" altLang="en-US" sz="2600">
                <a:latin typeface="Times New Roman" panose="02020603050405020304" pitchFamily="18" charset="0"/>
              </a:rPr>
              <a:t>đ</a:t>
            </a:r>
            <a:r>
              <a:rPr lang="en-US" altLang="en-US" sz="2600">
                <a:latin typeface="Times New Roman" panose="02020603050405020304" pitchFamily="18" charset="0"/>
              </a:rPr>
              <a:t>úng thể thức, cụ thể nh</a:t>
            </a:r>
            <a:r>
              <a:rPr lang="vi-VN" altLang="en-US" sz="2600">
                <a:latin typeface="Times New Roman" panose="02020603050405020304" pitchFamily="18" charset="0"/>
              </a:rPr>
              <a:t>ư</a:t>
            </a:r>
            <a:r>
              <a:rPr lang="en-US" altLang="en-US" sz="2600">
                <a:latin typeface="Times New Roman" panose="02020603050405020304" pitchFamily="18" charset="0"/>
              </a:rPr>
              <a:t> sau:</a:t>
            </a:r>
          </a:p>
        </p:txBody>
      </p:sp>
      <p:sp>
        <p:nvSpPr>
          <p:cNvPr id="32" name="Text Box 15">
            <a:extLst>
              <a:ext uri="{FF2B5EF4-FFF2-40B4-BE49-F238E27FC236}">
                <a16:creationId xmlns:a16="http://schemas.microsoft.com/office/drawing/2014/main" id="{B2F8A8AA-3156-4C20-BCE9-54E0A24A37B1}"/>
              </a:ext>
            </a:extLst>
          </p:cNvPr>
          <p:cNvSpPr txBox="1">
            <a:spLocks noChangeArrowheads="1"/>
          </p:cNvSpPr>
          <p:nvPr/>
        </p:nvSpPr>
        <p:spPr bwMode="auto">
          <a:xfrm>
            <a:off x="479149" y="2366365"/>
            <a:ext cx="11622156"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just">
              <a:buFontTx/>
              <a:buChar char="-"/>
            </a:pPr>
            <a:r>
              <a:rPr lang="en-US" altLang="en-US" sz="2600">
                <a:latin typeface="Times New Roman" panose="02020603050405020304" pitchFamily="18" charset="0"/>
              </a:rPr>
              <a:t> Tên biên bản (VD: Biên bản về việc bệnh nhân trốn viện).</a:t>
            </a:r>
          </a:p>
        </p:txBody>
      </p:sp>
      <p:sp>
        <p:nvSpPr>
          <p:cNvPr id="33" name="Text Box 16">
            <a:extLst>
              <a:ext uri="{FF2B5EF4-FFF2-40B4-BE49-F238E27FC236}">
                <a16:creationId xmlns:a16="http://schemas.microsoft.com/office/drawing/2014/main" id="{42A6A96C-E6DA-4B53-ADCA-1C73A6BF7B5E}"/>
              </a:ext>
            </a:extLst>
          </p:cNvPr>
          <p:cNvSpPr txBox="1">
            <a:spLocks noChangeArrowheads="1"/>
          </p:cNvSpPr>
          <p:nvPr/>
        </p:nvSpPr>
        <p:spPr bwMode="auto">
          <a:xfrm>
            <a:off x="479149" y="2780703"/>
            <a:ext cx="11622156"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just">
              <a:buFontTx/>
              <a:buChar char="-"/>
            </a:pPr>
            <a:r>
              <a:rPr lang="en-US" altLang="en-US" sz="2600">
                <a:latin typeface="Times New Roman" panose="02020603050405020304" pitchFamily="18" charset="0"/>
              </a:rPr>
              <a:t> Ngày tháng, </a:t>
            </a:r>
            <a:r>
              <a:rPr lang="vi-VN" altLang="en-US" sz="2600">
                <a:latin typeface="Times New Roman" panose="02020603050405020304" pitchFamily="18" charset="0"/>
              </a:rPr>
              <a:t>đ</a:t>
            </a:r>
            <a:r>
              <a:rPr lang="en-US" altLang="en-US" sz="2600">
                <a:latin typeface="Times New Roman" panose="02020603050405020304" pitchFamily="18" charset="0"/>
              </a:rPr>
              <a:t>ịa </a:t>
            </a:r>
            <a:r>
              <a:rPr lang="vi-VN" altLang="en-US" sz="2600">
                <a:latin typeface="Times New Roman" panose="02020603050405020304" pitchFamily="18" charset="0"/>
              </a:rPr>
              <a:t>đ</a:t>
            </a:r>
            <a:r>
              <a:rPr lang="en-US" altLang="en-US" sz="2600">
                <a:latin typeface="Times New Roman" panose="02020603050405020304" pitchFamily="18" charset="0"/>
              </a:rPr>
              <a:t>iểm lập biên bản.</a:t>
            </a:r>
          </a:p>
        </p:txBody>
      </p:sp>
      <p:sp>
        <p:nvSpPr>
          <p:cNvPr id="34" name="Text Box 17">
            <a:extLst>
              <a:ext uri="{FF2B5EF4-FFF2-40B4-BE49-F238E27FC236}">
                <a16:creationId xmlns:a16="http://schemas.microsoft.com/office/drawing/2014/main" id="{0BDB5466-7845-43F2-A2AC-4549DC8FC25A}"/>
              </a:ext>
            </a:extLst>
          </p:cNvPr>
          <p:cNvSpPr txBox="1">
            <a:spLocks noChangeArrowheads="1"/>
          </p:cNvSpPr>
          <p:nvPr/>
        </p:nvSpPr>
        <p:spPr bwMode="auto">
          <a:xfrm>
            <a:off x="569844" y="5350581"/>
            <a:ext cx="116221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600">
                <a:latin typeface="Times New Roman" panose="02020603050405020304" pitchFamily="18" charset="0"/>
              </a:rPr>
              <a:t>- Nêu cách giải quyết (tìm bệnh nhân về ngay bệnh viện </a:t>
            </a:r>
            <a:r>
              <a:rPr lang="vi-VN" altLang="en-US" sz="2600">
                <a:latin typeface="Times New Roman" panose="02020603050405020304" pitchFamily="18" charset="0"/>
              </a:rPr>
              <a:t>đ</a:t>
            </a:r>
            <a:r>
              <a:rPr lang="en-US" altLang="en-US" sz="2600">
                <a:latin typeface="Times New Roman" panose="02020603050405020304" pitchFamily="18" charset="0"/>
              </a:rPr>
              <a:t>ể mổ).</a:t>
            </a:r>
          </a:p>
        </p:txBody>
      </p:sp>
      <p:sp>
        <p:nvSpPr>
          <p:cNvPr id="35" name="Rectangle 18">
            <a:extLst>
              <a:ext uri="{FF2B5EF4-FFF2-40B4-BE49-F238E27FC236}">
                <a16:creationId xmlns:a16="http://schemas.microsoft.com/office/drawing/2014/main" id="{70BD20F5-FFC6-4954-949A-9EA6E2A68AD2}"/>
              </a:ext>
            </a:extLst>
          </p:cNvPr>
          <p:cNvSpPr>
            <a:spLocks noChangeArrowheads="1"/>
          </p:cNvSpPr>
          <p:nvPr/>
        </p:nvSpPr>
        <p:spPr bwMode="auto">
          <a:xfrm>
            <a:off x="479149" y="3215678"/>
            <a:ext cx="11622156"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buFontTx/>
              <a:buChar char="-"/>
            </a:pPr>
            <a:r>
              <a:rPr lang="en-US" altLang="en-US" sz="2600">
                <a:latin typeface="Times New Roman" panose="02020603050405020304" pitchFamily="18" charset="0"/>
              </a:rPr>
              <a:t> Những ng</a:t>
            </a:r>
            <a:r>
              <a:rPr lang="vi-VN" altLang="en-US" sz="2600">
                <a:latin typeface="Times New Roman" panose="02020603050405020304" pitchFamily="18" charset="0"/>
              </a:rPr>
              <a:t>ư</a:t>
            </a:r>
            <a:r>
              <a:rPr lang="en-US" altLang="en-US" sz="2600">
                <a:latin typeface="Times New Roman" panose="02020603050405020304" pitchFamily="18" charset="0"/>
              </a:rPr>
              <a:t>ời lập biên bản (VD: các bác sĩ, y tá trực, bệnh nhân cùng phòng).</a:t>
            </a:r>
          </a:p>
        </p:txBody>
      </p:sp>
      <p:sp>
        <p:nvSpPr>
          <p:cNvPr id="36" name="Text Box 19">
            <a:extLst>
              <a:ext uri="{FF2B5EF4-FFF2-40B4-BE49-F238E27FC236}">
                <a16:creationId xmlns:a16="http://schemas.microsoft.com/office/drawing/2014/main" id="{AB0344E6-D9A9-47CB-AFE1-D748AAEEBF83}"/>
              </a:ext>
            </a:extLst>
          </p:cNvPr>
          <p:cNvSpPr txBox="1">
            <a:spLocks noChangeArrowheads="1"/>
          </p:cNvSpPr>
          <p:nvPr/>
        </p:nvSpPr>
        <p:spPr bwMode="auto">
          <a:xfrm>
            <a:off x="479149" y="6256544"/>
            <a:ext cx="11622156"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just">
              <a:buFontTx/>
              <a:buChar char="-"/>
            </a:pPr>
            <a:r>
              <a:rPr lang="en-US" altLang="en-US" sz="2600">
                <a:latin typeface="Times New Roman" panose="02020603050405020304" pitchFamily="18" charset="0"/>
              </a:rPr>
              <a:t> Các thành viên có mặt kí tên vào biên bản.</a:t>
            </a:r>
          </a:p>
        </p:txBody>
      </p:sp>
      <p:sp>
        <p:nvSpPr>
          <p:cNvPr id="44" name="Rectangle: Rounded Corners 43">
            <a:extLst>
              <a:ext uri="{FF2B5EF4-FFF2-40B4-BE49-F238E27FC236}">
                <a16:creationId xmlns:a16="http://schemas.microsoft.com/office/drawing/2014/main" id="{2CE22E92-19CA-4FC3-9D43-A1F96AFB0EEB}"/>
              </a:ext>
            </a:extLst>
          </p:cNvPr>
          <p:cNvSpPr/>
          <p:nvPr/>
        </p:nvSpPr>
        <p:spPr>
          <a:xfrm>
            <a:off x="5002695" y="146331"/>
            <a:ext cx="2186609" cy="868645"/>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Gợi ý</a:t>
            </a:r>
          </a:p>
        </p:txBody>
      </p:sp>
      <p:pic>
        <p:nvPicPr>
          <p:cNvPr id="45" name="Picture 9">
            <a:extLst>
              <a:ext uri="{FF2B5EF4-FFF2-40B4-BE49-F238E27FC236}">
                <a16:creationId xmlns:a16="http://schemas.microsoft.com/office/drawing/2014/main" id="{9C5AF73E-49D8-4AA7-8F52-05A5A253F50F}"/>
              </a:ext>
            </a:extLst>
          </p:cNvPr>
          <p:cNvPicPr>
            <a:picLocks noChangeAspect="1"/>
          </p:cNvPicPr>
          <p:nvPr/>
        </p:nvPicPr>
        <p:blipFill>
          <a:blip r:embed="rId4"/>
          <a:srcRect/>
          <a:stretch>
            <a:fillRect/>
          </a:stretch>
        </p:blipFill>
        <p:spPr>
          <a:xfrm rot="12527464" flipH="1" flipV="1">
            <a:off x="167196" y="-374880"/>
            <a:ext cx="1717643" cy="1560908"/>
          </a:xfrm>
          <a:prstGeom prst="rect">
            <a:avLst/>
          </a:prstGeom>
        </p:spPr>
      </p:pic>
      <p:pic>
        <p:nvPicPr>
          <p:cNvPr id="46" name="Picture 9">
            <a:extLst>
              <a:ext uri="{FF2B5EF4-FFF2-40B4-BE49-F238E27FC236}">
                <a16:creationId xmlns:a16="http://schemas.microsoft.com/office/drawing/2014/main" id="{2DE8CE0E-FC5C-4FB5-9F8E-217D088F8461}"/>
              </a:ext>
            </a:extLst>
          </p:cNvPr>
          <p:cNvPicPr>
            <a:picLocks noChangeAspect="1"/>
          </p:cNvPicPr>
          <p:nvPr/>
        </p:nvPicPr>
        <p:blipFill>
          <a:blip r:embed="rId4"/>
          <a:srcRect/>
          <a:stretch>
            <a:fillRect/>
          </a:stretch>
        </p:blipFill>
        <p:spPr>
          <a:xfrm rot="9072536" flipV="1">
            <a:off x="10204643" y="-374880"/>
            <a:ext cx="1717643" cy="1560908"/>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fade">
                                      <p:cBhvr>
                                        <p:cTn id="7" dur="1000"/>
                                        <p:tgtEl>
                                          <p:spTgt spid="44"/>
                                        </p:tgtEl>
                                      </p:cBhvr>
                                    </p:animEffect>
                                    <p:anim calcmode="lin" valueType="num">
                                      <p:cBhvr>
                                        <p:cTn id="8" dur="1000" fill="hold"/>
                                        <p:tgtEl>
                                          <p:spTgt spid="44"/>
                                        </p:tgtEl>
                                        <p:attrNameLst>
                                          <p:attrName>ppt_x</p:attrName>
                                        </p:attrNameLst>
                                      </p:cBhvr>
                                      <p:tavLst>
                                        <p:tav tm="0">
                                          <p:val>
                                            <p:strVal val="#ppt_x"/>
                                          </p:val>
                                        </p:tav>
                                        <p:tav tm="100000">
                                          <p:val>
                                            <p:strVal val="#ppt_x"/>
                                          </p:val>
                                        </p:tav>
                                      </p:tavLst>
                                    </p:anim>
                                    <p:anim calcmode="lin" valueType="num">
                                      <p:cBhvr>
                                        <p:cTn id="9" dur="1000" fill="hold"/>
                                        <p:tgtEl>
                                          <p:spTgt spid="44"/>
                                        </p:tgtEl>
                                        <p:attrNameLst>
                                          <p:attrName>ppt_y</p:attrName>
                                        </p:attrNameLst>
                                      </p:cBhvr>
                                      <p:tavLst>
                                        <p:tav tm="0">
                                          <p:val>
                                            <p:strVal val="#ppt_y+.1"/>
                                          </p:val>
                                        </p:tav>
                                        <p:tav tm="100000">
                                          <p:val>
                                            <p:strVal val="#ppt_y"/>
                                          </p:val>
                                        </p:tav>
                                      </p:tavLst>
                                    </p:anim>
                                  </p:childTnLst>
                                </p:cTn>
                              </p:par>
                              <p:par>
                                <p:cTn id="10" presetID="22" presetClass="entr" presetSubtype="8" fill="hold" nodeType="withEffect">
                                  <p:stCondLst>
                                    <p:cond delay="0"/>
                                  </p:stCondLst>
                                  <p:childTnLst>
                                    <p:set>
                                      <p:cBhvr>
                                        <p:cTn id="11" dur="1" fill="hold">
                                          <p:stCondLst>
                                            <p:cond delay="0"/>
                                          </p:stCondLst>
                                        </p:cTn>
                                        <p:tgtEl>
                                          <p:spTgt spid="45"/>
                                        </p:tgtEl>
                                        <p:attrNameLst>
                                          <p:attrName>style.visibility</p:attrName>
                                        </p:attrNameLst>
                                      </p:cBhvr>
                                      <p:to>
                                        <p:strVal val="visible"/>
                                      </p:to>
                                    </p:set>
                                    <p:animEffect transition="in" filter="wipe(left)">
                                      <p:cBhvr>
                                        <p:cTn id="12" dur="500"/>
                                        <p:tgtEl>
                                          <p:spTgt spid="45"/>
                                        </p:tgtEl>
                                      </p:cBhvr>
                                    </p:animEffect>
                                  </p:childTnLst>
                                </p:cTn>
                              </p:par>
                              <p:par>
                                <p:cTn id="13" presetID="22" presetClass="entr" presetSubtype="8" fill="hold" nodeType="withEffect">
                                  <p:stCondLst>
                                    <p:cond delay="0"/>
                                  </p:stCondLst>
                                  <p:childTnLst>
                                    <p:set>
                                      <p:cBhvr>
                                        <p:cTn id="14" dur="1" fill="hold">
                                          <p:stCondLst>
                                            <p:cond delay="0"/>
                                          </p:stCondLst>
                                        </p:cTn>
                                        <p:tgtEl>
                                          <p:spTgt spid="46"/>
                                        </p:tgtEl>
                                        <p:attrNameLst>
                                          <p:attrName>style.visibility</p:attrName>
                                        </p:attrNameLst>
                                      </p:cBhvr>
                                      <p:to>
                                        <p:strVal val="visible"/>
                                      </p:to>
                                    </p:set>
                                    <p:animEffect transition="in" filter="wipe(left)">
                                      <p:cBhvr>
                                        <p:cTn id="15" dur="500"/>
                                        <p:tgtEl>
                                          <p:spTgt spid="46"/>
                                        </p:tgtEl>
                                      </p:cBhvr>
                                    </p:animEffect>
                                  </p:childTnLst>
                                </p:cTn>
                              </p:par>
                            </p:childTnLst>
                          </p:cTn>
                        </p:par>
                      </p:childTnLst>
                    </p:cTn>
                  </p:par>
                  <p:par>
                    <p:cTn id="16" fill="hold">
                      <p:stCondLst>
                        <p:cond delay="indefinite"/>
                      </p:stCondLst>
                      <p:childTnLst>
                        <p:par>
                          <p:cTn id="17" fill="hold">
                            <p:stCondLst>
                              <p:cond delay="0"/>
                            </p:stCondLst>
                            <p:childTnLst>
                              <p:par>
                                <p:cTn id="18" presetID="42" presetClass="entr" presetSubtype="0" fill="hold" grpId="0" nodeType="clickEffect">
                                  <p:stCondLst>
                                    <p:cond delay="0"/>
                                  </p:stCondLst>
                                  <p:childTnLst>
                                    <p:set>
                                      <p:cBhvr>
                                        <p:cTn id="19" dur="1" fill="hold">
                                          <p:stCondLst>
                                            <p:cond delay="0"/>
                                          </p:stCondLst>
                                        </p:cTn>
                                        <p:tgtEl>
                                          <p:spTgt spid="27"/>
                                        </p:tgtEl>
                                        <p:attrNameLst>
                                          <p:attrName>style.visibility</p:attrName>
                                        </p:attrNameLst>
                                      </p:cBhvr>
                                      <p:to>
                                        <p:strVal val="visible"/>
                                      </p:to>
                                    </p:set>
                                    <p:animEffect transition="in" filter="fade">
                                      <p:cBhvr>
                                        <p:cTn id="20" dur="1000"/>
                                        <p:tgtEl>
                                          <p:spTgt spid="27"/>
                                        </p:tgtEl>
                                      </p:cBhvr>
                                    </p:animEffect>
                                    <p:anim calcmode="lin" valueType="num">
                                      <p:cBhvr>
                                        <p:cTn id="21" dur="1000" fill="hold"/>
                                        <p:tgtEl>
                                          <p:spTgt spid="27"/>
                                        </p:tgtEl>
                                        <p:attrNameLst>
                                          <p:attrName>ppt_x</p:attrName>
                                        </p:attrNameLst>
                                      </p:cBhvr>
                                      <p:tavLst>
                                        <p:tav tm="0">
                                          <p:val>
                                            <p:strVal val="#ppt_x"/>
                                          </p:val>
                                        </p:tav>
                                        <p:tav tm="100000">
                                          <p:val>
                                            <p:strVal val="#ppt_x"/>
                                          </p:val>
                                        </p:tav>
                                      </p:tavLst>
                                    </p:anim>
                                    <p:anim calcmode="lin" valueType="num">
                                      <p:cBhvr>
                                        <p:cTn id="22" dur="1000" fill="hold"/>
                                        <p:tgtEl>
                                          <p:spTgt spid="27"/>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42" presetClass="entr" presetSubtype="0" fill="hold" grpId="0" nodeType="click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fade">
                                      <p:cBhvr>
                                        <p:cTn id="32" dur="1000"/>
                                        <p:tgtEl>
                                          <p:spTgt spid="23"/>
                                        </p:tgtEl>
                                      </p:cBhvr>
                                    </p:animEffect>
                                    <p:anim calcmode="lin" valueType="num">
                                      <p:cBhvr>
                                        <p:cTn id="33" dur="1000" fill="hold"/>
                                        <p:tgtEl>
                                          <p:spTgt spid="23"/>
                                        </p:tgtEl>
                                        <p:attrNameLst>
                                          <p:attrName>ppt_x</p:attrName>
                                        </p:attrNameLst>
                                      </p:cBhvr>
                                      <p:tavLst>
                                        <p:tav tm="0">
                                          <p:val>
                                            <p:strVal val="#ppt_x"/>
                                          </p:val>
                                        </p:tav>
                                        <p:tav tm="100000">
                                          <p:val>
                                            <p:strVal val="#ppt_x"/>
                                          </p:val>
                                        </p:tav>
                                      </p:tavLst>
                                    </p:anim>
                                    <p:anim calcmode="lin" valueType="num">
                                      <p:cBhvr>
                                        <p:cTn id="34" dur="1000" fill="hold"/>
                                        <p:tgtEl>
                                          <p:spTgt spid="23"/>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2"/>
                                        </p:tgtEl>
                                        <p:attrNameLst>
                                          <p:attrName>style.visibility</p:attrName>
                                        </p:attrNameLst>
                                      </p:cBhvr>
                                      <p:to>
                                        <p:strVal val="visible"/>
                                      </p:to>
                                    </p:set>
                                    <p:animEffect transition="in" filter="fade">
                                      <p:cBhvr>
                                        <p:cTn id="37" dur="1000"/>
                                        <p:tgtEl>
                                          <p:spTgt spid="32"/>
                                        </p:tgtEl>
                                      </p:cBhvr>
                                    </p:animEffect>
                                    <p:anim calcmode="lin" valueType="num">
                                      <p:cBhvr>
                                        <p:cTn id="38" dur="1000" fill="hold"/>
                                        <p:tgtEl>
                                          <p:spTgt spid="32"/>
                                        </p:tgtEl>
                                        <p:attrNameLst>
                                          <p:attrName>ppt_x</p:attrName>
                                        </p:attrNameLst>
                                      </p:cBhvr>
                                      <p:tavLst>
                                        <p:tav tm="0">
                                          <p:val>
                                            <p:strVal val="#ppt_x"/>
                                          </p:val>
                                        </p:tav>
                                        <p:tav tm="100000">
                                          <p:val>
                                            <p:strVal val="#ppt_x"/>
                                          </p:val>
                                        </p:tav>
                                      </p:tavLst>
                                    </p:anim>
                                    <p:anim calcmode="lin" valueType="num">
                                      <p:cBhvr>
                                        <p:cTn id="39" dur="1000" fill="hold"/>
                                        <p:tgtEl>
                                          <p:spTgt spid="32"/>
                                        </p:tgtEl>
                                        <p:attrNameLst>
                                          <p:attrName>ppt_y</p:attrName>
                                        </p:attrNameLst>
                                      </p:cBhvr>
                                      <p:tavLst>
                                        <p:tav tm="0">
                                          <p:val>
                                            <p:strVal val="#ppt_y+.1"/>
                                          </p:val>
                                        </p:tav>
                                        <p:tav tm="100000">
                                          <p:val>
                                            <p:strVal val="#ppt_y"/>
                                          </p:val>
                                        </p:tav>
                                      </p:tavLst>
                                    </p:anim>
                                  </p:childTnLst>
                                </p:cTn>
                              </p:par>
                              <p:par>
                                <p:cTn id="40" presetID="42" presetClass="entr" presetSubtype="0" fill="hold" grpId="0" nodeType="withEffect">
                                  <p:stCondLst>
                                    <p:cond delay="0"/>
                                  </p:stCondLst>
                                  <p:childTnLst>
                                    <p:set>
                                      <p:cBhvr>
                                        <p:cTn id="41" dur="1" fill="hold">
                                          <p:stCondLst>
                                            <p:cond delay="0"/>
                                          </p:stCondLst>
                                        </p:cTn>
                                        <p:tgtEl>
                                          <p:spTgt spid="33"/>
                                        </p:tgtEl>
                                        <p:attrNameLst>
                                          <p:attrName>style.visibility</p:attrName>
                                        </p:attrNameLst>
                                      </p:cBhvr>
                                      <p:to>
                                        <p:strVal val="visible"/>
                                      </p:to>
                                    </p:set>
                                    <p:animEffect transition="in" filter="fade">
                                      <p:cBhvr>
                                        <p:cTn id="42" dur="1000"/>
                                        <p:tgtEl>
                                          <p:spTgt spid="33"/>
                                        </p:tgtEl>
                                      </p:cBhvr>
                                    </p:animEffect>
                                    <p:anim calcmode="lin" valueType="num">
                                      <p:cBhvr>
                                        <p:cTn id="43" dur="1000" fill="hold"/>
                                        <p:tgtEl>
                                          <p:spTgt spid="33"/>
                                        </p:tgtEl>
                                        <p:attrNameLst>
                                          <p:attrName>ppt_x</p:attrName>
                                        </p:attrNameLst>
                                      </p:cBhvr>
                                      <p:tavLst>
                                        <p:tav tm="0">
                                          <p:val>
                                            <p:strVal val="#ppt_x"/>
                                          </p:val>
                                        </p:tav>
                                        <p:tav tm="100000">
                                          <p:val>
                                            <p:strVal val="#ppt_x"/>
                                          </p:val>
                                        </p:tav>
                                      </p:tavLst>
                                    </p:anim>
                                    <p:anim calcmode="lin" valueType="num">
                                      <p:cBhvr>
                                        <p:cTn id="44" dur="1000" fill="hold"/>
                                        <p:tgtEl>
                                          <p:spTgt spid="33"/>
                                        </p:tgtEl>
                                        <p:attrNameLst>
                                          <p:attrName>ppt_y</p:attrName>
                                        </p:attrNameLst>
                                      </p:cBhvr>
                                      <p:tavLst>
                                        <p:tav tm="0">
                                          <p:val>
                                            <p:strVal val="#ppt_y+.1"/>
                                          </p:val>
                                        </p:tav>
                                        <p:tav tm="100000">
                                          <p:val>
                                            <p:strVal val="#ppt_y"/>
                                          </p:val>
                                        </p:tav>
                                      </p:tavLst>
                                    </p:anim>
                                  </p:childTnLst>
                                </p:cTn>
                              </p:par>
                              <p:par>
                                <p:cTn id="45" presetID="42" presetClass="entr" presetSubtype="0" fill="hold" grpId="0" nodeType="with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50" fill="hold">
                      <p:stCondLst>
                        <p:cond delay="indefinite"/>
                      </p:stCondLst>
                      <p:childTnLst>
                        <p:par>
                          <p:cTn id="51" fill="hold">
                            <p:stCondLst>
                              <p:cond delay="0"/>
                            </p:stCondLst>
                            <p:childTnLst>
                              <p:par>
                                <p:cTn id="52" presetID="42" presetClass="entr" presetSubtype="0" fill="hold" grpId="0" nodeType="clickEffect">
                                  <p:stCondLst>
                                    <p:cond delay="0"/>
                                  </p:stCondLst>
                                  <p:childTnLst>
                                    <p:set>
                                      <p:cBhvr>
                                        <p:cTn id="53" dur="1" fill="hold">
                                          <p:stCondLst>
                                            <p:cond delay="0"/>
                                          </p:stCondLst>
                                        </p:cTn>
                                        <p:tgtEl>
                                          <p:spTgt spid="22"/>
                                        </p:tgtEl>
                                        <p:attrNameLst>
                                          <p:attrName>style.visibility</p:attrName>
                                        </p:attrNameLst>
                                      </p:cBhvr>
                                      <p:to>
                                        <p:strVal val="visible"/>
                                      </p:to>
                                    </p:set>
                                    <p:animEffect transition="in" filter="fade">
                                      <p:cBhvr>
                                        <p:cTn id="54" dur="1000"/>
                                        <p:tgtEl>
                                          <p:spTgt spid="22"/>
                                        </p:tgtEl>
                                      </p:cBhvr>
                                    </p:animEffect>
                                    <p:anim calcmode="lin" valueType="num">
                                      <p:cBhvr>
                                        <p:cTn id="55" dur="1000" fill="hold"/>
                                        <p:tgtEl>
                                          <p:spTgt spid="22"/>
                                        </p:tgtEl>
                                        <p:attrNameLst>
                                          <p:attrName>ppt_x</p:attrName>
                                        </p:attrNameLst>
                                      </p:cBhvr>
                                      <p:tavLst>
                                        <p:tav tm="0">
                                          <p:val>
                                            <p:strVal val="#ppt_x"/>
                                          </p:val>
                                        </p:tav>
                                        <p:tav tm="100000">
                                          <p:val>
                                            <p:strVal val="#ppt_x"/>
                                          </p:val>
                                        </p:tav>
                                      </p:tavLst>
                                    </p:anim>
                                    <p:anim calcmode="lin" valueType="num">
                                      <p:cBhvr>
                                        <p:cTn id="56" dur="1000" fill="hold"/>
                                        <p:tgtEl>
                                          <p:spTgt spid="22"/>
                                        </p:tgtEl>
                                        <p:attrNameLst>
                                          <p:attrName>ppt_y</p:attrName>
                                        </p:attrNameLst>
                                      </p:cBhvr>
                                      <p:tavLst>
                                        <p:tav tm="0">
                                          <p:val>
                                            <p:strVal val="#ppt_y+.1"/>
                                          </p:val>
                                        </p:tav>
                                        <p:tav tm="100000">
                                          <p:val>
                                            <p:strVal val="#ppt_y"/>
                                          </p:val>
                                        </p:tav>
                                      </p:tavLst>
                                    </p:anim>
                                  </p:childTnLst>
                                </p:cTn>
                              </p:par>
                              <p:par>
                                <p:cTn id="57" presetID="42" presetClass="entr" presetSubtype="0"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Effect transition="in" filter="fade">
                                      <p:cBhvr>
                                        <p:cTn id="59" dur="1000"/>
                                        <p:tgtEl>
                                          <p:spTgt spid="26"/>
                                        </p:tgtEl>
                                      </p:cBhvr>
                                    </p:animEffect>
                                    <p:anim calcmode="lin" valueType="num">
                                      <p:cBhvr>
                                        <p:cTn id="60" dur="1000" fill="hold"/>
                                        <p:tgtEl>
                                          <p:spTgt spid="26"/>
                                        </p:tgtEl>
                                        <p:attrNameLst>
                                          <p:attrName>ppt_x</p:attrName>
                                        </p:attrNameLst>
                                      </p:cBhvr>
                                      <p:tavLst>
                                        <p:tav tm="0">
                                          <p:val>
                                            <p:strVal val="#ppt_x"/>
                                          </p:val>
                                        </p:tav>
                                        <p:tav tm="100000">
                                          <p:val>
                                            <p:strVal val="#ppt_x"/>
                                          </p:val>
                                        </p:tav>
                                      </p:tavLst>
                                    </p:anim>
                                    <p:anim calcmode="lin" valueType="num">
                                      <p:cBhvr>
                                        <p:cTn id="61" dur="1000" fill="hold"/>
                                        <p:tgtEl>
                                          <p:spTgt spid="26"/>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34"/>
                                        </p:tgtEl>
                                        <p:attrNameLst>
                                          <p:attrName>style.visibility</p:attrName>
                                        </p:attrNameLst>
                                      </p:cBhvr>
                                      <p:to>
                                        <p:strVal val="visible"/>
                                      </p:to>
                                    </p:set>
                                    <p:animEffect transition="in" filter="fade">
                                      <p:cBhvr>
                                        <p:cTn id="64" dur="1000"/>
                                        <p:tgtEl>
                                          <p:spTgt spid="34"/>
                                        </p:tgtEl>
                                      </p:cBhvr>
                                    </p:animEffect>
                                    <p:anim calcmode="lin" valueType="num">
                                      <p:cBhvr>
                                        <p:cTn id="65" dur="1000" fill="hold"/>
                                        <p:tgtEl>
                                          <p:spTgt spid="34"/>
                                        </p:tgtEl>
                                        <p:attrNameLst>
                                          <p:attrName>ppt_x</p:attrName>
                                        </p:attrNameLst>
                                      </p:cBhvr>
                                      <p:tavLst>
                                        <p:tav tm="0">
                                          <p:val>
                                            <p:strVal val="#ppt_x"/>
                                          </p:val>
                                        </p:tav>
                                        <p:tav tm="100000">
                                          <p:val>
                                            <p:strVal val="#ppt_x"/>
                                          </p:val>
                                        </p:tav>
                                      </p:tavLst>
                                    </p:anim>
                                    <p:anim calcmode="lin" valueType="num">
                                      <p:cBhvr>
                                        <p:cTn id="66"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par>
                    <p:cTn id="67" fill="hold">
                      <p:stCondLst>
                        <p:cond delay="indefinite"/>
                      </p:stCondLst>
                      <p:childTnLst>
                        <p:par>
                          <p:cTn id="68" fill="hold">
                            <p:stCondLst>
                              <p:cond delay="0"/>
                            </p:stCondLst>
                            <p:childTnLst>
                              <p:par>
                                <p:cTn id="69" presetID="42" presetClass="entr" presetSubtype="0" fill="hold" grpId="0" nodeType="clickEffect">
                                  <p:stCondLst>
                                    <p:cond delay="0"/>
                                  </p:stCondLst>
                                  <p:childTnLst>
                                    <p:set>
                                      <p:cBhvr>
                                        <p:cTn id="70" dur="1" fill="hold">
                                          <p:stCondLst>
                                            <p:cond delay="0"/>
                                          </p:stCondLst>
                                        </p:cTn>
                                        <p:tgtEl>
                                          <p:spTgt spid="20"/>
                                        </p:tgtEl>
                                        <p:attrNameLst>
                                          <p:attrName>style.visibility</p:attrName>
                                        </p:attrNameLst>
                                      </p:cBhvr>
                                      <p:to>
                                        <p:strVal val="visible"/>
                                      </p:to>
                                    </p:set>
                                    <p:animEffect transition="in" filter="fade">
                                      <p:cBhvr>
                                        <p:cTn id="71" dur="1000"/>
                                        <p:tgtEl>
                                          <p:spTgt spid="20"/>
                                        </p:tgtEl>
                                      </p:cBhvr>
                                    </p:animEffect>
                                    <p:anim calcmode="lin" valueType="num">
                                      <p:cBhvr>
                                        <p:cTn id="72" dur="1000" fill="hold"/>
                                        <p:tgtEl>
                                          <p:spTgt spid="20"/>
                                        </p:tgtEl>
                                        <p:attrNameLst>
                                          <p:attrName>ppt_x</p:attrName>
                                        </p:attrNameLst>
                                      </p:cBhvr>
                                      <p:tavLst>
                                        <p:tav tm="0">
                                          <p:val>
                                            <p:strVal val="#ppt_x"/>
                                          </p:val>
                                        </p:tav>
                                        <p:tav tm="100000">
                                          <p:val>
                                            <p:strVal val="#ppt_x"/>
                                          </p:val>
                                        </p:tav>
                                      </p:tavLst>
                                    </p:anim>
                                    <p:anim calcmode="lin" valueType="num">
                                      <p:cBhvr>
                                        <p:cTn id="73" dur="1000" fill="hold"/>
                                        <p:tgtEl>
                                          <p:spTgt spid="20"/>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36"/>
                                        </p:tgtEl>
                                        <p:attrNameLst>
                                          <p:attrName>style.visibility</p:attrName>
                                        </p:attrNameLst>
                                      </p:cBhvr>
                                      <p:to>
                                        <p:strVal val="visible"/>
                                      </p:to>
                                    </p:set>
                                    <p:animEffect transition="in" filter="fade">
                                      <p:cBhvr>
                                        <p:cTn id="76" dur="1000"/>
                                        <p:tgtEl>
                                          <p:spTgt spid="36"/>
                                        </p:tgtEl>
                                      </p:cBhvr>
                                    </p:animEffect>
                                    <p:anim calcmode="lin" valueType="num">
                                      <p:cBhvr>
                                        <p:cTn id="77" dur="1000" fill="hold"/>
                                        <p:tgtEl>
                                          <p:spTgt spid="36"/>
                                        </p:tgtEl>
                                        <p:attrNameLst>
                                          <p:attrName>ppt_x</p:attrName>
                                        </p:attrNameLst>
                                      </p:cBhvr>
                                      <p:tavLst>
                                        <p:tav tm="0">
                                          <p:val>
                                            <p:strVal val="#ppt_x"/>
                                          </p:val>
                                        </p:tav>
                                        <p:tav tm="100000">
                                          <p:val>
                                            <p:strVal val="#ppt_x"/>
                                          </p:val>
                                        </p:tav>
                                      </p:tavLst>
                                    </p:anim>
                                    <p:anim calcmode="lin" valueType="num">
                                      <p:cBhvr>
                                        <p:cTn id="78"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P spid="22" grpId="0"/>
      <p:bldP spid="23" grpId="0"/>
      <p:bldP spid="26" grpId="0"/>
      <p:bldP spid="27" grpId="0"/>
      <p:bldP spid="32" grpId="0"/>
      <p:bldP spid="33" grpId="0"/>
      <p:bldP spid="34" grpId="0"/>
      <p:bldP spid="35" grpId="0"/>
      <p:bldP spid="36" grpId="0"/>
      <p:bldP spid="44"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20" name="Text Box 4">
            <a:extLst>
              <a:ext uri="{FF2B5EF4-FFF2-40B4-BE49-F238E27FC236}">
                <a16:creationId xmlns:a16="http://schemas.microsoft.com/office/drawing/2014/main" id="{E0F2BA70-1EDC-43F4-A5B9-E148098FA141}"/>
              </a:ext>
            </a:extLst>
          </p:cNvPr>
          <p:cNvSpPr txBox="1">
            <a:spLocks noChangeArrowheads="1"/>
          </p:cNvSpPr>
          <p:nvPr/>
        </p:nvSpPr>
        <p:spPr bwMode="auto">
          <a:xfrm>
            <a:off x="1692964" y="92075"/>
            <a:ext cx="8450911" cy="95408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ts val="1200"/>
              </a:spcBef>
            </a:pPr>
            <a:r>
              <a:rPr lang="en-US" altLang="en-US" sz="2000">
                <a:latin typeface="Times New Roman" panose="02020603050405020304" pitchFamily="18" charset="0"/>
              </a:rPr>
              <a:t>CỘNG HÒA XÃ HỘI CHỦ NGHĨA VIỆT NAM</a:t>
            </a:r>
          </a:p>
          <a:p>
            <a:pPr algn="ctr">
              <a:spcBef>
                <a:spcPts val="1200"/>
              </a:spcBef>
            </a:pPr>
            <a:r>
              <a:rPr lang="en-US" altLang="en-US" sz="2000" u="sng">
                <a:latin typeface="Times New Roman" panose="02020603050405020304" pitchFamily="18" charset="0"/>
              </a:rPr>
              <a:t>Độc lập - Tự do - Hạnh phúc</a:t>
            </a:r>
            <a:r>
              <a:rPr lang="en-US" altLang="en-US" sz="2400">
                <a:latin typeface="Times New Roman" panose="02020603050405020304" pitchFamily="18" charset="0"/>
              </a:rPr>
              <a:t> </a:t>
            </a:r>
          </a:p>
        </p:txBody>
      </p:sp>
      <p:sp>
        <p:nvSpPr>
          <p:cNvPr id="21" name="Text Box 5">
            <a:extLst>
              <a:ext uri="{FF2B5EF4-FFF2-40B4-BE49-F238E27FC236}">
                <a16:creationId xmlns:a16="http://schemas.microsoft.com/office/drawing/2014/main" id="{AEF85619-DB94-409A-97FA-6A1BFA4465BD}"/>
              </a:ext>
            </a:extLst>
          </p:cNvPr>
          <p:cNvSpPr txBox="1">
            <a:spLocks noChangeArrowheads="1"/>
          </p:cNvSpPr>
          <p:nvPr/>
        </p:nvSpPr>
        <p:spPr bwMode="auto">
          <a:xfrm>
            <a:off x="685799" y="1066800"/>
            <a:ext cx="10764851" cy="5238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ctr">
              <a:spcBef>
                <a:spcPct val="50000"/>
              </a:spcBef>
            </a:pPr>
            <a:r>
              <a:rPr lang="en-US" altLang="en-US" sz="2800" b="1">
                <a:solidFill>
                  <a:srgbClr val="FF0000"/>
                </a:solidFill>
                <a:latin typeface="Times New Roman" panose="02020603050405020304" pitchFamily="18" charset="0"/>
              </a:rPr>
              <a:t>BIÊN BẢN VỀ VIỆC BỆNH NHÂN TRỐN VIỆN</a:t>
            </a:r>
          </a:p>
        </p:txBody>
      </p:sp>
      <p:sp>
        <p:nvSpPr>
          <p:cNvPr id="22" name="Text Box 6">
            <a:extLst>
              <a:ext uri="{FF2B5EF4-FFF2-40B4-BE49-F238E27FC236}">
                <a16:creationId xmlns:a16="http://schemas.microsoft.com/office/drawing/2014/main" id="{A3807E5C-9172-4AF4-8768-8989A3120DF1}"/>
              </a:ext>
            </a:extLst>
          </p:cNvPr>
          <p:cNvSpPr txBox="1">
            <a:spLocks noChangeArrowheads="1"/>
          </p:cNvSpPr>
          <p:nvPr/>
        </p:nvSpPr>
        <p:spPr bwMode="auto">
          <a:xfrm>
            <a:off x="0" y="1676400"/>
            <a:ext cx="1207273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a:latin typeface="Times New Roman" panose="02020603050405020304" pitchFamily="18" charset="0"/>
              </a:rPr>
              <a:t>   Hồi 7 giờ sáng, ngày 17 – 12 - 2021, chúng tôi gồm những ng</a:t>
            </a:r>
            <a:r>
              <a:rPr lang="vi-VN" altLang="en-US" sz="2600">
                <a:latin typeface="Times New Roman" panose="02020603050405020304" pitchFamily="18" charset="0"/>
              </a:rPr>
              <a:t>ư</a:t>
            </a:r>
            <a:r>
              <a:rPr lang="en-US" altLang="en-US" sz="2600">
                <a:latin typeface="Times New Roman" panose="02020603050405020304" pitchFamily="18" charset="0"/>
              </a:rPr>
              <a:t>ời có tên sau </a:t>
            </a:r>
            <a:r>
              <a:rPr lang="vi-VN" altLang="en-US" sz="2600">
                <a:latin typeface="Times New Roman" panose="02020603050405020304" pitchFamily="18" charset="0"/>
              </a:rPr>
              <a:t>đ</a:t>
            </a:r>
            <a:r>
              <a:rPr lang="en-US" altLang="en-US" sz="2600">
                <a:latin typeface="Times New Roman" panose="02020603050405020304" pitchFamily="18" charset="0"/>
              </a:rPr>
              <a:t>ây lập biên bản về  việc bệnh nhân Lò Văn Ún  trốn viện:</a:t>
            </a:r>
          </a:p>
        </p:txBody>
      </p:sp>
      <p:sp>
        <p:nvSpPr>
          <p:cNvPr id="23" name="Text Box 7">
            <a:extLst>
              <a:ext uri="{FF2B5EF4-FFF2-40B4-BE49-F238E27FC236}">
                <a16:creationId xmlns:a16="http://schemas.microsoft.com/office/drawing/2014/main" id="{6CC833EA-1783-4015-8C36-99E808349AF0}"/>
              </a:ext>
            </a:extLst>
          </p:cNvPr>
          <p:cNvSpPr txBox="1">
            <a:spLocks noChangeArrowheads="1"/>
          </p:cNvSpPr>
          <p:nvPr/>
        </p:nvSpPr>
        <p:spPr bwMode="auto">
          <a:xfrm>
            <a:off x="566088" y="2844304"/>
            <a:ext cx="12072730" cy="12926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2600">
                <a:latin typeface="Times New Roman" panose="02020603050405020304" pitchFamily="18" charset="0"/>
              </a:rPr>
              <a:t> Bác sĩ: Nguyễn Văn Đức - tr</a:t>
            </a:r>
            <a:r>
              <a:rPr lang="vi-VN" altLang="en-US" sz="2600">
                <a:latin typeface="Times New Roman" panose="02020603050405020304" pitchFamily="18" charset="0"/>
              </a:rPr>
              <a:t>ư</a:t>
            </a:r>
            <a:r>
              <a:rPr lang="en-US" altLang="en-US" sz="2600">
                <a:latin typeface="Times New Roman" panose="02020603050405020304" pitchFamily="18" charset="0"/>
              </a:rPr>
              <a:t>ởng ca, </a:t>
            </a:r>
          </a:p>
          <a:p>
            <a:pPr algn="just">
              <a:buFontTx/>
              <a:buChar char="-"/>
            </a:pPr>
            <a:r>
              <a:rPr lang="en-US" altLang="en-US" sz="2600">
                <a:latin typeface="Times New Roman" panose="02020603050405020304" pitchFamily="18" charset="0"/>
              </a:rPr>
              <a:t> Bác sĩ: Lê Văn Hiếu</a:t>
            </a:r>
          </a:p>
          <a:p>
            <a:pPr algn="just">
              <a:buFontTx/>
              <a:buChar char="-"/>
            </a:pPr>
            <a:r>
              <a:rPr lang="en-US" altLang="en-US" sz="2600">
                <a:latin typeface="Times New Roman" panose="02020603050405020304" pitchFamily="18" charset="0"/>
              </a:rPr>
              <a:t> Y tá:  Lê Thu Hồng.</a:t>
            </a:r>
          </a:p>
        </p:txBody>
      </p:sp>
      <p:sp>
        <p:nvSpPr>
          <p:cNvPr id="30" name="Text Box 8">
            <a:extLst>
              <a:ext uri="{FF2B5EF4-FFF2-40B4-BE49-F238E27FC236}">
                <a16:creationId xmlns:a16="http://schemas.microsoft.com/office/drawing/2014/main" id="{F37BD9A6-EDBF-46CC-A665-EC2A53E48C5B}"/>
              </a:ext>
            </a:extLst>
          </p:cNvPr>
          <p:cNvSpPr txBox="1">
            <a:spLocks noChangeArrowheads="1"/>
          </p:cNvSpPr>
          <p:nvPr/>
        </p:nvSpPr>
        <p:spPr bwMode="auto">
          <a:xfrm>
            <a:off x="-1" y="4013965"/>
            <a:ext cx="12072730"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a:latin typeface="Times New Roman" panose="02020603050405020304" pitchFamily="18" charset="0"/>
              </a:rPr>
              <a:t>    Hai bệnh nhân cùng phòng 205 với bệnh nhân Lò Văn Ún là: Tr</a:t>
            </a:r>
            <a:r>
              <a:rPr lang="vi-VN" altLang="en-US" sz="2600">
                <a:latin typeface="Times New Roman" panose="02020603050405020304" pitchFamily="18" charset="0"/>
              </a:rPr>
              <a:t>ươ</a:t>
            </a:r>
            <a:r>
              <a:rPr lang="en-US" altLang="en-US" sz="2600">
                <a:latin typeface="Times New Roman" panose="02020603050405020304" pitchFamily="18" charset="0"/>
              </a:rPr>
              <a:t>ng Việt Thái, Lê V</a:t>
            </a:r>
            <a:r>
              <a:rPr lang="vi-VN" altLang="en-US" sz="2600">
                <a:latin typeface="Times New Roman" panose="02020603050405020304" pitchFamily="18" charset="0"/>
              </a:rPr>
              <a:t>ă</a:t>
            </a:r>
            <a:r>
              <a:rPr lang="en-US" altLang="en-US" sz="2600">
                <a:latin typeface="Times New Roman" panose="02020603050405020304" pitchFamily="18" charset="0"/>
              </a:rPr>
              <a:t>n Quảng.</a:t>
            </a:r>
          </a:p>
        </p:txBody>
      </p:sp>
      <p:sp>
        <p:nvSpPr>
          <p:cNvPr id="31" name="Text Box 9">
            <a:extLst>
              <a:ext uri="{FF2B5EF4-FFF2-40B4-BE49-F238E27FC236}">
                <a16:creationId xmlns:a16="http://schemas.microsoft.com/office/drawing/2014/main" id="{A29C6A15-56AD-4632-9C66-11CDAB819477}"/>
              </a:ext>
            </a:extLst>
          </p:cNvPr>
          <p:cNvSpPr txBox="1">
            <a:spLocks noChangeArrowheads="1"/>
          </p:cNvSpPr>
          <p:nvPr/>
        </p:nvSpPr>
        <p:spPr bwMode="auto">
          <a:xfrm>
            <a:off x="-1" y="4883150"/>
            <a:ext cx="6338183"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just"/>
            <a:r>
              <a:rPr lang="en-US" altLang="en-US" sz="2600">
                <a:latin typeface="Times New Roman" panose="02020603050405020304" pitchFamily="18" charset="0"/>
              </a:rPr>
              <a:t>Tóm tắt sự việc:</a:t>
            </a:r>
          </a:p>
        </p:txBody>
      </p:sp>
      <p:sp>
        <p:nvSpPr>
          <p:cNvPr id="32" name="Text Box 10">
            <a:extLst>
              <a:ext uri="{FF2B5EF4-FFF2-40B4-BE49-F238E27FC236}">
                <a16:creationId xmlns:a16="http://schemas.microsoft.com/office/drawing/2014/main" id="{D3E01D5A-E3DD-4899-8DB9-FF08683FA665}"/>
              </a:ext>
            </a:extLst>
          </p:cNvPr>
          <p:cNvSpPr txBox="1">
            <a:spLocks noChangeArrowheads="1"/>
          </p:cNvSpPr>
          <p:nvPr/>
        </p:nvSpPr>
        <p:spPr bwMode="auto">
          <a:xfrm>
            <a:off x="-1" y="5340350"/>
            <a:ext cx="10664245"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eaLnBrk="0" hangingPunct="0">
              <a:defRPr>
                <a:solidFill>
                  <a:schemeClr val="tx1"/>
                </a:solidFill>
                <a:latin typeface="Arial" panose="020B0604020202020204" pitchFamily="34" charset="0"/>
              </a:defRPr>
            </a:lvl5pPr>
            <a:lvl6pPr marL="457200" eaLnBrk="0" fontAlgn="base" hangingPunct="0">
              <a:spcBef>
                <a:spcPct val="0"/>
              </a:spcBef>
              <a:spcAft>
                <a:spcPct val="0"/>
              </a:spcAft>
              <a:defRPr>
                <a:solidFill>
                  <a:schemeClr val="tx1"/>
                </a:solidFill>
                <a:latin typeface="Arial" panose="020B0604020202020204" pitchFamily="34" charset="0"/>
              </a:defRPr>
            </a:lvl6pPr>
            <a:lvl7pPr marL="914400" eaLnBrk="0" fontAlgn="base" hangingPunct="0">
              <a:spcBef>
                <a:spcPct val="0"/>
              </a:spcBef>
              <a:spcAft>
                <a:spcPct val="0"/>
              </a:spcAft>
              <a:defRPr>
                <a:solidFill>
                  <a:schemeClr val="tx1"/>
                </a:solidFill>
                <a:latin typeface="Arial" panose="020B0604020202020204" pitchFamily="34" charset="0"/>
              </a:defRPr>
            </a:lvl7pPr>
            <a:lvl8pPr marL="1371600" eaLnBrk="0" fontAlgn="base" hangingPunct="0">
              <a:spcBef>
                <a:spcPct val="0"/>
              </a:spcBef>
              <a:spcAft>
                <a:spcPct val="0"/>
              </a:spcAft>
              <a:defRPr>
                <a:solidFill>
                  <a:schemeClr val="tx1"/>
                </a:solidFill>
                <a:latin typeface="Arial" panose="020B0604020202020204" pitchFamily="34" charset="0"/>
              </a:defRPr>
            </a:lvl8pPr>
            <a:lvl9pPr marL="1828800" eaLnBrk="0" fontAlgn="base" hangingPunct="0">
              <a:spcBef>
                <a:spcPct val="0"/>
              </a:spcBef>
              <a:spcAft>
                <a:spcPct val="0"/>
              </a:spcAft>
              <a:defRPr>
                <a:solidFill>
                  <a:schemeClr val="tx1"/>
                </a:solidFill>
                <a:latin typeface="Arial" panose="020B0604020202020204" pitchFamily="34" charset="0"/>
              </a:defRPr>
            </a:lvl9pPr>
          </a:lstStyle>
          <a:p>
            <a:pPr marL="0" lvl="4" algn="just"/>
            <a:r>
              <a:rPr lang="en-US" altLang="en-US" sz="2600">
                <a:latin typeface="Times New Roman" panose="02020603050405020304" pitchFamily="18" charset="0"/>
              </a:rPr>
              <a:t>- Bệnh nhân Ún 70 tuổi </a:t>
            </a:r>
            <a:r>
              <a:rPr lang="vi-VN" altLang="en-US" sz="2600">
                <a:latin typeface="Times New Roman" panose="02020603050405020304" pitchFamily="18" charset="0"/>
              </a:rPr>
              <a:t>đ</a:t>
            </a:r>
            <a:r>
              <a:rPr lang="en-US" altLang="en-US" sz="2600">
                <a:latin typeface="Times New Roman" panose="02020603050405020304" pitchFamily="18" charset="0"/>
              </a:rPr>
              <a:t>ang chờ  mổ sỏi thận.</a:t>
            </a:r>
          </a:p>
        </p:txBody>
      </p:sp>
      <p:sp>
        <p:nvSpPr>
          <p:cNvPr id="33" name="Text Box 11">
            <a:extLst>
              <a:ext uri="{FF2B5EF4-FFF2-40B4-BE49-F238E27FC236}">
                <a16:creationId xmlns:a16="http://schemas.microsoft.com/office/drawing/2014/main" id="{974168D2-DA76-4A52-81E0-4D4AF45490B1}"/>
              </a:ext>
            </a:extLst>
          </p:cNvPr>
          <p:cNvSpPr txBox="1">
            <a:spLocks noChangeArrowheads="1"/>
          </p:cNvSpPr>
          <p:nvPr/>
        </p:nvSpPr>
        <p:spPr bwMode="auto">
          <a:xfrm>
            <a:off x="0" y="5873750"/>
            <a:ext cx="12072730"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buFontTx/>
              <a:buChar char="-"/>
            </a:pPr>
            <a:r>
              <a:rPr lang="en-US" altLang="en-US" sz="2600">
                <a:latin typeface="Times New Roman" panose="02020603050405020304" pitchFamily="18" charset="0"/>
              </a:rPr>
              <a:t> BS. Hiếu phát hiện bệnh nhân vắng mặt hồi 21 giờ </a:t>
            </a:r>
            <a:r>
              <a:rPr lang="vi-VN" altLang="en-US" sz="2600">
                <a:latin typeface="Times New Roman" panose="02020603050405020304" pitchFamily="18" charset="0"/>
              </a:rPr>
              <a:t>đ</a:t>
            </a:r>
            <a:r>
              <a:rPr lang="en-US" altLang="en-US" sz="2600">
                <a:latin typeface="Times New Roman" panose="02020603050405020304" pitchFamily="18" charset="0"/>
              </a:rPr>
              <a:t>êm ngày 16 - 12 - 2021. Ông Thái cho biết ông Ún </a:t>
            </a:r>
            <a:r>
              <a:rPr lang="vi-VN" altLang="en-US" sz="2600">
                <a:latin typeface="Times New Roman" panose="02020603050405020304" pitchFamily="18" charset="0"/>
              </a:rPr>
              <a:t>đ</a:t>
            </a:r>
            <a:r>
              <a:rPr lang="en-US" altLang="en-US" sz="2600">
                <a:latin typeface="Times New Roman" panose="02020603050405020304" pitchFamily="18" charset="0"/>
              </a:rPr>
              <a:t>ã ra khỏi phòng từ 17 giờ.</a:t>
            </a:r>
          </a:p>
        </p:txBody>
      </p:sp>
      <p:sp>
        <p:nvSpPr>
          <p:cNvPr id="34" name="Text Box 7">
            <a:extLst>
              <a:ext uri="{FF2B5EF4-FFF2-40B4-BE49-F238E27FC236}">
                <a16:creationId xmlns:a16="http://schemas.microsoft.com/office/drawing/2014/main" id="{B5961D5F-0A7A-442A-AA0B-E04A4C5BDCE9}"/>
              </a:ext>
            </a:extLst>
          </p:cNvPr>
          <p:cNvSpPr txBox="1">
            <a:spLocks noChangeArrowheads="1"/>
          </p:cNvSpPr>
          <p:nvPr/>
        </p:nvSpPr>
        <p:spPr bwMode="auto">
          <a:xfrm>
            <a:off x="301817" y="2493342"/>
            <a:ext cx="12072730" cy="4924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a:latin typeface="Times New Roman" panose="02020603050405020304" pitchFamily="18" charset="0"/>
              </a:rPr>
              <a:t>Các bác sĩ và  y tá trực ca đêm ngày 16 – 12 – 2021::</a:t>
            </a:r>
          </a:p>
        </p:txBody>
      </p:sp>
    </p:spTree>
    <p:custDataLst>
      <p:tags r:id="rId1"/>
    </p:custDataLst>
  </p:cSld>
  <p:clrMapOvr>
    <a:masterClrMapping/>
  </p:clrMapOvr>
  <p:transition spd="slow">
    <p:random/>
  </p:transition>
</p:sld>
</file>

<file path=ppt/slides/slide18.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16" name="Text Box 4">
            <a:extLst>
              <a:ext uri="{FF2B5EF4-FFF2-40B4-BE49-F238E27FC236}">
                <a16:creationId xmlns:a16="http://schemas.microsoft.com/office/drawing/2014/main" id="{6ECDAA15-DF6F-4C38-992E-51AC5F61BF1C}"/>
              </a:ext>
            </a:extLst>
          </p:cNvPr>
          <p:cNvSpPr txBox="1">
            <a:spLocks noChangeArrowheads="1"/>
          </p:cNvSpPr>
          <p:nvPr/>
        </p:nvSpPr>
        <p:spPr bwMode="auto">
          <a:xfrm>
            <a:off x="-1" y="1447800"/>
            <a:ext cx="9626379"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a:latin typeface="Times New Roman" panose="02020603050405020304" pitchFamily="18" charset="0"/>
              </a:rPr>
              <a:t>- Dự </a:t>
            </a:r>
            <a:r>
              <a:rPr lang="vi-VN" altLang="en-US" sz="2600">
                <a:latin typeface="Times New Roman" panose="02020603050405020304" pitchFamily="18" charset="0"/>
              </a:rPr>
              <a:t>đ</a:t>
            </a:r>
            <a:r>
              <a:rPr lang="en-US" altLang="en-US" sz="2600">
                <a:latin typeface="Times New Roman" panose="02020603050405020304" pitchFamily="18" charset="0"/>
              </a:rPr>
              <a:t>oán: Ông Ún sợ mổ </a:t>
            </a:r>
            <a:r>
              <a:rPr lang="vi-VN" altLang="en-US" sz="2600">
                <a:latin typeface="Times New Roman" panose="02020603050405020304" pitchFamily="18" charset="0"/>
              </a:rPr>
              <a:t>đ</a:t>
            </a:r>
            <a:r>
              <a:rPr lang="en-US" altLang="en-US" sz="2600">
                <a:latin typeface="Times New Roman" panose="02020603050405020304" pitchFamily="18" charset="0"/>
              </a:rPr>
              <a:t>ã trốn viện.</a:t>
            </a:r>
          </a:p>
        </p:txBody>
      </p:sp>
      <p:sp>
        <p:nvSpPr>
          <p:cNvPr id="17" name="Text Box 5">
            <a:extLst>
              <a:ext uri="{FF2B5EF4-FFF2-40B4-BE49-F238E27FC236}">
                <a16:creationId xmlns:a16="http://schemas.microsoft.com/office/drawing/2014/main" id="{732C813D-FE90-4CC6-9DAD-AC0B27404F35}"/>
              </a:ext>
            </a:extLst>
          </p:cNvPr>
          <p:cNvSpPr txBox="1">
            <a:spLocks noChangeArrowheads="1"/>
          </p:cNvSpPr>
          <p:nvPr/>
        </p:nvSpPr>
        <p:spPr bwMode="auto">
          <a:xfrm>
            <a:off x="0" y="1851025"/>
            <a:ext cx="12032974" cy="892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a:latin typeface="Times New Roman" panose="02020603050405020304" pitchFamily="18" charset="0"/>
              </a:rPr>
              <a:t>Đề nghị Lãnh </a:t>
            </a:r>
            <a:r>
              <a:rPr lang="vi-VN" altLang="en-US" sz="2600">
                <a:latin typeface="Times New Roman" panose="02020603050405020304" pitchFamily="18" charset="0"/>
              </a:rPr>
              <a:t>đ</a:t>
            </a:r>
            <a:r>
              <a:rPr lang="en-US" altLang="en-US" sz="2600">
                <a:latin typeface="Times New Roman" panose="02020603050405020304" pitchFamily="18" charset="0"/>
              </a:rPr>
              <a:t>ạo Bệnh viện cho tìm gấp ông Ún, thuyết phục ông trở lại bệnh viện </a:t>
            </a:r>
            <a:r>
              <a:rPr lang="vi-VN" altLang="en-US" sz="2600">
                <a:latin typeface="Times New Roman" panose="02020603050405020304" pitchFamily="18" charset="0"/>
              </a:rPr>
              <a:t>đ</a:t>
            </a:r>
            <a:r>
              <a:rPr lang="en-US" altLang="en-US" sz="2600">
                <a:latin typeface="Times New Roman" panose="02020603050405020304" pitchFamily="18" charset="0"/>
              </a:rPr>
              <a:t>ể mổ chữa bệnh. Nếu không sẽ nguy hiểm đến tính mạng.</a:t>
            </a:r>
          </a:p>
        </p:txBody>
      </p:sp>
      <p:sp>
        <p:nvSpPr>
          <p:cNvPr id="18" name="Text Box 6">
            <a:extLst>
              <a:ext uri="{FF2B5EF4-FFF2-40B4-BE49-F238E27FC236}">
                <a16:creationId xmlns:a16="http://schemas.microsoft.com/office/drawing/2014/main" id="{C089AF7D-37EF-4B2D-9F8B-98F475537D63}"/>
              </a:ext>
            </a:extLst>
          </p:cNvPr>
          <p:cNvSpPr txBox="1">
            <a:spLocks noChangeArrowheads="1"/>
          </p:cNvSpPr>
          <p:nvPr/>
        </p:nvSpPr>
        <p:spPr bwMode="auto">
          <a:xfrm>
            <a:off x="76199" y="2708275"/>
            <a:ext cx="6317311" cy="4921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a:latin typeface="Times New Roman" panose="02020603050405020304" pitchFamily="18" charset="0"/>
              </a:rPr>
              <a:t>Các thành viên có  mặt kí tên: </a:t>
            </a:r>
          </a:p>
        </p:txBody>
      </p:sp>
      <p:sp>
        <p:nvSpPr>
          <p:cNvPr id="19" name="Text Box 7">
            <a:extLst>
              <a:ext uri="{FF2B5EF4-FFF2-40B4-BE49-F238E27FC236}">
                <a16:creationId xmlns:a16="http://schemas.microsoft.com/office/drawing/2014/main" id="{7D8EB556-7036-4FC7-AEEC-C8D29B24E3A1}"/>
              </a:ext>
            </a:extLst>
          </p:cNvPr>
          <p:cNvSpPr txBox="1">
            <a:spLocks noChangeArrowheads="1"/>
          </p:cNvSpPr>
          <p:nvPr/>
        </p:nvSpPr>
        <p:spPr bwMode="auto">
          <a:xfrm>
            <a:off x="842505" y="3268415"/>
            <a:ext cx="11102009" cy="1692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600">
                <a:latin typeface="Times New Roman" panose="02020603050405020304" pitchFamily="18" charset="0"/>
              </a:rPr>
              <a:t>Đại diện bác sĩ, y tá                                             Đại diện bệnh nhân cùng phòng</a:t>
            </a:r>
          </a:p>
          <a:p>
            <a:pPr algn="just">
              <a:spcBef>
                <a:spcPct val="50000"/>
              </a:spcBef>
            </a:pPr>
            <a:endParaRPr lang="en-US" altLang="en-US" sz="2600">
              <a:latin typeface="Times New Roman" panose="02020603050405020304" pitchFamily="18" charset="0"/>
            </a:endParaRPr>
          </a:p>
          <a:p>
            <a:pPr algn="just">
              <a:spcBef>
                <a:spcPct val="50000"/>
              </a:spcBef>
            </a:pPr>
            <a:r>
              <a:rPr lang="en-US" altLang="en-US" sz="2600">
                <a:latin typeface="Times New Roman" panose="02020603050405020304" pitchFamily="18" charset="0"/>
              </a:rPr>
              <a:t>  Nguyễn Văn Đức                                                               Lò V</a:t>
            </a:r>
            <a:r>
              <a:rPr lang="vi-VN" altLang="en-US" sz="2600">
                <a:latin typeface="Times New Roman" panose="02020603050405020304" pitchFamily="18" charset="0"/>
              </a:rPr>
              <a:t>ă</a:t>
            </a:r>
            <a:r>
              <a:rPr lang="en-US" altLang="en-US" sz="2600">
                <a:latin typeface="Times New Roman" panose="02020603050405020304" pitchFamily="18" charset="0"/>
              </a:rPr>
              <a:t>n Quảng</a:t>
            </a:r>
          </a:p>
        </p:txBody>
      </p:sp>
      <p:sp>
        <p:nvSpPr>
          <p:cNvPr id="20" name="Text Box 8">
            <a:extLst>
              <a:ext uri="{FF2B5EF4-FFF2-40B4-BE49-F238E27FC236}">
                <a16:creationId xmlns:a16="http://schemas.microsoft.com/office/drawing/2014/main" id="{1B2BB755-A446-41DC-B307-958D3C84A193}"/>
              </a:ext>
            </a:extLst>
          </p:cNvPr>
          <p:cNvSpPr txBox="1">
            <a:spLocks noChangeArrowheads="1"/>
          </p:cNvSpPr>
          <p:nvPr/>
        </p:nvSpPr>
        <p:spPr bwMode="auto">
          <a:xfrm>
            <a:off x="0" y="228600"/>
            <a:ext cx="12032974" cy="892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marL="0" lvl="1" algn="just">
              <a:buFontTx/>
              <a:buChar char="-"/>
            </a:pPr>
            <a:r>
              <a:rPr lang="en-US" altLang="en-US" sz="2600">
                <a:latin typeface="Times New Roman" panose="02020603050405020304" pitchFamily="18" charset="0"/>
              </a:rPr>
              <a:t> 22 giờ vẫn không thấy ông Ún về , BS. Hiếu và y tá Hồng kiểm tra tủ </a:t>
            </a:r>
            <a:r>
              <a:rPr lang="vi-VN" altLang="en-US" sz="2600">
                <a:latin typeface="Times New Roman" panose="02020603050405020304" pitchFamily="18" charset="0"/>
              </a:rPr>
              <a:t>đ</a:t>
            </a:r>
            <a:r>
              <a:rPr lang="en-US" altLang="en-US" sz="2600">
                <a:latin typeface="Times New Roman" panose="02020603050405020304" pitchFamily="18" charset="0"/>
              </a:rPr>
              <a:t>ồ </a:t>
            </a:r>
            <a:r>
              <a:rPr lang="vi-VN" altLang="en-US" sz="2600">
                <a:latin typeface="Times New Roman" panose="02020603050405020304" pitchFamily="18" charset="0"/>
              </a:rPr>
              <a:t>đ</a:t>
            </a:r>
            <a:r>
              <a:rPr lang="en-US" altLang="en-US" sz="2600">
                <a:latin typeface="Times New Roman" panose="02020603050405020304" pitchFamily="18" charset="0"/>
              </a:rPr>
              <a:t>ạc của ông thì thấy trống không. Anh Quảng nói: Ông Ún biết phải mổ, ông rất sợ.</a:t>
            </a:r>
          </a:p>
        </p:txBody>
      </p:sp>
    </p:spTree>
    <p:custDataLst>
      <p:tags r:id="rId1"/>
    </p:custDataLst>
  </p:cSld>
  <p:clrMapOvr>
    <a:masterClrMapping/>
  </p:clrMapOvr>
  <p:transition spd="slow">
    <p:random/>
  </p:transition>
</p:sld>
</file>

<file path=ppt/slides/slide19.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32" name="Text Box 36">
            <a:extLst>
              <a:ext uri="{FF2B5EF4-FFF2-40B4-BE49-F238E27FC236}">
                <a16:creationId xmlns:a16="http://schemas.microsoft.com/office/drawing/2014/main" id="{86ED079B-AD4A-4AA5-B14B-43037BE3FC3B}"/>
              </a:ext>
            </a:extLst>
          </p:cNvPr>
          <p:cNvSpPr txBox="1">
            <a:spLocks noChangeArrowheads="1"/>
          </p:cNvSpPr>
          <p:nvPr/>
        </p:nvSpPr>
        <p:spPr bwMode="auto">
          <a:xfrm>
            <a:off x="1687994" y="2416150"/>
            <a:ext cx="5511617" cy="13849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C00000"/>
                </a:solidFill>
                <a:latin typeface="Times New Roman" panose="02020603050405020304" pitchFamily="18" charset="0"/>
              </a:rPr>
              <a:t>I. Mở đầu:</a:t>
            </a:r>
          </a:p>
          <a:p>
            <a:pPr marL="0" lvl="1" eaLnBrk="1" hangingPunct="1"/>
            <a:r>
              <a:rPr lang="en-US" altLang="en-US" sz="2800">
                <a:latin typeface="Times New Roman" panose="02020603050405020304" pitchFamily="18" charset="0"/>
              </a:rPr>
              <a:t>       - Quốc hiệu và tiêu ngữ.</a:t>
            </a:r>
          </a:p>
          <a:p>
            <a:pPr marL="0" lvl="1" eaLnBrk="1" hangingPunct="1"/>
            <a:r>
              <a:rPr lang="en-US" altLang="en-US" sz="2800">
                <a:latin typeface="Times New Roman" panose="02020603050405020304" pitchFamily="18" charset="0"/>
              </a:rPr>
              <a:t>       - Tên biên bản.</a:t>
            </a:r>
          </a:p>
        </p:txBody>
      </p:sp>
      <p:sp>
        <p:nvSpPr>
          <p:cNvPr id="33" name="Text Box 37">
            <a:extLst>
              <a:ext uri="{FF2B5EF4-FFF2-40B4-BE49-F238E27FC236}">
                <a16:creationId xmlns:a16="http://schemas.microsoft.com/office/drawing/2014/main" id="{6D5F3D7E-2B26-484F-9583-B506FF58A094}"/>
              </a:ext>
            </a:extLst>
          </p:cNvPr>
          <p:cNvSpPr txBox="1">
            <a:spLocks noChangeArrowheads="1"/>
          </p:cNvSpPr>
          <p:nvPr/>
        </p:nvSpPr>
        <p:spPr bwMode="auto">
          <a:xfrm>
            <a:off x="1687994" y="3675208"/>
            <a:ext cx="1011969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r>
              <a:rPr lang="en-US" altLang="en-US" sz="2800" b="1">
                <a:solidFill>
                  <a:srgbClr val="C00000"/>
                </a:solidFill>
                <a:latin typeface="Times New Roman" panose="02020603050405020304" pitchFamily="18" charset="0"/>
              </a:rPr>
              <a:t>II. Nội dung: </a:t>
            </a:r>
          </a:p>
          <a:p>
            <a:r>
              <a:rPr lang="en-US" altLang="en-US" sz="2800">
                <a:latin typeface="Times New Roman" panose="02020603050405020304" pitchFamily="18" charset="0"/>
              </a:rPr>
              <a:t>       - Ngày tháng, địa điểm lập biên bản</a:t>
            </a:r>
          </a:p>
          <a:p>
            <a:r>
              <a:rPr lang="en-US" altLang="en-US" sz="2800">
                <a:latin typeface="Times New Roman" panose="02020603050405020304" pitchFamily="18" charset="0"/>
              </a:rPr>
              <a:t>       - Những người lập biên bản</a:t>
            </a:r>
          </a:p>
          <a:p>
            <a:pPr marL="0" lvl="1" eaLnBrk="1" hangingPunct="1"/>
            <a:r>
              <a:rPr lang="en-US" altLang="en-US" sz="2800">
                <a:latin typeface="Times New Roman" panose="02020603050405020304" pitchFamily="18" charset="0"/>
              </a:rPr>
              <a:t>       - Tường trình sự việc, lời khai của những người liên quan.</a:t>
            </a:r>
          </a:p>
          <a:p>
            <a:pPr marL="0" lvl="1" eaLnBrk="1" hangingPunct="1"/>
            <a:r>
              <a:rPr lang="en-US" altLang="en-US" sz="2800">
                <a:latin typeface="Times New Roman" panose="02020603050405020304" pitchFamily="18" charset="0"/>
              </a:rPr>
              <a:t>       -Nêu cách giải quyết vấn đề.</a:t>
            </a:r>
          </a:p>
        </p:txBody>
      </p:sp>
      <p:sp>
        <p:nvSpPr>
          <p:cNvPr id="34" name="Text Box 38">
            <a:extLst>
              <a:ext uri="{FF2B5EF4-FFF2-40B4-BE49-F238E27FC236}">
                <a16:creationId xmlns:a16="http://schemas.microsoft.com/office/drawing/2014/main" id="{98CEC546-D4AE-41CD-97F3-280F32A1AFA6}"/>
              </a:ext>
            </a:extLst>
          </p:cNvPr>
          <p:cNvSpPr txBox="1">
            <a:spLocks noChangeArrowheads="1"/>
          </p:cNvSpPr>
          <p:nvPr/>
        </p:nvSpPr>
        <p:spPr bwMode="auto">
          <a:xfrm>
            <a:off x="1687994" y="5903893"/>
            <a:ext cx="7589768" cy="95410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eaLnBrk="1" hangingPunct="1"/>
            <a:r>
              <a:rPr lang="en-US" altLang="en-US" sz="2800" b="1">
                <a:solidFill>
                  <a:srgbClr val="C00000"/>
                </a:solidFill>
                <a:latin typeface="Times New Roman" panose="02020603050405020304" pitchFamily="18" charset="0"/>
              </a:rPr>
              <a:t>III. Kết thúc:</a:t>
            </a:r>
            <a:r>
              <a:rPr lang="en-US" altLang="en-US" sz="2800">
                <a:solidFill>
                  <a:srgbClr val="C00000"/>
                </a:solidFill>
                <a:latin typeface="Times New Roman" panose="02020603050405020304" pitchFamily="18" charset="0"/>
              </a:rPr>
              <a:t> </a:t>
            </a:r>
          </a:p>
          <a:p>
            <a:pPr eaLnBrk="1" hangingPunct="1"/>
            <a:r>
              <a:rPr lang="en-US" altLang="en-US" sz="2800">
                <a:latin typeface="Times New Roman" panose="02020603050405020304" pitchFamily="18" charset="0"/>
              </a:rPr>
              <a:t>       - Các thành viên có mặt kí tên vào biên bản.</a:t>
            </a:r>
          </a:p>
        </p:txBody>
      </p:sp>
      <p:sp>
        <p:nvSpPr>
          <p:cNvPr id="35" name="Rectangle: Rounded Corners 34">
            <a:extLst>
              <a:ext uri="{FF2B5EF4-FFF2-40B4-BE49-F238E27FC236}">
                <a16:creationId xmlns:a16="http://schemas.microsoft.com/office/drawing/2014/main" id="{EF225A87-5E82-45B6-81BA-08EF0EAC10F2}"/>
              </a:ext>
            </a:extLst>
          </p:cNvPr>
          <p:cNvSpPr/>
          <p:nvPr/>
        </p:nvSpPr>
        <p:spPr>
          <a:xfrm>
            <a:off x="768626" y="1418032"/>
            <a:ext cx="10654747" cy="899569"/>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2800" b="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Nội dung biên bản một vụ việc thường gồm 3 phần:</a:t>
            </a:r>
          </a:p>
        </p:txBody>
      </p:sp>
      <p:pic>
        <p:nvPicPr>
          <p:cNvPr id="36" name="Picture 9">
            <a:extLst>
              <a:ext uri="{FF2B5EF4-FFF2-40B4-BE49-F238E27FC236}">
                <a16:creationId xmlns:a16="http://schemas.microsoft.com/office/drawing/2014/main" id="{400E68FA-02E9-474B-8FAE-049F51DF3DCC}"/>
              </a:ext>
            </a:extLst>
          </p:cNvPr>
          <p:cNvPicPr>
            <a:picLocks noChangeAspect="1"/>
          </p:cNvPicPr>
          <p:nvPr/>
        </p:nvPicPr>
        <p:blipFill>
          <a:blip r:embed="rId4"/>
          <a:srcRect/>
          <a:stretch>
            <a:fillRect/>
          </a:stretch>
        </p:blipFill>
        <p:spPr>
          <a:xfrm rot="12527464" flipH="1" flipV="1">
            <a:off x="269714" y="-190040"/>
            <a:ext cx="1717643" cy="1560908"/>
          </a:xfrm>
          <a:prstGeom prst="rect">
            <a:avLst/>
          </a:prstGeom>
        </p:spPr>
      </p:pic>
      <p:pic>
        <p:nvPicPr>
          <p:cNvPr id="37" name="Picture 9">
            <a:extLst>
              <a:ext uri="{FF2B5EF4-FFF2-40B4-BE49-F238E27FC236}">
                <a16:creationId xmlns:a16="http://schemas.microsoft.com/office/drawing/2014/main" id="{2492E21A-6208-43A2-8EC3-D743253CFF78}"/>
              </a:ext>
            </a:extLst>
          </p:cNvPr>
          <p:cNvPicPr>
            <a:picLocks noChangeAspect="1"/>
          </p:cNvPicPr>
          <p:nvPr/>
        </p:nvPicPr>
        <p:blipFill>
          <a:blip r:embed="rId4"/>
          <a:srcRect/>
          <a:stretch>
            <a:fillRect/>
          </a:stretch>
        </p:blipFill>
        <p:spPr>
          <a:xfrm rot="9072536" flipV="1">
            <a:off x="10307161" y="-190040"/>
            <a:ext cx="1717643" cy="1560908"/>
          </a:xfrm>
          <a:prstGeom prst="rect">
            <a:avLst/>
          </a:prstGeom>
        </p:spPr>
      </p:pic>
      <p:sp>
        <p:nvSpPr>
          <p:cNvPr id="39" name="TextBox 38">
            <a:extLst>
              <a:ext uri="{FF2B5EF4-FFF2-40B4-BE49-F238E27FC236}">
                <a16:creationId xmlns:a16="http://schemas.microsoft.com/office/drawing/2014/main" id="{E50A9DD9-C6C9-4F1A-B3FB-167EE6975195}"/>
              </a:ext>
            </a:extLst>
          </p:cNvPr>
          <p:cNvSpPr txBox="1"/>
          <p:nvPr/>
        </p:nvSpPr>
        <p:spPr>
          <a:xfrm>
            <a:off x="4443802" y="256780"/>
            <a:ext cx="3775947" cy="1107996"/>
          </a:xfrm>
          <a:prstGeom prst="rect">
            <a:avLst/>
          </a:prstGeom>
          <a:noFill/>
        </p:spPr>
        <p:txBody>
          <a:bodyPr wrap="square" rtlCol="0">
            <a:spAutoFit/>
          </a:bodyPr>
          <a:lstStyle/>
          <a:p>
            <a:r>
              <a:rPr lang="en-US" sz="6600" b="1">
                <a:solidFill>
                  <a:schemeClr val="accent2">
                    <a:lumMod val="75000"/>
                  </a:schemeClr>
                </a:solidFill>
                <a:latin typeface="Lobster" panose="00000500000000000000" pitchFamily="2" charset="0"/>
                <a:cs typeface="Times New Roman" panose="02020603050405020304" pitchFamily="18" charset="0"/>
              </a:rPr>
              <a:t>Củng cố</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wipe(left)">
                                      <p:cBhvr>
                                        <p:cTn id="7" dur="500"/>
                                        <p:tgtEl>
                                          <p:spTgt spid="36"/>
                                        </p:tgtEl>
                                      </p:cBhvr>
                                    </p:animEffect>
                                  </p:childTnLst>
                                </p:cTn>
                              </p:par>
                              <p:par>
                                <p:cTn id="8" presetID="22" presetClass="entr" presetSubtype="8" fill="hold" nodeType="withEffect">
                                  <p:stCondLst>
                                    <p:cond delay="0"/>
                                  </p:stCondLst>
                                  <p:childTnLst>
                                    <p:set>
                                      <p:cBhvr>
                                        <p:cTn id="9" dur="1" fill="hold">
                                          <p:stCondLst>
                                            <p:cond delay="0"/>
                                          </p:stCondLst>
                                        </p:cTn>
                                        <p:tgtEl>
                                          <p:spTgt spid="37"/>
                                        </p:tgtEl>
                                        <p:attrNameLst>
                                          <p:attrName>style.visibility</p:attrName>
                                        </p:attrNameLst>
                                      </p:cBhvr>
                                      <p:to>
                                        <p:strVal val="visible"/>
                                      </p:to>
                                    </p:set>
                                    <p:animEffect transition="in" filter="wipe(left)">
                                      <p:cBhvr>
                                        <p:cTn id="10" dur="500"/>
                                        <p:tgtEl>
                                          <p:spTgt spid="37"/>
                                        </p:tgtEl>
                                      </p:cBhvr>
                                    </p:animEffect>
                                  </p:childTnLst>
                                </p:cTn>
                              </p:par>
                            </p:childTnLst>
                          </p:cTn>
                        </p:par>
                        <p:par>
                          <p:cTn id="11" fill="hold">
                            <p:stCondLst>
                              <p:cond delay="500"/>
                            </p:stCondLst>
                            <p:childTnLst>
                              <p:par>
                                <p:cTn id="12" presetID="22" presetClass="entr" presetSubtype="8" fill="hold" grpId="0" nodeType="afterEffect">
                                  <p:stCondLst>
                                    <p:cond delay="0"/>
                                  </p:stCondLst>
                                  <p:childTnLst>
                                    <p:set>
                                      <p:cBhvr>
                                        <p:cTn id="13" dur="1" fill="hold">
                                          <p:stCondLst>
                                            <p:cond delay="0"/>
                                          </p:stCondLst>
                                        </p:cTn>
                                        <p:tgtEl>
                                          <p:spTgt spid="39"/>
                                        </p:tgtEl>
                                        <p:attrNameLst>
                                          <p:attrName>style.visibility</p:attrName>
                                        </p:attrNameLst>
                                      </p:cBhvr>
                                      <p:to>
                                        <p:strVal val="visible"/>
                                      </p:to>
                                    </p:set>
                                    <p:animEffect transition="in" filter="wipe(left)">
                                      <p:cBhvr>
                                        <p:cTn id="14" dur="500"/>
                                        <p:tgtEl>
                                          <p:spTgt spid="39"/>
                                        </p:tgtEl>
                                      </p:cBhvr>
                                    </p:animEffect>
                                  </p:childTnLst>
                                </p:cTn>
                              </p:par>
                            </p:childTnLst>
                          </p:cTn>
                        </p:par>
                      </p:childTnLst>
                    </p:cTn>
                  </p:par>
                  <p:par>
                    <p:cTn id="15" fill="hold">
                      <p:stCondLst>
                        <p:cond delay="indefinite"/>
                      </p:stCondLst>
                      <p:childTnLst>
                        <p:par>
                          <p:cTn id="16" fill="hold">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35"/>
                                        </p:tgtEl>
                                        <p:attrNameLst>
                                          <p:attrName>style.visibility</p:attrName>
                                        </p:attrNameLst>
                                      </p:cBhvr>
                                      <p:to>
                                        <p:strVal val="visible"/>
                                      </p:to>
                                    </p:set>
                                    <p:animEffect transition="in" filter="fade">
                                      <p:cBhvr>
                                        <p:cTn id="19" dur="1000"/>
                                        <p:tgtEl>
                                          <p:spTgt spid="35"/>
                                        </p:tgtEl>
                                      </p:cBhvr>
                                    </p:animEffect>
                                    <p:anim calcmode="lin" valueType="num">
                                      <p:cBhvr>
                                        <p:cTn id="20" dur="1000" fill="hold"/>
                                        <p:tgtEl>
                                          <p:spTgt spid="35"/>
                                        </p:tgtEl>
                                        <p:attrNameLst>
                                          <p:attrName>ppt_x</p:attrName>
                                        </p:attrNameLst>
                                      </p:cBhvr>
                                      <p:tavLst>
                                        <p:tav tm="0">
                                          <p:val>
                                            <p:strVal val="#ppt_x"/>
                                          </p:val>
                                        </p:tav>
                                        <p:tav tm="100000">
                                          <p:val>
                                            <p:strVal val="#ppt_x"/>
                                          </p:val>
                                        </p:tav>
                                      </p:tavLst>
                                    </p:anim>
                                    <p:anim calcmode="lin" valueType="num">
                                      <p:cBhvr>
                                        <p:cTn id="21"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22" fill="hold">
                      <p:stCondLst>
                        <p:cond delay="indefinite"/>
                      </p:stCondLst>
                      <p:childTnLst>
                        <p:par>
                          <p:cTn id="23" fill="hold">
                            <p:stCondLst>
                              <p:cond delay="0"/>
                            </p:stCondLst>
                            <p:childTnLst>
                              <p:par>
                                <p:cTn id="24" presetID="22" presetClass="entr" presetSubtype="4" fill="hold" grpId="0" nodeType="clickEffect">
                                  <p:stCondLst>
                                    <p:cond delay="0"/>
                                  </p:stCondLst>
                                  <p:childTnLst>
                                    <p:set>
                                      <p:cBhvr>
                                        <p:cTn id="25" dur="1" fill="hold">
                                          <p:stCondLst>
                                            <p:cond delay="0"/>
                                          </p:stCondLst>
                                        </p:cTn>
                                        <p:tgtEl>
                                          <p:spTgt spid="32"/>
                                        </p:tgtEl>
                                        <p:attrNameLst>
                                          <p:attrName>style.visibility</p:attrName>
                                        </p:attrNameLst>
                                      </p:cBhvr>
                                      <p:to>
                                        <p:strVal val="visible"/>
                                      </p:to>
                                    </p:set>
                                    <p:animEffect transition="in" filter="wipe(down)">
                                      <p:cBhvr>
                                        <p:cTn id="26" dur="500"/>
                                        <p:tgtEl>
                                          <p:spTgt spid="32"/>
                                        </p:tgtEl>
                                      </p:cBhvr>
                                    </p:animEffect>
                                  </p:childTnLst>
                                </p:cTn>
                              </p:par>
                            </p:childTnLst>
                          </p:cTn>
                        </p:par>
                      </p:childTnLst>
                    </p:cTn>
                  </p:par>
                  <p:par>
                    <p:cTn id="27" fill="hold">
                      <p:stCondLst>
                        <p:cond delay="indefinite"/>
                      </p:stCondLst>
                      <p:childTnLst>
                        <p:par>
                          <p:cTn id="28" fill="hold">
                            <p:stCondLst>
                              <p:cond delay="0"/>
                            </p:stCondLst>
                            <p:childTnLst>
                              <p:par>
                                <p:cTn id="29" presetID="22" presetClass="entr" presetSubtype="4" fill="hold" grpId="0" nodeType="click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wipe(down)">
                                      <p:cBhvr>
                                        <p:cTn id="31" dur="500"/>
                                        <p:tgtEl>
                                          <p:spTgt spid="33"/>
                                        </p:tgtEl>
                                      </p:cBhvr>
                                    </p:animEffect>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grpId="0" nodeType="clickEffect">
                                  <p:stCondLst>
                                    <p:cond delay="0"/>
                                  </p:stCondLst>
                                  <p:childTnLst>
                                    <p:set>
                                      <p:cBhvr>
                                        <p:cTn id="35" dur="1" fill="hold">
                                          <p:stCondLst>
                                            <p:cond delay="0"/>
                                          </p:stCondLst>
                                        </p:cTn>
                                        <p:tgtEl>
                                          <p:spTgt spid="34"/>
                                        </p:tgtEl>
                                        <p:attrNameLst>
                                          <p:attrName>style.visibility</p:attrName>
                                        </p:attrNameLst>
                                      </p:cBhvr>
                                      <p:to>
                                        <p:strVal val="visible"/>
                                      </p:to>
                                    </p:set>
                                    <p:animEffect transition="in" filter="wipe(down)">
                                      <p:cBhvr>
                                        <p:cTn id="36"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33" grpId="0"/>
      <p:bldP spid="34" grpId="0"/>
      <p:bldP spid="35" grpId="0" animBg="1"/>
      <p:bldP spid="39"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0878610A-5492-4E1E-A158-4581166797FD}"/>
              </a:ext>
            </a:extLst>
          </p:cNvPr>
          <p:cNvPicPr>
            <a:picLocks noChangeAspect="1"/>
          </p:cNvPicPr>
          <p:nvPr/>
        </p:nvPicPr>
        <p:blipFill rotWithShape="1">
          <a:blip r:embed="rId4"/>
          <a:srcRect l="28783" b="21784"/>
          <a:stretch/>
        </p:blipFill>
        <p:spPr>
          <a:xfrm>
            <a:off x="-343614" y="-1359202"/>
            <a:ext cx="4530449" cy="3950765"/>
          </a:xfrm>
          <a:prstGeom prst="rect">
            <a:avLst/>
          </a:prstGeom>
        </p:spPr>
      </p:pic>
      <p:grpSp>
        <p:nvGrpSpPr>
          <p:cNvPr id="10" name="组合 9"/>
          <p:cNvGrpSpPr/>
          <p:nvPr/>
        </p:nvGrpSpPr>
        <p:grpSpPr>
          <a:xfrm>
            <a:off x="757933" y="325498"/>
            <a:ext cx="10676133" cy="5689363"/>
            <a:chOff x="540" y="0"/>
            <a:chExt cx="18659" cy="10799"/>
          </a:xfrm>
          <a:effectLst>
            <a:outerShdw blurRad="50800" dist="38100" dir="8100000" algn="tr" rotWithShape="0">
              <a:prstClr val="black">
                <a:alpha val="13000"/>
              </a:prstClr>
            </a:outerShdw>
          </a:effectLst>
        </p:grpSpPr>
        <p:sp>
          <p:nvSpPr>
            <p:cNvPr id="9" name="矩形 8"/>
            <p:cNvSpPr/>
            <p:nvPr/>
          </p:nvSpPr>
          <p:spPr>
            <a:xfrm rot="5400000">
              <a:off x="5615" y="-2835"/>
              <a:ext cx="8130" cy="16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charset="-122"/>
                <a:ea typeface="思源黑体 CN Medium" panose="020B0600000000000000" charset="-122"/>
                <a:cs typeface="思源黑体 CN Medium" panose="020B0600000000000000" charset="-122"/>
              </a:endParaRPr>
            </a:p>
          </p:txBody>
        </p:sp>
        <p:pic>
          <p:nvPicPr>
            <p:cNvPr id="5" name="图片 4"/>
            <p:cNvPicPr>
              <a:picLocks noChangeAspect="1"/>
            </p:cNvPicPr>
            <p:nvPr/>
          </p:nvPicPr>
          <p:blipFill>
            <a:blip r:embed="rId5"/>
            <a:srcRect l="57094"/>
            <a:stretch>
              <a:fillRect/>
            </a:stretch>
          </p:blipFill>
          <p:spPr>
            <a:xfrm flipH="1">
              <a:off x="540" y="601"/>
              <a:ext cx="3345" cy="9597"/>
            </a:xfrm>
            <a:prstGeom prst="rect">
              <a:avLst/>
            </a:prstGeom>
            <a:effectLst/>
          </p:spPr>
        </p:pic>
        <p:pic>
          <p:nvPicPr>
            <p:cNvPr id="7" name="图片 6"/>
            <p:cNvPicPr>
              <a:picLocks noChangeAspect="1"/>
            </p:cNvPicPr>
            <p:nvPr/>
          </p:nvPicPr>
          <p:blipFill>
            <a:blip r:embed="rId5"/>
            <a:srcRect r="64946"/>
            <a:stretch>
              <a:fillRect/>
            </a:stretch>
          </p:blipFill>
          <p:spPr>
            <a:xfrm rot="5400000">
              <a:off x="5308" y="-3862"/>
              <a:ext cx="3076" cy="10800"/>
            </a:xfrm>
            <a:prstGeom prst="rect">
              <a:avLst/>
            </a:prstGeom>
            <a:effectLst/>
          </p:spPr>
        </p:pic>
        <p:pic>
          <p:nvPicPr>
            <p:cNvPr id="8" name="图片 7"/>
            <p:cNvPicPr>
              <a:picLocks noChangeAspect="1"/>
            </p:cNvPicPr>
            <p:nvPr/>
          </p:nvPicPr>
          <p:blipFill>
            <a:blip r:embed="rId5"/>
            <a:srcRect l="57094"/>
            <a:stretch>
              <a:fillRect/>
            </a:stretch>
          </p:blipFill>
          <p:spPr>
            <a:xfrm rot="5400000">
              <a:off x="4963" y="3517"/>
              <a:ext cx="3765" cy="10800"/>
            </a:xfrm>
            <a:prstGeom prst="rect">
              <a:avLst/>
            </a:prstGeom>
            <a:effectLst/>
          </p:spPr>
        </p:pic>
        <p:pic>
          <p:nvPicPr>
            <p:cNvPr id="2" name="图片 1"/>
            <p:cNvPicPr>
              <a:picLocks noChangeAspect="1"/>
            </p:cNvPicPr>
            <p:nvPr/>
          </p:nvPicPr>
          <p:blipFill>
            <a:blip r:embed="rId5"/>
            <a:srcRect r="64946"/>
            <a:stretch>
              <a:fillRect/>
            </a:stretch>
          </p:blipFill>
          <p:spPr>
            <a:xfrm rot="5400000">
              <a:off x="11478" y="-3862"/>
              <a:ext cx="3076" cy="10800"/>
            </a:xfrm>
            <a:prstGeom prst="rect">
              <a:avLst/>
            </a:prstGeom>
            <a:effectLst/>
          </p:spPr>
        </p:pic>
        <p:pic>
          <p:nvPicPr>
            <p:cNvPr id="3" name="图片 2"/>
            <p:cNvPicPr>
              <a:picLocks noChangeAspect="1"/>
            </p:cNvPicPr>
            <p:nvPr/>
          </p:nvPicPr>
          <p:blipFill>
            <a:blip r:embed="rId5"/>
            <a:srcRect l="57094"/>
            <a:stretch>
              <a:fillRect/>
            </a:stretch>
          </p:blipFill>
          <p:spPr>
            <a:xfrm rot="5400000">
              <a:off x="11133" y="3517"/>
              <a:ext cx="3765" cy="10800"/>
            </a:xfrm>
            <a:prstGeom prst="rect">
              <a:avLst/>
            </a:prstGeom>
            <a:effectLst/>
          </p:spPr>
        </p:pic>
        <p:pic>
          <p:nvPicPr>
            <p:cNvPr id="4" name="图片 3"/>
            <p:cNvPicPr>
              <a:picLocks noChangeAspect="1"/>
            </p:cNvPicPr>
            <p:nvPr/>
          </p:nvPicPr>
          <p:blipFill>
            <a:blip r:embed="rId5"/>
            <a:srcRect l="57094"/>
            <a:stretch>
              <a:fillRect/>
            </a:stretch>
          </p:blipFill>
          <p:spPr>
            <a:xfrm>
              <a:off x="16063" y="900"/>
              <a:ext cx="3137" cy="9000"/>
            </a:xfrm>
            <a:prstGeom prst="rect">
              <a:avLst/>
            </a:prstGeom>
            <a:effectLst/>
          </p:spPr>
        </p:pic>
      </p:grpSp>
      <p:sp>
        <p:nvSpPr>
          <p:cNvPr id="19" name="Rectangle 4">
            <a:extLst>
              <a:ext uri="{FF2B5EF4-FFF2-40B4-BE49-F238E27FC236}">
                <a16:creationId xmlns:a16="http://schemas.microsoft.com/office/drawing/2014/main" id="{FC55214E-28B0-460E-A0B9-5586E2C38847}"/>
              </a:ext>
            </a:extLst>
          </p:cNvPr>
          <p:cNvSpPr txBox="1">
            <a:spLocks noRot="1" noChangeArrowheads="1"/>
          </p:cNvSpPr>
          <p:nvPr/>
        </p:nvSpPr>
        <p:spPr bwMode="auto">
          <a:xfrm>
            <a:off x="1340662" y="801697"/>
            <a:ext cx="9881901" cy="762000"/>
          </a:xfrm>
          <a:prstGeom prst="rect">
            <a:avLst/>
          </a:prstGeom>
          <a:noFill/>
          <a:ln w="9525">
            <a:noFill/>
            <a:miter lim="800000"/>
            <a:headEnd/>
            <a:tailEnd/>
          </a:ln>
          <a:effectLst/>
        </p:spPr>
        <p:txBody>
          <a:bodyPr anchor="ct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defRPr/>
            </a:pPr>
            <a:r>
              <a:rPr lang="en-US" sz="2800" b="1">
                <a:solidFill>
                  <a:schemeClr val="accent6">
                    <a:lumMod val="50000"/>
                  </a:schemeClr>
                </a:solidFill>
                <a:effectLst>
                  <a:outerShdw blurRad="38100" dist="38100" dir="2700000" algn="tl">
                    <a:srgbClr val="FFFFFF"/>
                  </a:outerShdw>
                </a:effectLst>
                <a:latin typeface="Times New Roman"/>
              </a:rPr>
              <a:t>Biên bản gồm mấy phần? Em hãy nêu nội dung của mỗi phần?</a:t>
            </a:r>
          </a:p>
        </p:txBody>
      </p:sp>
      <p:pic>
        <p:nvPicPr>
          <p:cNvPr id="21" name="Picture 4">
            <a:extLst>
              <a:ext uri="{FF2B5EF4-FFF2-40B4-BE49-F238E27FC236}">
                <a16:creationId xmlns:a16="http://schemas.microsoft.com/office/drawing/2014/main" id="{662C0A74-2073-41E0-A2A5-DE38DF911908}"/>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5088968" y="1492522"/>
            <a:ext cx="2014064" cy="1016185"/>
          </a:xfrm>
          <a:prstGeom prst="rect">
            <a:avLst/>
          </a:prstGeom>
        </p:spPr>
      </p:pic>
      <p:sp>
        <p:nvSpPr>
          <p:cNvPr id="6" name="TextBox 5">
            <a:extLst>
              <a:ext uri="{FF2B5EF4-FFF2-40B4-BE49-F238E27FC236}">
                <a16:creationId xmlns:a16="http://schemas.microsoft.com/office/drawing/2014/main" id="{C3643B27-C138-4A80-B9E0-1F260120ACCF}"/>
              </a:ext>
            </a:extLst>
          </p:cNvPr>
          <p:cNvSpPr txBox="1"/>
          <p:nvPr/>
        </p:nvSpPr>
        <p:spPr>
          <a:xfrm>
            <a:off x="5470276" y="1678787"/>
            <a:ext cx="1913911" cy="523220"/>
          </a:xfrm>
          <a:prstGeom prst="rect">
            <a:avLst/>
          </a:prstGeom>
          <a:noFill/>
        </p:spPr>
        <p:txBody>
          <a:bodyPr wrap="square" rtlCol="0">
            <a:spAutoFit/>
          </a:bodyPr>
          <a:lstStyle/>
          <a:p>
            <a:r>
              <a:rPr lang="en-US" sz="2800" b="1">
                <a:solidFill>
                  <a:schemeClr val="accent2">
                    <a:lumMod val="75000"/>
                  </a:schemeClr>
                </a:solidFill>
                <a:latin typeface="Times New Roman" panose="02020603050405020304" pitchFamily="18" charset="0"/>
                <a:cs typeface="Times New Roman" panose="02020603050405020304" pitchFamily="18" charset="0"/>
              </a:rPr>
              <a:t>Biên bản</a:t>
            </a:r>
          </a:p>
        </p:txBody>
      </p:sp>
      <p:cxnSp>
        <p:nvCxnSpPr>
          <p:cNvPr id="12" name="Straight Arrow Connector 11">
            <a:extLst>
              <a:ext uri="{FF2B5EF4-FFF2-40B4-BE49-F238E27FC236}">
                <a16:creationId xmlns:a16="http://schemas.microsoft.com/office/drawing/2014/main" id="{AF11FE7B-3ED3-47A9-A456-797ACDDD709E}"/>
              </a:ext>
            </a:extLst>
          </p:cNvPr>
          <p:cNvCxnSpPr>
            <a:cxnSpLocks/>
          </p:cNvCxnSpPr>
          <p:nvPr/>
        </p:nvCxnSpPr>
        <p:spPr>
          <a:xfrm flipH="1">
            <a:off x="3746248" y="2339288"/>
            <a:ext cx="1464663" cy="722300"/>
          </a:xfrm>
          <a:prstGeom prst="straightConnector1">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6" name="Straight Arrow Connector 25">
            <a:extLst>
              <a:ext uri="{FF2B5EF4-FFF2-40B4-BE49-F238E27FC236}">
                <a16:creationId xmlns:a16="http://schemas.microsoft.com/office/drawing/2014/main" id="{7641D125-FC15-4501-994F-CD715EAF2EC6}"/>
              </a:ext>
            </a:extLst>
          </p:cNvPr>
          <p:cNvCxnSpPr>
            <a:cxnSpLocks/>
          </p:cNvCxnSpPr>
          <p:nvPr/>
        </p:nvCxnSpPr>
        <p:spPr>
          <a:xfrm>
            <a:off x="6204494" y="2508707"/>
            <a:ext cx="0" cy="760971"/>
          </a:xfrm>
          <a:prstGeom prst="straightConnector1">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cxnSp>
        <p:nvCxnSpPr>
          <p:cNvPr id="27" name="Straight Arrow Connector 26">
            <a:extLst>
              <a:ext uri="{FF2B5EF4-FFF2-40B4-BE49-F238E27FC236}">
                <a16:creationId xmlns:a16="http://schemas.microsoft.com/office/drawing/2014/main" id="{B600C307-2BCF-45D1-99C6-22EF8F895C62}"/>
              </a:ext>
            </a:extLst>
          </p:cNvPr>
          <p:cNvCxnSpPr>
            <a:cxnSpLocks/>
          </p:cNvCxnSpPr>
          <p:nvPr/>
        </p:nvCxnSpPr>
        <p:spPr>
          <a:xfrm>
            <a:off x="7188270" y="2289157"/>
            <a:ext cx="1549336" cy="760666"/>
          </a:xfrm>
          <a:prstGeom prst="straightConnector1">
            <a:avLst/>
          </a:prstGeom>
          <a:ln w="28575">
            <a:solidFill>
              <a:schemeClr val="accent6"/>
            </a:solidFill>
            <a:tailEnd type="triangle"/>
          </a:ln>
        </p:spPr>
        <p:style>
          <a:lnRef idx="1">
            <a:schemeClr val="dk1"/>
          </a:lnRef>
          <a:fillRef idx="0">
            <a:schemeClr val="dk1"/>
          </a:fillRef>
          <a:effectRef idx="0">
            <a:schemeClr val="dk1"/>
          </a:effectRef>
          <a:fontRef idx="minor">
            <a:schemeClr val="tx1"/>
          </a:fontRef>
        </p:style>
      </p:cxnSp>
      <p:sp>
        <p:nvSpPr>
          <p:cNvPr id="35" name="TextBox 34">
            <a:extLst>
              <a:ext uri="{FF2B5EF4-FFF2-40B4-BE49-F238E27FC236}">
                <a16:creationId xmlns:a16="http://schemas.microsoft.com/office/drawing/2014/main" id="{32008206-AEDA-4884-9A2D-E5AEDC272179}"/>
              </a:ext>
            </a:extLst>
          </p:cNvPr>
          <p:cNvSpPr txBox="1"/>
          <p:nvPr/>
        </p:nvSpPr>
        <p:spPr>
          <a:xfrm>
            <a:off x="1600481" y="3237062"/>
            <a:ext cx="2806816" cy="523220"/>
          </a:xfrm>
          <a:prstGeom prst="rect">
            <a:avLst/>
          </a:prstGeom>
          <a:noFill/>
        </p:spPr>
        <p:txBody>
          <a:bodyPr wrap="square">
            <a:spAutoFit/>
          </a:bodyPr>
          <a:lstStyle/>
          <a:p>
            <a:r>
              <a:rPr lang="en-US" altLang="en-US" sz="2800" b="1">
                <a:solidFill>
                  <a:schemeClr val="accent6">
                    <a:lumMod val="75000"/>
                  </a:schemeClr>
                </a:solidFill>
                <a:latin typeface="Times New Roman" panose="02020603050405020304" pitchFamily="18" charset="0"/>
              </a:rPr>
              <a:t>Phần mở </a:t>
            </a:r>
            <a:r>
              <a:rPr lang="vi-VN" altLang="en-US" sz="2800" b="1">
                <a:solidFill>
                  <a:schemeClr val="accent6">
                    <a:lumMod val="75000"/>
                  </a:schemeClr>
                </a:solidFill>
                <a:latin typeface="Times New Roman" panose="02020603050405020304" pitchFamily="18" charset="0"/>
              </a:rPr>
              <a:t>đ</a:t>
            </a:r>
            <a:r>
              <a:rPr lang="en-US" altLang="en-US" sz="2800" b="1">
                <a:solidFill>
                  <a:schemeClr val="accent6">
                    <a:lumMod val="75000"/>
                  </a:schemeClr>
                </a:solidFill>
                <a:latin typeface="Times New Roman" panose="02020603050405020304" pitchFamily="18" charset="0"/>
              </a:rPr>
              <a:t>ầu:</a:t>
            </a:r>
            <a:endParaRPr lang="en-US" sz="2800">
              <a:solidFill>
                <a:schemeClr val="accent6">
                  <a:lumMod val="75000"/>
                </a:schemeClr>
              </a:solidFill>
            </a:endParaRPr>
          </a:p>
        </p:txBody>
      </p:sp>
      <p:sp>
        <p:nvSpPr>
          <p:cNvPr id="37" name="TextBox 36">
            <a:extLst>
              <a:ext uri="{FF2B5EF4-FFF2-40B4-BE49-F238E27FC236}">
                <a16:creationId xmlns:a16="http://schemas.microsoft.com/office/drawing/2014/main" id="{2318BC58-858E-429F-82D6-FAE6DCC01913}"/>
              </a:ext>
            </a:extLst>
          </p:cNvPr>
          <p:cNvSpPr txBox="1"/>
          <p:nvPr/>
        </p:nvSpPr>
        <p:spPr>
          <a:xfrm>
            <a:off x="1639371" y="3671014"/>
            <a:ext cx="3329965" cy="1200329"/>
          </a:xfrm>
          <a:prstGeom prst="rect">
            <a:avLst/>
          </a:prstGeom>
          <a:noFill/>
        </p:spPr>
        <p:txBody>
          <a:bodyPr wrap="square">
            <a:spAutoFit/>
          </a:bodyPr>
          <a:lstStyle/>
          <a:p>
            <a:r>
              <a:rPr lang="en-US" altLang="en-US" sz="2400" b="1">
                <a:latin typeface="Times New Roman" panose="02020603050405020304" pitchFamily="18" charset="0"/>
              </a:rPr>
              <a:t>- Quốc hiệu, tiêu ngữ </a:t>
            </a:r>
          </a:p>
          <a:p>
            <a:r>
              <a:rPr lang="en-US" altLang="en-US" sz="2400" b="1">
                <a:latin typeface="Times New Roman" panose="02020603050405020304" pitchFamily="18" charset="0"/>
              </a:rPr>
              <a:t>(hoặc tên tổ chức)</a:t>
            </a:r>
          </a:p>
          <a:p>
            <a:r>
              <a:rPr lang="en-US" altLang="en-US" sz="2400" b="1">
                <a:latin typeface="Times New Roman" panose="02020603050405020304" pitchFamily="18" charset="0"/>
              </a:rPr>
              <a:t>- Tên biên bản</a:t>
            </a:r>
            <a:endParaRPr lang="en-US" sz="2400"/>
          </a:p>
        </p:txBody>
      </p:sp>
      <p:sp>
        <p:nvSpPr>
          <p:cNvPr id="39" name="TextBox 38">
            <a:extLst>
              <a:ext uri="{FF2B5EF4-FFF2-40B4-BE49-F238E27FC236}">
                <a16:creationId xmlns:a16="http://schemas.microsoft.com/office/drawing/2014/main" id="{EF878EEA-6D54-417F-A855-FD008FBFE5E8}"/>
              </a:ext>
            </a:extLst>
          </p:cNvPr>
          <p:cNvSpPr txBox="1"/>
          <p:nvPr/>
        </p:nvSpPr>
        <p:spPr>
          <a:xfrm>
            <a:off x="5318907" y="3279261"/>
            <a:ext cx="2429607" cy="523220"/>
          </a:xfrm>
          <a:prstGeom prst="rect">
            <a:avLst/>
          </a:prstGeom>
          <a:noFill/>
        </p:spPr>
        <p:txBody>
          <a:bodyPr wrap="square">
            <a:spAutoFit/>
          </a:bodyPr>
          <a:lstStyle/>
          <a:p>
            <a:r>
              <a:rPr lang="en-US" altLang="en-US" sz="2800" b="1">
                <a:solidFill>
                  <a:schemeClr val="accent6">
                    <a:lumMod val="75000"/>
                  </a:schemeClr>
                </a:solidFill>
                <a:latin typeface="Times New Roman" panose="02020603050405020304" pitchFamily="18" charset="0"/>
              </a:rPr>
              <a:t>Phần chính:</a:t>
            </a:r>
            <a:endParaRPr lang="en-US" sz="2800">
              <a:solidFill>
                <a:schemeClr val="accent6">
                  <a:lumMod val="75000"/>
                </a:schemeClr>
              </a:solidFill>
            </a:endParaRPr>
          </a:p>
        </p:txBody>
      </p:sp>
      <p:sp>
        <p:nvSpPr>
          <p:cNvPr id="41" name="TextBox 40">
            <a:extLst>
              <a:ext uri="{FF2B5EF4-FFF2-40B4-BE49-F238E27FC236}">
                <a16:creationId xmlns:a16="http://schemas.microsoft.com/office/drawing/2014/main" id="{F09E8D4C-3C27-4A22-85F0-E8DC9CD3A021}"/>
              </a:ext>
            </a:extLst>
          </p:cNvPr>
          <p:cNvSpPr txBox="1"/>
          <p:nvPr/>
        </p:nvSpPr>
        <p:spPr>
          <a:xfrm>
            <a:off x="5028889" y="3779661"/>
            <a:ext cx="3009642" cy="1200329"/>
          </a:xfrm>
          <a:prstGeom prst="rect">
            <a:avLst/>
          </a:prstGeom>
          <a:noFill/>
        </p:spPr>
        <p:txBody>
          <a:bodyPr wrap="square">
            <a:spAutoFit/>
          </a:bodyPr>
          <a:lstStyle/>
          <a:p>
            <a:r>
              <a:rPr lang="en-US" altLang="en-US" sz="2400" b="1">
                <a:latin typeface="Times New Roman" panose="02020603050405020304" pitchFamily="18" charset="0"/>
              </a:rPr>
              <a:t>- Thời gian, </a:t>
            </a:r>
            <a:r>
              <a:rPr lang="vi-VN" altLang="en-US" sz="2400" b="1">
                <a:latin typeface="Times New Roman" panose="02020603050405020304" pitchFamily="18" charset="0"/>
              </a:rPr>
              <a:t>đ</a:t>
            </a:r>
            <a:r>
              <a:rPr lang="en-US" altLang="en-US" sz="2400" b="1">
                <a:latin typeface="Times New Roman" panose="02020603050405020304" pitchFamily="18" charset="0"/>
              </a:rPr>
              <a:t>ịa </a:t>
            </a:r>
            <a:r>
              <a:rPr lang="vi-VN" altLang="en-US" sz="2400" b="1">
                <a:latin typeface="Times New Roman" panose="02020603050405020304" pitchFamily="18" charset="0"/>
              </a:rPr>
              <a:t>đ</a:t>
            </a:r>
            <a:r>
              <a:rPr lang="en-US" altLang="en-US" sz="2400" b="1">
                <a:latin typeface="Times New Roman" panose="02020603050405020304" pitchFamily="18" charset="0"/>
              </a:rPr>
              <a:t>iểm</a:t>
            </a:r>
          </a:p>
          <a:p>
            <a:r>
              <a:rPr lang="en-US" altLang="en-US" sz="2400" b="1">
                <a:latin typeface="Times New Roman" panose="02020603050405020304" pitchFamily="18" charset="0"/>
              </a:rPr>
              <a:t>- Thành phần có mặt</a:t>
            </a:r>
          </a:p>
          <a:p>
            <a:r>
              <a:rPr lang="en-US" altLang="en-US" sz="2400" b="1">
                <a:latin typeface="Times New Roman" panose="02020603050405020304" pitchFamily="18" charset="0"/>
              </a:rPr>
              <a:t>- Nội dung sự việc.</a:t>
            </a:r>
          </a:p>
        </p:txBody>
      </p:sp>
      <p:sp>
        <p:nvSpPr>
          <p:cNvPr id="43" name="TextBox 42">
            <a:extLst>
              <a:ext uri="{FF2B5EF4-FFF2-40B4-BE49-F238E27FC236}">
                <a16:creationId xmlns:a16="http://schemas.microsoft.com/office/drawing/2014/main" id="{77B3CCF8-FEA4-41D6-BF00-756801B189E8}"/>
              </a:ext>
            </a:extLst>
          </p:cNvPr>
          <p:cNvSpPr txBox="1"/>
          <p:nvPr/>
        </p:nvSpPr>
        <p:spPr>
          <a:xfrm>
            <a:off x="8591240" y="3294782"/>
            <a:ext cx="2806816" cy="523220"/>
          </a:xfrm>
          <a:prstGeom prst="rect">
            <a:avLst/>
          </a:prstGeom>
          <a:noFill/>
        </p:spPr>
        <p:txBody>
          <a:bodyPr wrap="square">
            <a:spAutoFit/>
          </a:bodyPr>
          <a:lstStyle/>
          <a:p>
            <a:r>
              <a:rPr lang="en-US" altLang="en-US" sz="2800" b="1">
                <a:solidFill>
                  <a:schemeClr val="accent6">
                    <a:lumMod val="75000"/>
                  </a:schemeClr>
                </a:solidFill>
                <a:latin typeface="Times New Roman" panose="02020603050405020304" pitchFamily="18" charset="0"/>
              </a:rPr>
              <a:t>Phần kết thúc:</a:t>
            </a:r>
            <a:endParaRPr lang="en-US" sz="2800">
              <a:solidFill>
                <a:schemeClr val="accent6">
                  <a:lumMod val="75000"/>
                </a:schemeClr>
              </a:solidFill>
            </a:endParaRPr>
          </a:p>
        </p:txBody>
      </p:sp>
      <p:sp>
        <p:nvSpPr>
          <p:cNvPr id="45" name="TextBox 44">
            <a:extLst>
              <a:ext uri="{FF2B5EF4-FFF2-40B4-BE49-F238E27FC236}">
                <a16:creationId xmlns:a16="http://schemas.microsoft.com/office/drawing/2014/main" id="{6B999255-FD71-4DC7-8E06-6AECB04D8910}"/>
              </a:ext>
            </a:extLst>
          </p:cNvPr>
          <p:cNvSpPr txBox="1"/>
          <p:nvPr/>
        </p:nvSpPr>
        <p:spPr>
          <a:xfrm>
            <a:off x="8597809" y="3767868"/>
            <a:ext cx="2821689" cy="1200329"/>
          </a:xfrm>
          <a:prstGeom prst="rect">
            <a:avLst/>
          </a:prstGeom>
          <a:noFill/>
        </p:spPr>
        <p:txBody>
          <a:bodyPr wrap="square">
            <a:spAutoFit/>
          </a:bodyPr>
          <a:lstStyle/>
          <a:p>
            <a:pPr algn="just"/>
            <a:r>
              <a:rPr lang="en-US" altLang="en-US" sz="2400" b="1">
                <a:latin typeface="Times New Roman" panose="02020603050405020304" pitchFamily="18" charset="0"/>
              </a:rPr>
              <a:t>- Tên, chữ kí </a:t>
            </a:r>
          </a:p>
          <a:p>
            <a:pPr algn="just"/>
            <a:r>
              <a:rPr lang="en-US" altLang="en-US" sz="2400" b="1">
                <a:latin typeface="Times New Roman" panose="02020603050405020304" pitchFamily="18" charset="0"/>
              </a:rPr>
              <a:t>của những ng</a:t>
            </a:r>
            <a:r>
              <a:rPr lang="vi-VN" altLang="en-US" sz="2400" b="1">
                <a:latin typeface="Times New Roman" panose="02020603050405020304" pitchFamily="18" charset="0"/>
              </a:rPr>
              <a:t>ư</a:t>
            </a:r>
            <a:r>
              <a:rPr lang="en-US" altLang="en-US" sz="2400" b="1">
                <a:latin typeface="Times New Roman" panose="02020603050405020304" pitchFamily="18" charset="0"/>
              </a:rPr>
              <a:t>ời </a:t>
            </a:r>
          </a:p>
          <a:p>
            <a:pPr algn="just"/>
            <a:r>
              <a:rPr lang="en-US" altLang="en-US" sz="2400" b="1">
                <a:latin typeface="Times New Roman" panose="02020603050405020304" pitchFamily="18" charset="0"/>
              </a:rPr>
              <a:t>có trách nhiệm.</a:t>
            </a:r>
            <a:endParaRPr lang="en-US" sz="2400"/>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21"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inVertical)">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19"/>
                                        </p:tgtEl>
                                        <p:attrNameLst>
                                          <p:attrName>style.visibility</p:attrName>
                                        </p:attrNameLst>
                                      </p:cBhvr>
                                      <p:to>
                                        <p:strVal val="visible"/>
                                      </p:to>
                                    </p:set>
                                    <p:animEffect transition="in" filter="blinds(horizontal)">
                                      <p:cBhvr>
                                        <p:cTn id="17" dur="500"/>
                                        <p:tgtEl>
                                          <p:spTgt spid="19"/>
                                        </p:tgtEl>
                                      </p:cBhvr>
                                    </p:animEffect>
                                  </p:childTnLst>
                                </p:cTn>
                              </p:par>
                            </p:childTnLst>
                          </p:cTn>
                        </p:par>
                      </p:childTnLst>
                    </p:cTn>
                  </p:par>
                  <p:par>
                    <p:cTn id="18" fill="hold">
                      <p:stCondLst>
                        <p:cond delay="indefinite"/>
                      </p:stCondLst>
                      <p:childTnLst>
                        <p:par>
                          <p:cTn id="19" fill="hold">
                            <p:stCondLst>
                              <p:cond delay="0"/>
                            </p:stCondLst>
                            <p:childTnLst>
                              <p:par>
                                <p:cTn id="20" presetID="53" presetClass="entr" presetSubtype="16" fill="hold" nodeType="clickEffect">
                                  <p:stCondLst>
                                    <p:cond delay="0"/>
                                  </p:stCondLst>
                                  <p:childTnLst>
                                    <p:set>
                                      <p:cBhvr>
                                        <p:cTn id="21" dur="1" fill="hold">
                                          <p:stCondLst>
                                            <p:cond delay="0"/>
                                          </p:stCondLst>
                                        </p:cTn>
                                        <p:tgtEl>
                                          <p:spTgt spid="21"/>
                                        </p:tgtEl>
                                        <p:attrNameLst>
                                          <p:attrName>style.visibility</p:attrName>
                                        </p:attrNameLst>
                                      </p:cBhvr>
                                      <p:to>
                                        <p:strVal val="visible"/>
                                      </p:to>
                                    </p:set>
                                    <p:anim calcmode="lin" valueType="num">
                                      <p:cBhvr>
                                        <p:cTn id="22" dur="500" fill="hold"/>
                                        <p:tgtEl>
                                          <p:spTgt spid="21"/>
                                        </p:tgtEl>
                                        <p:attrNameLst>
                                          <p:attrName>ppt_w</p:attrName>
                                        </p:attrNameLst>
                                      </p:cBhvr>
                                      <p:tavLst>
                                        <p:tav tm="0">
                                          <p:val>
                                            <p:fltVal val="0"/>
                                          </p:val>
                                        </p:tav>
                                        <p:tav tm="100000">
                                          <p:val>
                                            <p:strVal val="#ppt_w"/>
                                          </p:val>
                                        </p:tav>
                                      </p:tavLst>
                                    </p:anim>
                                    <p:anim calcmode="lin" valueType="num">
                                      <p:cBhvr>
                                        <p:cTn id="23" dur="500" fill="hold"/>
                                        <p:tgtEl>
                                          <p:spTgt spid="21"/>
                                        </p:tgtEl>
                                        <p:attrNameLst>
                                          <p:attrName>ppt_h</p:attrName>
                                        </p:attrNameLst>
                                      </p:cBhvr>
                                      <p:tavLst>
                                        <p:tav tm="0">
                                          <p:val>
                                            <p:fltVal val="0"/>
                                          </p:val>
                                        </p:tav>
                                        <p:tav tm="100000">
                                          <p:val>
                                            <p:strVal val="#ppt_h"/>
                                          </p:val>
                                        </p:tav>
                                      </p:tavLst>
                                    </p:anim>
                                    <p:animEffect transition="in" filter="fade">
                                      <p:cBhvr>
                                        <p:cTn id="24" dur="500"/>
                                        <p:tgtEl>
                                          <p:spTgt spid="21"/>
                                        </p:tgtEl>
                                      </p:cBhvr>
                                    </p:animEffect>
                                  </p:childTnLst>
                                </p:cTn>
                              </p:par>
                            </p:childTnLst>
                          </p:cTn>
                        </p:par>
                        <p:par>
                          <p:cTn id="25" fill="hold">
                            <p:stCondLst>
                              <p:cond delay="500"/>
                            </p:stCondLst>
                            <p:childTnLst>
                              <p:par>
                                <p:cTn id="26" presetID="22" presetClass="entr" presetSubtype="8" fill="hold" grpId="0" nodeType="afterEffect">
                                  <p:stCondLst>
                                    <p:cond delay="0"/>
                                  </p:stCondLst>
                                  <p:childTnLst>
                                    <p:set>
                                      <p:cBhvr>
                                        <p:cTn id="27" dur="1" fill="hold">
                                          <p:stCondLst>
                                            <p:cond delay="0"/>
                                          </p:stCondLst>
                                        </p:cTn>
                                        <p:tgtEl>
                                          <p:spTgt spid="6"/>
                                        </p:tgtEl>
                                        <p:attrNameLst>
                                          <p:attrName>style.visibility</p:attrName>
                                        </p:attrNameLst>
                                      </p:cBhvr>
                                      <p:to>
                                        <p:strVal val="visible"/>
                                      </p:to>
                                    </p:set>
                                    <p:animEffect transition="in" filter="wipe(left)">
                                      <p:cBhvr>
                                        <p:cTn id="28" dur="500"/>
                                        <p:tgtEl>
                                          <p:spTgt spid="6"/>
                                        </p:tgtEl>
                                      </p:cBhvr>
                                    </p:animEffect>
                                  </p:childTnLst>
                                </p:cTn>
                              </p:par>
                            </p:childTnLst>
                          </p:cTn>
                        </p:par>
                      </p:childTnLst>
                    </p:cTn>
                  </p:par>
                  <p:par>
                    <p:cTn id="29" fill="hold">
                      <p:stCondLst>
                        <p:cond delay="indefinite"/>
                      </p:stCondLst>
                      <p:childTnLst>
                        <p:par>
                          <p:cTn id="30" fill="hold">
                            <p:stCondLst>
                              <p:cond delay="0"/>
                            </p:stCondLst>
                            <p:childTnLst>
                              <p:par>
                                <p:cTn id="31" presetID="22" presetClass="entr" presetSubtype="1" fill="hold"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500"/>
                                        <p:tgtEl>
                                          <p:spTgt spid="12"/>
                                        </p:tgtEl>
                                      </p:cBhvr>
                                    </p:animEffect>
                                  </p:childTnLst>
                                </p:cTn>
                              </p:par>
                              <p:par>
                                <p:cTn id="34" presetID="22" presetClass="entr" presetSubtype="1" fill="hold" nodeType="with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wipe(up)">
                                      <p:cBhvr>
                                        <p:cTn id="36" dur="500"/>
                                        <p:tgtEl>
                                          <p:spTgt spid="26"/>
                                        </p:tgtEl>
                                      </p:cBhvr>
                                    </p:animEffect>
                                  </p:childTnLst>
                                </p:cTn>
                              </p:par>
                              <p:par>
                                <p:cTn id="37" presetID="22" presetClass="entr" presetSubtype="1" fill="hold" nodeType="withEffect">
                                  <p:stCondLst>
                                    <p:cond delay="0"/>
                                  </p:stCondLst>
                                  <p:childTnLst>
                                    <p:set>
                                      <p:cBhvr>
                                        <p:cTn id="38" dur="1" fill="hold">
                                          <p:stCondLst>
                                            <p:cond delay="0"/>
                                          </p:stCondLst>
                                        </p:cTn>
                                        <p:tgtEl>
                                          <p:spTgt spid="27"/>
                                        </p:tgtEl>
                                        <p:attrNameLst>
                                          <p:attrName>style.visibility</p:attrName>
                                        </p:attrNameLst>
                                      </p:cBhvr>
                                      <p:to>
                                        <p:strVal val="visible"/>
                                      </p:to>
                                    </p:set>
                                    <p:animEffect transition="in" filter="wipe(up)">
                                      <p:cBhvr>
                                        <p:cTn id="39" dur="500"/>
                                        <p:tgtEl>
                                          <p:spTgt spid="27"/>
                                        </p:tgtEl>
                                      </p:cBhvr>
                                    </p:animEffect>
                                  </p:childTnLst>
                                </p:cTn>
                              </p:par>
                            </p:childTnLst>
                          </p:cTn>
                        </p:par>
                      </p:childTnLst>
                    </p:cTn>
                  </p:par>
                  <p:par>
                    <p:cTn id="40" fill="hold">
                      <p:stCondLst>
                        <p:cond delay="indefinite"/>
                      </p:stCondLst>
                      <p:childTnLst>
                        <p:par>
                          <p:cTn id="41" fill="hold">
                            <p:stCondLst>
                              <p:cond delay="0"/>
                            </p:stCondLst>
                            <p:childTnLst>
                              <p:par>
                                <p:cTn id="42" presetID="42" presetClass="entr" presetSubtype="0" fill="hold" grpId="0" nodeType="clickEffect">
                                  <p:stCondLst>
                                    <p:cond delay="0"/>
                                  </p:stCondLst>
                                  <p:childTnLst>
                                    <p:set>
                                      <p:cBhvr>
                                        <p:cTn id="43" dur="1" fill="hold">
                                          <p:stCondLst>
                                            <p:cond delay="0"/>
                                          </p:stCondLst>
                                        </p:cTn>
                                        <p:tgtEl>
                                          <p:spTgt spid="35"/>
                                        </p:tgtEl>
                                        <p:attrNameLst>
                                          <p:attrName>style.visibility</p:attrName>
                                        </p:attrNameLst>
                                      </p:cBhvr>
                                      <p:to>
                                        <p:strVal val="visible"/>
                                      </p:to>
                                    </p:set>
                                    <p:animEffect transition="in" filter="fade">
                                      <p:cBhvr>
                                        <p:cTn id="44" dur="1000"/>
                                        <p:tgtEl>
                                          <p:spTgt spid="35"/>
                                        </p:tgtEl>
                                      </p:cBhvr>
                                    </p:animEffect>
                                    <p:anim calcmode="lin" valueType="num">
                                      <p:cBhvr>
                                        <p:cTn id="45" dur="1000" fill="hold"/>
                                        <p:tgtEl>
                                          <p:spTgt spid="35"/>
                                        </p:tgtEl>
                                        <p:attrNameLst>
                                          <p:attrName>ppt_x</p:attrName>
                                        </p:attrNameLst>
                                      </p:cBhvr>
                                      <p:tavLst>
                                        <p:tav tm="0">
                                          <p:val>
                                            <p:strVal val="#ppt_x"/>
                                          </p:val>
                                        </p:tav>
                                        <p:tav tm="100000">
                                          <p:val>
                                            <p:strVal val="#ppt_x"/>
                                          </p:val>
                                        </p:tav>
                                      </p:tavLst>
                                    </p:anim>
                                    <p:anim calcmode="lin" valueType="num">
                                      <p:cBhvr>
                                        <p:cTn id="46" dur="1000" fill="hold"/>
                                        <p:tgtEl>
                                          <p:spTgt spid="35"/>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39"/>
                                        </p:tgtEl>
                                        <p:attrNameLst>
                                          <p:attrName>style.visibility</p:attrName>
                                        </p:attrNameLst>
                                      </p:cBhvr>
                                      <p:to>
                                        <p:strVal val="visible"/>
                                      </p:to>
                                    </p:set>
                                    <p:animEffect transition="in" filter="fade">
                                      <p:cBhvr>
                                        <p:cTn id="49" dur="1000"/>
                                        <p:tgtEl>
                                          <p:spTgt spid="39"/>
                                        </p:tgtEl>
                                      </p:cBhvr>
                                    </p:animEffect>
                                    <p:anim calcmode="lin" valueType="num">
                                      <p:cBhvr>
                                        <p:cTn id="50" dur="1000" fill="hold"/>
                                        <p:tgtEl>
                                          <p:spTgt spid="39"/>
                                        </p:tgtEl>
                                        <p:attrNameLst>
                                          <p:attrName>ppt_x</p:attrName>
                                        </p:attrNameLst>
                                      </p:cBhvr>
                                      <p:tavLst>
                                        <p:tav tm="0">
                                          <p:val>
                                            <p:strVal val="#ppt_x"/>
                                          </p:val>
                                        </p:tav>
                                        <p:tav tm="100000">
                                          <p:val>
                                            <p:strVal val="#ppt_x"/>
                                          </p:val>
                                        </p:tav>
                                      </p:tavLst>
                                    </p:anim>
                                    <p:anim calcmode="lin" valueType="num">
                                      <p:cBhvr>
                                        <p:cTn id="51" dur="1000" fill="hold"/>
                                        <p:tgtEl>
                                          <p:spTgt spid="39"/>
                                        </p:tgtEl>
                                        <p:attrNameLst>
                                          <p:attrName>ppt_y</p:attrName>
                                        </p:attrNameLst>
                                      </p:cBhvr>
                                      <p:tavLst>
                                        <p:tav tm="0">
                                          <p:val>
                                            <p:strVal val="#ppt_y+.1"/>
                                          </p:val>
                                        </p:tav>
                                        <p:tav tm="100000">
                                          <p:val>
                                            <p:strVal val="#ppt_y"/>
                                          </p:val>
                                        </p:tav>
                                      </p:tavLst>
                                    </p:anim>
                                  </p:childTnLst>
                                </p:cTn>
                              </p:par>
                              <p:par>
                                <p:cTn id="52" presetID="42" presetClass="entr" presetSubtype="0" fill="hold" grpId="0" nodeType="withEffect">
                                  <p:stCondLst>
                                    <p:cond delay="0"/>
                                  </p:stCondLst>
                                  <p:childTnLst>
                                    <p:set>
                                      <p:cBhvr>
                                        <p:cTn id="53" dur="1" fill="hold">
                                          <p:stCondLst>
                                            <p:cond delay="0"/>
                                          </p:stCondLst>
                                        </p:cTn>
                                        <p:tgtEl>
                                          <p:spTgt spid="43"/>
                                        </p:tgtEl>
                                        <p:attrNameLst>
                                          <p:attrName>style.visibility</p:attrName>
                                        </p:attrNameLst>
                                      </p:cBhvr>
                                      <p:to>
                                        <p:strVal val="visible"/>
                                      </p:to>
                                    </p:set>
                                    <p:animEffect transition="in" filter="fade">
                                      <p:cBhvr>
                                        <p:cTn id="54" dur="1000"/>
                                        <p:tgtEl>
                                          <p:spTgt spid="43"/>
                                        </p:tgtEl>
                                      </p:cBhvr>
                                    </p:animEffect>
                                    <p:anim calcmode="lin" valueType="num">
                                      <p:cBhvr>
                                        <p:cTn id="55" dur="1000" fill="hold"/>
                                        <p:tgtEl>
                                          <p:spTgt spid="43"/>
                                        </p:tgtEl>
                                        <p:attrNameLst>
                                          <p:attrName>ppt_x</p:attrName>
                                        </p:attrNameLst>
                                      </p:cBhvr>
                                      <p:tavLst>
                                        <p:tav tm="0">
                                          <p:val>
                                            <p:strVal val="#ppt_x"/>
                                          </p:val>
                                        </p:tav>
                                        <p:tav tm="100000">
                                          <p:val>
                                            <p:strVal val="#ppt_x"/>
                                          </p:val>
                                        </p:tav>
                                      </p:tavLst>
                                    </p:anim>
                                    <p:anim calcmode="lin" valueType="num">
                                      <p:cBhvr>
                                        <p:cTn id="56"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par>
                    <p:cTn id="57" fill="hold">
                      <p:stCondLst>
                        <p:cond delay="indefinite"/>
                      </p:stCondLst>
                      <p:childTnLst>
                        <p:par>
                          <p:cTn id="58" fill="hold">
                            <p:stCondLst>
                              <p:cond delay="0"/>
                            </p:stCondLst>
                            <p:childTnLst>
                              <p:par>
                                <p:cTn id="59" presetID="22" presetClass="entr" presetSubtype="4" fill="hold" grpId="0" nodeType="click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wipe(down)">
                                      <p:cBhvr>
                                        <p:cTn id="61" dur="500"/>
                                        <p:tgtEl>
                                          <p:spTgt spid="37"/>
                                        </p:tgtEl>
                                      </p:cBhvr>
                                    </p:animEffect>
                                  </p:childTnLst>
                                </p:cTn>
                              </p:par>
                            </p:childTnLst>
                          </p:cTn>
                        </p:par>
                      </p:childTnLst>
                    </p:cTn>
                  </p:par>
                  <p:par>
                    <p:cTn id="62" fill="hold">
                      <p:stCondLst>
                        <p:cond delay="indefinite"/>
                      </p:stCondLst>
                      <p:childTnLst>
                        <p:par>
                          <p:cTn id="63" fill="hold">
                            <p:stCondLst>
                              <p:cond delay="0"/>
                            </p:stCondLst>
                            <p:childTnLst>
                              <p:par>
                                <p:cTn id="64" presetID="22" presetClass="entr" presetSubtype="4" fill="hold" grpId="0" nodeType="click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down)">
                                      <p:cBhvr>
                                        <p:cTn id="66" dur="500"/>
                                        <p:tgtEl>
                                          <p:spTgt spid="41"/>
                                        </p:tgtEl>
                                      </p:cBhvr>
                                    </p:animEffect>
                                  </p:childTnLst>
                                </p:cTn>
                              </p:par>
                            </p:childTnLst>
                          </p:cTn>
                        </p:par>
                      </p:childTnLst>
                    </p:cTn>
                  </p:par>
                  <p:par>
                    <p:cTn id="67" fill="hold">
                      <p:stCondLst>
                        <p:cond delay="indefinite"/>
                      </p:stCondLst>
                      <p:childTnLst>
                        <p:par>
                          <p:cTn id="68" fill="hold">
                            <p:stCondLst>
                              <p:cond delay="0"/>
                            </p:stCondLst>
                            <p:childTnLst>
                              <p:par>
                                <p:cTn id="69" presetID="22" presetClass="entr" presetSubtype="4" fill="hold" grpId="0" nodeType="clickEffect">
                                  <p:stCondLst>
                                    <p:cond delay="0"/>
                                  </p:stCondLst>
                                  <p:childTnLst>
                                    <p:set>
                                      <p:cBhvr>
                                        <p:cTn id="70" dur="1" fill="hold">
                                          <p:stCondLst>
                                            <p:cond delay="0"/>
                                          </p:stCondLst>
                                        </p:cTn>
                                        <p:tgtEl>
                                          <p:spTgt spid="45"/>
                                        </p:tgtEl>
                                        <p:attrNameLst>
                                          <p:attrName>style.visibility</p:attrName>
                                        </p:attrNameLst>
                                      </p:cBhvr>
                                      <p:to>
                                        <p:strVal val="visible"/>
                                      </p:to>
                                    </p:set>
                                    <p:animEffect transition="in" filter="wipe(down)">
                                      <p:cBhvr>
                                        <p:cTn id="7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9" grpId="0"/>
      <p:bldP spid="6" grpId="0"/>
      <p:bldP spid="35" grpId="0"/>
      <p:bldP spid="37" grpId="0"/>
      <p:bldP spid="39" grpId="0"/>
      <p:bldP spid="41" grpId="0"/>
      <p:bldP spid="43" grpId="0"/>
      <p:bldP spid="4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grpSp>
        <p:nvGrpSpPr>
          <p:cNvPr id="17" name="组合 15">
            <a:extLst>
              <a:ext uri="{FF2B5EF4-FFF2-40B4-BE49-F238E27FC236}">
                <a16:creationId xmlns:a16="http://schemas.microsoft.com/office/drawing/2014/main" id="{3F1778A3-0ABC-4EE3-A609-69BB1B818281}"/>
              </a:ext>
            </a:extLst>
          </p:cNvPr>
          <p:cNvGrpSpPr/>
          <p:nvPr/>
        </p:nvGrpSpPr>
        <p:grpSpPr>
          <a:xfrm>
            <a:off x="2776855" y="0"/>
            <a:ext cx="8128635" cy="4591878"/>
            <a:chOff x="4373" y="0"/>
            <a:chExt cx="12801" cy="10800"/>
          </a:xfrm>
        </p:grpSpPr>
        <p:pic>
          <p:nvPicPr>
            <p:cNvPr id="18" name="图片 6">
              <a:extLst>
                <a:ext uri="{FF2B5EF4-FFF2-40B4-BE49-F238E27FC236}">
                  <a16:creationId xmlns:a16="http://schemas.microsoft.com/office/drawing/2014/main" id="{67162C6B-6D30-41E0-B991-F9BF1945D796}"/>
                </a:ext>
              </a:extLst>
            </p:cNvPr>
            <p:cNvPicPr>
              <a:picLocks noChangeAspect="1"/>
            </p:cNvPicPr>
            <p:nvPr/>
          </p:nvPicPr>
          <p:blipFill>
            <a:blip r:embed="rId4"/>
            <a:stretch>
              <a:fillRect/>
            </a:stretch>
          </p:blipFill>
          <p:spPr>
            <a:xfrm>
              <a:off x="4373" y="0"/>
              <a:ext cx="8775" cy="10800"/>
            </a:xfrm>
            <a:prstGeom prst="rect">
              <a:avLst/>
            </a:prstGeom>
            <a:effectLst>
              <a:outerShdw blurRad="50800" dist="38100" dir="8100000" algn="tr" rotWithShape="0">
                <a:prstClr val="black">
                  <a:alpha val="13000"/>
                </a:prstClr>
              </a:outerShdw>
            </a:effectLst>
          </p:spPr>
        </p:pic>
        <p:pic>
          <p:nvPicPr>
            <p:cNvPr id="19" name="图片 7">
              <a:extLst>
                <a:ext uri="{FF2B5EF4-FFF2-40B4-BE49-F238E27FC236}">
                  <a16:creationId xmlns:a16="http://schemas.microsoft.com/office/drawing/2014/main" id="{7408050F-3285-4668-88FC-C079A29539B7}"/>
                </a:ext>
              </a:extLst>
            </p:cNvPr>
            <p:cNvPicPr>
              <a:picLocks noChangeAspect="1"/>
            </p:cNvPicPr>
            <p:nvPr/>
          </p:nvPicPr>
          <p:blipFill>
            <a:blip r:embed="rId4"/>
            <a:srcRect l="57094"/>
            <a:stretch>
              <a:fillRect/>
            </a:stretch>
          </p:blipFill>
          <p:spPr>
            <a:xfrm>
              <a:off x="13410" y="0"/>
              <a:ext cx="3765" cy="10800"/>
            </a:xfrm>
            <a:prstGeom prst="rect">
              <a:avLst/>
            </a:prstGeom>
            <a:effectLst>
              <a:outerShdw blurRad="50800" dist="38100" dir="8100000" algn="tr" rotWithShape="0">
                <a:prstClr val="black">
                  <a:alpha val="13000"/>
                </a:prstClr>
              </a:outerShdw>
            </a:effectLst>
          </p:spPr>
        </p:pic>
        <p:sp>
          <p:nvSpPr>
            <p:cNvPr id="20" name="矩形 8">
              <a:extLst>
                <a:ext uri="{FF2B5EF4-FFF2-40B4-BE49-F238E27FC236}">
                  <a16:creationId xmlns:a16="http://schemas.microsoft.com/office/drawing/2014/main" id="{C20DB693-73E2-4A0C-ABED-233FEFA0DE02}"/>
                </a:ext>
              </a:extLst>
            </p:cNvPr>
            <p:cNvSpPr/>
            <p:nvPr/>
          </p:nvSpPr>
          <p:spPr>
            <a:xfrm>
              <a:off x="7610" y="0"/>
              <a:ext cx="8130" cy="10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charset="-122"/>
                <a:ea typeface="思源黑体 CN Medium" panose="020B0600000000000000" charset="-122"/>
                <a:cs typeface="思源黑体 CN Medium" panose="020B0600000000000000" charset="-122"/>
              </a:endParaRPr>
            </a:p>
          </p:txBody>
        </p:sp>
      </p:grpSp>
      <p:pic>
        <p:nvPicPr>
          <p:cNvPr id="21" name="Picture 2">
            <a:extLst>
              <a:ext uri="{FF2B5EF4-FFF2-40B4-BE49-F238E27FC236}">
                <a16:creationId xmlns:a16="http://schemas.microsoft.com/office/drawing/2014/main" id="{48F26352-9ED4-484E-AC11-E261FC8364E9}"/>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018864" y="4035729"/>
            <a:ext cx="3189162" cy="2774571"/>
          </a:xfrm>
          <a:prstGeom prst="rect">
            <a:avLst/>
          </a:prstGeom>
        </p:spPr>
      </p:pic>
      <p:sp>
        <p:nvSpPr>
          <p:cNvPr id="22" name="文本框 14">
            <a:extLst>
              <a:ext uri="{FF2B5EF4-FFF2-40B4-BE49-F238E27FC236}">
                <a16:creationId xmlns:a16="http://schemas.microsoft.com/office/drawing/2014/main" id="{1897F100-D580-45E1-A360-53AF5E58F10C}"/>
              </a:ext>
            </a:extLst>
          </p:cNvPr>
          <p:cNvSpPr txBox="1"/>
          <p:nvPr/>
        </p:nvSpPr>
        <p:spPr>
          <a:xfrm>
            <a:off x="3430767" y="434905"/>
            <a:ext cx="6604000" cy="523220"/>
          </a:xfrm>
          <a:prstGeom prst="rect">
            <a:avLst/>
          </a:prstGeom>
          <a:noFill/>
        </p:spPr>
        <p:txBody>
          <a:bodyPr wrap="square" rtlCol="0">
            <a:spAutoFit/>
          </a:bodyPr>
          <a:lstStyle/>
          <a:p>
            <a:pPr algn="ctr"/>
            <a:r>
              <a:rPr lang="en-US" altLang="zh-CN" sz="2800" b="1">
                <a:solidFill>
                  <a:srgbClr val="9F485F"/>
                </a:solidFill>
                <a:effectLst>
                  <a:outerShdw blurRad="38100" dist="38100" dir="2700000" algn="tl">
                    <a:srgbClr val="000000">
                      <a:alpha val="43137"/>
                    </a:srgbClr>
                  </a:outerShdw>
                </a:effectLst>
                <a:latin typeface="UTM Rockwell" panose="02040603050506020204" pitchFamily="18" charset="0"/>
                <a:ea typeface="思源黑体 CN Bold" panose="020B0800000000000000" pitchFamily="34" charset="-122"/>
              </a:rPr>
              <a:t>Tập làm văn</a:t>
            </a:r>
            <a:endParaRPr lang="zh-CN" altLang="en-US" sz="2800" b="1" dirty="0">
              <a:solidFill>
                <a:srgbClr val="9F485F"/>
              </a:solidFill>
              <a:effectLst>
                <a:outerShdw blurRad="38100" dist="38100" dir="2700000" algn="tl">
                  <a:srgbClr val="000000">
                    <a:alpha val="43137"/>
                  </a:srgbClr>
                </a:outerShdw>
              </a:effectLst>
              <a:latin typeface="UTM Rockwell" panose="02040603050506020204" pitchFamily="18" charset="0"/>
              <a:ea typeface="思源黑体 CN Bold" panose="020B0800000000000000" pitchFamily="34" charset="-122"/>
            </a:endParaRPr>
          </a:p>
        </p:txBody>
      </p:sp>
      <p:sp>
        <p:nvSpPr>
          <p:cNvPr id="23" name="文本框 3">
            <a:extLst>
              <a:ext uri="{FF2B5EF4-FFF2-40B4-BE49-F238E27FC236}">
                <a16:creationId xmlns:a16="http://schemas.microsoft.com/office/drawing/2014/main" id="{F3260153-FF55-4ED8-8572-30918FF9A445}"/>
              </a:ext>
            </a:extLst>
          </p:cNvPr>
          <p:cNvSpPr txBox="1"/>
          <p:nvPr/>
        </p:nvSpPr>
        <p:spPr>
          <a:xfrm>
            <a:off x="2985485" y="958125"/>
            <a:ext cx="7659996" cy="2123658"/>
          </a:xfrm>
          <a:prstGeom prst="rect">
            <a:avLst/>
          </a:prstGeom>
          <a:noFill/>
        </p:spPr>
        <p:txBody>
          <a:bodyPr wrap="square" rtlCol="0">
            <a:spAutoFit/>
          </a:bodyPr>
          <a:lstStyle/>
          <a:p>
            <a:pPr algn="ctr"/>
            <a:r>
              <a:rPr lang="en-US" altLang="zh-CN" sz="6600" b="1" i="0">
                <a:solidFill>
                  <a:srgbClr val="E34E0B"/>
                </a:solidFill>
                <a:effectLst>
                  <a:outerShdw dist="76200" dir="9000000" algn="tl" rotWithShape="0">
                    <a:schemeClr val="bg1"/>
                  </a:outerShdw>
                </a:effectLst>
                <a:latin typeface="UTM Bienvenue" panose="02040603050506020204" pitchFamily="18" charset="0"/>
                <a:ea typeface="思源黑体 CN Bold" panose="020B0800000000000000" pitchFamily="34" charset="-122"/>
              </a:rPr>
              <a:t>Làm biên bản </a:t>
            </a:r>
          </a:p>
          <a:p>
            <a:pPr algn="ctr"/>
            <a:r>
              <a:rPr lang="en-US" altLang="zh-CN" sz="6600" b="1" i="0">
                <a:solidFill>
                  <a:srgbClr val="E34E0B"/>
                </a:solidFill>
                <a:effectLst>
                  <a:outerShdw dist="76200" dir="9000000" algn="tl" rotWithShape="0">
                    <a:schemeClr val="bg1"/>
                  </a:outerShdw>
                </a:effectLst>
                <a:latin typeface="UTM Bienvenue" panose="02040603050506020204" pitchFamily="18" charset="0"/>
                <a:ea typeface="思源黑体 CN Bold" panose="020B0800000000000000" pitchFamily="34" charset="-122"/>
              </a:rPr>
              <a:t>một vụ việc</a:t>
            </a:r>
            <a:endParaRPr lang="zh-CN" altLang="en-US" sz="6600" b="1" i="0" dirty="0">
              <a:solidFill>
                <a:srgbClr val="E34E0B"/>
              </a:solidFill>
              <a:effectLst>
                <a:outerShdw dist="76200" dir="9000000" algn="tl" rotWithShape="0">
                  <a:schemeClr val="bg1"/>
                </a:outerShdw>
              </a:effectLst>
              <a:latin typeface="UTM Bienvenue" panose="02040603050506020204" pitchFamily="18" charset="0"/>
              <a:ea typeface="思源黑体 CN Bold" panose="020B0800000000000000" pitchFamily="34" charset="-122"/>
            </a:endParaRPr>
          </a:p>
        </p:txBody>
      </p:sp>
      <p:sp>
        <p:nvSpPr>
          <p:cNvPr id="24" name="文本框 14">
            <a:extLst>
              <a:ext uri="{FF2B5EF4-FFF2-40B4-BE49-F238E27FC236}">
                <a16:creationId xmlns:a16="http://schemas.microsoft.com/office/drawing/2014/main" id="{4F39427A-97A3-40A4-80D6-715DA77F17E8}"/>
              </a:ext>
            </a:extLst>
          </p:cNvPr>
          <p:cNvSpPr txBox="1"/>
          <p:nvPr/>
        </p:nvSpPr>
        <p:spPr>
          <a:xfrm>
            <a:off x="6952951" y="2953125"/>
            <a:ext cx="3043284" cy="523220"/>
          </a:xfrm>
          <a:prstGeom prst="rect">
            <a:avLst/>
          </a:prstGeom>
          <a:noFill/>
        </p:spPr>
        <p:txBody>
          <a:bodyPr wrap="square" rtlCol="0">
            <a:spAutoFit/>
          </a:bodyPr>
          <a:lstStyle/>
          <a:p>
            <a:pPr algn="ctr"/>
            <a:r>
              <a:rPr lang="en-US" altLang="zh-CN" sz="2800" i="1" dirty="0">
                <a:solidFill>
                  <a:srgbClr val="9F485F"/>
                </a:solidFill>
                <a:latin typeface="UTM Azuki" panose="02040603050506020204" pitchFamily="18" charset="0"/>
                <a:ea typeface="思源黑体 CN Bold" panose="020B0800000000000000" pitchFamily="34" charset="-122"/>
              </a:rPr>
              <a:t>(</a:t>
            </a:r>
            <a:r>
              <a:rPr lang="en-US" altLang="zh-CN" sz="2800" i="1" err="1">
                <a:solidFill>
                  <a:srgbClr val="9F485F"/>
                </a:solidFill>
                <a:latin typeface="UTM Azuki" panose="02040603050506020204" pitchFamily="18" charset="0"/>
                <a:ea typeface="思源黑体 CN Bold" panose="020B0800000000000000" pitchFamily="34" charset="-122"/>
              </a:rPr>
              <a:t>Trang</a:t>
            </a:r>
            <a:r>
              <a:rPr lang="en-US" altLang="zh-CN" sz="2800" i="1">
                <a:solidFill>
                  <a:srgbClr val="9F485F"/>
                </a:solidFill>
                <a:latin typeface="UTM Azuki" panose="02040603050506020204" pitchFamily="18" charset="0"/>
                <a:ea typeface="思源黑体 CN Bold" panose="020B0800000000000000" pitchFamily="34" charset="-122"/>
              </a:rPr>
              <a:t> 161</a:t>
            </a:r>
            <a:r>
              <a:rPr lang="en-US" altLang="zh-CN" sz="2800" i="1" dirty="0">
                <a:solidFill>
                  <a:srgbClr val="9F485F"/>
                </a:solidFill>
                <a:latin typeface="UTM Azuki" panose="02040603050506020204" pitchFamily="18" charset="0"/>
                <a:ea typeface="思源黑体 CN Bold" panose="020B0800000000000000" pitchFamily="34" charset="-122"/>
              </a:rPr>
              <a:t>)</a:t>
            </a:r>
            <a:endParaRPr lang="zh-CN" altLang="en-US" sz="2800" i="1" dirty="0">
              <a:solidFill>
                <a:srgbClr val="9F485F"/>
              </a:solidFill>
              <a:effectLst/>
              <a:latin typeface="UTM Azuki" panose="02040603050506020204" pitchFamily="18" charset="0"/>
              <a:ea typeface="思源黑体 CN Bold" panose="020B0800000000000000" pitchFamily="34" charset="-122"/>
            </a:endParaRPr>
          </a:p>
        </p:txBody>
      </p:sp>
      <p:sp>
        <p:nvSpPr>
          <p:cNvPr id="25" name="文本框 14">
            <a:extLst>
              <a:ext uri="{FF2B5EF4-FFF2-40B4-BE49-F238E27FC236}">
                <a16:creationId xmlns:a16="http://schemas.microsoft.com/office/drawing/2014/main" id="{8AD7CC23-E24C-474C-A299-2CD9F7ACB452}"/>
              </a:ext>
            </a:extLst>
          </p:cNvPr>
          <p:cNvSpPr txBox="1"/>
          <p:nvPr/>
        </p:nvSpPr>
        <p:spPr>
          <a:xfrm>
            <a:off x="7090494" y="3476345"/>
            <a:ext cx="3763617" cy="523220"/>
          </a:xfrm>
          <a:prstGeom prst="rect">
            <a:avLst/>
          </a:prstGeom>
          <a:noFill/>
        </p:spPr>
        <p:txBody>
          <a:bodyPr wrap="square" rtlCol="0">
            <a:spAutoFit/>
          </a:bodyPr>
          <a:lstStyle/>
          <a:p>
            <a:pPr algn="ctr"/>
            <a:r>
              <a:rPr lang="en-US" altLang="zh-CN" sz="2800" i="1">
                <a:solidFill>
                  <a:srgbClr val="9F485F"/>
                </a:solidFill>
                <a:latin typeface="UTM Azuki" panose="02040603050506020204" pitchFamily="18" charset="0"/>
                <a:ea typeface="思源黑体 CN Bold" panose="020B0800000000000000" pitchFamily="34" charset="-122"/>
              </a:rPr>
              <a:t>Thực hiện: EduFive</a:t>
            </a:r>
            <a:endParaRPr lang="zh-CN" altLang="en-US" sz="2800" i="1" dirty="0">
              <a:solidFill>
                <a:srgbClr val="9F485F"/>
              </a:solidFill>
              <a:effectLst/>
              <a:latin typeface="UTM Azuki" panose="02040603050506020204" pitchFamily="18" charset="0"/>
              <a:ea typeface="思源黑体 CN Bold" panose="020B0800000000000000" pitchFamily="34" charset="-122"/>
            </a:endParaRPr>
          </a:p>
        </p:txBody>
      </p:sp>
      <p:pic>
        <p:nvPicPr>
          <p:cNvPr id="26" name="Picture 2">
            <a:extLst>
              <a:ext uri="{FF2B5EF4-FFF2-40B4-BE49-F238E27FC236}">
                <a16:creationId xmlns:a16="http://schemas.microsoft.com/office/drawing/2014/main" id="{926DC87E-E562-44A1-B2F8-1969094DEC86}"/>
              </a:ext>
            </a:extLst>
          </p:cNvPr>
          <p:cNvPicPr>
            <a:picLocks noChangeAspect="1"/>
          </p:cNvPicPr>
          <p:nvPr/>
        </p:nvPicPr>
        <p:blipFill rotWithShape="1">
          <a:blip r:embed="rId7"/>
          <a:srcRect l="28783" b="21784"/>
          <a:stretch/>
        </p:blipFill>
        <p:spPr>
          <a:xfrm>
            <a:off x="-1" y="-1369139"/>
            <a:ext cx="4530449" cy="3950765"/>
          </a:xfrm>
          <a:prstGeom prst="rect">
            <a:avLst/>
          </a:prstGeom>
        </p:spPr>
      </p:pic>
      <p:pic>
        <p:nvPicPr>
          <p:cNvPr id="27" name="图片 5" descr="d72237bbc1f0ff2cbf2790ff4163aead">
            <a:extLst>
              <a:ext uri="{FF2B5EF4-FFF2-40B4-BE49-F238E27FC236}">
                <a16:creationId xmlns:a16="http://schemas.microsoft.com/office/drawing/2014/main" id="{913F61AC-F289-423A-B445-6C220154E447}"/>
              </a:ext>
            </a:extLst>
          </p:cNvPr>
          <p:cNvPicPr>
            <a:picLocks noChangeAspect="1"/>
          </p:cNvPicPr>
          <p:nvPr/>
        </p:nvPicPr>
        <p:blipFill>
          <a:blip r:embed="rId8">
            <a:extLst>
              <a:ext uri="{BEBA8EAE-BF5A-486C-A8C5-ECC9F3942E4B}">
                <a14:imgProps xmlns:a14="http://schemas.microsoft.com/office/drawing/2010/main">
                  <a14:imgLayer r:embed="rId9">
                    <a14:imgEffect>
                      <a14:backgroundRemoval t="7250" b="34380" l="5067" r="30000">
                        <a14:foregroundMark x1="13667" y1="29447" x2="13667" y2="29447"/>
                        <a14:foregroundMark x1="15333" y1="32138" x2="15333" y2="32138"/>
                        <a14:foregroundMark x1="17667" y1="32511" x2="17667" y2="32511"/>
                        <a14:foregroundMark x1="17867" y1="31540" x2="17867" y2="31540"/>
                        <a14:foregroundMark x1="15267" y1="33931" x2="15200" y2="34380"/>
                        <a14:backgroundMark x1="13200" y1="11809" x2="13200" y2="11809"/>
                        <a14:backgroundMark x1="13333" y1="13602" x2="13333" y2="13602"/>
                        <a14:backgroundMark x1="14600" y1="11883" x2="14600" y2="11883"/>
                        <a14:backgroundMark x1="15600" y1="8520" x2="15600" y2="8520"/>
                        <a14:backgroundMark x1="17067" y1="7324" x2="17067" y2="7324"/>
                        <a14:backgroundMark x1="14067" y1="9268" x2="14067" y2="9268"/>
                        <a14:backgroundMark x1="13533" y1="8595" x2="13533" y2="8595"/>
                        <a14:backgroundMark x1="12667" y1="8670" x2="12667" y2="8670"/>
                        <a14:backgroundMark x1="11800" y1="8595" x2="11800" y2="8595"/>
                        <a14:backgroundMark x1="10867" y1="8595" x2="10867" y2="8595"/>
                        <a14:backgroundMark x1="11467" y1="12407" x2="11467" y2="12407"/>
                        <a14:backgroundMark x1="13600" y1="10912" x2="13600" y2="10912"/>
                        <a14:backgroundMark x1="14133" y1="10688" x2="14133" y2="10688"/>
                        <a14:backgroundMark x1="14200" y1="12033" x2="14200" y2="12033"/>
                        <a14:backgroundMark x1="14067" y1="13827" x2="14067" y2="13827"/>
                        <a14:backgroundMark x1="13800" y1="14723" x2="13800" y2="14723"/>
                        <a14:backgroundMark x1="11000" y1="15770" x2="11000" y2="15770"/>
                        <a14:backgroundMark x1="11000" y1="17115" x2="11000" y2="17115"/>
                        <a14:backgroundMark x1="10933" y1="18610" x2="10933" y2="18610"/>
                        <a14:backgroundMark x1="10200" y1="20030" x2="10200" y2="20030"/>
                        <a14:backgroundMark x1="9267" y1="21824" x2="9267" y2="21824"/>
                        <a14:backgroundMark x1="7800" y1="23169" x2="7800" y2="23169"/>
                        <a14:backgroundMark x1="5933" y1="23692" x2="5933" y2="23692"/>
                        <a14:backgroundMark x1="7467" y1="18386" x2="7467" y2="18386"/>
                        <a14:backgroundMark x1="5933" y1="19432" x2="5933" y2="19432"/>
                        <a14:backgroundMark x1="6000" y1="18834" x2="6000" y2="18834"/>
                        <a14:backgroundMark x1="6200" y1="17489" x2="6200" y2="18535"/>
                        <a14:backgroundMark x1="6333" y1="19581" x2="6333" y2="19581"/>
                        <a14:backgroundMark x1="7600" y1="21076" x2="7600" y2="21076"/>
                        <a14:backgroundMark x1="7600" y1="24589" x2="7600" y2="24589"/>
                        <a14:backgroundMark x1="7267" y1="24738" x2="7267" y2="24664"/>
                        <a14:backgroundMark x1="6800" y1="24813" x2="6800" y2="24813"/>
                        <a14:backgroundMark x1="7267" y1="25561" x2="7267" y2="25561"/>
                        <a14:backgroundMark x1="7400" y1="25710" x2="7400" y2="25710"/>
                        <a14:backgroundMark x1="8533" y1="23692" x2="8533" y2="23692"/>
                        <a14:backgroundMark x1="8933" y1="22945" x2="8933" y2="22945"/>
                        <a14:backgroundMark x1="9133" y1="22347" x2="9133" y2="22347"/>
                        <a14:backgroundMark x1="9800" y1="21749" x2="9800" y2="21749"/>
                        <a14:backgroundMark x1="10133" y1="21151" x2="10200" y2="21226"/>
                        <a14:backgroundMark x1="10200" y1="22123" x2="10200" y2="22123"/>
                        <a14:backgroundMark x1="10467" y1="20030" x2="10467" y2="20030"/>
                        <a14:backgroundMark x1="10533" y1="19058" x2="10533" y2="19058"/>
                        <a14:backgroundMark x1="10667" y1="18311" x2="10667" y2="18311"/>
                        <a14:backgroundMark x1="10733" y1="17638" x2="10733" y2="17638"/>
                        <a14:backgroundMark x1="10800" y1="16667" x2="10800" y2="16667"/>
                        <a14:backgroundMark x1="10867" y1="16218" x2="10867" y2="16218"/>
                        <a14:backgroundMark x1="11000" y1="15247" x2="11000" y2="15247"/>
                        <a14:backgroundMark x1="11000" y1="14499" x2="11000" y2="14499"/>
                        <a14:backgroundMark x1="11333" y1="13528" x2="11333" y2="13528"/>
                        <a14:backgroundMark x1="11667" y1="12631" x2="11667" y2="12631"/>
                        <a14:backgroundMark x1="11800" y1="11883" x2="11800" y2="11883"/>
                        <a14:backgroundMark x1="12133" y1="10688" x2="12133" y2="10688"/>
                        <a14:backgroundMark x1="11667" y1="14200" x2="11667" y2="14200"/>
                        <a14:backgroundMark x1="13533" y1="14499" x2="13533" y2="14499"/>
                        <a14:backgroundMark x1="13533" y1="14051" x2="13533" y2="14051"/>
                        <a14:backgroundMark x1="12733" y1="14275" x2="12733" y2="14275"/>
                        <a14:backgroundMark x1="12467" y1="14275" x2="12467" y2="14275"/>
                        <a14:backgroundMark x1="12067" y1="14275" x2="12067" y2="14275"/>
                        <a14:backgroundMark x1="10200" y1="14200" x2="10200" y2="14200"/>
                        <a14:backgroundMark x1="9467" y1="15471" x2="9467" y2="15471"/>
                        <a14:backgroundMark x1="9600" y1="14350" x2="9600" y2="14350"/>
                        <a14:backgroundMark x1="9333" y1="13602" x2="9333" y2="13602"/>
                        <a14:backgroundMark x1="9667" y1="11510" x2="9667" y2="11510"/>
                        <a14:backgroundMark x1="10667" y1="10090" x2="10667" y2="10090"/>
                        <a14:backgroundMark x1="11133" y1="9417" x2="11133" y2="9417"/>
                        <a14:backgroundMark x1="11800" y1="8520" x2="11800" y2="8520"/>
                        <a14:backgroundMark x1="12800" y1="8221" x2="12800" y2="8221"/>
                        <a14:backgroundMark x1="13667" y1="8072" x2="13667" y2="8072"/>
                        <a14:backgroundMark x1="13667" y1="9791" x2="13667" y2="9791"/>
                        <a14:backgroundMark x1="15133" y1="8744" x2="15133" y2="8744"/>
                        <a14:backgroundMark x1="15867" y1="8072" x2="15867" y2="8072"/>
                        <a14:backgroundMark x1="15200" y1="10164" x2="15200" y2="10164"/>
                        <a14:backgroundMark x1="13667" y1="12780" x2="13667" y2="12780"/>
                        <a14:backgroundMark x1="13933" y1="14798" x2="13933" y2="14798"/>
                        <a14:backgroundMark x1="24600" y1="8221" x2="24600" y2="8221"/>
                        <a14:backgroundMark x1="23400" y1="8296" x2="23400" y2="8296"/>
                        <a14:backgroundMark x1="24600" y1="8296" x2="24600" y2="8296"/>
                        <a14:backgroundMark x1="25933" y1="9492" x2="25933" y2="9492"/>
                        <a14:backgroundMark x1="26133" y1="10912" x2="26133" y2="10912"/>
                        <a14:backgroundMark x1="26133" y1="12108" x2="26133" y2="12108"/>
                        <a14:backgroundMark x1="25933" y1="13528" x2="25933" y2="13528"/>
                        <a14:backgroundMark x1="25667" y1="11659" x2="25667" y2="11659"/>
                        <a14:backgroundMark x1="24800" y1="11809" x2="24800" y2="11809"/>
                        <a14:backgroundMark x1="25000" y1="12332" x2="25000" y2="12780"/>
                        <a14:backgroundMark x1="25200" y1="13901" x2="25200" y2="13901"/>
                        <a14:backgroundMark x1="25200" y1="15172" x2="25200" y2="15172"/>
                        <a14:backgroundMark x1="25667" y1="15620" x2="25667" y2="15620"/>
                        <a14:backgroundMark x1="25867" y1="16891" x2="25867" y2="16891"/>
                        <a14:backgroundMark x1="25867" y1="17862" x2="25867" y2="17862"/>
                        <a14:backgroundMark x1="25867" y1="18610" x2="25867" y2="18610"/>
                        <a14:backgroundMark x1="26533" y1="20478" x2="26533" y2="20478"/>
                        <a14:backgroundMark x1="26733" y1="21300" x2="26733" y2="21300"/>
                        <a14:backgroundMark x1="26733" y1="22795" x2="26733" y2="22795"/>
                        <a14:backgroundMark x1="26733" y1="23244" x2="26733" y2="23244"/>
                        <a14:backgroundMark x1="26467" y1="24290" x2="26467" y2="24290"/>
                        <a14:backgroundMark x1="25400" y1="24589" x2="25400" y2="24589"/>
                        <a14:backgroundMark x1="24733" y1="25112" x2="24733" y2="25112"/>
                        <a14:backgroundMark x1="28467" y1="19581" x2="28467" y2="19581"/>
                        <a14:backgroundMark x1="28667" y1="17489" x2="28667" y2="17489"/>
                        <a14:backgroundMark x1="28267" y1="16667" x2="28267" y2="16667"/>
                        <a14:backgroundMark x1="27733" y1="16293" x2="27733" y2="16293"/>
                        <a14:backgroundMark x1="27000" y1="14723" x2="27000" y2="14499"/>
                        <a14:backgroundMark x1="26800" y1="13079" x2="26800" y2="12631"/>
                        <a14:backgroundMark x1="26600" y1="11136" x2="26600" y2="11136"/>
                        <a14:backgroundMark x1="26067" y1="9716" x2="26067" y2="9716"/>
                        <a14:backgroundMark x1="25867" y1="8744" x2="25867" y2="8744"/>
                        <a14:backgroundMark x1="25533" y1="7997" x2="25533" y2="7997"/>
                        <a14:backgroundMark x1="25333" y1="7324" x2="25333" y2="7324"/>
                        <a14:backgroundMark x1="24333" y1="6951" x2="24333" y2="6951"/>
                        <a14:backgroundMark x1="24333" y1="7997" x2="24333" y2="7997"/>
                        <a14:backgroundMark x1="23867" y1="7997" x2="23867" y2="7997"/>
                        <a14:backgroundMark x1="26333" y1="11883" x2="26333" y2="11883"/>
                        <a14:backgroundMark x1="26333" y1="13079" x2="26333" y2="13079"/>
                        <a14:backgroundMark x1="25933" y1="13901" x2="25933" y2="13901"/>
                        <a14:backgroundMark x1="25867" y1="14499" x2="25867" y2="14499"/>
                        <a14:backgroundMark x1="25933" y1="15471" x2="25933" y2="15471"/>
                        <a14:backgroundMark x1="25933" y1="16741" x2="25933" y2="16741"/>
                        <a14:backgroundMark x1="16400" y1="7997" x2="16400" y2="7997"/>
                        <a14:backgroundMark x1="16400" y1="8296" x2="16400" y2="8296"/>
                        <a14:backgroundMark x1="16200" y1="8819" x2="16200" y2="8819"/>
                        <a14:backgroundMark x1="15867" y1="9118" x2="15867" y2="9118"/>
                        <a14:backgroundMark x1="15400" y1="9118" x2="15400" y2="9118"/>
                        <a14:backgroundMark x1="15133" y1="8146" x2="15133" y2="8146"/>
                        <a14:backgroundMark x1="14267" y1="8072" x2="14267" y2="8072"/>
                      </a14:backgroundRemoval>
                    </a14:imgEffect>
                  </a14:imgLayer>
                </a14:imgProps>
              </a:ext>
            </a:extLst>
          </a:blip>
          <a:srcRect l="2018" t="4168" r="66823" b="64755"/>
          <a:stretch>
            <a:fillRect/>
          </a:stretch>
        </p:blipFill>
        <p:spPr>
          <a:xfrm>
            <a:off x="-1255745" y="1588273"/>
            <a:ext cx="6296660" cy="5602605"/>
          </a:xfrm>
          <a:prstGeom prst="rect">
            <a:avLst/>
          </a:prstGeom>
          <a:effectLst>
            <a:outerShdw blurRad="127000" dist="114300" dir="8100000" algn="tr" rotWithShape="0">
              <a:prstClr val="black">
                <a:alpha val="40000"/>
              </a:prstClr>
            </a:outerShdw>
          </a:effectLst>
        </p:spPr>
      </p:pic>
      <p:pic>
        <p:nvPicPr>
          <p:cNvPr id="33" name="Picture 8">
            <a:extLst>
              <a:ext uri="{FF2B5EF4-FFF2-40B4-BE49-F238E27FC236}">
                <a16:creationId xmlns:a16="http://schemas.microsoft.com/office/drawing/2014/main" id="{CE7EE7FB-62B0-40CC-A992-55A6BC7BE8DB}"/>
              </a:ext>
            </a:extLst>
          </p:cNvPr>
          <p:cNvPicPr>
            <a:picLocks noChangeAspect="1"/>
          </p:cNvPicPr>
          <p:nvPr/>
        </p:nvPicPr>
        <p:blipFill>
          <a:blip r:embed="rId10"/>
          <a:srcRect/>
          <a:stretch>
            <a:fillRect/>
          </a:stretch>
        </p:blipFill>
        <p:spPr>
          <a:xfrm flipV="1">
            <a:off x="10649963" y="-365837"/>
            <a:ext cx="1097413" cy="2473043"/>
          </a:xfrm>
          <a:prstGeom prst="rect">
            <a:avLst/>
          </a:prstGeom>
        </p:spPr>
      </p:pic>
      <p:pic>
        <p:nvPicPr>
          <p:cNvPr id="34" name="Picture 9">
            <a:extLst>
              <a:ext uri="{FF2B5EF4-FFF2-40B4-BE49-F238E27FC236}">
                <a16:creationId xmlns:a16="http://schemas.microsoft.com/office/drawing/2014/main" id="{4240FA81-D73F-4553-ADD4-E292A833F861}"/>
              </a:ext>
            </a:extLst>
          </p:cNvPr>
          <p:cNvPicPr>
            <a:picLocks noChangeAspect="1"/>
          </p:cNvPicPr>
          <p:nvPr/>
        </p:nvPicPr>
        <p:blipFill>
          <a:blip r:embed="rId11"/>
          <a:srcRect/>
          <a:stretch>
            <a:fillRect/>
          </a:stretch>
        </p:blipFill>
        <p:spPr>
          <a:xfrm rot="11491804">
            <a:off x="9364651" y="-1172831"/>
            <a:ext cx="2791562" cy="2536832"/>
          </a:xfrm>
          <a:prstGeom prst="rect">
            <a:avLst/>
          </a:prstGeom>
        </p:spPr>
      </p:pic>
      <p:pic>
        <p:nvPicPr>
          <p:cNvPr id="35" name="图片 14">
            <a:extLst>
              <a:ext uri="{FF2B5EF4-FFF2-40B4-BE49-F238E27FC236}">
                <a16:creationId xmlns:a16="http://schemas.microsoft.com/office/drawing/2014/main" id="{5B3DC0C9-4D7B-44FE-BC44-45FFA6B6A6AA}"/>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6418" t="43704" b="10667"/>
          <a:stretch/>
        </p:blipFill>
        <p:spPr>
          <a:xfrm>
            <a:off x="10088879" y="5029200"/>
            <a:ext cx="2100989" cy="18288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par>
                                <p:cTn id="8" presetID="22" presetClass="entr" presetSubtype="1" fill="hold" nodeType="withEffect">
                                  <p:stCondLst>
                                    <p:cond delay="0"/>
                                  </p:stCondLst>
                                  <p:childTnLst>
                                    <p:set>
                                      <p:cBhvr>
                                        <p:cTn id="9" dur="1" fill="hold">
                                          <p:stCondLst>
                                            <p:cond delay="0"/>
                                          </p:stCondLst>
                                        </p:cTn>
                                        <p:tgtEl>
                                          <p:spTgt spid="34"/>
                                        </p:tgtEl>
                                        <p:attrNameLst>
                                          <p:attrName>style.visibility</p:attrName>
                                        </p:attrNameLst>
                                      </p:cBhvr>
                                      <p:to>
                                        <p:strVal val="visible"/>
                                      </p:to>
                                    </p:set>
                                    <p:animEffect transition="in" filter="wipe(up)">
                                      <p:cBhvr>
                                        <p:cTn id="10" dur="500"/>
                                        <p:tgtEl>
                                          <p:spTgt spid="34"/>
                                        </p:tgtEl>
                                      </p:cBhvr>
                                    </p:animEffect>
                                  </p:childTnLst>
                                </p:cTn>
                              </p:par>
                              <p:par>
                                <p:cTn id="11" presetID="22" presetClass="entr" presetSubtype="1" fill="hold" nodeType="withEffect">
                                  <p:stCondLst>
                                    <p:cond delay="0"/>
                                  </p:stCondLst>
                                  <p:childTnLst>
                                    <p:set>
                                      <p:cBhvr>
                                        <p:cTn id="12" dur="1" fill="hold">
                                          <p:stCondLst>
                                            <p:cond delay="0"/>
                                          </p:stCondLst>
                                        </p:cTn>
                                        <p:tgtEl>
                                          <p:spTgt spid="33"/>
                                        </p:tgtEl>
                                        <p:attrNameLst>
                                          <p:attrName>style.visibility</p:attrName>
                                        </p:attrNameLst>
                                      </p:cBhvr>
                                      <p:to>
                                        <p:strVal val="visible"/>
                                      </p:to>
                                    </p:set>
                                    <p:animEffect transition="in" filter="wipe(up)">
                                      <p:cBhvr>
                                        <p:cTn id="13" dur="500"/>
                                        <p:tgtEl>
                                          <p:spTgt spid="33"/>
                                        </p:tgtEl>
                                      </p:cBhvr>
                                    </p:animEffect>
                                  </p:childTnLst>
                                </p:cTn>
                              </p:par>
                            </p:childTnLst>
                          </p:cTn>
                        </p:par>
                      </p:childTnLst>
                    </p:cTn>
                  </p:par>
                  <p:par>
                    <p:cTn id="14" fill="hold">
                      <p:stCondLst>
                        <p:cond delay="indefinite"/>
                      </p:stCondLst>
                      <p:childTnLst>
                        <p:par>
                          <p:cTn id="15" fill="hold">
                            <p:stCondLst>
                              <p:cond delay="0"/>
                            </p:stCondLst>
                            <p:childTnLst>
                              <p:par>
                                <p:cTn id="16" presetID="2" presetClass="entr" presetSubtype="4" fill="hold" nodeType="clickEffect">
                                  <p:stCondLst>
                                    <p:cond delay="0"/>
                                  </p:stCondLst>
                                  <p:childTnLst>
                                    <p:set>
                                      <p:cBhvr>
                                        <p:cTn id="17" dur="1" fill="hold">
                                          <p:stCondLst>
                                            <p:cond delay="0"/>
                                          </p:stCondLst>
                                        </p:cTn>
                                        <p:tgtEl>
                                          <p:spTgt spid="17"/>
                                        </p:tgtEl>
                                        <p:attrNameLst>
                                          <p:attrName>style.visibility</p:attrName>
                                        </p:attrNameLst>
                                      </p:cBhvr>
                                      <p:to>
                                        <p:strVal val="visible"/>
                                      </p:to>
                                    </p:set>
                                    <p:anim calcmode="lin" valueType="num">
                                      <p:cBhvr additive="base">
                                        <p:cTn id="18" dur="500" fill="hold"/>
                                        <p:tgtEl>
                                          <p:spTgt spid="17"/>
                                        </p:tgtEl>
                                        <p:attrNameLst>
                                          <p:attrName>ppt_x</p:attrName>
                                        </p:attrNameLst>
                                      </p:cBhvr>
                                      <p:tavLst>
                                        <p:tav tm="0">
                                          <p:val>
                                            <p:strVal val="#ppt_x"/>
                                          </p:val>
                                        </p:tav>
                                        <p:tav tm="100000">
                                          <p:val>
                                            <p:strVal val="#ppt_x"/>
                                          </p:val>
                                        </p:tav>
                                      </p:tavLst>
                                    </p:anim>
                                    <p:anim calcmode="lin" valueType="num">
                                      <p:cBhvr additive="base">
                                        <p:cTn id="19" dur="500" fill="hold"/>
                                        <p:tgtEl>
                                          <p:spTgt spid="17"/>
                                        </p:tgtEl>
                                        <p:attrNameLst>
                                          <p:attrName>ppt_y</p:attrName>
                                        </p:attrNameLst>
                                      </p:cBhvr>
                                      <p:tavLst>
                                        <p:tav tm="0">
                                          <p:val>
                                            <p:strVal val="1+#ppt_h/2"/>
                                          </p:val>
                                        </p:tav>
                                        <p:tav tm="100000">
                                          <p:val>
                                            <p:strVal val="#ppt_y"/>
                                          </p:val>
                                        </p:tav>
                                      </p:tavLst>
                                    </p:anim>
                                  </p:childTnLst>
                                </p:cTn>
                              </p:par>
                            </p:childTnLst>
                          </p:cTn>
                        </p:par>
                        <p:par>
                          <p:cTn id="20" fill="hold">
                            <p:stCondLst>
                              <p:cond delay="500"/>
                            </p:stCondLst>
                            <p:childTnLst>
                              <p:par>
                                <p:cTn id="21" presetID="12" presetClass="entr" presetSubtype="4" fill="hold" nodeType="afterEffect">
                                  <p:stCondLst>
                                    <p:cond delay="0"/>
                                  </p:stCondLst>
                                  <p:childTnLst>
                                    <p:set>
                                      <p:cBhvr>
                                        <p:cTn id="22" dur="1" fill="hold">
                                          <p:stCondLst>
                                            <p:cond delay="0"/>
                                          </p:stCondLst>
                                        </p:cTn>
                                        <p:tgtEl>
                                          <p:spTgt spid="27"/>
                                        </p:tgtEl>
                                        <p:attrNameLst>
                                          <p:attrName>style.visibility</p:attrName>
                                        </p:attrNameLst>
                                      </p:cBhvr>
                                      <p:to>
                                        <p:strVal val="visible"/>
                                      </p:to>
                                    </p:set>
                                    <p:anim calcmode="lin" valueType="num">
                                      <p:cBhvr additive="base">
                                        <p:cTn id="23" dur="500"/>
                                        <p:tgtEl>
                                          <p:spTgt spid="27"/>
                                        </p:tgtEl>
                                        <p:attrNameLst>
                                          <p:attrName>ppt_y</p:attrName>
                                        </p:attrNameLst>
                                      </p:cBhvr>
                                      <p:tavLst>
                                        <p:tav tm="0">
                                          <p:val>
                                            <p:strVal val="#ppt_y+#ppt_h*1.125000"/>
                                          </p:val>
                                        </p:tav>
                                        <p:tav tm="100000">
                                          <p:val>
                                            <p:strVal val="#ppt_y"/>
                                          </p:val>
                                        </p:tav>
                                      </p:tavLst>
                                    </p:anim>
                                    <p:animEffect transition="in" filter="wipe(up)">
                                      <p:cBhvr>
                                        <p:cTn id="24" dur="500"/>
                                        <p:tgtEl>
                                          <p:spTgt spid="27"/>
                                        </p:tgtEl>
                                      </p:cBhvr>
                                    </p:animEffect>
                                  </p:childTnLst>
                                </p:cTn>
                              </p:par>
                            </p:childTnLst>
                          </p:cTn>
                        </p:par>
                        <p:par>
                          <p:cTn id="25" fill="hold">
                            <p:stCondLst>
                              <p:cond delay="1000"/>
                            </p:stCondLst>
                            <p:childTnLst>
                              <p:par>
                                <p:cTn id="26" presetID="42" presetClass="entr" presetSubtype="0" fill="hold" nodeType="after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par>
                                <p:cTn id="31" presetID="42" presetClass="entr" presetSubtype="0" fill="hold"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fade">
                                      <p:cBhvr>
                                        <p:cTn id="33" dur="1000"/>
                                        <p:tgtEl>
                                          <p:spTgt spid="35"/>
                                        </p:tgtEl>
                                      </p:cBhvr>
                                    </p:animEffect>
                                    <p:anim calcmode="lin" valueType="num">
                                      <p:cBhvr>
                                        <p:cTn id="34" dur="1000" fill="hold"/>
                                        <p:tgtEl>
                                          <p:spTgt spid="35"/>
                                        </p:tgtEl>
                                        <p:attrNameLst>
                                          <p:attrName>ppt_x</p:attrName>
                                        </p:attrNameLst>
                                      </p:cBhvr>
                                      <p:tavLst>
                                        <p:tav tm="0">
                                          <p:val>
                                            <p:strVal val="#ppt_x"/>
                                          </p:val>
                                        </p:tav>
                                        <p:tav tm="100000">
                                          <p:val>
                                            <p:strVal val="#ppt_x"/>
                                          </p:val>
                                        </p:tav>
                                      </p:tavLst>
                                    </p:anim>
                                    <p:anim calcmode="lin" valueType="num">
                                      <p:cBhvr>
                                        <p:cTn id="35"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6" fill="hold">
                      <p:stCondLst>
                        <p:cond delay="indefinite"/>
                      </p:stCondLst>
                      <p:childTnLst>
                        <p:par>
                          <p:cTn id="37" fill="hold">
                            <p:stCondLst>
                              <p:cond delay="0"/>
                            </p:stCondLst>
                            <p:childTnLst>
                              <p:par>
                                <p:cTn id="38" presetID="42" presetClass="entr" presetSubtype="0" fill="hold" grpId="0" nodeType="clickEffect">
                                  <p:stCondLst>
                                    <p:cond delay="0"/>
                                  </p:stCondLst>
                                  <p:childTnLst>
                                    <p:set>
                                      <p:cBhvr>
                                        <p:cTn id="39" dur="1" fill="hold">
                                          <p:stCondLst>
                                            <p:cond delay="0"/>
                                          </p:stCondLst>
                                        </p:cTn>
                                        <p:tgtEl>
                                          <p:spTgt spid="22"/>
                                        </p:tgtEl>
                                        <p:attrNameLst>
                                          <p:attrName>style.visibility</p:attrName>
                                        </p:attrNameLst>
                                      </p:cBhvr>
                                      <p:to>
                                        <p:strVal val="visible"/>
                                      </p:to>
                                    </p:set>
                                    <p:animEffect transition="in" filter="fade">
                                      <p:cBhvr>
                                        <p:cTn id="40" dur="1000"/>
                                        <p:tgtEl>
                                          <p:spTgt spid="22"/>
                                        </p:tgtEl>
                                      </p:cBhvr>
                                    </p:animEffect>
                                    <p:anim calcmode="lin" valueType="num">
                                      <p:cBhvr>
                                        <p:cTn id="41" dur="1000" fill="hold"/>
                                        <p:tgtEl>
                                          <p:spTgt spid="22"/>
                                        </p:tgtEl>
                                        <p:attrNameLst>
                                          <p:attrName>ppt_x</p:attrName>
                                        </p:attrNameLst>
                                      </p:cBhvr>
                                      <p:tavLst>
                                        <p:tav tm="0">
                                          <p:val>
                                            <p:strVal val="#ppt_x"/>
                                          </p:val>
                                        </p:tav>
                                        <p:tav tm="100000">
                                          <p:val>
                                            <p:strVal val="#ppt_x"/>
                                          </p:val>
                                        </p:tav>
                                      </p:tavLst>
                                    </p:anim>
                                    <p:anim calcmode="lin" valueType="num">
                                      <p:cBhvr>
                                        <p:cTn id="42" dur="1000" fill="hold"/>
                                        <p:tgtEl>
                                          <p:spTgt spid="22"/>
                                        </p:tgtEl>
                                        <p:attrNameLst>
                                          <p:attrName>ppt_y</p:attrName>
                                        </p:attrNameLst>
                                      </p:cBhvr>
                                      <p:tavLst>
                                        <p:tav tm="0">
                                          <p:val>
                                            <p:strVal val="#ppt_y+.1"/>
                                          </p:val>
                                        </p:tav>
                                        <p:tav tm="100000">
                                          <p:val>
                                            <p:strVal val="#ppt_y"/>
                                          </p:val>
                                        </p:tav>
                                      </p:tavLst>
                                    </p:anim>
                                  </p:childTnLst>
                                </p:cTn>
                              </p:par>
                            </p:childTnLst>
                          </p:cTn>
                        </p:par>
                        <p:par>
                          <p:cTn id="43" fill="hold">
                            <p:stCondLst>
                              <p:cond delay="1000"/>
                            </p:stCondLst>
                            <p:childTnLst>
                              <p:par>
                                <p:cTn id="44" presetID="41" presetClass="entr" presetSubtype="0" fill="hold" grpId="0" nodeType="afterEffect">
                                  <p:stCondLst>
                                    <p:cond delay="0"/>
                                  </p:stCondLst>
                                  <p:iterate type="lt">
                                    <p:tmPct val="10000"/>
                                  </p:iterate>
                                  <p:childTnLst>
                                    <p:set>
                                      <p:cBhvr>
                                        <p:cTn id="45" dur="1" fill="hold">
                                          <p:stCondLst>
                                            <p:cond delay="0"/>
                                          </p:stCondLst>
                                        </p:cTn>
                                        <p:tgtEl>
                                          <p:spTgt spid="23"/>
                                        </p:tgtEl>
                                        <p:attrNameLst>
                                          <p:attrName>style.visibility</p:attrName>
                                        </p:attrNameLst>
                                      </p:cBhvr>
                                      <p:to>
                                        <p:strVal val="visible"/>
                                      </p:to>
                                    </p:set>
                                    <p:anim calcmode="lin" valueType="num">
                                      <p:cBhvr>
                                        <p:cTn id="46" dur="500" fill="hold"/>
                                        <p:tgtEl>
                                          <p:spTgt spid="23"/>
                                        </p:tgtEl>
                                        <p:attrNameLst>
                                          <p:attrName>ppt_x</p:attrName>
                                        </p:attrNameLst>
                                      </p:cBhvr>
                                      <p:tavLst>
                                        <p:tav tm="0">
                                          <p:val>
                                            <p:strVal val="#ppt_x"/>
                                          </p:val>
                                        </p:tav>
                                        <p:tav tm="50000">
                                          <p:val>
                                            <p:strVal val="#ppt_x+.1"/>
                                          </p:val>
                                        </p:tav>
                                        <p:tav tm="100000">
                                          <p:val>
                                            <p:strVal val="#ppt_x"/>
                                          </p:val>
                                        </p:tav>
                                      </p:tavLst>
                                    </p:anim>
                                    <p:anim calcmode="lin" valueType="num">
                                      <p:cBhvr>
                                        <p:cTn id="47" dur="500" fill="hold"/>
                                        <p:tgtEl>
                                          <p:spTgt spid="23"/>
                                        </p:tgtEl>
                                        <p:attrNameLst>
                                          <p:attrName>ppt_y</p:attrName>
                                        </p:attrNameLst>
                                      </p:cBhvr>
                                      <p:tavLst>
                                        <p:tav tm="0">
                                          <p:val>
                                            <p:strVal val="#ppt_y"/>
                                          </p:val>
                                        </p:tav>
                                        <p:tav tm="100000">
                                          <p:val>
                                            <p:strVal val="#ppt_y"/>
                                          </p:val>
                                        </p:tav>
                                      </p:tavLst>
                                    </p:anim>
                                    <p:anim calcmode="lin" valueType="num">
                                      <p:cBhvr>
                                        <p:cTn id="48" dur="500" fill="hold"/>
                                        <p:tgtEl>
                                          <p:spTgt spid="23"/>
                                        </p:tgtEl>
                                        <p:attrNameLst>
                                          <p:attrName>ppt_h</p:attrName>
                                        </p:attrNameLst>
                                      </p:cBhvr>
                                      <p:tavLst>
                                        <p:tav tm="0">
                                          <p:val>
                                            <p:strVal val="#ppt_h/10"/>
                                          </p:val>
                                        </p:tav>
                                        <p:tav tm="50000">
                                          <p:val>
                                            <p:strVal val="#ppt_h+.01"/>
                                          </p:val>
                                        </p:tav>
                                        <p:tav tm="100000">
                                          <p:val>
                                            <p:strVal val="#ppt_h"/>
                                          </p:val>
                                        </p:tav>
                                      </p:tavLst>
                                    </p:anim>
                                    <p:anim calcmode="lin" valueType="num">
                                      <p:cBhvr>
                                        <p:cTn id="49" dur="500" fill="hold"/>
                                        <p:tgtEl>
                                          <p:spTgt spid="23"/>
                                        </p:tgtEl>
                                        <p:attrNameLst>
                                          <p:attrName>ppt_w</p:attrName>
                                        </p:attrNameLst>
                                      </p:cBhvr>
                                      <p:tavLst>
                                        <p:tav tm="0">
                                          <p:val>
                                            <p:strVal val="#ppt_w/10"/>
                                          </p:val>
                                        </p:tav>
                                        <p:tav tm="50000">
                                          <p:val>
                                            <p:strVal val="#ppt_w+.01"/>
                                          </p:val>
                                        </p:tav>
                                        <p:tav tm="100000">
                                          <p:val>
                                            <p:strVal val="#ppt_w"/>
                                          </p:val>
                                        </p:tav>
                                      </p:tavLst>
                                    </p:anim>
                                    <p:animEffect transition="in" filter="fade">
                                      <p:cBhvr>
                                        <p:cTn id="50" dur="500" tmFilter="0,0; .5, 1; 1, 1"/>
                                        <p:tgtEl>
                                          <p:spTgt spid="23"/>
                                        </p:tgtEl>
                                      </p:cBhvr>
                                    </p:animEffect>
                                  </p:childTnLst>
                                </p:cTn>
                              </p:par>
                            </p:childTnLst>
                          </p:cTn>
                        </p:par>
                        <p:par>
                          <p:cTn id="51" fill="hold">
                            <p:stCondLst>
                              <p:cond delay="2400"/>
                            </p:stCondLst>
                            <p:childTnLst>
                              <p:par>
                                <p:cTn id="52" presetID="42" presetClass="entr" presetSubtype="0" fill="hold" grpId="0" nodeType="afterEffect">
                                  <p:stCondLst>
                                    <p:cond delay="0"/>
                                  </p:stCondLst>
                                  <p:childTnLst>
                                    <p:set>
                                      <p:cBhvr>
                                        <p:cTn id="53" dur="1" fill="hold">
                                          <p:stCondLst>
                                            <p:cond delay="0"/>
                                          </p:stCondLst>
                                        </p:cTn>
                                        <p:tgtEl>
                                          <p:spTgt spid="24"/>
                                        </p:tgtEl>
                                        <p:attrNameLst>
                                          <p:attrName>style.visibility</p:attrName>
                                        </p:attrNameLst>
                                      </p:cBhvr>
                                      <p:to>
                                        <p:strVal val="visible"/>
                                      </p:to>
                                    </p:set>
                                    <p:animEffect transition="in" filter="fade">
                                      <p:cBhvr>
                                        <p:cTn id="54" dur="1000"/>
                                        <p:tgtEl>
                                          <p:spTgt spid="24"/>
                                        </p:tgtEl>
                                      </p:cBhvr>
                                    </p:animEffect>
                                    <p:anim calcmode="lin" valueType="num">
                                      <p:cBhvr>
                                        <p:cTn id="55" dur="1000" fill="hold"/>
                                        <p:tgtEl>
                                          <p:spTgt spid="24"/>
                                        </p:tgtEl>
                                        <p:attrNameLst>
                                          <p:attrName>ppt_x</p:attrName>
                                        </p:attrNameLst>
                                      </p:cBhvr>
                                      <p:tavLst>
                                        <p:tav tm="0">
                                          <p:val>
                                            <p:strVal val="#ppt_x"/>
                                          </p:val>
                                        </p:tav>
                                        <p:tav tm="100000">
                                          <p:val>
                                            <p:strVal val="#ppt_x"/>
                                          </p:val>
                                        </p:tav>
                                      </p:tavLst>
                                    </p:anim>
                                    <p:anim calcmode="lin" valueType="num">
                                      <p:cBhvr>
                                        <p:cTn id="56" dur="1000" fill="hold"/>
                                        <p:tgtEl>
                                          <p:spTgt spid="24"/>
                                        </p:tgtEl>
                                        <p:attrNameLst>
                                          <p:attrName>ppt_y</p:attrName>
                                        </p:attrNameLst>
                                      </p:cBhvr>
                                      <p:tavLst>
                                        <p:tav tm="0">
                                          <p:val>
                                            <p:strVal val="#ppt_y+.1"/>
                                          </p:val>
                                        </p:tav>
                                        <p:tav tm="100000">
                                          <p:val>
                                            <p:strVal val="#ppt_y"/>
                                          </p:val>
                                        </p:tav>
                                      </p:tavLst>
                                    </p:anim>
                                  </p:childTnLst>
                                </p:cTn>
                              </p:par>
                            </p:childTnLst>
                          </p:cTn>
                        </p:par>
                        <p:par>
                          <p:cTn id="57" fill="hold">
                            <p:stCondLst>
                              <p:cond delay="3400"/>
                            </p:stCondLst>
                            <p:childTnLst>
                              <p:par>
                                <p:cTn id="58" presetID="42" presetClass="entr" presetSubtype="0" fill="hold" grpId="0" nodeType="afterEffect">
                                  <p:stCondLst>
                                    <p:cond delay="0"/>
                                  </p:stCondLst>
                                  <p:childTnLst>
                                    <p:set>
                                      <p:cBhvr>
                                        <p:cTn id="59" dur="1" fill="hold">
                                          <p:stCondLst>
                                            <p:cond delay="0"/>
                                          </p:stCondLst>
                                        </p:cTn>
                                        <p:tgtEl>
                                          <p:spTgt spid="25"/>
                                        </p:tgtEl>
                                        <p:attrNameLst>
                                          <p:attrName>style.visibility</p:attrName>
                                        </p:attrNameLst>
                                      </p:cBhvr>
                                      <p:to>
                                        <p:strVal val="visible"/>
                                      </p:to>
                                    </p:set>
                                    <p:animEffect transition="in" filter="fade">
                                      <p:cBhvr>
                                        <p:cTn id="60" dur="1000"/>
                                        <p:tgtEl>
                                          <p:spTgt spid="25"/>
                                        </p:tgtEl>
                                      </p:cBhvr>
                                    </p:animEffect>
                                    <p:anim calcmode="lin" valueType="num">
                                      <p:cBhvr>
                                        <p:cTn id="61" dur="1000" fill="hold"/>
                                        <p:tgtEl>
                                          <p:spTgt spid="25"/>
                                        </p:tgtEl>
                                        <p:attrNameLst>
                                          <p:attrName>ppt_x</p:attrName>
                                        </p:attrNameLst>
                                      </p:cBhvr>
                                      <p:tavLst>
                                        <p:tav tm="0">
                                          <p:val>
                                            <p:strVal val="#ppt_x"/>
                                          </p:val>
                                        </p:tav>
                                        <p:tav tm="100000">
                                          <p:val>
                                            <p:strVal val="#ppt_x"/>
                                          </p:val>
                                        </p:tav>
                                      </p:tavLst>
                                    </p:anim>
                                    <p:anim calcmode="lin" valueType="num">
                                      <p:cBhvr>
                                        <p:cTn id="62"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p:bldP spid="23" grpId="0"/>
      <p:bldP spid="24" grpId="0"/>
      <p:bldP spid="2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grpSp>
        <p:nvGrpSpPr>
          <p:cNvPr id="10" name="组合 9"/>
          <p:cNvGrpSpPr/>
          <p:nvPr/>
        </p:nvGrpSpPr>
        <p:grpSpPr>
          <a:xfrm>
            <a:off x="0" y="-122830"/>
            <a:ext cx="11848465" cy="6095365"/>
            <a:chOff x="540" y="0"/>
            <a:chExt cx="18659" cy="10799"/>
          </a:xfrm>
          <a:effectLst>
            <a:outerShdw blurRad="50800" dist="38100" dir="8100000" algn="tr" rotWithShape="0">
              <a:prstClr val="black">
                <a:alpha val="13000"/>
              </a:prstClr>
            </a:outerShdw>
          </a:effectLst>
        </p:grpSpPr>
        <p:sp>
          <p:nvSpPr>
            <p:cNvPr id="9" name="矩形 8"/>
            <p:cNvSpPr/>
            <p:nvPr/>
          </p:nvSpPr>
          <p:spPr>
            <a:xfrm rot="5400000">
              <a:off x="5615" y="-2835"/>
              <a:ext cx="8130" cy="1646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latin typeface="思源黑体 CN Medium" panose="020B0600000000000000" charset="-122"/>
                <a:ea typeface="思源黑体 CN Medium" panose="020B0600000000000000" charset="-122"/>
                <a:cs typeface="思源黑体 CN Medium" panose="020B0600000000000000" charset="-122"/>
              </a:endParaRPr>
            </a:p>
          </p:txBody>
        </p:sp>
        <p:pic>
          <p:nvPicPr>
            <p:cNvPr id="5" name="图片 4"/>
            <p:cNvPicPr>
              <a:picLocks noChangeAspect="1"/>
            </p:cNvPicPr>
            <p:nvPr/>
          </p:nvPicPr>
          <p:blipFill>
            <a:blip r:embed="rId4"/>
            <a:srcRect l="57094"/>
            <a:stretch>
              <a:fillRect/>
            </a:stretch>
          </p:blipFill>
          <p:spPr>
            <a:xfrm flipH="1">
              <a:off x="540" y="601"/>
              <a:ext cx="3345" cy="9597"/>
            </a:xfrm>
            <a:prstGeom prst="rect">
              <a:avLst/>
            </a:prstGeom>
            <a:effectLst/>
          </p:spPr>
        </p:pic>
        <p:pic>
          <p:nvPicPr>
            <p:cNvPr id="7" name="图片 6"/>
            <p:cNvPicPr>
              <a:picLocks noChangeAspect="1"/>
            </p:cNvPicPr>
            <p:nvPr/>
          </p:nvPicPr>
          <p:blipFill>
            <a:blip r:embed="rId4"/>
            <a:srcRect r="64946"/>
            <a:stretch>
              <a:fillRect/>
            </a:stretch>
          </p:blipFill>
          <p:spPr>
            <a:xfrm rot="5400000">
              <a:off x="5308" y="-3862"/>
              <a:ext cx="3076" cy="10800"/>
            </a:xfrm>
            <a:prstGeom prst="rect">
              <a:avLst/>
            </a:prstGeom>
            <a:effectLst/>
          </p:spPr>
        </p:pic>
        <p:pic>
          <p:nvPicPr>
            <p:cNvPr id="8" name="图片 7"/>
            <p:cNvPicPr>
              <a:picLocks noChangeAspect="1"/>
            </p:cNvPicPr>
            <p:nvPr/>
          </p:nvPicPr>
          <p:blipFill>
            <a:blip r:embed="rId4"/>
            <a:srcRect l="57094"/>
            <a:stretch>
              <a:fillRect/>
            </a:stretch>
          </p:blipFill>
          <p:spPr>
            <a:xfrm rot="5400000">
              <a:off x="4963" y="3517"/>
              <a:ext cx="3765" cy="10800"/>
            </a:xfrm>
            <a:prstGeom prst="rect">
              <a:avLst/>
            </a:prstGeom>
            <a:effectLst/>
          </p:spPr>
        </p:pic>
        <p:pic>
          <p:nvPicPr>
            <p:cNvPr id="2" name="图片 1"/>
            <p:cNvPicPr>
              <a:picLocks noChangeAspect="1"/>
            </p:cNvPicPr>
            <p:nvPr/>
          </p:nvPicPr>
          <p:blipFill>
            <a:blip r:embed="rId4"/>
            <a:srcRect r="64946"/>
            <a:stretch>
              <a:fillRect/>
            </a:stretch>
          </p:blipFill>
          <p:spPr>
            <a:xfrm rot="5400000">
              <a:off x="11478" y="-3862"/>
              <a:ext cx="3076" cy="10800"/>
            </a:xfrm>
            <a:prstGeom prst="rect">
              <a:avLst/>
            </a:prstGeom>
            <a:effectLst/>
          </p:spPr>
        </p:pic>
        <p:pic>
          <p:nvPicPr>
            <p:cNvPr id="3" name="图片 2"/>
            <p:cNvPicPr>
              <a:picLocks noChangeAspect="1"/>
            </p:cNvPicPr>
            <p:nvPr/>
          </p:nvPicPr>
          <p:blipFill>
            <a:blip r:embed="rId4"/>
            <a:srcRect l="57094"/>
            <a:stretch>
              <a:fillRect/>
            </a:stretch>
          </p:blipFill>
          <p:spPr>
            <a:xfrm rot="5400000">
              <a:off x="11133" y="3517"/>
              <a:ext cx="3765" cy="10800"/>
            </a:xfrm>
            <a:prstGeom prst="rect">
              <a:avLst/>
            </a:prstGeom>
            <a:effectLst/>
          </p:spPr>
        </p:pic>
        <p:pic>
          <p:nvPicPr>
            <p:cNvPr id="4" name="图片 3"/>
            <p:cNvPicPr>
              <a:picLocks noChangeAspect="1"/>
            </p:cNvPicPr>
            <p:nvPr/>
          </p:nvPicPr>
          <p:blipFill>
            <a:blip r:embed="rId4"/>
            <a:srcRect l="57094"/>
            <a:stretch>
              <a:fillRect/>
            </a:stretch>
          </p:blipFill>
          <p:spPr>
            <a:xfrm>
              <a:off x="16063" y="900"/>
              <a:ext cx="3137" cy="9000"/>
            </a:xfrm>
            <a:prstGeom prst="rect">
              <a:avLst/>
            </a:prstGeom>
            <a:effectLst/>
          </p:spPr>
        </p:pic>
      </p:grpSp>
      <p:pic>
        <p:nvPicPr>
          <p:cNvPr id="16" name="Picture 4">
            <a:extLst>
              <a:ext uri="{FF2B5EF4-FFF2-40B4-BE49-F238E27FC236}">
                <a16:creationId xmlns:a16="http://schemas.microsoft.com/office/drawing/2014/main" id="{384EC88B-05B0-4037-8142-DC684B9CAB8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a:off x="342900" y="350047"/>
            <a:ext cx="3138649" cy="1351200"/>
          </a:xfrm>
          <a:prstGeom prst="rect">
            <a:avLst/>
          </a:prstGeom>
        </p:spPr>
      </p:pic>
      <p:sp>
        <p:nvSpPr>
          <p:cNvPr id="18" name="TextBox 17">
            <a:extLst>
              <a:ext uri="{FF2B5EF4-FFF2-40B4-BE49-F238E27FC236}">
                <a16:creationId xmlns:a16="http://schemas.microsoft.com/office/drawing/2014/main" id="{FE856EC8-BA05-462B-9CD8-E288F9B7C2E1}"/>
              </a:ext>
            </a:extLst>
          </p:cNvPr>
          <p:cNvSpPr txBox="1"/>
          <p:nvPr/>
        </p:nvSpPr>
        <p:spPr>
          <a:xfrm>
            <a:off x="993646" y="514947"/>
            <a:ext cx="3254864" cy="830997"/>
          </a:xfrm>
          <a:prstGeom prst="rect">
            <a:avLst/>
          </a:prstGeom>
          <a:noFill/>
        </p:spPr>
        <p:txBody>
          <a:bodyPr wrap="square" rtlCol="0">
            <a:spAutoFit/>
          </a:bodyPr>
          <a:lstStyle/>
          <a:p>
            <a:r>
              <a:rPr lang="en-US" sz="4800" b="1">
                <a:solidFill>
                  <a:schemeClr val="accent2">
                    <a:lumMod val="75000"/>
                  </a:schemeClr>
                </a:solidFill>
                <a:latin typeface="Lobster" panose="00000500000000000000" pitchFamily="2" charset="0"/>
                <a:cs typeface="Times New Roman" panose="02020603050405020304" pitchFamily="18" charset="0"/>
              </a:rPr>
              <a:t>Mục tiêu</a:t>
            </a:r>
          </a:p>
        </p:txBody>
      </p:sp>
      <p:pic>
        <p:nvPicPr>
          <p:cNvPr id="19" name="Picture 2">
            <a:extLst>
              <a:ext uri="{FF2B5EF4-FFF2-40B4-BE49-F238E27FC236}">
                <a16:creationId xmlns:a16="http://schemas.microsoft.com/office/drawing/2014/main" id="{EF370353-6A91-483E-8BCF-6B55842DCA2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856770" y="1797254"/>
            <a:ext cx="749013" cy="705945"/>
          </a:xfrm>
          <a:prstGeom prst="rect">
            <a:avLst/>
          </a:prstGeom>
        </p:spPr>
      </p:pic>
      <p:sp>
        <p:nvSpPr>
          <p:cNvPr id="20" name="TextBox 19">
            <a:extLst>
              <a:ext uri="{FF2B5EF4-FFF2-40B4-BE49-F238E27FC236}">
                <a16:creationId xmlns:a16="http://schemas.microsoft.com/office/drawing/2014/main" id="{0EA36D52-47A2-46E5-821B-83E07E5ACD86}"/>
              </a:ext>
            </a:extLst>
          </p:cNvPr>
          <p:cNvSpPr txBox="1"/>
          <p:nvPr/>
        </p:nvSpPr>
        <p:spPr>
          <a:xfrm>
            <a:off x="1731314" y="1736364"/>
            <a:ext cx="9121788" cy="1569660"/>
          </a:xfrm>
          <a:prstGeom prst="rect">
            <a:avLst/>
          </a:prstGeom>
          <a:noFill/>
        </p:spPr>
        <p:txBody>
          <a:bodyPr wrap="square" rtlCol="0">
            <a:spAutoFit/>
          </a:bodyPr>
          <a:lstStyle/>
          <a:p>
            <a:r>
              <a:rPr lang="en-US" altLang="en-US" sz="3200" b="1">
                <a:latin typeface="Times New Roman" panose="02020603050405020304" pitchFamily="18" charset="0"/>
                <a:cs typeface="Times New Roman" panose="02020603050405020304" pitchFamily="18" charset="0"/>
              </a:rPr>
              <a:t>Phân biệt được sự giống nhau và khác nhau về nội dung và cách trình bày giữa biên bản cuộc họp với biên bản vụ việc.</a:t>
            </a:r>
          </a:p>
        </p:txBody>
      </p:sp>
      <p:pic>
        <p:nvPicPr>
          <p:cNvPr id="21" name="Picture 2">
            <a:extLst>
              <a:ext uri="{FF2B5EF4-FFF2-40B4-BE49-F238E27FC236}">
                <a16:creationId xmlns:a16="http://schemas.microsoft.com/office/drawing/2014/main" id="{79B3509A-E174-4E37-A67F-6CFBF25957F6}"/>
              </a:ext>
            </a:extLst>
          </p:cNvPr>
          <p:cNvPicPr>
            <a:picLocks noChangeAspect="1"/>
          </p:cNvPicPr>
          <p:nvPr/>
        </p:nvPicPr>
        <p:blipFill rotWithShape="1">
          <a:blip r:embed="rId9"/>
          <a:srcRect l="28783" b="21784"/>
          <a:stretch/>
        </p:blipFill>
        <p:spPr>
          <a:xfrm flipH="1">
            <a:off x="8767583" y="-1451483"/>
            <a:ext cx="4530449" cy="3950765"/>
          </a:xfrm>
          <a:prstGeom prst="rect">
            <a:avLst/>
          </a:prstGeom>
        </p:spPr>
      </p:pic>
      <p:pic>
        <p:nvPicPr>
          <p:cNvPr id="22" name="Picture 2">
            <a:extLst>
              <a:ext uri="{FF2B5EF4-FFF2-40B4-BE49-F238E27FC236}">
                <a16:creationId xmlns:a16="http://schemas.microsoft.com/office/drawing/2014/main" id="{9BCB4F6B-76D5-4F64-9004-E78E6E1EBD75}"/>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rcRect/>
          <a:stretch>
            <a:fillRect/>
          </a:stretch>
        </p:blipFill>
        <p:spPr>
          <a:xfrm>
            <a:off x="1059334" y="3589778"/>
            <a:ext cx="749013" cy="705945"/>
          </a:xfrm>
          <a:prstGeom prst="rect">
            <a:avLst/>
          </a:prstGeom>
        </p:spPr>
      </p:pic>
      <p:sp>
        <p:nvSpPr>
          <p:cNvPr id="23" name="TextBox 22">
            <a:extLst>
              <a:ext uri="{FF2B5EF4-FFF2-40B4-BE49-F238E27FC236}">
                <a16:creationId xmlns:a16="http://schemas.microsoft.com/office/drawing/2014/main" id="{192773BA-5D41-4020-A56A-C44636CA1DBD}"/>
              </a:ext>
            </a:extLst>
          </p:cNvPr>
          <p:cNvSpPr txBox="1"/>
          <p:nvPr/>
        </p:nvSpPr>
        <p:spPr>
          <a:xfrm>
            <a:off x="1731314" y="3677643"/>
            <a:ext cx="9121788" cy="584775"/>
          </a:xfrm>
          <a:prstGeom prst="rect">
            <a:avLst/>
          </a:prstGeom>
          <a:noFill/>
        </p:spPr>
        <p:txBody>
          <a:bodyPr wrap="square" rtlCol="0">
            <a:spAutoFit/>
          </a:bodyPr>
          <a:lstStyle/>
          <a:p>
            <a:r>
              <a:rPr lang="en-US" altLang="en-US" sz="3200" b="1">
                <a:latin typeface="Times New Roman" panose="02020603050405020304" pitchFamily="18" charset="0"/>
                <a:cs typeface="Times New Roman" panose="02020603050405020304" pitchFamily="18" charset="0"/>
              </a:rPr>
              <a:t>Lập được biên bản về một vụ việc.</a:t>
            </a:r>
          </a:p>
        </p:txBody>
      </p:sp>
      <p:pic>
        <p:nvPicPr>
          <p:cNvPr id="24" name="Picture 3">
            <a:extLst>
              <a:ext uri="{FF2B5EF4-FFF2-40B4-BE49-F238E27FC236}">
                <a16:creationId xmlns:a16="http://schemas.microsoft.com/office/drawing/2014/main" id="{DC566060-2AF8-4C79-B987-AB563C995D84}"/>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flipH="1">
            <a:off x="9073316" y="3589778"/>
            <a:ext cx="3118684" cy="3110887"/>
          </a:xfrm>
          <a:prstGeom prst="rect">
            <a:avLst/>
          </a:prstGeom>
        </p:spPr>
      </p:pic>
      <p:pic>
        <p:nvPicPr>
          <p:cNvPr id="25" name="图片 14">
            <a:extLst>
              <a:ext uri="{FF2B5EF4-FFF2-40B4-BE49-F238E27FC236}">
                <a16:creationId xmlns:a16="http://schemas.microsoft.com/office/drawing/2014/main" id="{61FAF35C-59FD-41FD-AD5E-C24BE3F20A35}"/>
              </a:ext>
            </a:extLst>
          </p:cNvPr>
          <p:cNvPicPr>
            <a:picLocks noChangeAspect="1"/>
          </p:cNvPicPr>
          <p:nvPr/>
        </p:nvPicPr>
        <p:blipFill rotWithShape="1">
          <a:blip r:embed="rId12" cstate="print">
            <a:extLst>
              <a:ext uri="{28A0092B-C50C-407E-A947-70E740481C1C}">
                <a14:useLocalDpi xmlns:a14="http://schemas.microsoft.com/office/drawing/2010/main" val="0"/>
              </a:ext>
            </a:extLst>
          </a:blip>
          <a:srcRect l="36418" t="43704" b="10667"/>
          <a:stretch/>
        </p:blipFill>
        <p:spPr>
          <a:xfrm>
            <a:off x="9937131" y="5389358"/>
            <a:ext cx="2636435" cy="1468642"/>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4" fill="hold" nodeType="withEffect">
                                  <p:stCondLst>
                                    <p:cond delay="0"/>
                                  </p:stCondLst>
                                  <p:childTnLst>
                                    <p:set>
                                      <p:cBhvr>
                                        <p:cTn id="6" dur="1" fill="hold">
                                          <p:stCondLst>
                                            <p:cond delay="0"/>
                                          </p:stCondLst>
                                        </p:cTn>
                                        <p:tgtEl>
                                          <p:spTgt spid="21"/>
                                        </p:tgtEl>
                                        <p:attrNameLst>
                                          <p:attrName>style.visibility</p:attrName>
                                        </p:attrNameLst>
                                      </p:cBhvr>
                                      <p:to>
                                        <p:strVal val="visible"/>
                                      </p:to>
                                    </p:set>
                                    <p:animEffect transition="in" filter="wipe(down)">
                                      <p:cBhvr>
                                        <p:cTn id="7" dur="500"/>
                                        <p:tgtEl>
                                          <p:spTgt spid="21"/>
                                        </p:tgtEl>
                                      </p:cBhvr>
                                    </p:animEffect>
                                  </p:childTnLst>
                                </p:cTn>
                              </p:par>
                              <p:par>
                                <p:cTn id="8" presetID="42" presetClass="entr" presetSubtype="0" fill="hold" nodeType="withEffect">
                                  <p:stCondLst>
                                    <p:cond delay="0"/>
                                  </p:stCondLst>
                                  <p:childTnLst>
                                    <p:set>
                                      <p:cBhvr>
                                        <p:cTn id="9" dur="1" fill="hold">
                                          <p:stCondLst>
                                            <p:cond delay="0"/>
                                          </p:stCondLst>
                                        </p:cTn>
                                        <p:tgtEl>
                                          <p:spTgt spid="24"/>
                                        </p:tgtEl>
                                        <p:attrNameLst>
                                          <p:attrName>style.visibility</p:attrName>
                                        </p:attrNameLst>
                                      </p:cBhvr>
                                      <p:to>
                                        <p:strVal val="visible"/>
                                      </p:to>
                                    </p:set>
                                    <p:animEffect transition="in" filter="fade">
                                      <p:cBhvr>
                                        <p:cTn id="10" dur="1000"/>
                                        <p:tgtEl>
                                          <p:spTgt spid="24"/>
                                        </p:tgtEl>
                                      </p:cBhvr>
                                    </p:animEffect>
                                    <p:anim calcmode="lin" valueType="num">
                                      <p:cBhvr>
                                        <p:cTn id="11" dur="1000" fill="hold"/>
                                        <p:tgtEl>
                                          <p:spTgt spid="24"/>
                                        </p:tgtEl>
                                        <p:attrNameLst>
                                          <p:attrName>ppt_x</p:attrName>
                                        </p:attrNameLst>
                                      </p:cBhvr>
                                      <p:tavLst>
                                        <p:tav tm="0">
                                          <p:val>
                                            <p:strVal val="#ppt_x"/>
                                          </p:val>
                                        </p:tav>
                                        <p:tav tm="100000">
                                          <p:val>
                                            <p:strVal val="#ppt_x"/>
                                          </p:val>
                                        </p:tav>
                                      </p:tavLst>
                                    </p:anim>
                                    <p:anim calcmode="lin" valueType="num">
                                      <p:cBhvr>
                                        <p:cTn id="12" dur="1000" fill="hold"/>
                                        <p:tgtEl>
                                          <p:spTgt spid="24"/>
                                        </p:tgtEl>
                                        <p:attrNameLst>
                                          <p:attrName>ppt_y</p:attrName>
                                        </p:attrNameLst>
                                      </p:cBhvr>
                                      <p:tavLst>
                                        <p:tav tm="0">
                                          <p:val>
                                            <p:strVal val="#ppt_y+.1"/>
                                          </p:val>
                                        </p:tav>
                                        <p:tav tm="100000">
                                          <p:val>
                                            <p:strVal val="#ppt_y"/>
                                          </p:val>
                                        </p:tav>
                                      </p:tavLst>
                                    </p:anim>
                                  </p:childTnLst>
                                </p:cTn>
                              </p:par>
                              <p:par>
                                <p:cTn id="13" presetID="42" presetClass="entr" presetSubtype="0" fill="hold" nodeType="withEffect">
                                  <p:stCondLst>
                                    <p:cond delay="0"/>
                                  </p:stCondLst>
                                  <p:childTnLst>
                                    <p:set>
                                      <p:cBhvr>
                                        <p:cTn id="14" dur="1" fill="hold">
                                          <p:stCondLst>
                                            <p:cond delay="0"/>
                                          </p:stCondLst>
                                        </p:cTn>
                                        <p:tgtEl>
                                          <p:spTgt spid="25"/>
                                        </p:tgtEl>
                                        <p:attrNameLst>
                                          <p:attrName>style.visibility</p:attrName>
                                        </p:attrNameLst>
                                      </p:cBhvr>
                                      <p:to>
                                        <p:strVal val="visible"/>
                                      </p:to>
                                    </p:set>
                                    <p:animEffect transition="in" filter="fade">
                                      <p:cBhvr>
                                        <p:cTn id="15" dur="1000"/>
                                        <p:tgtEl>
                                          <p:spTgt spid="25"/>
                                        </p:tgtEl>
                                      </p:cBhvr>
                                    </p:animEffect>
                                    <p:anim calcmode="lin" valueType="num">
                                      <p:cBhvr>
                                        <p:cTn id="16" dur="1000" fill="hold"/>
                                        <p:tgtEl>
                                          <p:spTgt spid="25"/>
                                        </p:tgtEl>
                                        <p:attrNameLst>
                                          <p:attrName>ppt_x</p:attrName>
                                        </p:attrNameLst>
                                      </p:cBhvr>
                                      <p:tavLst>
                                        <p:tav tm="0">
                                          <p:val>
                                            <p:strVal val="#ppt_x"/>
                                          </p:val>
                                        </p:tav>
                                        <p:tav tm="100000">
                                          <p:val>
                                            <p:strVal val="#ppt_x"/>
                                          </p:val>
                                        </p:tav>
                                      </p:tavLst>
                                    </p:anim>
                                    <p:anim calcmode="lin" valueType="num">
                                      <p:cBhvr>
                                        <p:cTn id="17"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16" presetClass="entr" presetSubtype="42" fill="hold" nodeType="click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barn(outHorizontal)">
                                      <p:cBhvr>
                                        <p:cTn id="22" dur="500"/>
                                        <p:tgtEl>
                                          <p:spTgt spid="10"/>
                                        </p:tgtEl>
                                      </p:cBhvr>
                                    </p:animEffect>
                                  </p:childTnLst>
                                </p:cTn>
                              </p:par>
                            </p:childTnLst>
                          </p:cTn>
                        </p:par>
                      </p:childTnLst>
                    </p:cTn>
                  </p:par>
                  <p:par>
                    <p:cTn id="23" fill="hold">
                      <p:stCondLst>
                        <p:cond delay="indefinite"/>
                      </p:stCondLst>
                      <p:childTnLst>
                        <p:par>
                          <p:cTn id="24" fill="hold">
                            <p:stCondLst>
                              <p:cond delay="0"/>
                            </p:stCondLst>
                            <p:childTnLst>
                              <p:par>
                                <p:cTn id="25" presetID="53" presetClass="entr" presetSubtype="16" fill="hold" nodeType="clickEffect">
                                  <p:stCondLst>
                                    <p:cond delay="0"/>
                                  </p:stCondLst>
                                  <p:childTnLst>
                                    <p:set>
                                      <p:cBhvr>
                                        <p:cTn id="26" dur="1" fill="hold">
                                          <p:stCondLst>
                                            <p:cond delay="0"/>
                                          </p:stCondLst>
                                        </p:cTn>
                                        <p:tgtEl>
                                          <p:spTgt spid="16"/>
                                        </p:tgtEl>
                                        <p:attrNameLst>
                                          <p:attrName>style.visibility</p:attrName>
                                        </p:attrNameLst>
                                      </p:cBhvr>
                                      <p:to>
                                        <p:strVal val="visible"/>
                                      </p:to>
                                    </p:set>
                                    <p:anim calcmode="lin" valueType="num">
                                      <p:cBhvr>
                                        <p:cTn id="27" dur="500" fill="hold"/>
                                        <p:tgtEl>
                                          <p:spTgt spid="16"/>
                                        </p:tgtEl>
                                        <p:attrNameLst>
                                          <p:attrName>ppt_w</p:attrName>
                                        </p:attrNameLst>
                                      </p:cBhvr>
                                      <p:tavLst>
                                        <p:tav tm="0">
                                          <p:val>
                                            <p:fltVal val="0"/>
                                          </p:val>
                                        </p:tav>
                                        <p:tav tm="100000">
                                          <p:val>
                                            <p:strVal val="#ppt_w"/>
                                          </p:val>
                                        </p:tav>
                                      </p:tavLst>
                                    </p:anim>
                                    <p:anim calcmode="lin" valueType="num">
                                      <p:cBhvr>
                                        <p:cTn id="28" dur="500" fill="hold"/>
                                        <p:tgtEl>
                                          <p:spTgt spid="16"/>
                                        </p:tgtEl>
                                        <p:attrNameLst>
                                          <p:attrName>ppt_h</p:attrName>
                                        </p:attrNameLst>
                                      </p:cBhvr>
                                      <p:tavLst>
                                        <p:tav tm="0">
                                          <p:val>
                                            <p:fltVal val="0"/>
                                          </p:val>
                                        </p:tav>
                                        <p:tav tm="100000">
                                          <p:val>
                                            <p:strVal val="#ppt_h"/>
                                          </p:val>
                                        </p:tav>
                                      </p:tavLst>
                                    </p:anim>
                                    <p:animEffect transition="in" filter="fade">
                                      <p:cBhvr>
                                        <p:cTn id="29" dur="500"/>
                                        <p:tgtEl>
                                          <p:spTgt spid="16"/>
                                        </p:tgtEl>
                                      </p:cBhvr>
                                    </p:animEffect>
                                  </p:childTnLst>
                                </p:cTn>
                              </p:par>
                            </p:childTnLst>
                          </p:cTn>
                        </p:par>
                        <p:par>
                          <p:cTn id="30" fill="hold">
                            <p:stCondLst>
                              <p:cond delay="500"/>
                            </p:stCondLst>
                            <p:childTnLst>
                              <p:par>
                                <p:cTn id="31" presetID="22" presetClass="entr" presetSubtype="8"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Effect transition="in" filter="wipe(left)">
                                      <p:cBhvr>
                                        <p:cTn id="33" dur="500"/>
                                        <p:tgtEl>
                                          <p:spTgt spid="18"/>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19"/>
                                        </p:tgtEl>
                                        <p:attrNameLst>
                                          <p:attrName>style.visibility</p:attrName>
                                        </p:attrNameLst>
                                      </p:cBhvr>
                                      <p:to>
                                        <p:strVal val="visible"/>
                                      </p:to>
                                    </p:set>
                                    <p:animEffect transition="in" filter="fade">
                                      <p:cBhvr>
                                        <p:cTn id="38" dur="1000"/>
                                        <p:tgtEl>
                                          <p:spTgt spid="19"/>
                                        </p:tgtEl>
                                      </p:cBhvr>
                                    </p:animEffect>
                                    <p:anim calcmode="lin" valueType="num">
                                      <p:cBhvr>
                                        <p:cTn id="39" dur="1000" fill="hold"/>
                                        <p:tgtEl>
                                          <p:spTgt spid="19"/>
                                        </p:tgtEl>
                                        <p:attrNameLst>
                                          <p:attrName>ppt_x</p:attrName>
                                        </p:attrNameLst>
                                      </p:cBhvr>
                                      <p:tavLst>
                                        <p:tav tm="0">
                                          <p:val>
                                            <p:strVal val="#ppt_x"/>
                                          </p:val>
                                        </p:tav>
                                        <p:tav tm="100000">
                                          <p:val>
                                            <p:strVal val="#ppt_x"/>
                                          </p:val>
                                        </p:tav>
                                      </p:tavLst>
                                    </p:anim>
                                    <p:anim calcmode="lin" valueType="num">
                                      <p:cBhvr>
                                        <p:cTn id="40" dur="1000" fill="hold"/>
                                        <p:tgtEl>
                                          <p:spTgt spid="19"/>
                                        </p:tgtEl>
                                        <p:attrNameLst>
                                          <p:attrName>ppt_y</p:attrName>
                                        </p:attrNameLst>
                                      </p:cBhvr>
                                      <p:tavLst>
                                        <p:tav tm="0">
                                          <p:val>
                                            <p:strVal val="#ppt_y+.1"/>
                                          </p:val>
                                        </p:tav>
                                        <p:tav tm="100000">
                                          <p:val>
                                            <p:strVal val="#ppt_y"/>
                                          </p:val>
                                        </p:tav>
                                      </p:tavLst>
                                    </p:anim>
                                  </p:childTnLst>
                                </p:cTn>
                              </p:par>
                            </p:childTnLst>
                          </p:cTn>
                        </p:par>
                        <p:par>
                          <p:cTn id="41" fill="hold">
                            <p:stCondLst>
                              <p:cond delay="1000"/>
                            </p:stCondLst>
                            <p:childTnLst>
                              <p:par>
                                <p:cTn id="42" presetID="2" presetClass="entr" presetSubtype="2" fill="hold" grpId="0" nodeType="afterEffect">
                                  <p:stCondLst>
                                    <p:cond delay="0"/>
                                  </p:stCondLst>
                                  <p:childTnLst>
                                    <p:set>
                                      <p:cBhvr>
                                        <p:cTn id="43" dur="1" fill="hold">
                                          <p:stCondLst>
                                            <p:cond delay="0"/>
                                          </p:stCondLst>
                                        </p:cTn>
                                        <p:tgtEl>
                                          <p:spTgt spid="20"/>
                                        </p:tgtEl>
                                        <p:attrNameLst>
                                          <p:attrName>style.visibility</p:attrName>
                                        </p:attrNameLst>
                                      </p:cBhvr>
                                      <p:to>
                                        <p:strVal val="visible"/>
                                      </p:to>
                                    </p:set>
                                    <p:anim calcmode="lin" valueType="num">
                                      <p:cBhvr additive="base">
                                        <p:cTn id="44" dur="500" fill="hold"/>
                                        <p:tgtEl>
                                          <p:spTgt spid="20"/>
                                        </p:tgtEl>
                                        <p:attrNameLst>
                                          <p:attrName>ppt_x</p:attrName>
                                        </p:attrNameLst>
                                      </p:cBhvr>
                                      <p:tavLst>
                                        <p:tav tm="0">
                                          <p:val>
                                            <p:strVal val="1+#ppt_w/2"/>
                                          </p:val>
                                        </p:tav>
                                        <p:tav tm="100000">
                                          <p:val>
                                            <p:strVal val="#ppt_x"/>
                                          </p:val>
                                        </p:tav>
                                      </p:tavLst>
                                    </p:anim>
                                    <p:anim calcmode="lin" valueType="num">
                                      <p:cBhvr additive="base">
                                        <p:cTn id="45" dur="500" fill="hold"/>
                                        <p:tgtEl>
                                          <p:spTgt spid="20"/>
                                        </p:tgtEl>
                                        <p:attrNameLst>
                                          <p:attrName>ppt_y</p:attrName>
                                        </p:attrNameLst>
                                      </p:cBhvr>
                                      <p:tavLst>
                                        <p:tav tm="0">
                                          <p:val>
                                            <p:strVal val="#ppt_y"/>
                                          </p:val>
                                        </p:tav>
                                        <p:tav tm="100000">
                                          <p:val>
                                            <p:strVal val="#ppt_y"/>
                                          </p:val>
                                        </p:tav>
                                      </p:tavLst>
                                    </p:anim>
                                  </p:childTnLst>
                                </p:cTn>
                              </p:par>
                            </p:childTnLst>
                          </p:cTn>
                        </p:par>
                      </p:childTnLst>
                    </p:cTn>
                  </p:par>
                  <p:par>
                    <p:cTn id="46" fill="hold">
                      <p:stCondLst>
                        <p:cond delay="indefinite"/>
                      </p:stCondLst>
                      <p:childTnLst>
                        <p:par>
                          <p:cTn id="47" fill="hold">
                            <p:stCondLst>
                              <p:cond delay="0"/>
                            </p:stCondLst>
                            <p:childTnLst>
                              <p:par>
                                <p:cTn id="48" presetID="42" presetClass="entr" presetSubtype="0" fill="hold" nodeType="clickEffect">
                                  <p:stCondLst>
                                    <p:cond delay="0"/>
                                  </p:stCondLst>
                                  <p:childTnLst>
                                    <p:set>
                                      <p:cBhvr>
                                        <p:cTn id="49" dur="1" fill="hold">
                                          <p:stCondLst>
                                            <p:cond delay="0"/>
                                          </p:stCondLst>
                                        </p:cTn>
                                        <p:tgtEl>
                                          <p:spTgt spid="22"/>
                                        </p:tgtEl>
                                        <p:attrNameLst>
                                          <p:attrName>style.visibility</p:attrName>
                                        </p:attrNameLst>
                                      </p:cBhvr>
                                      <p:to>
                                        <p:strVal val="visible"/>
                                      </p:to>
                                    </p:set>
                                    <p:animEffect transition="in" filter="fade">
                                      <p:cBhvr>
                                        <p:cTn id="50" dur="1000"/>
                                        <p:tgtEl>
                                          <p:spTgt spid="22"/>
                                        </p:tgtEl>
                                      </p:cBhvr>
                                    </p:animEffect>
                                    <p:anim calcmode="lin" valueType="num">
                                      <p:cBhvr>
                                        <p:cTn id="51" dur="1000" fill="hold"/>
                                        <p:tgtEl>
                                          <p:spTgt spid="22"/>
                                        </p:tgtEl>
                                        <p:attrNameLst>
                                          <p:attrName>ppt_x</p:attrName>
                                        </p:attrNameLst>
                                      </p:cBhvr>
                                      <p:tavLst>
                                        <p:tav tm="0">
                                          <p:val>
                                            <p:strVal val="#ppt_x"/>
                                          </p:val>
                                        </p:tav>
                                        <p:tav tm="100000">
                                          <p:val>
                                            <p:strVal val="#ppt_x"/>
                                          </p:val>
                                        </p:tav>
                                      </p:tavLst>
                                    </p:anim>
                                    <p:anim calcmode="lin" valueType="num">
                                      <p:cBhvr>
                                        <p:cTn id="52" dur="1000" fill="hold"/>
                                        <p:tgtEl>
                                          <p:spTgt spid="22"/>
                                        </p:tgtEl>
                                        <p:attrNameLst>
                                          <p:attrName>ppt_y</p:attrName>
                                        </p:attrNameLst>
                                      </p:cBhvr>
                                      <p:tavLst>
                                        <p:tav tm="0">
                                          <p:val>
                                            <p:strVal val="#ppt_y+.1"/>
                                          </p:val>
                                        </p:tav>
                                        <p:tav tm="100000">
                                          <p:val>
                                            <p:strVal val="#ppt_y"/>
                                          </p:val>
                                        </p:tav>
                                      </p:tavLst>
                                    </p:anim>
                                  </p:childTnLst>
                                </p:cTn>
                              </p:par>
                            </p:childTnLst>
                          </p:cTn>
                        </p:par>
                        <p:par>
                          <p:cTn id="53" fill="hold">
                            <p:stCondLst>
                              <p:cond delay="1000"/>
                            </p:stCondLst>
                            <p:childTnLst>
                              <p:par>
                                <p:cTn id="54" presetID="2" presetClass="entr" presetSubtype="2"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 calcmode="lin" valueType="num">
                                      <p:cBhvr additive="base">
                                        <p:cTn id="56" dur="500" fill="hold"/>
                                        <p:tgtEl>
                                          <p:spTgt spid="23"/>
                                        </p:tgtEl>
                                        <p:attrNameLst>
                                          <p:attrName>ppt_x</p:attrName>
                                        </p:attrNameLst>
                                      </p:cBhvr>
                                      <p:tavLst>
                                        <p:tav tm="0">
                                          <p:val>
                                            <p:strVal val="1+#ppt_w/2"/>
                                          </p:val>
                                        </p:tav>
                                        <p:tav tm="100000">
                                          <p:val>
                                            <p:strVal val="#ppt_x"/>
                                          </p:val>
                                        </p:tav>
                                      </p:tavLst>
                                    </p:anim>
                                    <p:anim calcmode="lin" valueType="num">
                                      <p:cBhvr additive="base">
                                        <p:cTn id="57" dur="500" fill="hold"/>
                                        <p:tgtEl>
                                          <p:spTgt spid="2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p:bldP spid="20" grpId="0"/>
      <p:bldP spid="23"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38" name="Rectangle: Rounded Corners 37">
            <a:extLst>
              <a:ext uri="{FF2B5EF4-FFF2-40B4-BE49-F238E27FC236}">
                <a16:creationId xmlns:a16="http://schemas.microsoft.com/office/drawing/2014/main" id="{4A6C5ED9-632D-40D4-9AC4-E8680C13C571}"/>
              </a:ext>
            </a:extLst>
          </p:cNvPr>
          <p:cNvSpPr/>
          <p:nvPr/>
        </p:nvSpPr>
        <p:spPr>
          <a:xfrm>
            <a:off x="1773568" y="77125"/>
            <a:ext cx="8161361" cy="1049000"/>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endParaRPr lang="en-US"/>
          </a:p>
        </p:txBody>
      </p:sp>
      <p:pic>
        <p:nvPicPr>
          <p:cNvPr id="31" name="Picture 30">
            <a:extLst>
              <a:ext uri="{FF2B5EF4-FFF2-40B4-BE49-F238E27FC236}">
                <a16:creationId xmlns:a16="http://schemas.microsoft.com/office/drawing/2014/main" id="{768A80B7-0B3E-49DC-82B6-4BCEE5718DAC}"/>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6777449" y="1358279"/>
            <a:ext cx="5262151" cy="4177762"/>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32" name="Text Box 10">
            <a:extLst>
              <a:ext uri="{FF2B5EF4-FFF2-40B4-BE49-F238E27FC236}">
                <a16:creationId xmlns:a16="http://schemas.microsoft.com/office/drawing/2014/main" id="{244A07C3-CE6B-45F2-A5A6-9AE573DA8921}"/>
              </a:ext>
            </a:extLst>
          </p:cNvPr>
          <p:cNvSpPr txBox="1">
            <a:spLocks noChangeArrowheads="1"/>
          </p:cNvSpPr>
          <p:nvPr/>
        </p:nvSpPr>
        <p:spPr bwMode="auto">
          <a:xfrm>
            <a:off x="2110781" y="248962"/>
            <a:ext cx="7824148" cy="584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chemeClr val="accent2">
                    <a:lumMod val="75000"/>
                  </a:schemeClr>
                </a:solidFill>
                <a:latin typeface="Times New Roman" panose="02020603050405020304" pitchFamily="18" charset="0"/>
              </a:rPr>
              <a:t>Bài 1: Đọc bài v</a:t>
            </a:r>
            <a:r>
              <a:rPr lang="vi-VN" altLang="en-US" sz="3200" b="1">
                <a:solidFill>
                  <a:schemeClr val="accent2">
                    <a:lumMod val="75000"/>
                  </a:schemeClr>
                </a:solidFill>
                <a:latin typeface="Times New Roman" panose="02020603050405020304" pitchFamily="18" charset="0"/>
              </a:rPr>
              <a:t>ă</a:t>
            </a:r>
            <a:r>
              <a:rPr lang="en-US" altLang="en-US" sz="3200" b="1">
                <a:solidFill>
                  <a:schemeClr val="accent2">
                    <a:lumMod val="75000"/>
                  </a:schemeClr>
                </a:solidFill>
                <a:latin typeface="Times New Roman" panose="02020603050405020304" pitchFamily="18" charset="0"/>
              </a:rPr>
              <a:t>n sau và trả lời câu hỏi:</a:t>
            </a:r>
          </a:p>
        </p:txBody>
      </p:sp>
      <p:sp>
        <p:nvSpPr>
          <p:cNvPr id="33" name="Text Box 11">
            <a:extLst>
              <a:ext uri="{FF2B5EF4-FFF2-40B4-BE49-F238E27FC236}">
                <a16:creationId xmlns:a16="http://schemas.microsoft.com/office/drawing/2014/main" id="{825905B9-210C-47BB-94EF-3894E1DA2E37}"/>
              </a:ext>
            </a:extLst>
          </p:cNvPr>
          <p:cNvSpPr txBox="1">
            <a:spLocks noChangeArrowheads="1"/>
          </p:cNvSpPr>
          <p:nvPr/>
        </p:nvSpPr>
        <p:spPr bwMode="auto">
          <a:xfrm>
            <a:off x="152400" y="1880222"/>
            <a:ext cx="6555475" cy="267765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spcBef>
                <a:spcPct val="50000"/>
              </a:spcBef>
            </a:pPr>
            <a:r>
              <a:rPr lang="en-US" altLang="en-US" sz="2800" b="1" u="sng">
                <a:solidFill>
                  <a:schemeClr val="accent2">
                    <a:lumMod val="50000"/>
                  </a:schemeClr>
                </a:solidFill>
                <a:latin typeface="Times New Roman" panose="02020603050405020304" pitchFamily="18" charset="0"/>
              </a:rPr>
              <a:t>Đề bài</a:t>
            </a:r>
            <a:r>
              <a:rPr lang="en-US" altLang="en-US" sz="2800" b="1">
                <a:solidFill>
                  <a:schemeClr val="accent2">
                    <a:lumMod val="50000"/>
                  </a:schemeClr>
                </a:solidFill>
                <a:latin typeface="Times New Roman" panose="02020603050405020304" pitchFamily="18" charset="0"/>
              </a:rPr>
              <a:t>: </a:t>
            </a:r>
            <a:r>
              <a:rPr lang="en-US" altLang="en-US" sz="2800" b="1">
                <a:latin typeface="Times New Roman" panose="02020603050405020304" pitchFamily="18" charset="0"/>
              </a:rPr>
              <a:t>Trong bức tranh dân gian </a:t>
            </a:r>
            <a:r>
              <a:rPr lang="en-US" altLang="en-US" sz="2800" b="1" i="1">
                <a:solidFill>
                  <a:srgbClr val="C00000"/>
                </a:solidFill>
                <a:latin typeface="Times New Roman" panose="02020603050405020304" pitchFamily="18" charset="0"/>
              </a:rPr>
              <a:t>Đám c</a:t>
            </a:r>
            <a:r>
              <a:rPr lang="vi-VN" altLang="en-US" sz="2800" b="1" i="1">
                <a:solidFill>
                  <a:srgbClr val="C00000"/>
                </a:solidFill>
                <a:latin typeface="Times New Roman" panose="02020603050405020304" pitchFamily="18" charset="0"/>
              </a:rPr>
              <a:t>ư</a:t>
            </a:r>
            <a:r>
              <a:rPr lang="en-US" altLang="en-US" sz="2800" b="1" i="1">
                <a:solidFill>
                  <a:srgbClr val="C00000"/>
                </a:solidFill>
                <a:latin typeface="Times New Roman" panose="02020603050405020304" pitchFamily="18" charset="0"/>
              </a:rPr>
              <a:t>ới chuột</a:t>
            </a:r>
            <a:r>
              <a:rPr lang="en-US" altLang="en-US" sz="2800" b="1" i="1">
                <a:latin typeface="Times New Roman" panose="02020603050405020304" pitchFamily="18" charset="0"/>
              </a:rPr>
              <a:t> </a:t>
            </a:r>
            <a:r>
              <a:rPr lang="en-US" altLang="en-US" sz="2800" b="1">
                <a:latin typeface="Times New Roman" panose="02020603050405020304" pitchFamily="18" charset="0"/>
              </a:rPr>
              <a:t>có cảnh </a:t>
            </a:r>
            <a:r>
              <a:rPr lang="vi-VN" altLang="en-US" sz="2800" b="1">
                <a:latin typeface="Times New Roman" panose="02020603050405020304" pitchFamily="18" charset="0"/>
              </a:rPr>
              <a:t>đ</a:t>
            </a:r>
            <a:r>
              <a:rPr lang="en-US" altLang="en-US" sz="2800" b="1">
                <a:latin typeface="Times New Roman" panose="02020603050405020304" pitchFamily="18" charset="0"/>
              </a:rPr>
              <a:t>àn chuột phải cống nạp mèo một con chim và một con cá </a:t>
            </a:r>
            <a:r>
              <a:rPr lang="vi-VN" altLang="en-US" sz="2800" b="1">
                <a:latin typeface="Times New Roman" panose="02020603050405020304" pitchFamily="18" charset="0"/>
              </a:rPr>
              <a:t>đ</a:t>
            </a:r>
            <a:r>
              <a:rPr lang="en-US" altLang="en-US" sz="2800" b="1">
                <a:latin typeface="Times New Roman" panose="02020603050405020304" pitchFamily="18" charset="0"/>
              </a:rPr>
              <a:t>ể </a:t>
            </a:r>
            <a:r>
              <a:rPr lang="vi-VN" altLang="en-US" sz="2800" b="1">
                <a:latin typeface="Times New Roman" panose="02020603050405020304" pitchFamily="18" charset="0"/>
              </a:rPr>
              <a:t>đ</a:t>
            </a:r>
            <a:r>
              <a:rPr lang="en-US" altLang="en-US" sz="2800" b="1">
                <a:latin typeface="Times New Roman" panose="02020603050405020304" pitchFamily="18" charset="0"/>
              </a:rPr>
              <a:t>ám c</a:t>
            </a:r>
            <a:r>
              <a:rPr lang="vi-VN" altLang="en-US" sz="2800" b="1">
                <a:latin typeface="Times New Roman" panose="02020603050405020304" pitchFamily="18" charset="0"/>
              </a:rPr>
              <a:t>ư</a:t>
            </a:r>
            <a:r>
              <a:rPr lang="en-US" altLang="en-US" sz="2800" b="1">
                <a:latin typeface="Times New Roman" panose="02020603050405020304" pitchFamily="18" charset="0"/>
              </a:rPr>
              <a:t>ới </a:t>
            </a:r>
            <a:r>
              <a:rPr lang="vi-VN" altLang="en-US" sz="2800" b="1">
                <a:latin typeface="Times New Roman" panose="02020603050405020304" pitchFamily="18" charset="0"/>
              </a:rPr>
              <a:t>đ</a:t>
            </a:r>
            <a:r>
              <a:rPr lang="en-US" altLang="en-US" sz="2800" b="1">
                <a:latin typeface="Times New Roman" panose="02020603050405020304" pitchFamily="18" charset="0"/>
              </a:rPr>
              <a:t>i trót lọt. Em hãy t</a:t>
            </a:r>
            <a:r>
              <a:rPr lang="vi-VN" altLang="en-US" sz="2800" b="1">
                <a:latin typeface="Times New Roman" panose="02020603050405020304" pitchFamily="18" charset="0"/>
              </a:rPr>
              <a:t>ư</a:t>
            </a:r>
            <a:r>
              <a:rPr lang="en-US" altLang="en-US" sz="2800" b="1">
                <a:latin typeface="Times New Roman" panose="02020603050405020304" pitchFamily="18" charset="0"/>
              </a:rPr>
              <a:t>ởng t</a:t>
            </a:r>
            <a:r>
              <a:rPr lang="vi-VN" altLang="en-US" sz="2800" b="1">
                <a:latin typeface="Times New Roman" panose="02020603050405020304" pitchFamily="18" charset="0"/>
              </a:rPr>
              <a:t>ư</a:t>
            </a:r>
            <a:r>
              <a:rPr lang="en-US" altLang="en-US" sz="2800" b="1">
                <a:latin typeface="Times New Roman" panose="02020603050405020304" pitchFamily="18" charset="0"/>
              </a:rPr>
              <a:t>ợng vụ </a:t>
            </a:r>
            <a:r>
              <a:rPr lang="vi-VN" altLang="en-US" sz="2800" b="1">
                <a:latin typeface="Times New Roman" panose="02020603050405020304" pitchFamily="18" charset="0"/>
              </a:rPr>
              <a:t>ă</a:t>
            </a:r>
            <a:r>
              <a:rPr lang="en-US" altLang="en-US" sz="2800" b="1">
                <a:latin typeface="Times New Roman" panose="02020603050405020304" pitchFamily="18" charset="0"/>
              </a:rPr>
              <a:t>n hối lộ của mèo bị vỡ lở và lập biên bản về vụ việc </a:t>
            </a:r>
            <a:r>
              <a:rPr lang="vi-VN" altLang="en-US" sz="2800" b="1">
                <a:latin typeface="Times New Roman" panose="02020603050405020304" pitchFamily="18" charset="0"/>
              </a:rPr>
              <a:t>đ</a:t>
            </a:r>
            <a:r>
              <a:rPr lang="en-US" altLang="en-US" sz="2800" b="1">
                <a:latin typeface="Times New Roman" panose="02020603050405020304" pitchFamily="18" charset="0"/>
              </a:rPr>
              <a:t>ó.</a:t>
            </a:r>
          </a:p>
        </p:txBody>
      </p:sp>
      <p:sp>
        <p:nvSpPr>
          <p:cNvPr id="34" name="Line 12">
            <a:extLst>
              <a:ext uri="{FF2B5EF4-FFF2-40B4-BE49-F238E27FC236}">
                <a16:creationId xmlns:a16="http://schemas.microsoft.com/office/drawing/2014/main" id="{173CCEE0-5AD2-49DA-9169-40D932A62F4C}"/>
              </a:ext>
            </a:extLst>
          </p:cNvPr>
          <p:cNvSpPr>
            <a:spLocks noChangeShapeType="1"/>
          </p:cNvSpPr>
          <p:nvPr/>
        </p:nvSpPr>
        <p:spPr bwMode="auto">
          <a:xfrm flipV="1">
            <a:off x="152400" y="4015408"/>
            <a:ext cx="4499113" cy="0"/>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5" name="Line 14">
            <a:extLst>
              <a:ext uri="{FF2B5EF4-FFF2-40B4-BE49-F238E27FC236}">
                <a16:creationId xmlns:a16="http://schemas.microsoft.com/office/drawing/2014/main" id="{895DDD63-1F56-4EF8-AC52-5DE2B9F30E5C}"/>
              </a:ext>
            </a:extLst>
          </p:cNvPr>
          <p:cNvSpPr>
            <a:spLocks noChangeShapeType="1"/>
          </p:cNvSpPr>
          <p:nvPr/>
        </p:nvSpPr>
        <p:spPr bwMode="auto">
          <a:xfrm flipV="1">
            <a:off x="152400" y="4479718"/>
            <a:ext cx="2700130" cy="1"/>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6" name="Line 15">
            <a:extLst>
              <a:ext uri="{FF2B5EF4-FFF2-40B4-BE49-F238E27FC236}">
                <a16:creationId xmlns:a16="http://schemas.microsoft.com/office/drawing/2014/main" id="{81F19748-45A3-4D85-ACDE-C390BB2478A6}"/>
              </a:ext>
            </a:extLst>
          </p:cNvPr>
          <p:cNvSpPr>
            <a:spLocks noChangeShapeType="1"/>
          </p:cNvSpPr>
          <p:nvPr/>
        </p:nvSpPr>
        <p:spPr bwMode="auto">
          <a:xfrm flipV="1">
            <a:off x="4770780" y="3615108"/>
            <a:ext cx="1739349" cy="5566"/>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sp>
        <p:nvSpPr>
          <p:cNvPr id="37" name="Line 14">
            <a:extLst>
              <a:ext uri="{FF2B5EF4-FFF2-40B4-BE49-F238E27FC236}">
                <a16:creationId xmlns:a16="http://schemas.microsoft.com/office/drawing/2014/main" id="{A4FD4AEC-12E9-4319-9B50-86F0F212E6F5}"/>
              </a:ext>
            </a:extLst>
          </p:cNvPr>
          <p:cNvSpPr>
            <a:spLocks noChangeShapeType="1"/>
          </p:cNvSpPr>
          <p:nvPr/>
        </p:nvSpPr>
        <p:spPr bwMode="auto">
          <a:xfrm>
            <a:off x="5320506" y="4019756"/>
            <a:ext cx="1387369" cy="5567"/>
          </a:xfrm>
          <a:prstGeom prst="line">
            <a:avLst/>
          </a:prstGeom>
          <a:noFill/>
          <a:ln w="28575">
            <a:solidFill>
              <a:srgbClr val="FF0000"/>
            </a:solidFill>
            <a:round/>
            <a:headEnd/>
            <a:tailEn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endParaRPr lang="en-US"/>
          </a:p>
        </p:txBody>
      </p:sp>
      <p:pic>
        <p:nvPicPr>
          <p:cNvPr id="13" name="Picture 9">
            <a:extLst>
              <a:ext uri="{FF2B5EF4-FFF2-40B4-BE49-F238E27FC236}">
                <a16:creationId xmlns:a16="http://schemas.microsoft.com/office/drawing/2014/main" id="{76E3607A-F855-472B-B301-D27146E348D0}"/>
              </a:ext>
            </a:extLst>
          </p:cNvPr>
          <p:cNvPicPr>
            <a:picLocks noChangeAspect="1"/>
          </p:cNvPicPr>
          <p:nvPr/>
        </p:nvPicPr>
        <p:blipFill>
          <a:blip r:embed="rId5"/>
          <a:srcRect/>
          <a:stretch>
            <a:fillRect/>
          </a:stretch>
        </p:blipFill>
        <p:spPr>
          <a:xfrm rot="12527464" flipH="1" flipV="1">
            <a:off x="167196" y="-374880"/>
            <a:ext cx="1717643" cy="1560908"/>
          </a:xfrm>
          <a:prstGeom prst="rect">
            <a:avLst/>
          </a:prstGeom>
        </p:spPr>
      </p:pic>
      <p:pic>
        <p:nvPicPr>
          <p:cNvPr id="14" name="Picture 9">
            <a:extLst>
              <a:ext uri="{FF2B5EF4-FFF2-40B4-BE49-F238E27FC236}">
                <a16:creationId xmlns:a16="http://schemas.microsoft.com/office/drawing/2014/main" id="{DF8C4AC3-8BDC-4F2F-8E6B-0E985C009915}"/>
              </a:ext>
            </a:extLst>
          </p:cNvPr>
          <p:cNvPicPr>
            <a:picLocks noChangeAspect="1"/>
          </p:cNvPicPr>
          <p:nvPr/>
        </p:nvPicPr>
        <p:blipFill>
          <a:blip r:embed="rId5"/>
          <a:srcRect/>
          <a:stretch>
            <a:fillRect/>
          </a:stretch>
        </p:blipFill>
        <p:spPr>
          <a:xfrm rot="9072536" flipV="1">
            <a:off x="10204643" y="-374880"/>
            <a:ext cx="1717643" cy="1560908"/>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par>
                                <p:cTn id="8" presetID="22" presetClass="entr" presetSubtype="8" fill="hold" nodeType="withEffect">
                                  <p:stCondLst>
                                    <p:cond delay="0"/>
                                  </p:stCondLst>
                                  <p:childTnLst>
                                    <p:set>
                                      <p:cBhvr>
                                        <p:cTn id="9" dur="1" fill="hold">
                                          <p:stCondLst>
                                            <p:cond delay="0"/>
                                          </p:stCondLst>
                                        </p:cTn>
                                        <p:tgtEl>
                                          <p:spTgt spid="14"/>
                                        </p:tgtEl>
                                        <p:attrNameLst>
                                          <p:attrName>style.visibility</p:attrName>
                                        </p:attrNameLst>
                                      </p:cBhvr>
                                      <p:to>
                                        <p:strVal val="visible"/>
                                      </p:to>
                                    </p:set>
                                    <p:animEffect transition="in" filter="wipe(left)">
                                      <p:cBhvr>
                                        <p:cTn id="10" dur="500"/>
                                        <p:tgtEl>
                                          <p:spTgt spid="14"/>
                                        </p:tgtEl>
                                      </p:cBhvr>
                                    </p:animEffect>
                                  </p:childTnLst>
                                </p:cTn>
                              </p:par>
                            </p:childTnLst>
                          </p:cTn>
                        </p:par>
                      </p:childTnLst>
                    </p:cTn>
                  </p:par>
                  <p:par>
                    <p:cTn id="11" fill="hold">
                      <p:stCondLst>
                        <p:cond delay="indefinite"/>
                      </p:stCondLst>
                      <p:childTnLst>
                        <p:par>
                          <p:cTn id="12" fill="hold">
                            <p:stCondLst>
                              <p:cond delay="0"/>
                            </p:stCondLst>
                            <p:childTnLst>
                              <p:par>
                                <p:cTn id="13" presetID="42" presetClass="entr" presetSubtype="0" fill="hold" grpId="0" nodeType="clickEffect">
                                  <p:stCondLst>
                                    <p:cond delay="0"/>
                                  </p:stCondLst>
                                  <p:childTnLst>
                                    <p:set>
                                      <p:cBhvr>
                                        <p:cTn id="14" dur="1" fill="hold">
                                          <p:stCondLst>
                                            <p:cond delay="0"/>
                                          </p:stCondLst>
                                        </p:cTn>
                                        <p:tgtEl>
                                          <p:spTgt spid="38"/>
                                        </p:tgtEl>
                                        <p:attrNameLst>
                                          <p:attrName>style.visibility</p:attrName>
                                        </p:attrNameLst>
                                      </p:cBhvr>
                                      <p:to>
                                        <p:strVal val="visible"/>
                                      </p:to>
                                    </p:set>
                                    <p:animEffect transition="in" filter="fade">
                                      <p:cBhvr>
                                        <p:cTn id="15" dur="1000"/>
                                        <p:tgtEl>
                                          <p:spTgt spid="38"/>
                                        </p:tgtEl>
                                      </p:cBhvr>
                                    </p:animEffect>
                                    <p:anim calcmode="lin" valueType="num">
                                      <p:cBhvr>
                                        <p:cTn id="16" dur="1000" fill="hold"/>
                                        <p:tgtEl>
                                          <p:spTgt spid="38"/>
                                        </p:tgtEl>
                                        <p:attrNameLst>
                                          <p:attrName>ppt_x</p:attrName>
                                        </p:attrNameLst>
                                      </p:cBhvr>
                                      <p:tavLst>
                                        <p:tav tm="0">
                                          <p:val>
                                            <p:strVal val="#ppt_x"/>
                                          </p:val>
                                        </p:tav>
                                        <p:tav tm="100000">
                                          <p:val>
                                            <p:strVal val="#ppt_x"/>
                                          </p:val>
                                        </p:tav>
                                      </p:tavLst>
                                    </p:anim>
                                    <p:anim calcmode="lin" valueType="num">
                                      <p:cBhvr>
                                        <p:cTn id="17" dur="1000" fill="hold"/>
                                        <p:tgtEl>
                                          <p:spTgt spid="38"/>
                                        </p:tgtEl>
                                        <p:attrNameLst>
                                          <p:attrName>ppt_y</p:attrName>
                                        </p:attrNameLst>
                                      </p:cBhvr>
                                      <p:tavLst>
                                        <p:tav tm="0">
                                          <p:val>
                                            <p:strVal val="#ppt_y+.1"/>
                                          </p:val>
                                        </p:tav>
                                        <p:tav tm="100000">
                                          <p:val>
                                            <p:strVal val="#ppt_y"/>
                                          </p:val>
                                        </p:tav>
                                      </p:tavLst>
                                    </p:anim>
                                  </p:childTnLst>
                                </p:cTn>
                              </p:par>
                              <p:par>
                                <p:cTn id="18" presetID="2" presetClass="entr" presetSubtype="4" fill="hold" grpId="0" nodeType="withEffect">
                                  <p:stCondLst>
                                    <p:cond delay="0"/>
                                  </p:stCondLst>
                                  <p:childTnLst>
                                    <p:set>
                                      <p:cBhvr>
                                        <p:cTn id="19" dur="1" fill="hold">
                                          <p:stCondLst>
                                            <p:cond delay="0"/>
                                          </p:stCondLst>
                                        </p:cTn>
                                        <p:tgtEl>
                                          <p:spTgt spid="32"/>
                                        </p:tgtEl>
                                        <p:attrNameLst>
                                          <p:attrName>style.visibility</p:attrName>
                                        </p:attrNameLst>
                                      </p:cBhvr>
                                      <p:to>
                                        <p:strVal val="visible"/>
                                      </p:to>
                                    </p:set>
                                    <p:anim calcmode="lin" valueType="num">
                                      <p:cBhvr additive="base">
                                        <p:cTn id="20" dur="500" fill="hold"/>
                                        <p:tgtEl>
                                          <p:spTgt spid="32"/>
                                        </p:tgtEl>
                                        <p:attrNameLst>
                                          <p:attrName>ppt_x</p:attrName>
                                        </p:attrNameLst>
                                      </p:cBhvr>
                                      <p:tavLst>
                                        <p:tav tm="0">
                                          <p:val>
                                            <p:strVal val="#ppt_x"/>
                                          </p:val>
                                        </p:tav>
                                        <p:tav tm="100000">
                                          <p:val>
                                            <p:strVal val="#ppt_x"/>
                                          </p:val>
                                        </p:tav>
                                      </p:tavLst>
                                    </p:anim>
                                    <p:anim calcmode="lin" valueType="num">
                                      <p:cBhvr additive="base">
                                        <p:cTn id="21" dur="500" fill="hold"/>
                                        <p:tgtEl>
                                          <p:spTgt spid="32"/>
                                        </p:tgtEl>
                                        <p:attrNameLst>
                                          <p:attrName>ppt_y</p:attrName>
                                        </p:attrNameLst>
                                      </p:cBhvr>
                                      <p:tavLst>
                                        <p:tav tm="0">
                                          <p:val>
                                            <p:strVal val="1+#ppt_h/2"/>
                                          </p:val>
                                        </p:tav>
                                        <p:tav tm="100000">
                                          <p:val>
                                            <p:strVal val="#ppt_y"/>
                                          </p:val>
                                        </p:tav>
                                      </p:tavLst>
                                    </p:anim>
                                  </p:childTnLst>
                                </p:cTn>
                              </p:par>
                              <p:par>
                                <p:cTn id="22" presetID="16" presetClass="entr" presetSubtype="21" fill="hold" nodeType="withEffect">
                                  <p:stCondLst>
                                    <p:cond delay="0"/>
                                  </p:stCondLst>
                                  <p:childTnLst>
                                    <p:set>
                                      <p:cBhvr>
                                        <p:cTn id="23" dur="1" fill="hold">
                                          <p:stCondLst>
                                            <p:cond delay="0"/>
                                          </p:stCondLst>
                                        </p:cTn>
                                        <p:tgtEl>
                                          <p:spTgt spid="31"/>
                                        </p:tgtEl>
                                        <p:attrNameLst>
                                          <p:attrName>style.visibility</p:attrName>
                                        </p:attrNameLst>
                                      </p:cBhvr>
                                      <p:to>
                                        <p:strVal val="visible"/>
                                      </p:to>
                                    </p:set>
                                    <p:animEffect transition="in" filter="barn(inVertical)">
                                      <p:cBhvr>
                                        <p:cTn id="24" dur="500"/>
                                        <p:tgtEl>
                                          <p:spTgt spid="31"/>
                                        </p:tgtEl>
                                      </p:cBhvr>
                                    </p:animEffect>
                                  </p:childTnLst>
                                </p:cTn>
                              </p:par>
                            </p:childTnLst>
                          </p:cTn>
                        </p:par>
                      </p:childTnLst>
                    </p:cTn>
                  </p:par>
                  <p:par>
                    <p:cTn id="25" fill="hold">
                      <p:stCondLst>
                        <p:cond delay="indefinite"/>
                      </p:stCondLst>
                      <p:childTnLst>
                        <p:par>
                          <p:cTn id="26" fill="hold">
                            <p:stCondLst>
                              <p:cond delay="0"/>
                            </p:stCondLst>
                            <p:childTnLst>
                              <p:par>
                                <p:cTn id="27" presetID="22" presetClass="entr" presetSubtype="4" fill="hold" grpId="0" nodeType="clickEffect">
                                  <p:stCondLst>
                                    <p:cond delay="0"/>
                                  </p:stCondLst>
                                  <p:childTnLst>
                                    <p:set>
                                      <p:cBhvr>
                                        <p:cTn id="28" dur="1" fill="hold">
                                          <p:stCondLst>
                                            <p:cond delay="0"/>
                                          </p:stCondLst>
                                        </p:cTn>
                                        <p:tgtEl>
                                          <p:spTgt spid="33"/>
                                        </p:tgtEl>
                                        <p:attrNameLst>
                                          <p:attrName>style.visibility</p:attrName>
                                        </p:attrNameLst>
                                      </p:cBhvr>
                                      <p:to>
                                        <p:strVal val="visible"/>
                                      </p:to>
                                    </p:set>
                                    <p:animEffect transition="in" filter="wipe(down)">
                                      <p:cBhvr>
                                        <p:cTn id="29" dur="500"/>
                                        <p:tgtEl>
                                          <p:spTgt spid="33"/>
                                        </p:tgtEl>
                                      </p:cBhvr>
                                    </p:animEffect>
                                  </p:childTnLst>
                                </p:cTn>
                              </p:par>
                            </p:childTnLst>
                          </p:cTn>
                        </p:par>
                      </p:childTnLst>
                    </p:cTn>
                  </p:par>
                  <p:par>
                    <p:cTn id="30" fill="hold">
                      <p:stCondLst>
                        <p:cond delay="indefinite"/>
                      </p:stCondLst>
                      <p:childTnLst>
                        <p:par>
                          <p:cTn id="31" fill="hold">
                            <p:stCondLst>
                              <p:cond delay="0"/>
                            </p:stCondLst>
                            <p:childTnLst>
                              <p:par>
                                <p:cTn id="32" presetID="5" presetClass="entr" presetSubtype="10" fill="hold" nodeType="clickEffect">
                                  <p:stCondLst>
                                    <p:cond delay="0"/>
                                  </p:stCondLst>
                                  <p:childTnLst>
                                    <p:set>
                                      <p:cBhvr>
                                        <p:cTn id="33" dur="1" fill="hold">
                                          <p:stCondLst>
                                            <p:cond delay="0"/>
                                          </p:stCondLst>
                                        </p:cTn>
                                        <p:tgtEl>
                                          <p:spTgt spid="34"/>
                                        </p:tgtEl>
                                        <p:attrNameLst>
                                          <p:attrName>style.visibility</p:attrName>
                                        </p:attrNameLst>
                                      </p:cBhvr>
                                      <p:to>
                                        <p:strVal val="visible"/>
                                      </p:to>
                                    </p:set>
                                    <p:animEffect transition="in" filter="checkerboard(across)">
                                      <p:cBhvr>
                                        <p:cTn id="34" dur="500"/>
                                        <p:tgtEl>
                                          <p:spTgt spid="34"/>
                                        </p:tgtEl>
                                      </p:cBhvr>
                                    </p:animEffect>
                                  </p:childTnLst>
                                </p:cTn>
                              </p:par>
                              <p:par>
                                <p:cTn id="35" presetID="2" presetClass="entr" presetSubtype="4" fill="hold" nodeType="withEffect">
                                  <p:stCondLst>
                                    <p:cond delay="0"/>
                                  </p:stCondLst>
                                  <p:childTnLst>
                                    <p:set>
                                      <p:cBhvr>
                                        <p:cTn id="36" dur="1" fill="hold">
                                          <p:stCondLst>
                                            <p:cond delay="0"/>
                                          </p:stCondLst>
                                        </p:cTn>
                                        <p:tgtEl>
                                          <p:spTgt spid="35"/>
                                        </p:tgtEl>
                                        <p:attrNameLst>
                                          <p:attrName>style.visibility</p:attrName>
                                        </p:attrNameLst>
                                      </p:cBhvr>
                                      <p:to>
                                        <p:strVal val="visible"/>
                                      </p:to>
                                    </p:set>
                                    <p:anim calcmode="lin" valueType="num">
                                      <p:cBhvr additive="base">
                                        <p:cTn id="37" dur="500" fill="hold"/>
                                        <p:tgtEl>
                                          <p:spTgt spid="35"/>
                                        </p:tgtEl>
                                        <p:attrNameLst>
                                          <p:attrName>ppt_x</p:attrName>
                                        </p:attrNameLst>
                                      </p:cBhvr>
                                      <p:tavLst>
                                        <p:tav tm="0">
                                          <p:val>
                                            <p:strVal val="#ppt_x"/>
                                          </p:val>
                                        </p:tav>
                                        <p:tav tm="100000">
                                          <p:val>
                                            <p:strVal val="#ppt_x"/>
                                          </p:val>
                                        </p:tav>
                                      </p:tavLst>
                                    </p:anim>
                                    <p:anim calcmode="lin" valueType="num">
                                      <p:cBhvr additive="base">
                                        <p:cTn id="38" dur="500" fill="hold"/>
                                        <p:tgtEl>
                                          <p:spTgt spid="35"/>
                                        </p:tgtEl>
                                        <p:attrNameLst>
                                          <p:attrName>ppt_y</p:attrName>
                                        </p:attrNameLst>
                                      </p:cBhvr>
                                      <p:tavLst>
                                        <p:tav tm="0">
                                          <p:val>
                                            <p:strVal val="1+#ppt_h/2"/>
                                          </p:val>
                                        </p:tav>
                                        <p:tav tm="100000">
                                          <p:val>
                                            <p:strVal val="#ppt_y"/>
                                          </p:val>
                                        </p:tav>
                                      </p:tavLst>
                                    </p:anim>
                                  </p:childTnLst>
                                </p:cTn>
                              </p:par>
                              <p:par>
                                <p:cTn id="39" presetID="2" presetClass="entr" presetSubtype="4" fill="hold" nodeType="withEffect">
                                  <p:stCondLst>
                                    <p:cond delay="0"/>
                                  </p:stCondLst>
                                  <p:childTnLst>
                                    <p:set>
                                      <p:cBhvr>
                                        <p:cTn id="40" dur="1" fill="hold">
                                          <p:stCondLst>
                                            <p:cond delay="0"/>
                                          </p:stCondLst>
                                        </p:cTn>
                                        <p:tgtEl>
                                          <p:spTgt spid="36"/>
                                        </p:tgtEl>
                                        <p:attrNameLst>
                                          <p:attrName>style.visibility</p:attrName>
                                        </p:attrNameLst>
                                      </p:cBhvr>
                                      <p:to>
                                        <p:strVal val="visible"/>
                                      </p:to>
                                    </p:set>
                                    <p:anim calcmode="lin" valueType="num">
                                      <p:cBhvr additive="base">
                                        <p:cTn id="41" dur="500" fill="hold"/>
                                        <p:tgtEl>
                                          <p:spTgt spid="36"/>
                                        </p:tgtEl>
                                        <p:attrNameLst>
                                          <p:attrName>ppt_x</p:attrName>
                                        </p:attrNameLst>
                                      </p:cBhvr>
                                      <p:tavLst>
                                        <p:tav tm="0">
                                          <p:val>
                                            <p:strVal val="#ppt_x"/>
                                          </p:val>
                                        </p:tav>
                                        <p:tav tm="100000">
                                          <p:val>
                                            <p:strVal val="#ppt_x"/>
                                          </p:val>
                                        </p:tav>
                                      </p:tavLst>
                                    </p:anim>
                                    <p:anim calcmode="lin" valueType="num">
                                      <p:cBhvr additive="base">
                                        <p:cTn id="42" dur="500" fill="hold"/>
                                        <p:tgtEl>
                                          <p:spTgt spid="36"/>
                                        </p:tgtEl>
                                        <p:attrNameLst>
                                          <p:attrName>ppt_y</p:attrName>
                                        </p:attrNameLst>
                                      </p:cBhvr>
                                      <p:tavLst>
                                        <p:tav tm="0">
                                          <p:val>
                                            <p:strVal val="1+#ppt_h/2"/>
                                          </p:val>
                                        </p:tav>
                                        <p:tav tm="100000">
                                          <p:val>
                                            <p:strVal val="#ppt_y"/>
                                          </p:val>
                                        </p:tav>
                                      </p:tavLst>
                                    </p:anim>
                                  </p:childTnLst>
                                </p:cTn>
                              </p:par>
                              <p:par>
                                <p:cTn id="43" presetID="2" presetClass="entr" presetSubtype="4" fill="hold" nodeType="withEffect">
                                  <p:stCondLst>
                                    <p:cond delay="0"/>
                                  </p:stCondLst>
                                  <p:childTnLst>
                                    <p:set>
                                      <p:cBhvr>
                                        <p:cTn id="44" dur="1" fill="hold">
                                          <p:stCondLst>
                                            <p:cond delay="0"/>
                                          </p:stCondLst>
                                        </p:cTn>
                                        <p:tgtEl>
                                          <p:spTgt spid="37"/>
                                        </p:tgtEl>
                                        <p:attrNameLst>
                                          <p:attrName>style.visibility</p:attrName>
                                        </p:attrNameLst>
                                      </p:cBhvr>
                                      <p:to>
                                        <p:strVal val="visible"/>
                                      </p:to>
                                    </p:set>
                                    <p:anim calcmode="lin" valueType="num">
                                      <p:cBhvr additive="base">
                                        <p:cTn id="45" dur="500" fill="hold"/>
                                        <p:tgtEl>
                                          <p:spTgt spid="37"/>
                                        </p:tgtEl>
                                        <p:attrNameLst>
                                          <p:attrName>ppt_x</p:attrName>
                                        </p:attrNameLst>
                                      </p:cBhvr>
                                      <p:tavLst>
                                        <p:tav tm="0">
                                          <p:val>
                                            <p:strVal val="#ppt_x"/>
                                          </p:val>
                                        </p:tav>
                                        <p:tav tm="100000">
                                          <p:val>
                                            <p:strVal val="#ppt_x"/>
                                          </p:val>
                                        </p:tav>
                                      </p:tavLst>
                                    </p:anim>
                                    <p:anim calcmode="lin" valueType="num">
                                      <p:cBhvr additive="base">
                                        <p:cTn id="46" dur="500" fill="hold"/>
                                        <p:tgtEl>
                                          <p:spTgt spid="3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2" grpId="0"/>
      <p:bldP spid="33"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pic>
        <p:nvPicPr>
          <p:cNvPr id="24" name="Picture 2">
            <a:extLst>
              <a:ext uri="{FF2B5EF4-FFF2-40B4-BE49-F238E27FC236}">
                <a16:creationId xmlns:a16="http://schemas.microsoft.com/office/drawing/2014/main" id="{B8824425-C06A-4CE0-9353-FADAD3C42603}"/>
              </a:ext>
            </a:extLst>
          </p:cNvPr>
          <p:cNvPicPr>
            <a:picLocks noChangeAspect="1"/>
          </p:cNvPicPr>
          <p:nvPr/>
        </p:nvPicPr>
        <p:blipFill rotWithShape="1">
          <a:blip r:embed="rId4"/>
          <a:srcRect l="28783" b="21784"/>
          <a:stretch/>
        </p:blipFill>
        <p:spPr>
          <a:xfrm>
            <a:off x="-462884" y="-609600"/>
            <a:ext cx="4530449" cy="2140990"/>
          </a:xfrm>
          <a:prstGeom prst="rect">
            <a:avLst/>
          </a:prstGeom>
        </p:spPr>
      </p:pic>
      <p:sp>
        <p:nvSpPr>
          <p:cNvPr id="25" name="Text Box 4">
            <a:extLst>
              <a:ext uri="{FF2B5EF4-FFF2-40B4-BE49-F238E27FC236}">
                <a16:creationId xmlns:a16="http://schemas.microsoft.com/office/drawing/2014/main" id="{FCC14F23-DEE4-4A3D-AF46-32E906A7B1BA}"/>
              </a:ext>
            </a:extLst>
          </p:cNvPr>
          <p:cNvSpPr txBox="1">
            <a:spLocks noChangeArrowheads="1"/>
          </p:cNvSpPr>
          <p:nvPr/>
        </p:nvSpPr>
        <p:spPr bwMode="auto">
          <a:xfrm>
            <a:off x="4238237" y="460895"/>
            <a:ext cx="3886200" cy="523875"/>
          </a:xfrm>
          <a:prstGeom prst="rect">
            <a:avLst/>
          </a:prstGeom>
          <a:ln>
            <a:headEnd/>
            <a:tailEnd/>
          </a:ln>
        </p:spPr>
        <p:style>
          <a:lnRef idx="1">
            <a:schemeClr val="accent6"/>
          </a:lnRef>
          <a:fillRef idx="3">
            <a:schemeClr val="accent6"/>
          </a:fillRef>
          <a:effectRef idx="2">
            <a:schemeClr val="accent6"/>
          </a:effectRef>
          <a:fontRef idx="minor">
            <a:schemeClr val="lt1"/>
          </a:fontRef>
        </p:style>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algn="ctr">
              <a:spcBef>
                <a:spcPct val="50000"/>
              </a:spcBef>
              <a:defRPr/>
            </a:pPr>
            <a:r>
              <a:rPr lang="en-US" sz="2800" b="1">
                <a:solidFill>
                  <a:schemeClr val="bg1"/>
                </a:solidFill>
                <a:effectLst>
                  <a:outerShdw blurRad="38100" dist="38100" dir="2700000" algn="tl">
                    <a:srgbClr val="000000">
                      <a:alpha val="43137"/>
                    </a:srgbClr>
                  </a:outerShdw>
                </a:effectLst>
                <a:latin typeface="Times New Roman" pitchFamily="18" charset="0"/>
              </a:rPr>
              <a:t>V</a:t>
            </a:r>
            <a:r>
              <a:rPr lang="vi-VN" sz="2800" b="1">
                <a:solidFill>
                  <a:schemeClr val="bg1"/>
                </a:solidFill>
                <a:effectLst>
                  <a:outerShdw blurRad="38100" dist="38100" dir="2700000" algn="tl">
                    <a:srgbClr val="000000">
                      <a:alpha val="43137"/>
                    </a:srgbClr>
                  </a:outerShdw>
                </a:effectLst>
                <a:latin typeface="Times New Roman" pitchFamily="18" charset="0"/>
              </a:rPr>
              <a:t>ƯƠ</a:t>
            </a:r>
            <a:r>
              <a:rPr lang="en-US" sz="2800" b="1">
                <a:solidFill>
                  <a:schemeClr val="bg1"/>
                </a:solidFill>
                <a:effectLst>
                  <a:outerShdw blurRad="38100" dist="38100" dir="2700000" algn="tl">
                    <a:srgbClr val="000000">
                      <a:alpha val="43137"/>
                    </a:srgbClr>
                  </a:outerShdw>
                </a:effectLst>
                <a:latin typeface="Times New Roman" pitchFamily="18" charset="0"/>
              </a:rPr>
              <a:t>NG QUỐC XANH</a:t>
            </a:r>
          </a:p>
        </p:txBody>
      </p:sp>
      <p:sp>
        <p:nvSpPr>
          <p:cNvPr id="26" name="Text Box 5">
            <a:extLst>
              <a:ext uri="{FF2B5EF4-FFF2-40B4-BE49-F238E27FC236}">
                <a16:creationId xmlns:a16="http://schemas.microsoft.com/office/drawing/2014/main" id="{75A61226-5E6D-4081-823D-ADE3B60EFB19}"/>
              </a:ext>
            </a:extLst>
          </p:cNvPr>
          <p:cNvSpPr txBox="1">
            <a:spLocks noChangeArrowheads="1"/>
          </p:cNvSpPr>
          <p:nvPr/>
        </p:nvSpPr>
        <p:spPr bwMode="auto">
          <a:xfrm>
            <a:off x="3286539" y="992781"/>
            <a:ext cx="6082748" cy="107721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3200" b="1">
                <a:solidFill>
                  <a:srgbClr val="C00000"/>
                </a:solidFill>
                <a:latin typeface="Times New Roman" panose="02020603050405020304" pitchFamily="18" charset="0"/>
              </a:rPr>
              <a:t>BIÊN BẢN VỀ VIỆC MÈO VẰN ĂN HỐI  LỘ CỦA NHÀ CHUỘT </a:t>
            </a:r>
          </a:p>
        </p:txBody>
      </p:sp>
      <p:sp>
        <p:nvSpPr>
          <p:cNvPr id="27" name="Text Box 6">
            <a:extLst>
              <a:ext uri="{FF2B5EF4-FFF2-40B4-BE49-F238E27FC236}">
                <a16:creationId xmlns:a16="http://schemas.microsoft.com/office/drawing/2014/main" id="{FFE9BE7C-8539-40D6-9F0D-89925F84654B}"/>
              </a:ext>
            </a:extLst>
          </p:cNvPr>
          <p:cNvSpPr txBox="1">
            <a:spLocks noChangeArrowheads="1"/>
          </p:cNvSpPr>
          <p:nvPr/>
        </p:nvSpPr>
        <p:spPr bwMode="auto">
          <a:xfrm>
            <a:off x="324678" y="2118108"/>
            <a:ext cx="11542643" cy="31085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latin typeface="Times New Roman" panose="02020603050405020304" pitchFamily="18" charset="0"/>
              </a:rPr>
              <a:t>    Hôm nay, ngày Tí tháng Tí n</a:t>
            </a:r>
            <a:r>
              <a:rPr lang="vi-VN" altLang="en-US" sz="2800">
                <a:latin typeface="Times New Roman" panose="02020603050405020304" pitchFamily="18" charset="0"/>
              </a:rPr>
              <a:t>ă</a:t>
            </a:r>
            <a:r>
              <a:rPr lang="en-US" altLang="en-US" sz="2800">
                <a:latin typeface="Times New Roman" panose="02020603050405020304" pitchFamily="18" charset="0"/>
              </a:rPr>
              <a:t>m Tí, tại trụ sở  Tổ Thanh tra V</a:t>
            </a:r>
            <a:r>
              <a:rPr lang="vi-VN" altLang="en-US" sz="2800">
                <a:latin typeface="Times New Roman" panose="02020603050405020304" pitchFamily="18" charset="0"/>
              </a:rPr>
              <a:t>ư</a:t>
            </a:r>
            <a:r>
              <a:rPr lang="en-US" altLang="en-US" sz="2800">
                <a:latin typeface="Times New Roman" panose="02020603050405020304" pitchFamily="18" charset="0"/>
              </a:rPr>
              <a:t>ờn thú, chúng tôi gồm những ng</a:t>
            </a:r>
            <a:r>
              <a:rPr lang="vi-VN" altLang="en-US" sz="2800">
                <a:latin typeface="Times New Roman" panose="02020603050405020304" pitchFamily="18" charset="0"/>
              </a:rPr>
              <a:t>ư</a:t>
            </a:r>
            <a:r>
              <a:rPr lang="en-US" altLang="en-US" sz="2800">
                <a:latin typeface="Times New Roman" panose="02020603050405020304" pitchFamily="18" charset="0"/>
              </a:rPr>
              <a:t>ời có tên sau </a:t>
            </a:r>
            <a:r>
              <a:rPr lang="vi-VN" altLang="en-US" sz="2800">
                <a:latin typeface="Times New Roman" panose="02020603050405020304" pitchFamily="18" charset="0"/>
              </a:rPr>
              <a:t>đ</a:t>
            </a:r>
            <a:r>
              <a:rPr lang="en-US" altLang="en-US" sz="2800">
                <a:latin typeface="Times New Roman" panose="02020603050405020304" pitchFamily="18" charset="0"/>
              </a:rPr>
              <a:t>ây lập biên bản về việc Mèo Vằn  </a:t>
            </a:r>
            <a:r>
              <a:rPr lang="vi-VN" altLang="en-US" sz="2800">
                <a:latin typeface="Times New Roman" panose="02020603050405020304" pitchFamily="18" charset="0"/>
              </a:rPr>
              <a:t>ă</a:t>
            </a:r>
            <a:r>
              <a:rPr lang="en-US" altLang="en-US" sz="2800">
                <a:latin typeface="Times New Roman" panose="02020603050405020304" pitchFamily="18" charset="0"/>
              </a:rPr>
              <a:t>n hối lộ của gia </a:t>
            </a:r>
            <a:r>
              <a:rPr lang="vi-VN" altLang="en-US" sz="2800">
                <a:latin typeface="Times New Roman" panose="02020603050405020304" pitchFamily="18" charset="0"/>
              </a:rPr>
              <a:t>đ</a:t>
            </a:r>
            <a:r>
              <a:rPr lang="en-US" altLang="en-US" sz="2800">
                <a:latin typeface="Times New Roman" panose="02020603050405020304" pitchFamily="18" charset="0"/>
              </a:rPr>
              <a:t>ình Chuột Đồng:</a:t>
            </a:r>
          </a:p>
          <a:p>
            <a:pPr algn="just"/>
            <a:r>
              <a:rPr lang="en-US" altLang="en-US" sz="2800">
                <a:latin typeface="Times New Roman" panose="02020603050405020304" pitchFamily="18" charset="0"/>
              </a:rPr>
              <a:t>- Đại diện Tổ Thanh tra: Trâu Gộc, Vịt Còi.</a:t>
            </a:r>
          </a:p>
          <a:p>
            <a:pPr algn="just">
              <a:buFontTx/>
              <a:buChar char="-"/>
            </a:pPr>
            <a:r>
              <a:rPr lang="en-US" altLang="en-US" sz="2800">
                <a:latin typeface="Times New Roman" panose="02020603050405020304" pitchFamily="18" charset="0"/>
              </a:rPr>
              <a:t> Đ</a:t>
            </a:r>
            <a:r>
              <a:rPr lang="vi-VN" altLang="en-US" sz="2800">
                <a:latin typeface="Times New Roman" panose="02020603050405020304" pitchFamily="18" charset="0"/>
              </a:rPr>
              <a:t>ươ</a:t>
            </a:r>
            <a:r>
              <a:rPr lang="en-US" altLang="en-US" sz="2800">
                <a:latin typeface="Times New Roman" panose="02020603050405020304" pitchFamily="18" charset="0"/>
              </a:rPr>
              <a:t>ng sự: Mèo Vằn, Chuột Xám.</a:t>
            </a:r>
          </a:p>
          <a:p>
            <a:pPr algn="just">
              <a:buFontTx/>
              <a:buChar char="-"/>
            </a:pPr>
            <a:r>
              <a:rPr lang="en-US" altLang="en-US" sz="2800">
                <a:latin typeface="Times New Roman" panose="02020603050405020304" pitchFamily="18" charset="0"/>
              </a:rPr>
              <a:t> Nhân chứng: Ruồi Bếp, Mèo Giúp Việc. </a:t>
            </a:r>
          </a:p>
          <a:p>
            <a:pPr algn="just"/>
            <a:r>
              <a:rPr lang="en-US" altLang="en-US" sz="2800">
                <a:latin typeface="Times New Roman" panose="02020603050405020304" pitchFamily="18" charset="0"/>
              </a:rPr>
              <a:t>      Sau </a:t>
            </a:r>
            <a:r>
              <a:rPr lang="vi-VN" altLang="en-US" sz="2800">
                <a:latin typeface="Times New Roman" panose="02020603050405020304" pitchFamily="18" charset="0"/>
              </a:rPr>
              <a:t>đ</a:t>
            </a:r>
            <a:r>
              <a:rPr lang="en-US" altLang="en-US" sz="2800">
                <a:latin typeface="Times New Roman" panose="02020603050405020304" pitchFamily="18" charset="0"/>
              </a:rPr>
              <a:t>ây là lời khai của các nhân chứng và </a:t>
            </a:r>
            <a:r>
              <a:rPr lang="vi-VN" altLang="en-US" sz="2800">
                <a:latin typeface="Times New Roman" panose="02020603050405020304" pitchFamily="18" charset="0"/>
              </a:rPr>
              <a:t>đươ</a:t>
            </a:r>
            <a:r>
              <a:rPr lang="en-US" altLang="en-US" sz="2800">
                <a:latin typeface="Times New Roman" panose="02020603050405020304" pitchFamily="18" charset="0"/>
              </a:rPr>
              <a:t>ng sự:</a:t>
            </a:r>
          </a:p>
        </p:txBody>
      </p:sp>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53" presetClass="entr" presetSubtype="16" fill="hold" grpId="0" nodeType="clickEffect">
                                  <p:stCondLst>
                                    <p:cond delay="0"/>
                                  </p:stCondLst>
                                  <p:childTnLst>
                                    <p:set>
                                      <p:cBhvr>
                                        <p:cTn id="11" dur="1" fill="hold">
                                          <p:stCondLst>
                                            <p:cond delay="0"/>
                                          </p:stCondLst>
                                        </p:cTn>
                                        <p:tgtEl>
                                          <p:spTgt spid="25"/>
                                        </p:tgtEl>
                                        <p:attrNameLst>
                                          <p:attrName>style.visibility</p:attrName>
                                        </p:attrNameLst>
                                      </p:cBhvr>
                                      <p:to>
                                        <p:strVal val="visible"/>
                                      </p:to>
                                    </p:set>
                                    <p:anim calcmode="lin" valueType="num">
                                      <p:cBhvr>
                                        <p:cTn id="12" dur="500" fill="hold"/>
                                        <p:tgtEl>
                                          <p:spTgt spid="25"/>
                                        </p:tgtEl>
                                        <p:attrNameLst>
                                          <p:attrName>ppt_w</p:attrName>
                                        </p:attrNameLst>
                                      </p:cBhvr>
                                      <p:tavLst>
                                        <p:tav tm="0">
                                          <p:val>
                                            <p:fltVal val="0"/>
                                          </p:val>
                                        </p:tav>
                                        <p:tav tm="100000">
                                          <p:val>
                                            <p:strVal val="#ppt_w"/>
                                          </p:val>
                                        </p:tav>
                                      </p:tavLst>
                                    </p:anim>
                                    <p:anim calcmode="lin" valueType="num">
                                      <p:cBhvr>
                                        <p:cTn id="13" dur="500" fill="hold"/>
                                        <p:tgtEl>
                                          <p:spTgt spid="25"/>
                                        </p:tgtEl>
                                        <p:attrNameLst>
                                          <p:attrName>ppt_h</p:attrName>
                                        </p:attrNameLst>
                                      </p:cBhvr>
                                      <p:tavLst>
                                        <p:tav tm="0">
                                          <p:val>
                                            <p:fltVal val="0"/>
                                          </p:val>
                                        </p:tav>
                                        <p:tav tm="100000">
                                          <p:val>
                                            <p:strVal val="#ppt_h"/>
                                          </p:val>
                                        </p:tav>
                                      </p:tavLst>
                                    </p:anim>
                                    <p:animEffect transition="in" filter="fade">
                                      <p:cBhvr>
                                        <p:cTn id="14" dur="500"/>
                                        <p:tgtEl>
                                          <p:spTgt spid="25"/>
                                        </p:tgtEl>
                                      </p:cBhvr>
                                    </p:animEffect>
                                  </p:childTnLst>
                                </p:cTn>
                              </p:par>
                            </p:childTnLst>
                          </p:cTn>
                        </p:par>
                      </p:childTnLst>
                    </p:cTn>
                  </p:par>
                  <p:par>
                    <p:cTn id="15" fill="hold">
                      <p:stCondLst>
                        <p:cond delay="indefinite"/>
                      </p:stCondLst>
                      <p:childTnLst>
                        <p:par>
                          <p:cTn id="16" fill="hold">
                            <p:stCondLst>
                              <p:cond delay="0"/>
                            </p:stCondLst>
                            <p:childTnLst>
                              <p:par>
                                <p:cTn id="17" presetID="26" presetClass="entr" presetSubtype="0" fill="hold" grpId="0" nodeType="clickEffect">
                                  <p:stCondLst>
                                    <p:cond delay="0"/>
                                  </p:stCondLst>
                                  <p:childTnLst>
                                    <p:set>
                                      <p:cBhvr>
                                        <p:cTn id="18" dur="1" fill="hold">
                                          <p:stCondLst>
                                            <p:cond delay="0"/>
                                          </p:stCondLst>
                                        </p:cTn>
                                        <p:tgtEl>
                                          <p:spTgt spid="26"/>
                                        </p:tgtEl>
                                        <p:attrNameLst>
                                          <p:attrName>style.visibility</p:attrName>
                                        </p:attrNameLst>
                                      </p:cBhvr>
                                      <p:to>
                                        <p:strVal val="visible"/>
                                      </p:to>
                                    </p:set>
                                    <p:animEffect transition="in" filter="wipe(down)">
                                      <p:cBhvr>
                                        <p:cTn id="19" dur="580">
                                          <p:stCondLst>
                                            <p:cond delay="0"/>
                                          </p:stCondLst>
                                        </p:cTn>
                                        <p:tgtEl>
                                          <p:spTgt spid="26"/>
                                        </p:tgtEl>
                                      </p:cBhvr>
                                    </p:animEffect>
                                    <p:anim calcmode="lin" valueType="num">
                                      <p:cBhvr>
                                        <p:cTn id="20" dur="1822" tmFilter="0,0; 0.14,0.36; 0.43,0.73; 0.71,0.91; 1.0,1.0">
                                          <p:stCondLst>
                                            <p:cond delay="0"/>
                                          </p:stCondLst>
                                        </p:cTn>
                                        <p:tgtEl>
                                          <p:spTgt spid="26"/>
                                        </p:tgtEl>
                                        <p:attrNameLst>
                                          <p:attrName>ppt_x</p:attrName>
                                        </p:attrNameLst>
                                      </p:cBhvr>
                                      <p:tavLst>
                                        <p:tav tm="0">
                                          <p:val>
                                            <p:strVal val="#ppt_x-0.25"/>
                                          </p:val>
                                        </p:tav>
                                        <p:tav tm="100000">
                                          <p:val>
                                            <p:strVal val="#ppt_x"/>
                                          </p:val>
                                        </p:tav>
                                      </p:tavLst>
                                    </p:anim>
                                    <p:anim calcmode="lin" valueType="num">
                                      <p:cBhvr>
                                        <p:cTn id="21" dur="664" tmFilter="0.0,0.0; 0.25,0.07; 0.50,0.2; 0.75,0.467; 1.0,1.0">
                                          <p:stCondLst>
                                            <p:cond delay="0"/>
                                          </p:stCondLst>
                                        </p:cTn>
                                        <p:tgtEl>
                                          <p:spTgt spid="26"/>
                                        </p:tgtEl>
                                        <p:attrNameLst>
                                          <p:attrName>ppt_y</p:attrName>
                                        </p:attrNameLst>
                                      </p:cBhvr>
                                      <p:tavLst>
                                        <p:tav tm="0" fmla="#ppt_y-sin(pi*$)/3">
                                          <p:val>
                                            <p:fltVal val="0.5"/>
                                          </p:val>
                                        </p:tav>
                                        <p:tav tm="100000">
                                          <p:val>
                                            <p:fltVal val="1"/>
                                          </p:val>
                                        </p:tav>
                                      </p:tavLst>
                                    </p:anim>
                                    <p:anim calcmode="lin" valueType="num">
                                      <p:cBhvr>
                                        <p:cTn id="22" dur="664" tmFilter="0, 0; 0.125,0.2665; 0.25,0.4; 0.375,0.465; 0.5,0.5;  0.625,0.535; 0.75,0.6; 0.875,0.7335; 1,1">
                                          <p:stCondLst>
                                            <p:cond delay="664"/>
                                          </p:stCondLst>
                                        </p:cTn>
                                        <p:tgtEl>
                                          <p:spTgt spid="26"/>
                                        </p:tgtEl>
                                        <p:attrNameLst>
                                          <p:attrName>ppt_y</p:attrName>
                                        </p:attrNameLst>
                                      </p:cBhvr>
                                      <p:tavLst>
                                        <p:tav tm="0" fmla="#ppt_y-sin(pi*$)/9">
                                          <p:val>
                                            <p:fltVal val="0"/>
                                          </p:val>
                                        </p:tav>
                                        <p:tav tm="100000">
                                          <p:val>
                                            <p:fltVal val="1"/>
                                          </p:val>
                                        </p:tav>
                                      </p:tavLst>
                                    </p:anim>
                                    <p:anim calcmode="lin" valueType="num">
                                      <p:cBhvr>
                                        <p:cTn id="23" dur="332" tmFilter="0, 0; 0.125,0.2665; 0.25,0.4; 0.375,0.465; 0.5,0.5;  0.625,0.535; 0.75,0.6; 0.875,0.7335; 1,1">
                                          <p:stCondLst>
                                            <p:cond delay="1324"/>
                                          </p:stCondLst>
                                        </p:cTn>
                                        <p:tgtEl>
                                          <p:spTgt spid="26"/>
                                        </p:tgtEl>
                                        <p:attrNameLst>
                                          <p:attrName>ppt_y</p:attrName>
                                        </p:attrNameLst>
                                      </p:cBhvr>
                                      <p:tavLst>
                                        <p:tav tm="0" fmla="#ppt_y-sin(pi*$)/27">
                                          <p:val>
                                            <p:fltVal val="0"/>
                                          </p:val>
                                        </p:tav>
                                        <p:tav tm="100000">
                                          <p:val>
                                            <p:fltVal val="1"/>
                                          </p:val>
                                        </p:tav>
                                      </p:tavLst>
                                    </p:anim>
                                    <p:anim calcmode="lin" valueType="num">
                                      <p:cBhvr>
                                        <p:cTn id="24" dur="164" tmFilter="0, 0; 0.125,0.2665; 0.25,0.4; 0.375,0.465; 0.5,0.5;  0.625,0.535; 0.75,0.6; 0.875,0.7335; 1,1">
                                          <p:stCondLst>
                                            <p:cond delay="1656"/>
                                          </p:stCondLst>
                                        </p:cTn>
                                        <p:tgtEl>
                                          <p:spTgt spid="26"/>
                                        </p:tgtEl>
                                        <p:attrNameLst>
                                          <p:attrName>ppt_y</p:attrName>
                                        </p:attrNameLst>
                                      </p:cBhvr>
                                      <p:tavLst>
                                        <p:tav tm="0" fmla="#ppt_y-sin(pi*$)/81">
                                          <p:val>
                                            <p:fltVal val="0"/>
                                          </p:val>
                                        </p:tav>
                                        <p:tav tm="100000">
                                          <p:val>
                                            <p:fltVal val="1"/>
                                          </p:val>
                                        </p:tav>
                                      </p:tavLst>
                                    </p:anim>
                                    <p:animScale>
                                      <p:cBhvr>
                                        <p:cTn id="25" dur="26">
                                          <p:stCondLst>
                                            <p:cond delay="650"/>
                                          </p:stCondLst>
                                        </p:cTn>
                                        <p:tgtEl>
                                          <p:spTgt spid="26"/>
                                        </p:tgtEl>
                                      </p:cBhvr>
                                      <p:to x="100000" y="60000"/>
                                    </p:animScale>
                                    <p:animScale>
                                      <p:cBhvr>
                                        <p:cTn id="26" dur="166" decel="50000">
                                          <p:stCondLst>
                                            <p:cond delay="676"/>
                                          </p:stCondLst>
                                        </p:cTn>
                                        <p:tgtEl>
                                          <p:spTgt spid="26"/>
                                        </p:tgtEl>
                                      </p:cBhvr>
                                      <p:to x="100000" y="100000"/>
                                    </p:animScale>
                                    <p:animScale>
                                      <p:cBhvr>
                                        <p:cTn id="27" dur="26">
                                          <p:stCondLst>
                                            <p:cond delay="1312"/>
                                          </p:stCondLst>
                                        </p:cTn>
                                        <p:tgtEl>
                                          <p:spTgt spid="26"/>
                                        </p:tgtEl>
                                      </p:cBhvr>
                                      <p:to x="100000" y="80000"/>
                                    </p:animScale>
                                    <p:animScale>
                                      <p:cBhvr>
                                        <p:cTn id="28" dur="166" decel="50000">
                                          <p:stCondLst>
                                            <p:cond delay="1338"/>
                                          </p:stCondLst>
                                        </p:cTn>
                                        <p:tgtEl>
                                          <p:spTgt spid="26"/>
                                        </p:tgtEl>
                                      </p:cBhvr>
                                      <p:to x="100000" y="100000"/>
                                    </p:animScale>
                                    <p:animScale>
                                      <p:cBhvr>
                                        <p:cTn id="29" dur="26">
                                          <p:stCondLst>
                                            <p:cond delay="1642"/>
                                          </p:stCondLst>
                                        </p:cTn>
                                        <p:tgtEl>
                                          <p:spTgt spid="26"/>
                                        </p:tgtEl>
                                      </p:cBhvr>
                                      <p:to x="100000" y="90000"/>
                                    </p:animScale>
                                    <p:animScale>
                                      <p:cBhvr>
                                        <p:cTn id="30" dur="166" decel="50000">
                                          <p:stCondLst>
                                            <p:cond delay="1668"/>
                                          </p:stCondLst>
                                        </p:cTn>
                                        <p:tgtEl>
                                          <p:spTgt spid="26"/>
                                        </p:tgtEl>
                                      </p:cBhvr>
                                      <p:to x="100000" y="100000"/>
                                    </p:animScale>
                                    <p:animScale>
                                      <p:cBhvr>
                                        <p:cTn id="31" dur="26">
                                          <p:stCondLst>
                                            <p:cond delay="1808"/>
                                          </p:stCondLst>
                                        </p:cTn>
                                        <p:tgtEl>
                                          <p:spTgt spid="26"/>
                                        </p:tgtEl>
                                      </p:cBhvr>
                                      <p:to x="100000" y="95000"/>
                                    </p:animScale>
                                    <p:animScale>
                                      <p:cBhvr>
                                        <p:cTn id="32" dur="166" decel="50000">
                                          <p:stCondLst>
                                            <p:cond delay="1834"/>
                                          </p:stCondLst>
                                        </p:cTn>
                                        <p:tgtEl>
                                          <p:spTgt spid="26"/>
                                        </p:tgtEl>
                                      </p:cBhvr>
                                      <p:to x="100000" y="100000"/>
                                    </p:animScale>
                                  </p:childTnLst>
                                </p:cTn>
                              </p:par>
                            </p:childTnLst>
                          </p:cTn>
                        </p:par>
                      </p:childTnLst>
                    </p:cTn>
                  </p:par>
                  <p:par>
                    <p:cTn id="33" fill="hold">
                      <p:stCondLst>
                        <p:cond delay="indefinite"/>
                      </p:stCondLst>
                      <p:childTnLst>
                        <p:par>
                          <p:cTn id="34" fill="hold">
                            <p:stCondLst>
                              <p:cond delay="0"/>
                            </p:stCondLst>
                            <p:childTnLst>
                              <p:par>
                                <p:cTn id="35" presetID="22" presetClass="entr" presetSubtype="1" fill="hold" grpId="0" nodeType="clickEffect">
                                  <p:stCondLst>
                                    <p:cond delay="0"/>
                                  </p:stCondLst>
                                  <p:childTnLst>
                                    <p:set>
                                      <p:cBhvr>
                                        <p:cTn id="36" dur="1" fill="hold">
                                          <p:stCondLst>
                                            <p:cond delay="0"/>
                                          </p:stCondLst>
                                        </p:cTn>
                                        <p:tgtEl>
                                          <p:spTgt spid="27"/>
                                        </p:tgtEl>
                                        <p:attrNameLst>
                                          <p:attrName>style.visibility</p:attrName>
                                        </p:attrNameLst>
                                      </p:cBhvr>
                                      <p:to>
                                        <p:strVal val="visible"/>
                                      </p:to>
                                    </p:set>
                                    <p:animEffect transition="in" filter="wipe(up)">
                                      <p:cBhvr>
                                        <p:cTn id="37" dur="50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p:bldP spid="27"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27" name="Text Box 4">
            <a:extLst>
              <a:ext uri="{FF2B5EF4-FFF2-40B4-BE49-F238E27FC236}">
                <a16:creationId xmlns:a16="http://schemas.microsoft.com/office/drawing/2014/main" id="{7C93B195-8661-479A-9D3C-5064B1751A78}"/>
              </a:ext>
            </a:extLst>
          </p:cNvPr>
          <p:cNvSpPr txBox="1">
            <a:spLocks noChangeArrowheads="1"/>
          </p:cNvSpPr>
          <p:nvPr/>
        </p:nvSpPr>
        <p:spPr bwMode="auto">
          <a:xfrm>
            <a:off x="159026" y="221973"/>
            <a:ext cx="4386470" cy="523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buFontTx/>
              <a:buAutoNum type="arabicPeriod"/>
            </a:pPr>
            <a:r>
              <a:rPr lang="en-US" altLang="en-US" sz="2800" b="1">
                <a:solidFill>
                  <a:schemeClr val="accent2">
                    <a:lumMod val="75000"/>
                  </a:schemeClr>
                </a:solidFill>
                <a:latin typeface="Times New Roman" panose="02020603050405020304" pitchFamily="18" charset="0"/>
              </a:rPr>
              <a:t>Lời khai của Ruồi Bếp.</a:t>
            </a:r>
          </a:p>
        </p:txBody>
      </p:sp>
      <p:pic>
        <p:nvPicPr>
          <p:cNvPr id="28" name="Picture 3">
            <a:extLst>
              <a:ext uri="{FF2B5EF4-FFF2-40B4-BE49-F238E27FC236}">
                <a16:creationId xmlns:a16="http://schemas.microsoft.com/office/drawing/2014/main" id="{BF91B3E2-7344-4832-9151-62BF9E256528}"/>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4302346" y="85898"/>
            <a:ext cx="911550" cy="745193"/>
          </a:xfrm>
          <a:prstGeom prst="rect">
            <a:avLst/>
          </a:prstGeom>
        </p:spPr>
      </p:pic>
      <p:sp>
        <p:nvSpPr>
          <p:cNvPr id="29" name="Text Box 5">
            <a:extLst>
              <a:ext uri="{FF2B5EF4-FFF2-40B4-BE49-F238E27FC236}">
                <a16:creationId xmlns:a16="http://schemas.microsoft.com/office/drawing/2014/main" id="{D7216A71-7696-4605-9B4D-DFF4B1AE0608}"/>
              </a:ext>
            </a:extLst>
          </p:cNvPr>
          <p:cNvSpPr txBox="1">
            <a:spLocks noChangeArrowheads="1"/>
          </p:cNvSpPr>
          <p:nvPr/>
        </p:nvSpPr>
        <p:spPr bwMode="auto">
          <a:xfrm>
            <a:off x="159026" y="745193"/>
            <a:ext cx="11873948" cy="324653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800">
                <a:latin typeface="Times New Roman" panose="02020603050405020304" pitchFamily="18" charset="0"/>
              </a:rPr>
              <a:t>          Chủ nhật tuần tr</a:t>
            </a:r>
            <a:r>
              <a:rPr lang="vi-VN" altLang="en-US" sz="2800">
                <a:latin typeface="Times New Roman" panose="02020603050405020304" pitchFamily="18" charset="0"/>
              </a:rPr>
              <a:t>ư</a:t>
            </a:r>
            <a:r>
              <a:rPr lang="en-US" altLang="en-US" sz="2800">
                <a:latin typeface="Times New Roman" panose="02020603050405020304" pitchFamily="18" charset="0"/>
              </a:rPr>
              <a:t>ớc, họ hàng nhà Chuột tổ chức </a:t>
            </a:r>
            <a:r>
              <a:rPr lang="vi-VN" altLang="en-US" sz="2800">
                <a:latin typeface="Times New Roman" panose="02020603050405020304" pitchFamily="18" charset="0"/>
              </a:rPr>
              <a:t>đ</a:t>
            </a:r>
            <a:r>
              <a:rPr lang="en-US" altLang="en-US" sz="2800">
                <a:latin typeface="Times New Roman" panose="02020603050405020304" pitchFamily="18" charset="0"/>
              </a:rPr>
              <a:t>ám c</a:t>
            </a:r>
            <a:r>
              <a:rPr lang="vi-VN" altLang="en-US" sz="2800">
                <a:latin typeface="Times New Roman" panose="02020603050405020304" pitchFamily="18" charset="0"/>
              </a:rPr>
              <a:t>ư</a:t>
            </a:r>
            <a:r>
              <a:rPr lang="en-US" altLang="en-US" sz="2800">
                <a:latin typeface="Times New Roman" panose="02020603050405020304" pitchFamily="18" charset="0"/>
              </a:rPr>
              <a:t>ới cho hai cô chú Chuột.            Cô Chuột là con ông Chuột Cống, còn chú Chuột là con ông Chuột Đồng. Vì không muốn </a:t>
            </a:r>
            <a:r>
              <a:rPr lang="vi-VN" altLang="en-US" sz="2800">
                <a:latin typeface="Times New Roman" panose="02020603050405020304" pitchFamily="18" charset="0"/>
              </a:rPr>
              <a:t>đ</a:t>
            </a:r>
            <a:r>
              <a:rPr lang="en-US" altLang="en-US" sz="2800">
                <a:latin typeface="Times New Roman" panose="02020603050405020304" pitchFamily="18" charset="0"/>
              </a:rPr>
              <a:t>ám c</a:t>
            </a:r>
            <a:r>
              <a:rPr lang="vi-VN" altLang="en-US" sz="2800">
                <a:latin typeface="Times New Roman" panose="02020603050405020304" pitchFamily="18" charset="0"/>
              </a:rPr>
              <a:t>ư</a:t>
            </a:r>
            <a:r>
              <a:rPr lang="en-US" altLang="en-US" sz="2800">
                <a:latin typeface="Times New Roman" panose="02020603050405020304" pitchFamily="18" charset="0"/>
              </a:rPr>
              <a:t>ới bị ông Mèo phá quấy nên họ nhà Chuột có mang một con chim và một con cá </a:t>
            </a:r>
            <a:r>
              <a:rPr lang="vi-VN" altLang="en-US" sz="2800">
                <a:latin typeface="Times New Roman" panose="02020603050405020304" pitchFamily="18" charset="0"/>
              </a:rPr>
              <a:t>đ</a:t>
            </a:r>
            <a:r>
              <a:rPr lang="en-US" altLang="en-US" sz="2800">
                <a:latin typeface="Times New Roman" panose="02020603050405020304" pitchFamily="18" charset="0"/>
              </a:rPr>
              <a:t>ến biếu ông Mèo. Tôi biết </a:t>
            </a:r>
            <a:r>
              <a:rPr lang="vi-VN" altLang="en-US" sz="2800">
                <a:latin typeface="Times New Roman" panose="02020603050405020304" pitchFamily="18" charset="0"/>
              </a:rPr>
              <a:t>đư</a:t>
            </a:r>
            <a:r>
              <a:rPr lang="en-US" altLang="en-US" sz="2800">
                <a:latin typeface="Times New Roman" panose="02020603050405020304" pitchFamily="18" charset="0"/>
              </a:rPr>
              <a:t>ợc nh</a:t>
            </a:r>
            <a:r>
              <a:rPr lang="vi-VN" altLang="en-US" sz="2800">
                <a:latin typeface="Times New Roman" panose="02020603050405020304" pitchFamily="18" charset="0"/>
              </a:rPr>
              <a:t>ư</a:t>
            </a:r>
            <a:r>
              <a:rPr lang="en-US" altLang="en-US" sz="2800">
                <a:latin typeface="Times New Roman" panose="02020603050405020304" pitchFamily="18" charset="0"/>
              </a:rPr>
              <a:t> vậy là vì tôi </a:t>
            </a:r>
            <a:r>
              <a:rPr lang="vi-VN" altLang="en-US" sz="2800">
                <a:latin typeface="Times New Roman" panose="02020603050405020304" pitchFamily="18" charset="0"/>
              </a:rPr>
              <a:t>đ</a:t>
            </a:r>
            <a:r>
              <a:rPr lang="en-US" altLang="en-US" sz="2800">
                <a:latin typeface="Times New Roman" panose="02020603050405020304" pitchFamily="18" charset="0"/>
              </a:rPr>
              <a:t>ậu trong giỏ cá từ ngoài </a:t>
            </a:r>
            <a:r>
              <a:rPr lang="vi-VN" altLang="en-US" sz="2800">
                <a:latin typeface="Times New Roman" panose="02020603050405020304" pitchFamily="18" charset="0"/>
              </a:rPr>
              <a:t>đ</a:t>
            </a:r>
            <a:r>
              <a:rPr lang="en-US" altLang="en-US" sz="2800">
                <a:latin typeface="Times New Roman" panose="02020603050405020304" pitchFamily="18" charset="0"/>
              </a:rPr>
              <a:t>ồng </a:t>
            </a:r>
            <a:r>
              <a:rPr lang="vi-VN" altLang="en-US" sz="2800">
                <a:latin typeface="Times New Roman" panose="02020603050405020304" pitchFamily="18" charset="0"/>
              </a:rPr>
              <a:t>đ</a:t>
            </a:r>
            <a:r>
              <a:rPr lang="en-US" altLang="en-US" sz="2800">
                <a:latin typeface="Times New Roman" panose="02020603050405020304" pitchFamily="18" charset="0"/>
              </a:rPr>
              <a:t>ến tận chỗ ông Mèo làm việc.</a:t>
            </a:r>
          </a:p>
        </p:txBody>
      </p:sp>
      <p:pic>
        <p:nvPicPr>
          <p:cNvPr id="30" name="Picture 2">
            <a:extLst>
              <a:ext uri="{FF2B5EF4-FFF2-40B4-BE49-F238E27FC236}">
                <a16:creationId xmlns:a16="http://schemas.microsoft.com/office/drawing/2014/main" id="{20882D76-E949-459D-AEBF-548438FCD45A}"/>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342960" y="1329737"/>
            <a:ext cx="1009301" cy="782839"/>
          </a:xfrm>
          <a:prstGeom prst="rect">
            <a:avLst/>
          </a:prstGeom>
        </p:spPr>
      </p:pic>
      <p:sp>
        <p:nvSpPr>
          <p:cNvPr id="31" name="Text Box 6">
            <a:extLst>
              <a:ext uri="{FF2B5EF4-FFF2-40B4-BE49-F238E27FC236}">
                <a16:creationId xmlns:a16="http://schemas.microsoft.com/office/drawing/2014/main" id="{8C4C914D-381F-48BE-BBD4-2954A5AFD3DD}"/>
              </a:ext>
            </a:extLst>
          </p:cNvPr>
          <p:cNvSpPr txBox="1">
            <a:spLocks noChangeArrowheads="1"/>
          </p:cNvSpPr>
          <p:nvPr/>
        </p:nvSpPr>
        <p:spPr bwMode="auto">
          <a:xfrm>
            <a:off x="159026" y="3979618"/>
            <a:ext cx="11846853" cy="195386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lnSpc>
                <a:spcPct val="150000"/>
              </a:lnSpc>
            </a:pPr>
            <a:r>
              <a:rPr lang="en-US" altLang="en-US" sz="2800" b="1">
                <a:solidFill>
                  <a:schemeClr val="accent2">
                    <a:lumMod val="75000"/>
                  </a:schemeClr>
                </a:solidFill>
                <a:latin typeface="Times New Roman" panose="02020603050405020304" pitchFamily="18" charset="0"/>
              </a:rPr>
              <a:t>2. Lời khai của Mèo Giúp Việc.     </a:t>
            </a:r>
          </a:p>
          <a:p>
            <a:pPr algn="just">
              <a:lnSpc>
                <a:spcPct val="150000"/>
              </a:lnSpc>
            </a:pPr>
            <a:r>
              <a:rPr lang="en-US" altLang="en-US" sz="2800">
                <a:solidFill>
                  <a:srgbClr val="0000FF"/>
                </a:solidFill>
                <a:latin typeface="Times New Roman" panose="02020603050405020304" pitchFamily="18" charset="0"/>
              </a:rPr>
              <a:t>          </a:t>
            </a:r>
            <a:r>
              <a:rPr lang="en-US" altLang="en-US" sz="2800">
                <a:latin typeface="Times New Roman" panose="02020603050405020304" pitchFamily="18" charset="0"/>
              </a:rPr>
              <a:t>Tr</a:t>
            </a:r>
            <a:r>
              <a:rPr lang="vi-VN" altLang="en-US" sz="2800">
                <a:latin typeface="Times New Roman" panose="02020603050405020304" pitchFamily="18" charset="0"/>
              </a:rPr>
              <a:t>ư</a:t>
            </a:r>
            <a:r>
              <a:rPr lang="en-US" altLang="en-US" sz="2800">
                <a:latin typeface="Times New Roman" panose="02020603050405020304" pitchFamily="18" charset="0"/>
              </a:rPr>
              <a:t>a chủ nhật, tôi </a:t>
            </a:r>
            <a:r>
              <a:rPr lang="vi-VN" altLang="en-US" sz="2800">
                <a:latin typeface="Times New Roman" panose="02020603050405020304" pitchFamily="18" charset="0"/>
              </a:rPr>
              <a:t>đ</a:t>
            </a:r>
            <a:r>
              <a:rPr lang="en-US" altLang="en-US" sz="2800">
                <a:latin typeface="Times New Roman" panose="02020603050405020304" pitchFamily="18" charset="0"/>
              </a:rPr>
              <a:t>ến v</a:t>
            </a:r>
            <a:r>
              <a:rPr lang="vi-VN" altLang="en-US" sz="2800">
                <a:latin typeface="Times New Roman" panose="02020603050405020304" pitchFamily="18" charset="0"/>
              </a:rPr>
              <a:t>ă</a:t>
            </a:r>
            <a:r>
              <a:rPr lang="en-US" altLang="en-US" sz="2800">
                <a:latin typeface="Times New Roman" panose="02020603050405020304" pitchFamily="18" charset="0"/>
              </a:rPr>
              <a:t>n phòng, thấy cửa </a:t>
            </a:r>
            <a:r>
              <a:rPr lang="vi-VN" altLang="en-US" sz="2800">
                <a:latin typeface="Times New Roman" panose="02020603050405020304" pitchFamily="18" charset="0"/>
              </a:rPr>
              <a:t>đ</a:t>
            </a:r>
            <a:r>
              <a:rPr lang="en-US" altLang="en-US" sz="2800">
                <a:latin typeface="Times New Roman" panose="02020603050405020304" pitchFamily="18" charset="0"/>
              </a:rPr>
              <a:t>óng. Tôi nghé mắt nhòm vào thì thấy bọn Chuột dâng cho ông Mèo một con cá và một con chim.</a:t>
            </a:r>
          </a:p>
        </p:txBody>
      </p:sp>
      <p:pic>
        <p:nvPicPr>
          <p:cNvPr id="32" name="Picture 4">
            <a:extLst>
              <a:ext uri="{FF2B5EF4-FFF2-40B4-BE49-F238E27FC236}">
                <a16:creationId xmlns:a16="http://schemas.microsoft.com/office/drawing/2014/main" id="{54F0162E-006A-4422-9241-6437C229A0BF}"/>
              </a:ext>
            </a:extLst>
          </p:cNvPr>
          <p:cNvPicPr>
            <a:picLocks noChangeAspect="1"/>
          </p:cNvPicPr>
          <p:nvPr/>
        </p:nvPicPr>
        <p:blipFill>
          <a:blip r:embed="rId8" cstate="print">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5306661" y="3991723"/>
            <a:ext cx="1013384" cy="782839"/>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fade">
                                      <p:cBhvr>
                                        <p:cTn id="7" dur="1000"/>
                                        <p:tgtEl>
                                          <p:spTgt spid="27"/>
                                        </p:tgtEl>
                                      </p:cBhvr>
                                    </p:animEffect>
                                    <p:anim calcmode="lin" valueType="num">
                                      <p:cBhvr>
                                        <p:cTn id="8" dur="1000" fill="hold"/>
                                        <p:tgtEl>
                                          <p:spTgt spid="27"/>
                                        </p:tgtEl>
                                        <p:attrNameLst>
                                          <p:attrName>ppt_x</p:attrName>
                                        </p:attrNameLst>
                                      </p:cBhvr>
                                      <p:tavLst>
                                        <p:tav tm="0">
                                          <p:val>
                                            <p:strVal val="#ppt_x"/>
                                          </p:val>
                                        </p:tav>
                                        <p:tav tm="100000">
                                          <p:val>
                                            <p:strVal val="#ppt_x"/>
                                          </p:val>
                                        </p:tav>
                                      </p:tavLst>
                                    </p:anim>
                                    <p:anim calcmode="lin" valueType="num">
                                      <p:cBhvr>
                                        <p:cTn id="9" dur="1000" fill="hold"/>
                                        <p:tgtEl>
                                          <p:spTgt spid="27"/>
                                        </p:tgtEl>
                                        <p:attrNameLst>
                                          <p:attrName>ppt_y</p:attrName>
                                        </p:attrNameLst>
                                      </p:cBhvr>
                                      <p:tavLst>
                                        <p:tav tm="0">
                                          <p:val>
                                            <p:strVal val="#ppt_y+.1"/>
                                          </p:val>
                                        </p:tav>
                                        <p:tav tm="100000">
                                          <p:val>
                                            <p:strVal val="#ppt_y"/>
                                          </p:val>
                                        </p:tav>
                                      </p:tavLst>
                                    </p:anim>
                                  </p:childTnLst>
                                </p:cTn>
                              </p:par>
                              <p:par>
                                <p:cTn id="10" presetID="22" presetClass="entr" presetSubtype="4" fill="hold" nodeType="withEffect">
                                  <p:stCondLst>
                                    <p:cond delay="0"/>
                                  </p:stCondLst>
                                  <p:childTnLst>
                                    <p:set>
                                      <p:cBhvr>
                                        <p:cTn id="11" dur="1" fill="hold">
                                          <p:stCondLst>
                                            <p:cond delay="0"/>
                                          </p:stCondLst>
                                        </p:cTn>
                                        <p:tgtEl>
                                          <p:spTgt spid="28"/>
                                        </p:tgtEl>
                                        <p:attrNameLst>
                                          <p:attrName>style.visibility</p:attrName>
                                        </p:attrNameLst>
                                      </p:cBhvr>
                                      <p:to>
                                        <p:strVal val="visible"/>
                                      </p:to>
                                    </p:set>
                                    <p:animEffect transition="in" filter="wipe(down)">
                                      <p:cBhvr>
                                        <p:cTn id="12" dur="500"/>
                                        <p:tgtEl>
                                          <p:spTgt spid="28"/>
                                        </p:tgtEl>
                                      </p:cBhvr>
                                    </p:animEffect>
                                  </p:childTnLst>
                                </p:cTn>
                              </p:par>
                            </p:childTnLst>
                          </p:cTn>
                        </p:par>
                      </p:childTnLst>
                    </p:cTn>
                  </p:par>
                  <p:par>
                    <p:cTn id="13" fill="hold">
                      <p:stCondLst>
                        <p:cond delay="indefinite"/>
                      </p:stCondLst>
                      <p:childTnLst>
                        <p:par>
                          <p:cTn id="14" fill="hold">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barn(inVertical)">
                                      <p:cBhvr>
                                        <p:cTn id="17" dur="500"/>
                                        <p:tgtEl>
                                          <p:spTgt spid="29"/>
                                        </p:tgtEl>
                                      </p:cBhvr>
                                    </p:animEffect>
                                  </p:childTnLst>
                                </p:cTn>
                              </p:par>
                              <p:par>
                                <p:cTn id="18" presetID="22" presetClass="entr" presetSubtype="4" fill="hold" nodeType="withEffect">
                                  <p:stCondLst>
                                    <p:cond delay="0"/>
                                  </p:stCondLst>
                                  <p:childTnLst>
                                    <p:set>
                                      <p:cBhvr>
                                        <p:cTn id="19" dur="1" fill="hold">
                                          <p:stCondLst>
                                            <p:cond delay="0"/>
                                          </p:stCondLst>
                                        </p:cTn>
                                        <p:tgtEl>
                                          <p:spTgt spid="30"/>
                                        </p:tgtEl>
                                        <p:attrNameLst>
                                          <p:attrName>style.visibility</p:attrName>
                                        </p:attrNameLst>
                                      </p:cBhvr>
                                      <p:to>
                                        <p:strVal val="visible"/>
                                      </p:to>
                                    </p:set>
                                    <p:animEffect transition="in" filter="wipe(down)">
                                      <p:cBhvr>
                                        <p:cTn id="20" dur="500"/>
                                        <p:tgtEl>
                                          <p:spTgt spid="30"/>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1"/>
                                        </p:tgtEl>
                                        <p:attrNameLst>
                                          <p:attrName>style.visibility</p:attrName>
                                        </p:attrNameLst>
                                      </p:cBhvr>
                                      <p:to>
                                        <p:strVal val="visible"/>
                                      </p:to>
                                    </p:set>
                                    <p:animEffect transition="in" filter="wipe(down)">
                                      <p:cBhvr>
                                        <p:cTn id="25" dur="500"/>
                                        <p:tgtEl>
                                          <p:spTgt spid="31"/>
                                        </p:tgtEl>
                                      </p:cBhvr>
                                    </p:animEffect>
                                  </p:childTnLst>
                                </p:cTn>
                              </p:par>
                            </p:childTnLst>
                          </p:cTn>
                        </p:par>
                        <p:par>
                          <p:cTn id="26" fill="hold">
                            <p:stCondLst>
                              <p:cond delay="500"/>
                            </p:stCondLst>
                            <p:childTnLst>
                              <p:par>
                                <p:cTn id="27" presetID="42" presetClass="entr" presetSubtype="0" fill="hold"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fade">
                                      <p:cBhvr>
                                        <p:cTn id="29" dur="1000"/>
                                        <p:tgtEl>
                                          <p:spTgt spid="32"/>
                                        </p:tgtEl>
                                      </p:cBhvr>
                                    </p:animEffect>
                                    <p:anim calcmode="lin" valueType="num">
                                      <p:cBhvr>
                                        <p:cTn id="30" dur="1000" fill="hold"/>
                                        <p:tgtEl>
                                          <p:spTgt spid="32"/>
                                        </p:tgtEl>
                                        <p:attrNameLst>
                                          <p:attrName>ppt_x</p:attrName>
                                        </p:attrNameLst>
                                      </p:cBhvr>
                                      <p:tavLst>
                                        <p:tav tm="0">
                                          <p:val>
                                            <p:strVal val="#ppt_x"/>
                                          </p:val>
                                        </p:tav>
                                        <p:tav tm="100000">
                                          <p:val>
                                            <p:strVal val="#ppt_x"/>
                                          </p:val>
                                        </p:tav>
                                      </p:tavLst>
                                    </p:anim>
                                    <p:anim calcmode="lin" valueType="num">
                                      <p:cBhvr>
                                        <p:cTn id="31"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9" grpId="0"/>
      <p:bldP spid="31"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25" name="Text Box 7">
            <a:extLst>
              <a:ext uri="{FF2B5EF4-FFF2-40B4-BE49-F238E27FC236}">
                <a16:creationId xmlns:a16="http://schemas.microsoft.com/office/drawing/2014/main" id="{0F6699A7-A994-4751-85F0-88F340A4B761}"/>
              </a:ext>
            </a:extLst>
          </p:cNvPr>
          <p:cNvSpPr txBox="1">
            <a:spLocks noChangeArrowheads="1"/>
          </p:cNvSpPr>
          <p:nvPr/>
        </p:nvSpPr>
        <p:spPr bwMode="auto">
          <a:xfrm>
            <a:off x="304799" y="322194"/>
            <a:ext cx="1152939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chemeClr val="accent2">
                    <a:lumMod val="75000"/>
                  </a:schemeClr>
                </a:solidFill>
                <a:latin typeface="Times New Roman" panose="02020603050405020304" pitchFamily="18" charset="0"/>
              </a:rPr>
              <a:t>3. Lời tự nhận của ông tr</a:t>
            </a:r>
            <a:r>
              <a:rPr lang="vi-VN" altLang="en-US" sz="2800" b="1">
                <a:solidFill>
                  <a:schemeClr val="accent2">
                    <a:lumMod val="75000"/>
                  </a:schemeClr>
                </a:solidFill>
                <a:latin typeface="Times New Roman" panose="02020603050405020304" pitchFamily="18" charset="0"/>
              </a:rPr>
              <a:t>ư</a:t>
            </a:r>
            <a:r>
              <a:rPr lang="en-US" altLang="en-US" sz="2800" b="1">
                <a:solidFill>
                  <a:schemeClr val="accent2">
                    <a:lumMod val="75000"/>
                  </a:schemeClr>
                </a:solidFill>
                <a:latin typeface="Times New Roman" panose="02020603050405020304" pitchFamily="18" charset="0"/>
              </a:rPr>
              <a:t>ởng họ Chuột.</a:t>
            </a:r>
          </a:p>
          <a:p>
            <a:pPr algn="just"/>
            <a:r>
              <a:rPr lang="en-US" altLang="en-US" sz="2800">
                <a:solidFill>
                  <a:srgbClr val="0000FF"/>
                </a:solidFill>
                <a:latin typeface="Times New Roman" panose="02020603050405020304" pitchFamily="18" charset="0"/>
              </a:rPr>
              <a:t>           </a:t>
            </a:r>
            <a:r>
              <a:rPr lang="en-US" altLang="en-US" sz="2800">
                <a:latin typeface="Times New Roman" panose="02020603050405020304" pitchFamily="18" charset="0"/>
              </a:rPr>
              <a:t>Sáng  chủ nhật, ông Mèo </a:t>
            </a:r>
            <a:r>
              <a:rPr lang="vi-VN" altLang="en-US" sz="2800">
                <a:latin typeface="Times New Roman" panose="02020603050405020304" pitchFamily="18" charset="0"/>
              </a:rPr>
              <a:t>đ</a:t>
            </a:r>
            <a:r>
              <a:rPr lang="en-US" altLang="en-US" sz="2800">
                <a:latin typeface="Times New Roman" panose="02020603050405020304" pitchFamily="18" charset="0"/>
              </a:rPr>
              <a:t>ến dọa chúng tôi: “Nếu không có </a:t>
            </a:r>
            <a:r>
              <a:rPr lang="vi-VN" altLang="en-US" sz="2800">
                <a:latin typeface="Times New Roman" panose="02020603050405020304" pitchFamily="18" charset="0"/>
              </a:rPr>
              <a:t>đ</a:t>
            </a:r>
            <a:r>
              <a:rPr lang="en-US" altLang="en-US" sz="2800">
                <a:latin typeface="Times New Roman" panose="02020603050405020304" pitchFamily="18" charset="0"/>
              </a:rPr>
              <a:t>ồ cống lễ thì </a:t>
            </a:r>
            <a:r>
              <a:rPr lang="vi-VN" altLang="en-US" sz="2800">
                <a:latin typeface="Times New Roman" panose="02020603050405020304" pitchFamily="18" charset="0"/>
              </a:rPr>
              <a:t>đ</a:t>
            </a:r>
            <a:r>
              <a:rPr lang="en-US" altLang="en-US" sz="2800">
                <a:latin typeface="Times New Roman" panose="02020603050405020304" pitchFamily="18" charset="0"/>
              </a:rPr>
              <a:t>ám c</a:t>
            </a:r>
            <a:r>
              <a:rPr lang="vi-VN" altLang="en-US" sz="2800">
                <a:latin typeface="Times New Roman" panose="02020603050405020304" pitchFamily="18" charset="0"/>
              </a:rPr>
              <a:t>ư</a:t>
            </a:r>
            <a:r>
              <a:rPr lang="en-US" altLang="en-US" sz="2800">
                <a:latin typeface="Times New Roman" panose="02020603050405020304" pitchFamily="18" charset="0"/>
              </a:rPr>
              <a:t>ới không xong </a:t>
            </a:r>
            <a:r>
              <a:rPr lang="vi-VN" altLang="en-US" sz="2800">
                <a:latin typeface="Times New Roman" panose="02020603050405020304" pitchFamily="18" charset="0"/>
              </a:rPr>
              <a:t>đ</a:t>
            </a:r>
            <a:r>
              <a:rPr lang="en-US" altLang="en-US" sz="2800">
                <a:latin typeface="Times New Roman" panose="02020603050405020304" pitchFamily="18" charset="0"/>
              </a:rPr>
              <a:t>âu!” Tôi liền sai bọn Chuột con </a:t>
            </a:r>
            <a:r>
              <a:rPr lang="vi-VN" altLang="en-US" sz="2800">
                <a:latin typeface="Times New Roman" panose="02020603050405020304" pitchFamily="18" charset="0"/>
              </a:rPr>
              <a:t>đ</a:t>
            </a:r>
            <a:r>
              <a:rPr lang="en-US" altLang="en-US" sz="2800">
                <a:latin typeface="Times New Roman" panose="02020603050405020304" pitchFamily="18" charset="0"/>
              </a:rPr>
              <a:t>i kiếm một con chim và một con cá </a:t>
            </a:r>
            <a:r>
              <a:rPr lang="vi-VN" altLang="en-US" sz="2800">
                <a:latin typeface="Times New Roman" panose="02020603050405020304" pitchFamily="18" charset="0"/>
              </a:rPr>
              <a:t>đ</a:t>
            </a:r>
            <a:r>
              <a:rPr lang="en-US" altLang="en-US" sz="2800">
                <a:latin typeface="Times New Roman" panose="02020603050405020304" pitchFamily="18" charset="0"/>
              </a:rPr>
              <a:t>em </a:t>
            </a:r>
            <a:r>
              <a:rPr lang="vi-VN" altLang="en-US" sz="2800">
                <a:latin typeface="Times New Roman" panose="02020603050405020304" pitchFamily="18" charset="0"/>
              </a:rPr>
              <a:t>đ</a:t>
            </a:r>
            <a:r>
              <a:rPr lang="en-US" altLang="en-US" sz="2800">
                <a:latin typeface="Times New Roman" panose="02020603050405020304" pitchFamily="18" charset="0"/>
              </a:rPr>
              <a:t>ến. Chúng tôi muốn </a:t>
            </a:r>
            <a:r>
              <a:rPr lang="vi-VN" altLang="en-US" sz="2800">
                <a:latin typeface="Times New Roman" panose="02020603050405020304" pitchFamily="18" charset="0"/>
              </a:rPr>
              <a:t>đ</a:t>
            </a:r>
            <a:r>
              <a:rPr lang="en-US" altLang="en-US" sz="2800">
                <a:latin typeface="Times New Roman" panose="02020603050405020304" pitchFamily="18" charset="0"/>
              </a:rPr>
              <a:t>ám c</a:t>
            </a:r>
            <a:r>
              <a:rPr lang="vi-VN" altLang="en-US" sz="2800">
                <a:latin typeface="Times New Roman" panose="02020603050405020304" pitchFamily="18" charset="0"/>
              </a:rPr>
              <a:t>ư</a:t>
            </a:r>
            <a:r>
              <a:rPr lang="en-US" altLang="en-US" sz="2800">
                <a:latin typeface="Times New Roman" panose="02020603050405020304" pitchFamily="18" charset="0"/>
              </a:rPr>
              <a:t>ới trót lọt. Nay tôi xin nhận lỗi và xin hứa không bao giờ tái phạm.</a:t>
            </a:r>
          </a:p>
        </p:txBody>
      </p:sp>
      <p:pic>
        <p:nvPicPr>
          <p:cNvPr id="26" name="Picture 2">
            <a:extLst>
              <a:ext uri="{FF2B5EF4-FFF2-40B4-BE49-F238E27FC236}">
                <a16:creationId xmlns:a16="http://schemas.microsoft.com/office/drawing/2014/main" id="{2E462008-712F-47B2-899C-C931F8BEAD07}"/>
              </a:ext>
            </a:extLst>
          </p:cNvPr>
          <p:cNvPicPr>
            <a:picLocks noChangeAspect="1"/>
          </p:cNvPicPr>
          <p:nvPr/>
        </p:nvPicPr>
        <p:blipFill>
          <a:blip r:embed="rId4"/>
          <a:srcRect/>
          <a:stretch>
            <a:fillRect/>
          </a:stretch>
        </p:blipFill>
        <p:spPr>
          <a:xfrm>
            <a:off x="6824870" y="256416"/>
            <a:ext cx="1062665" cy="607047"/>
          </a:xfrm>
          <a:prstGeom prst="rect">
            <a:avLst/>
          </a:prstGeom>
        </p:spPr>
      </p:pic>
      <p:sp>
        <p:nvSpPr>
          <p:cNvPr id="27" name="Text Box 4">
            <a:extLst>
              <a:ext uri="{FF2B5EF4-FFF2-40B4-BE49-F238E27FC236}">
                <a16:creationId xmlns:a16="http://schemas.microsoft.com/office/drawing/2014/main" id="{40BD3632-58AF-4F6C-B1D3-0D3BD4044A52}"/>
              </a:ext>
            </a:extLst>
          </p:cNvPr>
          <p:cNvSpPr txBox="1">
            <a:spLocks noChangeArrowheads="1"/>
          </p:cNvSpPr>
          <p:nvPr/>
        </p:nvSpPr>
        <p:spPr bwMode="auto">
          <a:xfrm>
            <a:off x="241029" y="2794249"/>
            <a:ext cx="11529391" cy="224676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b="1">
                <a:solidFill>
                  <a:srgbClr val="FF0000"/>
                </a:solidFill>
                <a:latin typeface="Times New Roman" panose="02020603050405020304" pitchFamily="18" charset="0"/>
              </a:rPr>
              <a:t>    </a:t>
            </a:r>
            <a:r>
              <a:rPr lang="en-US" altLang="en-US" sz="2800" b="1">
                <a:solidFill>
                  <a:schemeClr val="accent2">
                    <a:lumMod val="75000"/>
                  </a:schemeClr>
                </a:solidFill>
                <a:latin typeface="Times New Roman" panose="02020603050405020304" pitchFamily="18" charset="0"/>
              </a:rPr>
              <a:t>4. Lời tự nhận của Mèo Vằn.</a:t>
            </a:r>
          </a:p>
          <a:p>
            <a:pPr algn="just"/>
            <a:r>
              <a:rPr lang="en-US" altLang="en-US" sz="2800">
                <a:solidFill>
                  <a:srgbClr val="0000FF"/>
                </a:solidFill>
                <a:latin typeface="Times New Roman" panose="02020603050405020304" pitchFamily="18" charset="0"/>
              </a:rPr>
              <a:t>            </a:t>
            </a:r>
            <a:r>
              <a:rPr lang="en-US" altLang="en-US" sz="2800">
                <a:latin typeface="Times New Roman" panose="02020603050405020304" pitchFamily="18" charset="0"/>
              </a:rPr>
              <a:t>Khoảng giờ Ngọ tr</a:t>
            </a:r>
            <a:r>
              <a:rPr lang="vi-VN" altLang="en-US" sz="2800">
                <a:latin typeface="Times New Roman" panose="02020603050405020304" pitchFamily="18" charset="0"/>
              </a:rPr>
              <a:t>ư</a:t>
            </a:r>
            <a:r>
              <a:rPr lang="en-US" altLang="en-US" sz="2800">
                <a:latin typeface="Times New Roman" panose="02020603050405020304" pitchFamily="18" charset="0"/>
              </a:rPr>
              <a:t>a chủ nhật, họ nhà Chuột có mang </a:t>
            </a:r>
            <a:r>
              <a:rPr lang="vi-VN" altLang="en-US" sz="2800">
                <a:latin typeface="Times New Roman" panose="02020603050405020304" pitchFamily="18" charset="0"/>
              </a:rPr>
              <a:t>đ</a:t>
            </a:r>
            <a:r>
              <a:rPr lang="en-US" altLang="en-US" sz="2800">
                <a:latin typeface="Times New Roman" panose="02020603050405020304" pitchFamily="18" charset="0"/>
              </a:rPr>
              <a:t>ến phòng làm việc của tôi một con chim và một con cá. Vì thấy những thứ cống nộp ngon quá nên tôi </a:t>
            </a:r>
            <a:r>
              <a:rPr lang="vi-VN" altLang="en-US" sz="2800">
                <a:latin typeface="Times New Roman" panose="02020603050405020304" pitchFamily="18" charset="0"/>
              </a:rPr>
              <a:t>đ</a:t>
            </a:r>
            <a:r>
              <a:rPr lang="en-US" altLang="en-US" sz="2800">
                <a:latin typeface="Times New Roman" panose="02020603050405020304" pitchFamily="18" charset="0"/>
              </a:rPr>
              <a:t>ã nhận. Nhận xong, tôi </a:t>
            </a:r>
            <a:r>
              <a:rPr lang="vi-VN" altLang="en-US" sz="2800">
                <a:latin typeface="Times New Roman" panose="02020603050405020304" pitchFamily="18" charset="0"/>
              </a:rPr>
              <a:t>đư</a:t>
            </a:r>
            <a:r>
              <a:rPr lang="en-US" altLang="en-US" sz="2800">
                <a:latin typeface="Times New Roman" panose="02020603050405020304" pitchFamily="18" charset="0"/>
              </a:rPr>
              <a:t>a họ về bằng cửa sau. Tôi hết sức ân hận về việc làm của mình.</a:t>
            </a:r>
          </a:p>
        </p:txBody>
      </p:sp>
      <p:pic>
        <p:nvPicPr>
          <p:cNvPr id="31" name="图片 5" descr="d72237bbc1f0ff2cbf2790ff4163aead">
            <a:extLst>
              <a:ext uri="{FF2B5EF4-FFF2-40B4-BE49-F238E27FC236}">
                <a16:creationId xmlns:a16="http://schemas.microsoft.com/office/drawing/2014/main" id="{52879661-46C1-4844-8177-BC8A671AF4AD}"/>
              </a:ext>
            </a:extLst>
          </p:cNvPr>
          <p:cNvPicPr>
            <a:picLocks noChangeAspect="1"/>
          </p:cNvPicPr>
          <p:nvPr/>
        </p:nvPicPr>
        <p:blipFill>
          <a:blip r:embed="rId5">
            <a:extLst>
              <a:ext uri="{BEBA8EAE-BF5A-486C-A8C5-ECC9F3942E4B}">
                <a14:imgProps xmlns:a14="http://schemas.microsoft.com/office/drawing/2010/main">
                  <a14:imgLayer r:embed="rId6">
                    <a14:imgEffect>
                      <a14:backgroundRemoval t="7250" b="34380" l="5067" r="30000">
                        <a14:foregroundMark x1="13667" y1="29447" x2="13667" y2="29447"/>
                        <a14:foregroundMark x1="15333" y1="32138" x2="15333" y2="32138"/>
                        <a14:foregroundMark x1="17667" y1="32511" x2="17667" y2="32511"/>
                        <a14:foregroundMark x1="17867" y1="31540" x2="17867" y2="31540"/>
                        <a14:foregroundMark x1="15267" y1="33931" x2="15200" y2="34380"/>
                        <a14:backgroundMark x1="13200" y1="11809" x2="13200" y2="11809"/>
                        <a14:backgroundMark x1="13333" y1="13602" x2="13333" y2="13602"/>
                        <a14:backgroundMark x1="14600" y1="11883" x2="14600" y2="11883"/>
                        <a14:backgroundMark x1="15600" y1="8520" x2="15600" y2="8520"/>
                        <a14:backgroundMark x1="17067" y1="7324" x2="17067" y2="7324"/>
                        <a14:backgroundMark x1="14067" y1="9268" x2="14067" y2="9268"/>
                        <a14:backgroundMark x1="13533" y1="8595" x2="13533" y2="8595"/>
                        <a14:backgroundMark x1="12667" y1="8670" x2="12667" y2="8670"/>
                        <a14:backgroundMark x1="11800" y1="8595" x2="11800" y2="8595"/>
                        <a14:backgroundMark x1="10867" y1="8595" x2="10867" y2="8595"/>
                        <a14:backgroundMark x1="11467" y1="12407" x2="11467" y2="12407"/>
                        <a14:backgroundMark x1="13600" y1="10912" x2="13600" y2="10912"/>
                        <a14:backgroundMark x1="14133" y1="10688" x2="14133" y2="10688"/>
                        <a14:backgroundMark x1="14200" y1="12033" x2="14200" y2="12033"/>
                        <a14:backgroundMark x1="14067" y1="13827" x2="14067" y2="13827"/>
                        <a14:backgroundMark x1="13800" y1="14723" x2="13800" y2="14723"/>
                        <a14:backgroundMark x1="11000" y1="15770" x2="11000" y2="15770"/>
                        <a14:backgroundMark x1="11000" y1="17115" x2="11000" y2="17115"/>
                        <a14:backgroundMark x1="10933" y1="18610" x2="10933" y2="18610"/>
                        <a14:backgroundMark x1="10200" y1="20030" x2="10200" y2="20030"/>
                        <a14:backgroundMark x1="9267" y1="21824" x2="9267" y2="21824"/>
                        <a14:backgroundMark x1="7800" y1="23169" x2="7800" y2="23169"/>
                        <a14:backgroundMark x1="5933" y1="23692" x2="5933" y2="23692"/>
                        <a14:backgroundMark x1="7467" y1="18386" x2="7467" y2="18386"/>
                        <a14:backgroundMark x1="5933" y1="19432" x2="5933" y2="19432"/>
                        <a14:backgroundMark x1="6000" y1="18834" x2="6000" y2="18834"/>
                        <a14:backgroundMark x1="6200" y1="17489" x2="6200" y2="18535"/>
                        <a14:backgroundMark x1="6333" y1="19581" x2="6333" y2="19581"/>
                        <a14:backgroundMark x1="7600" y1="21076" x2="7600" y2="21076"/>
                        <a14:backgroundMark x1="7600" y1="24589" x2="7600" y2="24589"/>
                        <a14:backgroundMark x1="7267" y1="24738" x2="7267" y2="24664"/>
                        <a14:backgroundMark x1="6800" y1="24813" x2="6800" y2="24813"/>
                        <a14:backgroundMark x1="7267" y1="25561" x2="7267" y2="25561"/>
                        <a14:backgroundMark x1="7400" y1="25710" x2="7400" y2="25710"/>
                        <a14:backgroundMark x1="8533" y1="23692" x2="8533" y2="23692"/>
                        <a14:backgroundMark x1="8933" y1="22945" x2="8933" y2="22945"/>
                        <a14:backgroundMark x1="9133" y1="22347" x2="9133" y2="22347"/>
                        <a14:backgroundMark x1="9800" y1="21749" x2="9800" y2="21749"/>
                        <a14:backgroundMark x1="10133" y1="21151" x2="10200" y2="21226"/>
                        <a14:backgroundMark x1="10200" y1="22123" x2="10200" y2="22123"/>
                        <a14:backgroundMark x1="10467" y1="20030" x2="10467" y2="20030"/>
                        <a14:backgroundMark x1="10533" y1="19058" x2="10533" y2="19058"/>
                        <a14:backgroundMark x1="10667" y1="18311" x2="10667" y2="18311"/>
                        <a14:backgroundMark x1="10733" y1="17638" x2="10733" y2="17638"/>
                        <a14:backgroundMark x1="10800" y1="16667" x2="10800" y2="16667"/>
                        <a14:backgroundMark x1="10867" y1="16218" x2="10867" y2="16218"/>
                        <a14:backgroundMark x1="11000" y1="15247" x2="11000" y2="15247"/>
                        <a14:backgroundMark x1="11000" y1="14499" x2="11000" y2="14499"/>
                        <a14:backgroundMark x1="11333" y1="13528" x2="11333" y2="13528"/>
                        <a14:backgroundMark x1="11667" y1="12631" x2="11667" y2="12631"/>
                        <a14:backgroundMark x1="11800" y1="11883" x2="11800" y2="11883"/>
                        <a14:backgroundMark x1="12133" y1="10688" x2="12133" y2="10688"/>
                        <a14:backgroundMark x1="11667" y1="14200" x2="11667" y2="14200"/>
                        <a14:backgroundMark x1="13533" y1="14499" x2="13533" y2="14499"/>
                        <a14:backgroundMark x1="13533" y1="14051" x2="13533" y2="14051"/>
                        <a14:backgroundMark x1="12733" y1="14275" x2="12733" y2="14275"/>
                        <a14:backgroundMark x1="12467" y1="14275" x2="12467" y2="14275"/>
                        <a14:backgroundMark x1="12067" y1="14275" x2="12067" y2="14275"/>
                        <a14:backgroundMark x1="10200" y1="14200" x2="10200" y2="14200"/>
                        <a14:backgroundMark x1="9467" y1="15471" x2="9467" y2="15471"/>
                        <a14:backgroundMark x1="9600" y1="14350" x2="9600" y2="14350"/>
                        <a14:backgroundMark x1="9333" y1="13602" x2="9333" y2="13602"/>
                        <a14:backgroundMark x1="9667" y1="11510" x2="9667" y2="11510"/>
                        <a14:backgroundMark x1="10667" y1="10090" x2="10667" y2="10090"/>
                        <a14:backgroundMark x1="11133" y1="9417" x2="11133" y2="9417"/>
                        <a14:backgroundMark x1="11800" y1="8520" x2="11800" y2="8520"/>
                        <a14:backgroundMark x1="12800" y1="8221" x2="12800" y2="8221"/>
                        <a14:backgroundMark x1="13667" y1="8072" x2="13667" y2="8072"/>
                        <a14:backgroundMark x1="13667" y1="9791" x2="13667" y2="9791"/>
                        <a14:backgroundMark x1="15133" y1="8744" x2="15133" y2="8744"/>
                        <a14:backgroundMark x1="15867" y1="8072" x2="15867" y2="8072"/>
                        <a14:backgroundMark x1="15200" y1="10164" x2="15200" y2="10164"/>
                        <a14:backgroundMark x1="13667" y1="12780" x2="13667" y2="12780"/>
                        <a14:backgroundMark x1="13933" y1="14798" x2="13933" y2="14798"/>
                        <a14:backgroundMark x1="24600" y1="8221" x2="24600" y2="8221"/>
                        <a14:backgroundMark x1="23400" y1="8296" x2="23400" y2="8296"/>
                        <a14:backgroundMark x1="24600" y1="8296" x2="24600" y2="8296"/>
                        <a14:backgroundMark x1="25933" y1="9492" x2="25933" y2="9492"/>
                        <a14:backgroundMark x1="26133" y1="10912" x2="26133" y2="10912"/>
                        <a14:backgroundMark x1="26133" y1="12108" x2="26133" y2="12108"/>
                        <a14:backgroundMark x1="25933" y1="13528" x2="25933" y2="13528"/>
                        <a14:backgroundMark x1="25667" y1="11659" x2="25667" y2="11659"/>
                        <a14:backgroundMark x1="24800" y1="11809" x2="24800" y2="11809"/>
                        <a14:backgroundMark x1="25000" y1="12332" x2="25000" y2="12780"/>
                        <a14:backgroundMark x1="25200" y1="13901" x2="25200" y2="13901"/>
                        <a14:backgroundMark x1="25200" y1="15172" x2="25200" y2="15172"/>
                        <a14:backgroundMark x1="25667" y1="15620" x2="25667" y2="15620"/>
                        <a14:backgroundMark x1="25867" y1="16891" x2="25867" y2="16891"/>
                        <a14:backgroundMark x1="25867" y1="17862" x2="25867" y2="17862"/>
                        <a14:backgroundMark x1="25867" y1="18610" x2="25867" y2="18610"/>
                        <a14:backgroundMark x1="26533" y1="20478" x2="26533" y2="20478"/>
                        <a14:backgroundMark x1="26733" y1="21300" x2="26733" y2="21300"/>
                        <a14:backgroundMark x1="26733" y1="22795" x2="26733" y2="22795"/>
                        <a14:backgroundMark x1="26733" y1="23244" x2="26733" y2="23244"/>
                        <a14:backgroundMark x1="26467" y1="24290" x2="26467" y2="24290"/>
                        <a14:backgroundMark x1="25400" y1="24589" x2="25400" y2="24589"/>
                        <a14:backgroundMark x1="24733" y1="25112" x2="24733" y2="25112"/>
                        <a14:backgroundMark x1="28467" y1="19581" x2="28467" y2="19581"/>
                        <a14:backgroundMark x1="28667" y1="17489" x2="28667" y2="17489"/>
                        <a14:backgroundMark x1="28267" y1="16667" x2="28267" y2="16667"/>
                        <a14:backgroundMark x1="27733" y1="16293" x2="27733" y2="16293"/>
                        <a14:backgroundMark x1="27000" y1="14723" x2="27000" y2="14499"/>
                        <a14:backgroundMark x1="26800" y1="13079" x2="26800" y2="12631"/>
                        <a14:backgroundMark x1="26600" y1="11136" x2="26600" y2="11136"/>
                        <a14:backgroundMark x1="26067" y1="9716" x2="26067" y2="9716"/>
                        <a14:backgroundMark x1="25867" y1="8744" x2="25867" y2="8744"/>
                        <a14:backgroundMark x1="25533" y1="7997" x2="25533" y2="7997"/>
                        <a14:backgroundMark x1="25333" y1="7324" x2="25333" y2="7324"/>
                        <a14:backgroundMark x1="24333" y1="6951" x2="24333" y2="6951"/>
                        <a14:backgroundMark x1="24333" y1="7997" x2="24333" y2="7997"/>
                        <a14:backgroundMark x1="23867" y1="7997" x2="23867" y2="7997"/>
                        <a14:backgroundMark x1="26333" y1="11883" x2="26333" y2="11883"/>
                        <a14:backgroundMark x1="26333" y1="13079" x2="26333" y2="13079"/>
                        <a14:backgroundMark x1="25933" y1="13901" x2="25933" y2="13901"/>
                        <a14:backgroundMark x1="25867" y1="14499" x2="25867" y2="14499"/>
                        <a14:backgroundMark x1="25933" y1="15471" x2="25933" y2="15471"/>
                        <a14:backgroundMark x1="25933" y1="16741" x2="25933" y2="16741"/>
                        <a14:backgroundMark x1="16400" y1="7997" x2="16400" y2="7997"/>
                        <a14:backgroundMark x1="16400" y1="8296" x2="16400" y2="8296"/>
                        <a14:backgroundMark x1="16200" y1="8819" x2="16200" y2="8819"/>
                        <a14:backgroundMark x1="15867" y1="9118" x2="15867" y2="9118"/>
                        <a14:backgroundMark x1="15400" y1="9118" x2="15400" y2="9118"/>
                        <a14:backgroundMark x1="15133" y1="8146" x2="15133" y2="8146"/>
                        <a14:backgroundMark x1="14267" y1="8072" x2="14267" y2="8072"/>
                      </a14:backgroundRemoval>
                    </a14:imgEffect>
                  </a14:imgLayer>
                </a14:imgProps>
              </a:ext>
            </a:extLst>
          </a:blip>
          <a:srcRect l="2018" t="4168" r="66823" b="64755"/>
          <a:stretch>
            <a:fillRect/>
          </a:stretch>
        </p:blipFill>
        <p:spPr>
          <a:xfrm>
            <a:off x="5031094" y="2561799"/>
            <a:ext cx="974630" cy="867201"/>
          </a:xfrm>
          <a:prstGeom prst="rect">
            <a:avLst/>
          </a:prstGeom>
          <a:effectLst>
            <a:outerShdw blurRad="127000" dist="114300" dir="8100000" algn="tr" rotWithShape="0">
              <a:prstClr val="black">
                <a:alpha val="40000"/>
              </a:prstClr>
            </a:outerShdw>
          </a:effectLst>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down)">
                                      <p:cBhvr>
                                        <p:cTn id="7" dur="500"/>
                                        <p:tgtEl>
                                          <p:spTgt spid="25"/>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Effect transition="in" filter="fade">
                                      <p:cBhvr>
                                        <p:cTn id="11" dur="1000"/>
                                        <p:tgtEl>
                                          <p:spTgt spid="26"/>
                                        </p:tgtEl>
                                      </p:cBhvr>
                                    </p:animEffect>
                                    <p:anim calcmode="lin" valueType="num">
                                      <p:cBhvr>
                                        <p:cTn id="12" dur="1000" fill="hold"/>
                                        <p:tgtEl>
                                          <p:spTgt spid="26"/>
                                        </p:tgtEl>
                                        <p:attrNameLst>
                                          <p:attrName>ppt_x</p:attrName>
                                        </p:attrNameLst>
                                      </p:cBhvr>
                                      <p:tavLst>
                                        <p:tav tm="0">
                                          <p:val>
                                            <p:strVal val="#ppt_x"/>
                                          </p:val>
                                        </p:tav>
                                        <p:tav tm="100000">
                                          <p:val>
                                            <p:strVal val="#ppt_x"/>
                                          </p:val>
                                        </p:tav>
                                      </p:tavLst>
                                    </p:anim>
                                    <p:anim calcmode="lin" valueType="num">
                                      <p:cBhvr>
                                        <p:cTn id="13" dur="1000" fill="hold"/>
                                        <p:tgtEl>
                                          <p:spTgt spid="26"/>
                                        </p:tgtEl>
                                        <p:attrNameLst>
                                          <p:attrName>ppt_y</p:attrName>
                                        </p:attrNameLst>
                                      </p:cBhvr>
                                      <p:tavLst>
                                        <p:tav tm="0">
                                          <p:val>
                                            <p:strVal val="#ppt_y+.1"/>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27"/>
                                        </p:tgtEl>
                                        <p:attrNameLst>
                                          <p:attrName>style.visibility</p:attrName>
                                        </p:attrNameLst>
                                      </p:cBhvr>
                                      <p:to>
                                        <p:strVal val="visible"/>
                                      </p:to>
                                    </p:set>
                                    <p:animEffect transition="in" filter="wipe(down)">
                                      <p:cBhvr>
                                        <p:cTn id="18" dur="500"/>
                                        <p:tgtEl>
                                          <p:spTgt spid="27"/>
                                        </p:tgtEl>
                                      </p:cBhvr>
                                    </p:animEffect>
                                  </p:childTnLst>
                                </p:cTn>
                              </p:par>
                            </p:childTnLst>
                          </p:cTn>
                        </p:par>
                        <p:par>
                          <p:cTn id="19" fill="hold">
                            <p:stCondLst>
                              <p:cond delay="500"/>
                            </p:stCondLst>
                            <p:childTnLst>
                              <p:par>
                                <p:cTn id="20" presetID="12" presetClass="entr" presetSubtype="4" fill="hold" nodeType="afterEffect">
                                  <p:stCondLst>
                                    <p:cond delay="0"/>
                                  </p:stCondLst>
                                  <p:childTnLst>
                                    <p:set>
                                      <p:cBhvr>
                                        <p:cTn id="21" dur="1" fill="hold">
                                          <p:stCondLst>
                                            <p:cond delay="0"/>
                                          </p:stCondLst>
                                        </p:cTn>
                                        <p:tgtEl>
                                          <p:spTgt spid="31"/>
                                        </p:tgtEl>
                                        <p:attrNameLst>
                                          <p:attrName>style.visibility</p:attrName>
                                        </p:attrNameLst>
                                      </p:cBhvr>
                                      <p:to>
                                        <p:strVal val="visible"/>
                                      </p:to>
                                    </p:set>
                                    <p:anim calcmode="lin" valueType="num">
                                      <p:cBhvr additive="base">
                                        <p:cTn id="22" dur="500"/>
                                        <p:tgtEl>
                                          <p:spTgt spid="31"/>
                                        </p:tgtEl>
                                        <p:attrNameLst>
                                          <p:attrName>ppt_y</p:attrName>
                                        </p:attrNameLst>
                                      </p:cBhvr>
                                      <p:tavLst>
                                        <p:tav tm="0">
                                          <p:val>
                                            <p:strVal val="#ppt_y+#ppt_h*1.125000"/>
                                          </p:val>
                                        </p:tav>
                                        <p:tav tm="100000">
                                          <p:val>
                                            <p:strVal val="#ppt_y"/>
                                          </p:val>
                                        </p:tav>
                                      </p:tavLst>
                                    </p:anim>
                                    <p:animEffect transition="in" filter="wipe(up)">
                                      <p:cBhvr>
                                        <p:cTn id="23" dur="500"/>
                                        <p:tgtEl>
                                          <p:spTgt spid="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p:bldP spid="2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sp>
        <p:nvSpPr>
          <p:cNvPr id="20" name="Text Box 5">
            <a:extLst>
              <a:ext uri="{FF2B5EF4-FFF2-40B4-BE49-F238E27FC236}">
                <a16:creationId xmlns:a16="http://schemas.microsoft.com/office/drawing/2014/main" id="{00E0E8F0-0091-4909-83F0-1304D2227BCD}"/>
              </a:ext>
            </a:extLst>
          </p:cNvPr>
          <p:cNvSpPr txBox="1">
            <a:spLocks noChangeArrowheads="1"/>
          </p:cNvSpPr>
          <p:nvPr/>
        </p:nvSpPr>
        <p:spPr bwMode="auto">
          <a:xfrm>
            <a:off x="198783" y="387726"/>
            <a:ext cx="11463130" cy="181588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lgn="just"/>
            <a:r>
              <a:rPr lang="en-US" altLang="en-US" sz="2800">
                <a:latin typeface="Times New Roman" panose="02020603050405020304" pitchFamily="18" charset="0"/>
              </a:rPr>
              <a:t>       Biên bản lập xong vào  giờ Mão, ngày Tí tháng Tí n</a:t>
            </a:r>
            <a:r>
              <a:rPr lang="vi-VN" altLang="en-US" sz="2800">
                <a:latin typeface="Times New Roman" panose="02020603050405020304" pitchFamily="18" charset="0"/>
              </a:rPr>
              <a:t>ă</a:t>
            </a:r>
            <a:r>
              <a:rPr lang="en-US" altLang="en-US" sz="2800">
                <a:latin typeface="Times New Roman" panose="02020603050405020304" pitchFamily="18" charset="0"/>
              </a:rPr>
              <a:t>m Tí, tại trụ sở Tổ Thanh tra.</a:t>
            </a:r>
          </a:p>
          <a:p>
            <a:pPr algn="just"/>
            <a:r>
              <a:rPr lang="en-US" altLang="en-US" sz="2800">
                <a:latin typeface="Times New Roman" panose="02020603050405020304" pitchFamily="18" charset="0"/>
              </a:rPr>
              <a:t>       Trân trọng </a:t>
            </a:r>
            <a:r>
              <a:rPr lang="vi-VN" altLang="en-US" sz="2800">
                <a:latin typeface="Times New Roman" panose="02020603050405020304" pitchFamily="18" charset="0"/>
              </a:rPr>
              <a:t>đ</a:t>
            </a:r>
            <a:r>
              <a:rPr lang="en-US" altLang="en-US" sz="2800">
                <a:latin typeface="Times New Roman" panose="02020603050405020304" pitchFamily="18" charset="0"/>
              </a:rPr>
              <a:t>ề nghị Ban Huấn luyện </a:t>
            </a:r>
            <a:r>
              <a:rPr lang="vi-VN" altLang="en-US" sz="2800">
                <a:latin typeface="Times New Roman" panose="02020603050405020304" pitchFamily="18" charset="0"/>
              </a:rPr>
              <a:t>đ</a:t>
            </a:r>
            <a:r>
              <a:rPr lang="en-US" altLang="en-US" sz="2800">
                <a:latin typeface="Times New Roman" panose="02020603050405020304" pitchFamily="18" charset="0"/>
              </a:rPr>
              <a:t>ộng vật xem xét và có biện pháp giáo dục </a:t>
            </a:r>
            <a:r>
              <a:rPr lang="vi-VN" altLang="en-US" sz="2800">
                <a:latin typeface="Times New Roman" panose="02020603050405020304" pitchFamily="18" charset="0"/>
              </a:rPr>
              <a:t>đ</a:t>
            </a:r>
            <a:r>
              <a:rPr lang="en-US" altLang="en-US" sz="2800">
                <a:latin typeface="Times New Roman" panose="02020603050405020304" pitchFamily="18" charset="0"/>
              </a:rPr>
              <a:t>ể các con vật </a:t>
            </a:r>
            <a:r>
              <a:rPr lang="vi-VN" altLang="en-US" sz="2800">
                <a:latin typeface="Times New Roman" panose="02020603050405020304" pitchFamily="18" charset="0"/>
              </a:rPr>
              <a:t>đư</a:t>
            </a:r>
            <a:r>
              <a:rPr lang="en-US" altLang="en-US" sz="2800">
                <a:latin typeface="Times New Roman" panose="02020603050405020304" pitchFamily="18" charset="0"/>
              </a:rPr>
              <a:t>ợc ngoan h</a:t>
            </a:r>
            <a:r>
              <a:rPr lang="vi-VN" altLang="en-US" sz="2800">
                <a:latin typeface="Times New Roman" panose="02020603050405020304" pitchFamily="18" charset="0"/>
              </a:rPr>
              <a:t>ơ</a:t>
            </a:r>
            <a:r>
              <a:rPr lang="en-US" altLang="en-US" sz="2800">
                <a:latin typeface="Times New Roman" panose="02020603050405020304" pitchFamily="18" charset="0"/>
              </a:rPr>
              <a:t>n.</a:t>
            </a:r>
          </a:p>
        </p:txBody>
      </p:sp>
      <p:sp>
        <p:nvSpPr>
          <p:cNvPr id="21" name="Text Box 6">
            <a:extLst>
              <a:ext uri="{FF2B5EF4-FFF2-40B4-BE49-F238E27FC236}">
                <a16:creationId xmlns:a16="http://schemas.microsoft.com/office/drawing/2014/main" id="{1FC08D09-6CA3-443B-89EB-F21CD400BEEE}"/>
              </a:ext>
            </a:extLst>
          </p:cNvPr>
          <p:cNvSpPr txBox="1">
            <a:spLocks noChangeArrowheads="1"/>
          </p:cNvSpPr>
          <p:nvPr/>
        </p:nvSpPr>
        <p:spPr bwMode="auto">
          <a:xfrm>
            <a:off x="198782" y="2465005"/>
            <a:ext cx="11993217" cy="172354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lgn="ctr">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marL="342900" indent="-342900" eaLnBrk="0" hangingPunct="0">
              <a:defRPr>
                <a:solidFill>
                  <a:schemeClr val="tx1"/>
                </a:solidFill>
                <a:latin typeface="Arial" panose="020B0604020202020204" pitchFamily="34" charset="0"/>
              </a:defRPr>
            </a:lvl1pPr>
            <a:lvl2pPr marL="742950" indent="-285750" eaLnBrk="0" hangingPunct="0">
              <a:defRPr>
                <a:solidFill>
                  <a:schemeClr val="tx1"/>
                </a:solidFill>
                <a:latin typeface="Arial" panose="020B0604020202020204" pitchFamily="34" charset="0"/>
              </a:defRPr>
            </a:lvl2pPr>
            <a:lvl3pPr marL="1143000" indent="-228600" eaLnBrk="0" hangingPunct="0">
              <a:defRPr>
                <a:solidFill>
                  <a:schemeClr val="tx1"/>
                </a:solidFill>
                <a:latin typeface="Arial" panose="020B0604020202020204" pitchFamily="34" charset="0"/>
              </a:defRPr>
            </a:lvl3pPr>
            <a:lvl4pPr marL="1600200" indent="-228600" eaLnBrk="0" hangingPunct="0">
              <a:defRPr>
                <a:solidFill>
                  <a:schemeClr val="tx1"/>
                </a:solidFill>
                <a:latin typeface="Arial" panose="020B0604020202020204" pitchFamily="34" charset="0"/>
              </a:defRPr>
            </a:lvl4pPr>
            <a:lvl5pPr marL="2057400" indent="-228600" eaLnBrk="0" hangingPunct="0">
              <a:defRPr>
                <a:solidFill>
                  <a:schemeClr val="tx1"/>
                </a:solidFill>
                <a:latin typeface="Arial" panose="020B0604020202020204" pitchFamily="34" charset="0"/>
              </a:defRPr>
            </a:lvl5pPr>
            <a:lvl6pPr marL="2514600" indent="-228600" eaLnBrk="0" fontAlgn="base" hangingPunct="0">
              <a:spcBef>
                <a:spcPct val="0"/>
              </a:spcBef>
              <a:spcAft>
                <a:spcPct val="0"/>
              </a:spcAft>
              <a:defRPr>
                <a:solidFill>
                  <a:schemeClr val="tx1"/>
                </a:solidFill>
                <a:latin typeface="Arial" panose="020B0604020202020204" pitchFamily="34" charset="0"/>
              </a:defRPr>
            </a:lvl6pPr>
            <a:lvl7pPr marL="2971800" indent="-228600" eaLnBrk="0" fontAlgn="base" hangingPunct="0">
              <a:spcBef>
                <a:spcPct val="0"/>
              </a:spcBef>
              <a:spcAft>
                <a:spcPct val="0"/>
              </a:spcAft>
              <a:defRPr>
                <a:solidFill>
                  <a:schemeClr val="tx1"/>
                </a:solidFill>
                <a:latin typeface="Arial" panose="020B0604020202020204" pitchFamily="34" charset="0"/>
              </a:defRPr>
            </a:lvl7pPr>
            <a:lvl8pPr marL="3429000" indent="-228600" eaLnBrk="0" fontAlgn="base" hangingPunct="0">
              <a:spcBef>
                <a:spcPct val="0"/>
              </a:spcBef>
              <a:spcAft>
                <a:spcPct val="0"/>
              </a:spcAft>
              <a:defRPr>
                <a:solidFill>
                  <a:schemeClr val="tx1"/>
                </a:solidFill>
                <a:latin typeface="Arial" panose="020B0604020202020204" pitchFamily="34" charset="0"/>
              </a:defRPr>
            </a:lvl8pPr>
            <a:lvl9pPr marL="3886200" indent="-228600" eaLnBrk="0" fontAlgn="base" hangingPunct="0">
              <a:spcBef>
                <a:spcPct val="0"/>
              </a:spcBef>
              <a:spcAft>
                <a:spcPct val="0"/>
              </a:spcAft>
              <a:defRPr>
                <a:solidFill>
                  <a:schemeClr val="tx1"/>
                </a:solidFill>
                <a:latin typeface="Arial" panose="020B0604020202020204" pitchFamily="34" charset="0"/>
              </a:defRPr>
            </a:lvl9pPr>
          </a:lstStyle>
          <a:p>
            <a:pPr>
              <a:spcBef>
                <a:spcPct val="50000"/>
              </a:spcBef>
            </a:pPr>
            <a:r>
              <a:rPr lang="en-US" altLang="en-US" sz="2800">
                <a:latin typeface="Times New Roman" panose="02020603050405020304" pitchFamily="18" charset="0"/>
              </a:rPr>
              <a:t> </a:t>
            </a:r>
            <a:r>
              <a:rPr lang="en-US" altLang="en-US" sz="2400">
                <a:latin typeface="Times New Roman" panose="02020603050405020304" pitchFamily="18" charset="0"/>
              </a:rPr>
              <a:t>Đại diện Tổ Thanh tra kí               Nhân chứng kí                               Đ</a:t>
            </a:r>
            <a:r>
              <a:rPr lang="vi-VN" altLang="en-US" sz="2400">
                <a:latin typeface="Times New Roman" panose="02020603050405020304" pitchFamily="18" charset="0"/>
              </a:rPr>
              <a:t>ươ</a:t>
            </a:r>
            <a:r>
              <a:rPr lang="en-US" altLang="en-US" sz="2400">
                <a:latin typeface="Times New Roman" panose="02020603050405020304" pitchFamily="18" charset="0"/>
              </a:rPr>
              <a:t>ng sự kí</a:t>
            </a:r>
          </a:p>
          <a:p>
            <a:pPr>
              <a:spcBef>
                <a:spcPct val="50000"/>
              </a:spcBef>
            </a:pPr>
            <a:r>
              <a:rPr lang="en-US" altLang="en-US" sz="2800" b="1">
                <a:latin typeface="Times New Roman" panose="02020603050405020304" pitchFamily="18" charset="0"/>
              </a:rPr>
              <a:t>Trâu           Vịt                      Ruồi         mèo                   Chuột            Mèo</a:t>
            </a:r>
          </a:p>
          <a:p>
            <a:pPr>
              <a:spcBef>
                <a:spcPct val="50000"/>
              </a:spcBef>
            </a:pPr>
            <a:r>
              <a:rPr lang="en-US" altLang="en-US" sz="2400">
                <a:latin typeface="Times New Roman" panose="02020603050405020304" pitchFamily="18" charset="0"/>
              </a:rPr>
              <a:t>Trâu Gộc     Vịt Còi                 Ruồi Bếp      Mèo Giúp Việc         Chuột Xám        Mèo Vằn</a:t>
            </a:r>
          </a:p>
        </p:txBody>
      </p:sp>
      <p:pic>
        <p:nvPicPr>
          <p:cNvPr id="22" name="Picture 5">
            <a:extLst>
              <a:ext uri="{FF2B5EF4-FFF2-40B4-BE49-F238E27FC236}">
                <a16:creationId xmlns:a16="http://schemas.microsoft.com/office/drawing/2014/main" id="{0F22BBBC-F08F-433E-8DA0-E3412F7D9508}"/>
              </a:ext>
            </a:extLst>
          </p:cNvPr>
          <p:cNvPicPr>
            <a:picLocks noChangeAspect="1"/>
          </p:cNvPicPr>
          <p:nvPr/>
        </p:nvPicPr>
        <p:blipFill>
          <a:blip r:embed="rId4" cstate="print">
            <a:extLst>
              <a:ext uri="{28A0092B-C50C-407E-A947-70E740481C1C}">
                <a14:useLocalDpi xmlns:a14="http://schemas.microsoft.com/office/drawing/2010/main" val="0"/>
              </a:ext>
              <a:ext uri="{96DAC541-7B7A-43D3-8B79-37D633B846F1}">
                <asvg:svgBlip xmlns:asvg="http://schemas.microsoft.com/office/drawing/2016/SVG/main" r:embed="rId5"/>
              </a:ext>
            </a:extLst>
          </a:blip>
          <a:srcRect/>
          <a:stretch>
            <a:fillRect/>
          </a:stretch>
        </p:blipFill>
        <p:spPr>
          <a:xfrm>
            <a:off x="92767" y="4449951"/>
            <a:ext cx="1290396" cy="950054"/>
          </a:xfrm>
          <a:prstGeom prst="rect">
            <a:avLst/>
          </a:prstGeom>
        </p:spPr>
      </p:pic>
      <p:pic>
        <p:nvPicPr>
          <p:cNvPr id="26" name="Picture 6">
            <a:extLst>
              <a:ext uri="{FF2B5EF4-FFF2-40B4-BE49-F238E27FC236}">
                <a16:creationId xmlns:a16="http://schemas.microsoft.com/office/drawing/2014/main" id="{C985879A-676A-4C8D-BC13-5CF9899EC9AC}"/>
              </a:ext>
            </a:extLst>
          </p:cNvPr>
          <p:cNvPicPr>
            <a:picLocks noChangeAspect="1"/>
          </p:cNvPicPr>
          <p:nvPr/>
        </p:nvPicPr>
        <p:blipFill>
          <a:blip r:embed="rId6" cstate="print">
            <a:extLst>
              <a:ext uri="{28A0092B-C50C-407E-A947-70E740481C1C}">
                <a14:useLocalDpi xmlns:a14="http://schemas.microsoft.com/office/drawing/2010/main" val="0"/>
              </a:ext>
              <a:ext uri="{96DAC541-7B7A-43D3-8B79-37D633B846F1}">
                <asvg:svgBlip xmlns:asvg="http://schemas.microsoft.com/office/drawing/2016/SVG/main" r:embed="rId7"/>
              </a:ext>
            </a:extLst>
          </a:blip>
          <a:srcRect/>
          <a:stretch>
            <a:fillRect/>
          </a:stretch>
        </p:blipFill>
        <p:spPr>
          <a:xfrm>
            <a:off x="1664209" y="4409448"/>
            <a:ext cx="880208" cy="947734"/>
          </a:xfrm>
          <a:prstGeom prst="rect">
            <a:avLst/>
          </a:prstGeom>
        </p:spPr>
      </p:pic>
      <p:pic>
        <p:nvPicPr>
          <p:cNvPr id="27" name="Picture 3">
            <a:extLst>
              <a:ext uri="{FF2B5EF4-FFF2-40B4-BE49-F238E27FC236}">
                <a16:creationId xmlns:a16="http://schemas.microsoft.com/office/drawing/2014/main" id="{7C150135-D876-4ABE-9574-2ACA3848BDE9}"/>
              </a:ext>
            </a:extLst>
          </p:cNvPr>
          <p:cNvPicPr>
            <a:picLocks noChangeAspect="1"/>
          </p:cNvPicPr>
          <p:nvPr/>
        </p:nvPicPr>
        <p:blipFill>
          <a:blip r:embed="rId8">
            <a:extLst>
              <a:ext uri="{28A0092B-C50C-407E-A947-70E740481C1C}">
                <a14:useLocalDpi xmlns:a14="http://schemas.microsoft.com/office/drawing/2010/main" val="0"/>
              </a:ext>
              <a:ext uri="{96DAC541-7B7A-43D3-8B79-37D633B846F1}">
                <asvg:svgBlip xmlns:asvg="http://schemas.microsoft.com/office/drawing/2016/SVG/main" r:embed="rId9"/>
              </a:ext>
            </a:extLst>
          </a:blip>
          <a:srcRect/>
          <a:stretch>
            <a:fillRect/>
          </a:stretch>
        </p:blipFill>
        <p:spPr>
          <a:xfrm>
            <a:off x="4144402" y="4449951"/>
            <a:ext cx="931718" cy="761679"/>
          </a:xfrm>
          <a:prstGeom prst="rect">
            <a:avLst/>
          </a:prstGeom>
        </p:spPr>
      </p:pic>
      <p:pic>
        <p:nvPicPr>
          <p:cNvPr id="33" name="Picture 2">
            <a:extLst>
              <a:ext uri="{FF2B5EF4-FFF2-40B4-BE49-F238E27FC236}">
                <a16:creationId xmlns:a16="http://schemas.microsoft.com/office/drawing/2014/main" id="{56E30482-2DA3-40DD-BA29-A7D70F4C1111}"/>
              </a:ext>
            </a:extLst>
          </p:cNvPr>
          <p:cNvPicPr>
            <a:picLocks noChangeAspect="1"/>
          </p:cNvPicPr>
          <p:nvPr/>
        </p:nvPicPr>
        <p:blipFill>
          <a:blip r:embed="rId10" cstate="print">
            <a:extLst>
              <a:ext uri="{28A0092B-C50C-407E-A947-70E740481C1C}">
                <a14:useLocalDpi xmlns:a14="http://schemas.microsoft.com/office/drawing/2010/main" val="0"/>
              </a:ext>
              <a:ext uri="{96DAC541-7B7A-43D3-8B79-37D633B846F1}">
                <asvg:svgBlip xmlns:asvg="http://schemas.microsoft.com/office/drawing/2016/SVG/main" r:embed="rId11"/>
              </a:ext>
            </a:extLst>
          </a:blip>
          <a:srcRect/>
          <a:stretch>
            <a:fillRect/>
          </a:stretch>
        </p:blipFill>
        <p:spPr>
          <a:xfrm>
            <a:off x="8234150" y="4438951"/>
            <a:ext cx="931719" cy="810596"/>
          </a:xfrm>
          <a:prstGeom prst="rect">
            <a:avLst/>
          </a:prstGeom>
        </p:spPr>
      </p:pic>
      <p:pic>
        <p:nvPicPr>
          <p:cNvPr id="34" name="图片 5" descr="d72237bbc1f0ff2cbf2790ff4163aead">
            <a:extLst>
              <a:ext uri="{FF2B5EF4-FFF2-40B4-BE49-F238E27FC236}">
                <a16:creationId xmlns:a16="http://schemas.microsoft.com/office/drawing/2014/main" id="{0B788DD5-0BFE-4DA3-AACA-1A48CFCE5A05}"/>
              </a:ext>
            </a:extLst>
          </p:cNvPr>
          <p:cNvPicPr>
            <a:picLocks noChangeAspect="1"/>
          </p:cNvPicPr>
          <p:nvPr/>
        </p:nvPicPr>
        <p:blipFill>
          <a:blip r:embed="rId12">
            <a:extLst>
              <a:ext uri="{BEBA8EAE-BF5A-486C-A8C5-ECC9F3942E4B}">
                <a14:imgProps xmlns:a14="http://schemas.microsoft.com/office/drawing/2010/main">
                  <a14:imgLayer r:embed="rId13">
                    <a14:imgEffect>
                      <a14:backgroundRemoval t="7250" b="34380" l="5067" r="30000">
                        <a14:foregroundMark x1="13667" y1="29447" x2="13667" y2="29447"/>
                        <a14:foregroundMark x1="15333" y1="32138" x2="15333" y2="32138"/>
                        <a14:foregroundMark x1="17667" y1="32511" x2="17667" y2="32511"/>
                        <a14:foregroundMark x1="17867" y1="31540" x2="17867" y2="31540"/>
                        <a14:foregroundMark x1="15267" y1="33931" x2="15200" y2="34380"/>
                        <a14:backgroundMark x1="13200" y1="11809" x2="13200" y2="11809"/>
                        <a14:backgroundMark x1="13333" y1="13602" x2="13333" y2="13602"/>
                        <a14:backgroundMark x1="14600" y1="11883" x2="14600" y2="11883"/>
                        <a14:backgroundMark x1="15600" y1="8520" x2="15600" y2="8520"/>
                        <a14:backgroundMark x1="17067" y1="7324" x2="17067" y2="7324"/>
                        <a14:backgroundMark x1="14067" y1="9268" x2="14067" y2="9268"/>
                        <a14:backgroundMark x1="13533" y1="8595" x2="13533" y2="8595"/>
                        <a14:backgroundMark x1="12667" y1="8670" x2="12667" y2="8670"/>
                        <a14:backgroundMark x1="11800" y1="8595" x2="11800" y2="8595"/>
                        <a14:backgroundMark x1="10867" y1="8595" x2="10867" y2="8595"/>
                        <a14:backgroundMark x1="11467" y1="12407" x2="11467" y2="12407"/>
                        <a14:backgroundMark x1="13600" y1="10912" x2="13600" y2="10912"/>
                        <a14:backgroundMark x1="14133" y1="10688" x2="14133" y2="10688"/>
                        <a14:backgroundMark x1="14200" y1="12033" x2="14200" y2="12033"/>
                        <a14:backgroundMark x1="14067" y1="13827" x2="14067" y2="13827"/>
                        <a14:backgroundMark x1="13800" y1="14723" x2="13800" y2="14723"/>
                        <a14:backgroundMark x1="11000" y1="15770" x2="11000" y2="15770"/>
                        <a14:backgroundMark x1="11000" y1="17115" x2="11000" y2="17115"/>
                        <a14:backgroundMark x1="10933" y1="18610" x2="10933" y2="18610"/>
                        <a14:backgroundMark x1="10200" y1="20030" x2="10200" y2="20030"/>
                        <a14:backgroundMark x1="9267" y1="21824" x2="9267" y2="21824"/>
                        <a14:backgroundMark x1="7800" y1="23169" x2="7800" y2="23169"/>
                        <a14:backgroundMark x1="5933" y1="23692" x2="5933" y2="23692"/>
                        <a14:backgroundMark x1="7467" y1="18386" x2="7467" y2="18386"/>
                        <a14:backgroundMark x1="5933" y1="19432" x2="5933" y2="19432"/>
                        <a14:backgroundMark x1="6000" y1="18834" x2="6000" y2="18834"/>
                        <a14:backgroundMark x1="6200" y1="17489" x2="6200" y2="18535"/>
                        <a14:backgroundMark x1="6333" y1="19581" x2="6333" y2="19581"/>
                        <a14:backgroundMark x1="7600" y1="21076" x2="7600" y2="21076"/>
                        <a14:backgroundMark x1="7600" y1="24589" x2="7600" y2="24589"/>
                        <a14:backgroundMark x1="7267" y1="24738" x2="7267" y2="24664"/>
                        <a14:backgroundMark x1="6800" y1="24813" x2="6800" y2="24813"/>
                        <a14:backgroundMark x1="7267" y1="25561" x2="7267" y2="25561"/>
                        <a14:backgroundMark x1="7400" y1="25710" x2="7400" y2="25710"/>
                        <a14:backgroundMark x1="8533" y1="23692" x2="8533" y2="23692"/>
                        <a14:backgroundMark x1="8933" y1="22945" x2="8933" y2="22945"/>
                        <a14:backgroundMark x1="9133" y1="22347" x2="9133" y2="22347"/>
                        <a14:backgroundMark x1="9800" y1="21749" x2="9800" y2="21749"/>
                        <a14:backgroundMark x1="10133" y1="21151" x2="10200" y2="21226"/>
                        <a14:backgroundMark x1="10200" y1="22123" x2="10200" y2="22123"/>
                        <a14:backgroundMark x1="10467" y1="20030" x2="10467" y2="20030"/>
                        <a14:backgroundMark x1="10533" y1="19058" x2="10533" y2="19058"/>
                        <a14:backgroundMark x1="10667" y1="18311" x2="10667" y2="18311"/>
                        <a14:backgroundMark x1="10733" y1="17638" x2="10733" y2="17638"/>
                        <a14:backgroundMark x1="10800" y1="16667" x2="10800" y2="16667"/>
                        <a14:backgroundMark x1="10867" y1="16218" x2="10867" y2="16218"/>
                        <a14:backgroundMark x1="11000" y1="15247" x2="11000" y2="15247"/>
                        <a14:backgroundMark x1="11000" y1="14499" x2="11000" y2="14499"/>
                        <a14:backgroundMark x1="11333" y1="13528" x2="11333" y2="13528"/>
                        <a14:backgroundMark x1="11667" y1="12631" x2="11667" y2="12631"/>
                        <a14:backgroundMark x1="11800" y1="11883" x2="11800" y2="11883"/>
                        <a14:backgroundMark x1="12133" y1="10688" x2="12133" y2="10688"/>
                        <a14:backgroundMark x1="11667" y1="14200" x2="11667" y2="14200"/>
                        <a14:backgroundMark x1="13533" y1="14499" x2="13533" y2="14499"/>
                        <a14:backgroundMark x1="13533" y1="14051" x2="13533" y2="14051"/>
                        <a14:backgroundMark x1="12733" y1="14275" x2="12733" y2="14275"/>
                        <a14:backgroundMark x1="12467" y1="14275" x2="12467" y2="14275"/>
                        <a14:backgroundMark x1="12067" y1="14275" x2="12067" y2="14275"/>
                        <a14:backgroundMark x1="10200" y1="14200" x2="10200" y2="14200"/>
                        <a14:backgroundMark x1="9467" y1="15471" x2="9467" y2="15471"/>
                        <a14:backgroundMark x1="9600" y1="14350" x2="9600" y2="14350"/>
                        <a14:backgroundMark x1="9333" y1="13602" x2="9333" y2="13602"/>
                        <a14:backgroundMark x1="9667" y1="11510" x2="9667" y2="11510"/>
                        <a14:backgroundMark x1="10667" y1="10090" x2="10667" y2="10090"/>
                        <a14:backgroundMark x1="11133" y1="9417" x2="11133" y2="9417"/>
                        <a14:backgroundMark x1="11800" y1="8520" x2="11800" y2="8520"/>
                        <a14:backgroundMark x1="12800" y1="8221" x2="12800" y2="8221"/>
                        <a14:backgroundMark x1="13667" y1="8072" x2="13667" y2="8072"/>
                        <a14:backgroundMark x1="13667" y1="9791" x2="13667" y2="9791"/>
                        <a14:backgroundMark x1="15133" y1="8744" x2="15133" y2="8744"/>
                        <a14:backgroundMark x1="15867" y1="8072" x2="15867" y2="8072"/>
                        <a14:backgroundMark x1="15200" y1="10164" x2="15200" y2="10164"/>
                        <a14:backgroundMark x1="13667" y1="12780" x2="13667" y2="12780"/>
                        <a14:backgroundMark x1="13933" y1="14798" x2="13933" y2="14798"/>
                        <a14:backgroundMark x1="24600" y1="8221" x2="24600" y2="8221"/>
                        <a14:backgroundMark x1="23400" y1="8296" x2="23400" y2="8296"/>
                        <a14:backgroundMark x1="24600" y1="8296" x2="24600" y2="8296"/>
                        <a14:backgroundMark x1="25933" y1="9492" x2="25933" y2="9492"/>
                        <a14:backgroundMark x1="26133" y1="10912" x2="26133" y2="10912"/>
                        <a14:backgroundMark x1="26133" y1="12108" x2="26133" y2="12108"/>
                        <a14:backgroundMark x1="25933" y1="13528" x2="25933" y2="13528"/>
                        <a14:backgroundMark x1="25667" y1="11659" x2="25667" y2="11659"/>
                        <a14:backgroundMark x1="24800" y1="11809" x2="24800" y2="11809"/>
                        <a14:backgroundMark x1="25000" y1="12332" x2="25000" y2="12780"/>
                        <a14:backgroundMark x1="25200" y1="13901" x2="25200" y2="13901"/>
                        <a14:backgroundMark x1="25200" y1="15172" x2="25200" y2="15172"/>
                        <a14:backgroundMark x1="25667" y1="15620" x2="25667" y2="15620"/>
                        <a14:backgroundMark x1="25867" y1="16891" x2="25867" y2="16891"/>
                        <a14:backgroundMark x1="25867" y1="17862" x2="25867" y2="17862"/>
                        <a14:backgroundMark x1="25867" y1="18610" x2="25867" y2="18610"/>
                        <a14:backgroundMark x1="26533" y1="20478" x2="26533" y2="20478"/>
                        <a14:backgroundMark x1="26733" y1="21300" x2="26733" y2="21300"/>
                        <a14:backgroundMark x1="26733" y1="22795" x2="26733" y2="22795"/>
                        <a14:backgroundMark x1="26733" y1="23244" x2="26733" y2="23244"/>
                        <a14:backgroundMark x1="26467" y1="24290" x2="26467" y2="24290"/>
                        <a14:backgroundMark x1="25400" y1="24589" x2="25400" y2="24589"/>
                        <a14:backgroundMark x1="24733" y1="25112" x2="24733" y2="25112"/>
                        <a14:backgroundMark x1="28467" y1="19581" x2="28467" y2="19581"/>
                        <a14:backgroundMark x1="28667" y1="17489" x2="28667" y2="17489"/>
                        <a14:backgroundMark x1="28267" y1="16667" x2="28267" y2="16667"/>
                        <a14:backgroundMark x1="27733" y1="16293" x2="27733" y2="16293"/>
                        <a14:backgroundMark x1="27000" y1="14723" x2="27000" y2="14499"/>
                        <a14:backgroundMark x1="26800" y1="13079" x2="26800" y2="12631"/>
                        <a14:backgroundMark x1="26600" y1="11136" x2="26600" y2="11136"/>
                        <a14:backgroundMark x1="26067" y1="9716" x2="26067" y2="9716"/>
                        <a14:backgroundMark x1="25867" y1="8744" x2="25867" y2="8744"/>
                        <a14:backgroundMark x1="25533" y1="7997" x2="25533" y2="7997"/>
                        <a14:backgroundMark x1="25333" y1="7324" x2="25333" y2="7324"/>
                        <a14:backgroundMark x1="24333" y1="6951" x2="24333" y2="6951"/>
                        <a14:backgroundMark x1="24333" y1="7997" x2="24333" y2="7997"/>
                        <a14:backgroundMark x1="23867" y1="7997" x2="23867" y2="7997"/>
                        <a14:backgroundMark x1="26333" y1="11883" x2="26333" y2="11883"/>
                        <a14:backgroundMark x1="26333" y1="13079" x2="26333" y2="13079"/>
                        <a14:backgroundMark x1="25933" y1="13901" x2="25933" y2="13901"/>
                        <a14:backgroundMark x1="25867" y1="14499" x2="25867" y2="14499"/>
                        <a14:backgroundMark x1="25933" y1="15471" x2="25933" y2="15471"/>
                        <a14:backgroundMark x1="25933" y1="16741" x2="25933" y2="16741"/>
                        <a14:backgroundMark x1="16400" y1="7997" x2="16400" y2="7997"/>
                        <a14:backgroundMark x1="16400" y1="8296" x2="16400" y2="8296"/>
                        <a14:backgroundMark x1="16200" y1="8819" x2="16200" y2="8819"/>
                        <a14:backgroundMark x1="15867" y1="9118" x2="15867" y2="9118"/>
                        <a14:backgroundMark x1="15400" y1="9118" x2="15400" y2="9118"/>
                        <a14:backgroundMark x1="15133" y1="8146" x2="15133" y2="8146"/>
                        <a14:backgroundMark x1="14267" y1="8072" x2="14267" y2="8072"/>
                      </a14:backgroundRemoval>
                    </a14:imgEffect>
                  </a14:imgLayer>
                </a14:imgProps>
              </a:ext>
            </a:extLst>
          </a:blip>
          <a:srcRect l="2018" t="4168" r="66823" b="64755"/>
          <a:stretch>
            <a:fillRect/>
          </a:stretch>
        </p:blipFill>
        <p:spPr>
          <a:xfrm flipH="1">
            <a:off x="9997142" y="4095506"/>
            <a:ext cx="1466101" cy="1304499"/>
          </a:xfrm>
          <a:prstGeom prst="rect">
            <a:avLst/>
          </a:prstGeom>
          <a:effectLst>
            <a:outerShdw blurRad="127000" dist="114300" dir="8100000" algn="tr" rotWithShape="0">
              <a:prstClr val="black">
                <a:alpha val="40000"/>
              </a:prstClr>
            </a:outerShdw>
          </a:effectLst>
        </p:spPr>
      </p:pic>
      <p:pic>
        <p:nvPicPr>
          <p:cNvPr id="35" name="Picture 4">
            <a:extLst>
              <a:ext uri="{FF2B5EF4-FFF2-40B4-BE49-F238E27FC236}">
                <a16:creationId xmlns:a16="http://schemas.microsoft.com/office/drawing/2014/main" id="{7EFCC824-0301-41F0-A6FC-314E83A5D1E0}"/>
              </a:ext>
            </a:extLst>
          </p:cNvPr>
          <p:cNvPicPr>
            <a:picLocks noChangeAspect="1"/>
          </p:cNvPicPr>
          <p:nvPr/>
        </p:nvPicPr>
        <p:blipFill>
          <a:blip r:embed="rId14" cstate="print">
            <a:extLst>
              <a:ext uri="{28A0092B-C50C-407E-A947-70E740481C1C}">
                <a14:useLocalDpi xmlns:a14="http://schemas.microsoft.com/office/drawing/2010/main" val="0"/>
              </a:ext>
              <a:ext uri="{96DAC541-7B7A-43D3-8B79-37D633B846F1}">
                <asvg:svgBlip xmlns:asvg="http://schemas.microsoft.com/office/drawing/2016/SVG/main" r:embed="rId15"/>
              </a:ext>
            </a:extLst>
          </a:blip>
          <a:srcRect/>
          <a:stretch>
            <a:fillRect/>
          </a:stretch>
        </p:blipFill>
        <p:spPr>
          <a:xfrm>
            <a:off x="5774693" y="4419388"/>
            <a:ext cx="880208" cy="679961"/>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fade">
                                      <p:cBhvr>
                                        <p:cTn id="7" dur="1000"/>
                                        <p:tgtEl>
                                          <p:spTgt spid="20"/>
                                        </p:tgtEl>
                                      </p:cBhvr>
                                    </p:animEffect>
                                    <p:anim calcmode="lin" valueType="num">
                                      <p:cBhvr>
                                        <p:cTn id="8" dur="1000" fill="hold"/>
                                        <p:tgtEl>
                                          <p:spTgt spid="20"/>
                                        </p:tgtEl>
                                        <p:attrNameLst>
                                          <p:attrName>ppt_x</p:attrName>
                                        </p:attrNameLst>
                                      </p:cBhvr>
                                      <p:tavLst>
                                        <p:tav tm="0">
                                          <p:val>
                                            <p:strVal val="#ppt_x"/>
                                          </p:val>
                                        </p:tav>
                                        <p:tav tm="100000">
                                          <p:val>
                                            <p:strVal val="#ppt_x"/>
                                          </p:val>
                                        </p:tav>
                                      </p:tavLst>
                                    </p:anim>
                                    <p:anim calcmode="lin" valueType="num">
                                      <p:cBhvr>
                                        <p:cTn id="9" dur="1000" fill="hold"/>
                                        <p:tgtEl>
                                          <p:spTgt spid="20"/>
                                        </p:tgtEl>
                                        <p:attrNameLst>
                                          <p:attrName>ppt_y</p:attrName>
                                        </p:attrNameLst>
                                      </p:cBhvr>
                                      <p:tavLst>
                                        <p:tav tm="0">
                                          <p:val>
                                            <p:strVal val="#ppt_y+.1"/>
                                          </p:val>
                                        </p:tav>
                                        <p:tav tm="100000">
                                          <p:val>
                                            <p:strVal val="#ppt_y"/>
                                          </p:val>
                                        </p:tav>
                                      </p:tavLst>
                                    </p:anim>
                                  </p:childTnLst>
                                </p:cTn>
                              </p:par>
                            </p:childTnLst>
                          </p:cTn>
                        </p:par>
                      </p:childTnLst>
                    </p:cTn>
                  </p:par>
                  <p:par>
                    <p:cTn id="10" fill="hold">
                      <p:stCondLst>
                        <p:cond delay="indefinite"/>
                      </p:stCondLst>
                      <p:childTnLst>
                        <p:par>
                          <p:cTn id="11" fill="hold">
                            <p:stCondLst>
                              <p:cond delay="0"/>
                            </p:stCondLst>
                            <p:childTnLst>
                              <p:par>
                                <p:cTn id="12" presetID="16" presetClass="entr" presetSubtype="21" fill="hold" grpId="0" nodeType="clickEffect">
                                  <p:stCondLst>
                                    <p:cond delay="0"/>
                                  </p:stCondLst>
                                  <p:childTnLst>
                                    <p:set>
                                      <p:cBhvr>
                                        <p:cTn id="13" dur="1" fill="hold">
                                          <p:stCondLst>
                                            <p:cond delay="0"/>
                                          </p:stCondLst>
                                        </p:cTn>
                                        <p:tgtEl>
                                          <p:spTgt spid="21"/>
                                        </p:tgtEl>
                                        <p:attrNameLst>
                                          <p:attrName>style.visibility</p:attrName>
                                        </p:attrNameLst>
                                      </p:cBhvr>
                                      <p:to>
                                        <p:strVal val="visible"/>
                                      </p:to>
                                    </p:set>
                                    <p:animEffect transition="in" filter="barn(inVertical)">
                                      <p:cBhvr>
                                        <p:cTn id="14" dur="500"/>
                                        <p:tgtEl>
                                          <p:spTgt spid="21"/>
                                        </p:tgtEl>
                                      </p:cBhvr>
                                    </p:animEffect>
                                  </p:childTnLst>
                                </p:cTn>
                              </p:par>
                            </p:childTnLst>
                          </p:cTn>
                        </p:par>
                      </p:childTnLst>
                    </p:cTn>
                  </p:par>
                  <p:par>
                    <p:cTn id="15" fill="hold">
                      <p:stCondLst>
                        <p:cond delay="indefinite"/>
                      </p:stCondLst>
                      <p:childTnLst>
                        <p:par>
                          <p:cTn id="16" fill="hold">
                            <p:stCondLst>
                              <p:cond delay="0"/>
                            </p:stCondLst>
                            <p:childTnLst>
                              <p:par>
                                <p:cTn id="17" presetID="2" presetClass="entr" presetSubtype="8" fill="hold" nodeType="clickEffect">
                                  <p:stCondLst>
                                    <p:cond delay="0"/>
                                  </p:stCondLst>
                                  <p:childTnLst>
                                    <p:set>
                                      <p:cBhvr>
                                        <p:cTn id="18" dur="1" fill="hold">
                                          <p:stCondLst>
                                            <p:cond delay="0"/>
                                          </p:stCondLst>
                                        </p:cTn>
                                        <p:tgtEl>
                                          <p:spTgt spid="22"/>
                                        </p:tgtEl>
                                        <p:attrNameLst>
                                          <p:attrName>style.visibility</p:attrName>
                                        </p:attrNameLst>
                                      </p:cBhvr>
                                      <p:to>
                                        <p:strVal val="visible"/>
                                      </p:to>
                                    </p:set>
                                    <p:anim calcmode="lin" valueType="num">
                                      <p:cBhvr additive="base">
                                        <p:cTn id="19" dur="500" fill="hold"/>
                                        <p:tgtEl>
                                          <p:spTgt spid="22"/>
                                        </p:tgtEl>
                                        <p:attrNameLst>
                                          <p:attrName>ppt_x</p:attrName>
                                        </p:attrNameLst>
                                      </p:cBhvr>
                                      <p:tavLst>
                                        <p:tav tm="0">
                                          <p:val>
                                            <p:strVal val="0-#ppt_w/2"/>
                                          </p:val>
                                        </p:tav>
                                        <p:tav tm="100000">
                                          <p:val>
                                            <p:strVal val="#ppt_x"/>
                                          </p:val>
                                        </p:tav>
                                      </p:tavLst>
                                    </p:anim>
                                    <p:anim calcmode="lin" valueType="num">
                                      <p:cBhvr additive="base">
                                        <p:cTn id="20" dur="500" fill="hold"/>
                                        <p:tgtEl>
                                          <p:spTgt spid="22"/>
                                        </p:tgtEl>
                                        <p:attrNameLst>
                                          <p:attrName>ppt_y</p:attrName>
                                        </p:attrNameLst>
                                      </p:cBhvr>
                                      <p:tavLst>
                                        <p:tav tm="0">
                                          <p:val>
                                            <p:strVal val="#ppt_y"/>
                                          </p:val>
                                        </p:tav>
                                        <p:tav tm="100000">
                                          <p:val>
                                            <p:strVal val="#ppt_y"/>
                                          </p:val>
                                        </p:tav>
                                      </p:tavLst>
                                    </p:anim>
                                  </p:childTnLst>
                                </p:cTn>
                              </p:par>
                              <p:par>
                                <p:cTn id="21" presetID="2" presetClass="entr" presetSubtype="8" fill="hold" nodeType="withEffect">
                                  <p:stCondLst>
                                    <p:cond delay="0"/>
                                  </p:stCondLst>
                                  <p:childTnLst>
                                    <p:set>
                                      <p:cBhvr>
                                        <p:cTn id="22" dur="1" fill="hold">
                                          <p:stCondLst>
                                            <p:cond delay="0"/>
                                          </p:stCondLst>
                                        </p:cTn>
                                        <p:tgtEl>
                                          <p:spTgt spid="26"/>
                                        </p:tgtEl>
                                        <p:attrNameLst>
                                          <p:attrName>style.visibility</p:attrName>
                                        </p:attrNameLst>
                                      </p:cBhvr>
                                      <p:to>
                                        <p:strVal val="visible"/>
                                      </p:to>
                                    </p:set>
                                    <p:anim calcmode="lin" valueType="num">
                                      <p:cBhvr additive="base">
                                        <p:cTn id="23" dur="500" fill="hold"/>
                                        <p:tgtEl>
                                          <p:spTgt spid="26"/>
                                        </p:tgtEl>
                                        <p:attrNameLst>
                                          <p:attrName>ppt_x</p:attrName>
                                        </p:attrNameLst>
                                      </p:cBhvr>
                                      <p:tavLst>
                                        <p:tav tm="0">
                                          <p:val>
                                            <p:strVal val="0-#ppt_w/2"/>
                                          </p:val>
                                        </p:tav>
                                        <p:tav tm="100000">
                                          <p:val>
                                            <p:strVal val="#ppt_x"/>
                                          </p:val>
                                        </p:tav>
                                      </p:tavLst>
                                    </p:anim>
                                    <p:anim calcmode="lin" valueType="num">
                                      <p:cBhvr additive="base">
                                        <p:cTn id="24" dur="500" fill="hold"/>
                                        <p:tgtEl>
                                          <p:spTgt spid="26"/>
                                        </p:tgtEl>
                                        <p:attrNameLst>
                                          <p:attrName>ppt_y</p:attrName>
                                        </p:attrNameLst>
                                      </p:cBhvr>
                                      <p:tavLst>
                                        <p:tav tm="0">
                                          <p:val>
                                            <p:strVal val="#ppt_y"/>
                                          </p:val>
                                        </p:tav>
                                        <p:tav tm="100000">
                                          <p:val>
                                            <p:strVal val="#ppt_y"/>
                                          </p:val>
                                        </p:tav>
                                      </p:tavLst>
                                    </p:anim>
                                  </p:childTnLst>
                                </p:cTn>
                              </p:par>
                            </p:childTnLst>
                          </p:cTn>
                        </p:par>
                      </p:childTnLst>
                    </p:cTn>
                  </p:par>
                  <p:par>
                    <p:cTn id="25" fill="hold">
                      <p:stCondLst>
                        <p:cond delay="indefinite"/>
                      </p:stCondLst>
                      <p:childTnLst>
                        <p:par>
                          <p:cTn id="26" fill="hold">
                            <p:stCondLst>
                              <p:cond delay="0"/>
                            </p:stCondLst>
                            <p:childTnLst>
                              <p:par>
                                <p:cTn id="27" presetID="42" presetClass="entr" presetSubtype="0" fill="hold" nodeType="clickEffect">
                                  <p:stCondLst>
                                    <p:cond delay="0"/>
                                  </p:stCondLst>
                                  <p:childTnLst>
                                    <p:set>
                                      <p:cBhvr>
                                        <p:cTn id="28" dur="1" fill="hold">
                                          <p:stCondLst>
                                            <p:cond delay="0"/>
                                          </p:stCondLst>
                                        </p:cTn>
                                        <p:tgtEl>
                                          <p:spTgt spid="27"/>
                                        </p:tgtEl>
                                        <p:attrNameLst>
                                          <p:attrName>style.visibility</p:attrName>
                                        </p:attrNameLst>
                                      </p:cBhvr>
                                      <p:to>
                                        <p:strVal val="visible"/>
                                      </p:to>
                                    </p:set>
                                    <p:animEffect transition="in" filter="fade">
                                      <p:cBhvr>
                                        <p:cTn id="29" dur="1000"/>
                                        <p:tgtEl>
                                          <p:spTgt spid="27"/>
                                        </p:tgtEl>
                                      </p:cBhvr>
                                    </p:animEffect>
                                    <p:anim calcmode="lin" valueType="num">
                                      <p:cBhvr>
                                        <p:cTn id="30" dur="1000" fill="hold"/>
                                        <p:tgtEl>
                                          <p:spTgt spid="27"/>
                                        </p:tgtEl>
                                        <p:attrNameLst>
                                          <p:attrName>ppt_x</p:attrName>
                                        </p:attrNameLst>
                                      </p:cBhvr>
                                      <p:tavLst>
                                        <p:tav tm="0">
                                          <p:val>
                                            <p:strVal val="#ppt_x"/>
                                          </p:val>
                                        </p:tav>
                                        <p:tav tm="100000">
                                          <p:val>
                                            <p:strVal val="#ppt_x"/>
                                          </p:val>
                                        </p:tav>
                                      </p:tavLst>
                                    </p:anim>
                                    <p:anim calcmode="lin" valueType="num">
                                      <p:cBhvr>
                                        <p:cTn id="31" dur="1000" fill="hold"/>
                                        <p:tgtEl>
                                          <p:spTgt spid="27"/>
                                        </p:tgtEl>
                                        <p:attrNameLst>
                                          <p:attrName>ppt_y</p:attrName>
                                        </p:attrNameLst>
                                      </p:cBhvr>
                                      <p:tavLst>
                                        <p:tav tm="0">
                                          <p:val>
                                            <p:strVal val="#ppt_y+.1"/>
                                          </p:val>
                                        </p:tav>
                                        <p:tav tm="100000">
                                          <p:val>
                                            <p:strVal val="#ppt_y"/>
                                          </p:val>
                                        </p:tav>
                                      </p:tavLst>
                                    </p:anim>
                                  </p:childTnLst>
                                </p:cTn>
                              </p:par>
                              <p:par>
                                <p:cTn id="32" presetID="42" presetClass="entr" presetSubtype="0" fill="hold" nodeType="withEffect">
                                  <p:stCondLst>
                                    <p:cond delay="0"/>
                                  </p:stCondLst>
                                  <p:childTnLst>
                                    <p:set>
                                      <p:cBhvr>
                                        <p:cTn id="33" dur="1" fill="hold">
                                          <p:stCondLst>
                                            <p:cond delay="0"/>
                                          </p:stCondLst>
                                        </p:cTn>
                                        <p:tgtEl>
                                          <p:spTgt spid="35"/>
                                        </p:tgtEl>
                                        <p:attrNameLst>
                                          <p:attrName>style.visibility</p:attrName>
                                        </p:attrNameLst>
                                      </p:cBhvr>
                                      <p:to>
                                        <p:strVal val="visible"/>
                                      </p:to>
                                    </p:set>
                                    <p:animEffect transition="in" filter="fade">
                                      <p:cBhvr>
                                        <p:cTn id="34" dur="1000"/>
                                        <p:tgtEl>
                                          <p:spTgt spid="35"/>
                                        </p:tgtEl>
                                      </p:cBhvr>
                                    </p:animEffect>
                                    <p:anim calcmode="lin" valueType="num">
                                      <p:cBhvr>
                                        <p:cTn id="35" dur="1000" fill="hold"/>
                                        <p:tgtEl>
                                          <p:spTgt spid="35"/>
                                        </p:tgtEl>
                                        <p:attrNameLst>
                                          <p:attrName>ppt_x</p:attrName>
                                        </p:attrNameLst>
                                      </p:cBhvr>
                                      <p:tavLst>
                                        <p:tav tm="0">
                                          <p:val>
                                            <p:strVal val="#ppt_x"/>
                                          </p:val>
                                        </p:tav>
                                        <p:tav tm="100000">
                                          <p:val>
                                            <p:strVal val="#ppt_x"/>
                                          </p:val>
                                        </p:tav>
                                      </p:tavLst>
                                    </p:anim>
                                    <p:anim calcmode="lin" valueType="num">
                                      <p:cBhvr>
                                        <p:cTn id="36"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par>
                    <p:cTn id="37" fill="hold">
                      <p:stCondLst>
                        <p:cond delay="indefinite"/>
                      </p:stCondLst>
                      <p:childTnLst>
                        <p:par>
                          <p:cTn id="38" fill="hold">
                            <p:stCondLst>
                              <p:cond delay="0"/>
                            </p:stCondLst>
                            <p:childTnLst>
                              <p:par>
                                <p:cTn id="39" presetID="2" presetClass="entr" presetSubtype="2" fill="hold" nodeType="clickEffect">
                                  <p:stCondLst>
                                    <p:cond delay="0"/>
                                  </p:stCondLst>
                                  <p:childTnLst>
                                    <p:set>
                                      <p:cBhvr>
                                        <p:cTn id="40" dur="1" fill="hold">
                                          <p:stCondLst>
                                            <p:cond delay="0"/>
                                          </p:stCondLst>
                                        </p:cTn>
                                        <p:tgtEl>
                                          <p:spTgt spid="34"/>
                                        </p:tgtEl>
                                        <p:attrNameLst>
                                          <p:attrName>style.visibility</p:attrName>
                                        </p:attrNameLst>
                                      </p:cBhvr>
                                      <p:to>
                                        <p:strVal val="visible"/>
                                      </p:to>
                                    </p:set>
                                    <p:anim calcmode="lin" valueType="num">
                                      <p:cBhvr additive="base">
                                        <p:cTn id="41" dur="500" fill="hold"/>
                                        <p:tgtEl>
                                          <p:spTgt spid="34"/>
                                        </p:tgtEl>
                                        <p:attrNameLst>
                                          <p:attrName>ppt_x</p:attrName>
                                        </p:attrNameLst>
                                      </p:cBhvr>
                                      <p:tavLst>
                                        <p:tav tm="0">
                                          <p:val>
                                            <p:strVal val="1+#ppt_w/2"/>
                                          </p:val>
                                        </p:tav>
                                        <p:tav tm="100000">
                                          <p:val>
                                            <p:strVal val="#ppt_x"/>
                                          </p:val>
                                        </p:tav>
                                      </p:tavLst>
                                    </p:anim>
                                    <p:anim calcmode="lin" valueType="num">
                                      <p:cBhvr additive="base">
                                        <p:cTn id="42" dur="500" fill="hold"/>
                                        <p:tgtEl>
                                          <p:spTgt spid="34"/>
                                        </p:tgtEl>
                                        <p:attrNameLst>
                                          <p:attrName>ppt_y</p:attrName>
                                        </p:attrNameLst>
                                      </p:cBhvr>
                                      <p:tavLst>
                                        <p:tav tm="0">
                                          <p:val>
                                            <p:strVal val="#ppt_y"/>
                                          </p:val>
                                        </p:tav>
                                        <p:tav tm="100000">
                                          <p:val>
                                            <p:strVal val="#ppt_y"/>
                                          </p:val>
                                        </p:tav>
                                      </p:tavLst>
                                    </p:anim>
                                  </p:childTnLst>
                                </p:cTn>
                              </p:par>
                              <p:par>
                                <p:cTn id="43" presetID="2" presetClass="entr" presetSubtype="2" fill="hold" nodeType="withEffect">
                                  <p:stCondLst>
                                    <p:cond delay="0"/>
                                  </p:stCondLst>
                                  <p:childTnLst>
                                    <p:set>
                                      <p:cBhvr>
                                        <p:cTn id="44" dur="1" fill="hold">
                                          <p:stCondLst>
                                            <p:cond delay="0"/>
                                          </p:stCondLst>
                                        </p:cTn>
                                        <p:tgtEl>
                                          <p:spTgt spid="33"/>
                                        </p:tgtEl>
                                        <p:attrNameLst>
                                          <p:attrName>style.visibility</p:attrName>
                                        </p:attrNameLst>
                                      </p:cBhvr>
                                      <p:to>
                                        <p:strVal val="visible"/>
                                      </p:to>
                                    </p:set>
                                    <p:anim calcmode="lin" valueType="num">
                                      <p:cBhvr additive="base">
                                        <p:cTn id="45" dur="500" fill="hold"/>
                                        <p:tgtEl>
                                          <p:spTgt spid="33"/>
                                        </p:tgtEl>
                                        <p:attrNameLst>
                                          <p:attrName>ppt_x</p:attrName>
                                        </p:attrNameLst>
                                      </p:cBhvr>
                                      <p:tavLst>
                                        <p:tav tm="0">
                                          <p:val>
                                            <p:strVal val="1+#ppt_w/2"/>
                                          </p:val>
                                        </p:tav>
                                        <p:tav tm="100000">
                                          <p:val>
                                            <p:strVal val="#ppt_x"/>
                                          </p:val>
                                        </p:tav>
                                      </p:tavLst>
                                    </p:anim>
                                    <p:anim calcmode="lin" valueType="num">
                                      <p:cBhvr additive="base">
                                        <p:cTn id="46" dur="500" fill="hold"/>
                                        <p:tgtEl>
                                          <p:spTgt spid="33"/>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1"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FAF7D4"/>
        </a:solidFill>
        <a:effectLst/>
      </p:bgPr>
    </p:bg>
    <p:spTree>
      <p:nvGrpSpPr>
        <p:cNvPr id="1" name=""/>
        <p:cNvGrpSpPr/>
        <p:nvPr/>
      </p:nvGrpSpPr>
      <p:grpSpPr>
        <a:xfrm>
          <a:off x="0" y="0"/>
          <a:ext cx="0" cy="0"/>
          <a:chOff x="0" y="0"/>
          <a:chExt cx="0" cy="0"/>
        </a:xfrm>
      </p:grpSpPr>
      <p:pic>
        <p:nvPicPr>
          <p:cNvPr id="20" name="Picture 2">
            <a:extLst>
              <a:ext uri="{FF2B5EF4-FFF2-40B4-BE49-F238E27FC236}">
                <a16:creationId xmlns:a16="http://schemas.microsoft.com/office/drawing/2014/main" id="{70529FD7-93BD-4B4B-8234-1F6C806BBE73}"/>
              </a:ext>
            </a:extLst>
          </p:cNvPr>
          <p:cNvPicPr>
            <a:picLocks noChangeAspect="1"/>
          </p:cNvPicPr>
          <p:nvPr/>
        </p:nvPicPr>
        <p:blipFill rotWithShape="1">
          <a:blip r:embed="rId4"/>
          <a:srcRect l="28783" b="21784"/>
          <a:stretch/>
        </p:blipFill>
        <p:spPr>
          <a:xfrm>
            <a:off x="0" y="-350098"/>
            <a:ext cx="4530449" cy="3140765"/>
          </a:xfrm>
          <a:prstGeom prst="rect">
            <a:avLst/>
          </a:prstGeom>
        </p:spPr>
      </p:pic>
      <p:sp>
        <p:nvSpPr>
          <p:cNvPr id="21" name="Rectangle: Rounded Corners 20">
            <a:extLst>
              <a:ext uri="{FF2B5EF4-FFF2-40B4-BE49-F238E27FC236}">
                <a16:creationId xmlns:a16="http://schemas.microsoft.com/office/drawing/2014/main" id="{BFA82444-E458-4962-9C5F-4B3CF0BB4DBC}"/>
              </a:ext>
            </a:extLst>
          </p:cNvPr>
          <p:cNvSpPr/>
          <p:nvPr/>
        </p:nvSpPr>
        <p:spPr>
          <a:xfrm>
            <a:off x="3176240" y="1919840"/>
            <a:ext cx="7332734" cy="1619154"/>
          </a:xfrm>
          <a:prstGeom prst="roundRect">
            <a:avLst/>
          </a:prstGeom>
        </p:spPr>
        <p:style>
          <a:lnRef idx="2">
            <a:schemeClr val="accent2"/>
          </a:lnRef>
          <a:fillRef idx="1">
            <a:schemeClr val="lt1"/>
          </a:fillRef>
          <a:effectRef idx="0">
            <a:schemeClr val="accent2"/>
          </a:effectRef>
          <a:fontRef idx="minor">
            <a:schemeClr val="dk1"/>
          </a:fontRef>
        </p:style>
        <p:txBody>
          <a:bodyPr rtlCol="0" anchor="ctr"/>
          <a:lstStyle/>
          <a:p>
            <a:pPr algn="ctr"/>
            <a:r>
              <a:rPr lang="en-US" sz="3600" b="1">
                <a:solidFill>
                  <a:schemeClr val="accent2">
                    <a:lumMod val="75000"/>
                  </a:schemeClr>
                </a:solidFill>
                <a:latin typeface="Times New Roman" panose="02020603050405020304" pitchFamily="18" charset="0"/>
                <a:ea typeface="Tahoma" panose="020B0604030504040204" pitchFamily="34" charset="0"/>
                <a:cs typeface="Times New Roman" panose="02020603050405020304" pitchFamily="18" charset="0"/>
              </a:rPr>
              <a:t>Hãy cho biết nội dung của Biên bản một vụ việc gồm những gì?</a:t>
            </a:r>
          </a:p>
        </p:txBody>
      </p:sp>
      <p:pic>
        <p:nvPicPr>
          <p:cNvPr id="23" name="Picture 2">
            <a:extLst>
              <a:ext uri="{FF2B5EF4-FFF2-40B4-BE49-F238E27FC236}">
                <a16:creationId xmlns:a16="http://schemas.microsoft.com/office/drawing/2014/main" id="{455530B9-F24A-4655-9AB0-12501364AED4}"/>
              </a:ext>
            </a:extLst>
          </p:cNvPr>
          <p:cNvPicPr>
            <a:picLocks noChangeAspect="1"/>
          </p:cNvPicPr>
          <p:nvPr/>
        </p:nvPicPr>
        <p:blipFill>
          <a:blip r:embed="rId5" cstate="print">
            <a:extLst>
              <a:ext uri="{28A0092B-C50C-407E-A947-70E740481C1C}">
                <a14:useLocalDpi xmlns:a14="http://schemas.microsoft.com/office/drawing/2010/main" val="0"/>
              </a:ext>
              <a:ext uri="{96DAC541-7B7A-43D3-8B79-37D633B846F1}">
                <asvg:svgBlip xmlns:asvg="http://schemas.microsoft.com/office/drawing/2016/SVG/main" r:embed="rId6"/>
              </a:ext>
            </a:extLst>
          </a:blip>
          <a:srcRect/>
          <a:stretch>
            <a:fillRect/>
          </a:stretch>
        </p:blipFill>
        <p:spPr>
          <a:xfrm flipH="1">
            <a:off x="8018864" y="4035729"/>
            <a:ext cx="3189162" cy="2774571"/>
          </a:xfrm>
          <a:prstGeom prst="rect">
            <a:avLst/>
          </a:prstGeom>
        </p:spPr>
      </p:pic>
      <p:pic>
        <p:nvPicPr>
          <p:cNvPr id="24" name="图片 5" descr="d72237bbc1f0ff2cbf2790ff4163aead">
            <a:extLst>
              <a:ext uri="{FF2B5EF4-FFF2-40B4-BE49-F238E27FC236}">
                <a16:creationId xmlns:a16="http://schemas.microsoft.com/office/drawing/2014/main" id="{E37D003F-7ABF-43F1-9BC1-3E347DD755A4}"/>
              </a:ext>
            </a:extLst>
          </p:cNvPr>
          <p:cNvPicPr>
            <a:picLocks noChangeAspect="1"/>
          </p:cNvPicPr>
          <p:nvPr/>
        </p:nvPicPr>
        <p:blipFill>
          <a:blip r:embed="rId7">
            <a:extLst>
              <a:ext uri="{BEBA8EAE-BF5A-486C-A8C5-ECC9F3942E4B}">
                <a14:imgProps xmlns:a14="http://schemas.microsoft.com/office/drawing/2010/main">
                  <a14:imgLayer r:embed="rId8">
                    <a14:imgEffect>
                      <a14:backgroundRemoval t="7250" b="34380" l="5067" r="30000">
                        <a14:foregroundMark x1="13667" y1="29447" x2="13667" y2="29447"/>
                        <a14:foregroundMark x1="15333" y1="32138" x2="15333" y2="32138"/>
                        <a14:foregroundMark x1="17667" y1="32511" x2="17667" y2="32511"/>
                        <a14:foregroundMark x1="17867" y1="31540" x2="17867" y2="31540"/>
                        <a14:foregroundMark x1="15267" y1="33931" x2="15200" y2="34380"/>
                        <a14:backgroundMark x1="13200" y1="11809" x2="13200" y2="11809"/>
                        <a14:backgroundMark x1="13333" y1="13602" x2="13333" y2="13602"/>
                        <a14:backgroundMark x1="14600" y1="11883" x2="14600" y2="11883"/>
                        <a14:backgroundMark x1="15600" y1="8520" x2="15600" y2="8520"/>
                        <a14:backgroundMark x1="17067" y1="7324" x2="17067" y2="7324"/>
                        <a14:backgroundMark x1="14067" y1="9268" x2="14067" y2="9268"/>
                        <a14:backgroundMark x1="13533" y1="8595" x2="13533" y2="8595"/>
                        <a14:backgroundMark x1="12667" y1="8670" x2="12667" y2="8670"/>
                        <a14:backgroundMark x1="11800" y1="8595" x2="11800" y2="8595"/>
                        <a14:backgroundMark x1="10867" y1="8595" x2="10867" y2="8595"/>
                        <a14:backgroundMark x1="11467" y1="12407" x2="11467" y2="12407"/>
                        <a14:backgroundMark x1="13600" y1="10912" x2="13600" y2="10912"/>
                        <a14:backgroundMark x1="14133" y1="10688" x2="14133" y2="10688"/>
                        <a14:backgroundMark x1="14200" y1="12033" x2="14200" y2="12033"/>
                        <a14:backgroundMark x1="14067" y1="13827" x2="14067" y2="13827"/>
                        <a14:backgroundMark x1="13800" y1="14723" x2="13800" y2="14723"/>
                        <a14:backgroundMark x1="11000" y1="15770" x2="11000" y2="15770"/>
                        <a14:backgroundMark x1="11000" y1="17115" x2="11000" y2="17115"/>
                        <a14:backgroundMark x1="10933" y1="18610" x2="10933" y2="18610"/>
                        <a14:backgroundMark x1="10200" y1="20030" x2="10200" y2="20030"/>
                        <a14:backgroundMark x1="9267" y1="21824" x2="9267" y2="21824"/>
                        <a14:backgroundMark x1="7800" y1="23169" x2="7800" y2="23169"/>
                        <a14:backgroundMark x1="5933" y1="23692" x2="5933" y2="23692"/>
                        <a14:backgroundMark x1="7467" y1="18386" x2="7467" y2="18386"/>
                        <a14:backgroundMark x1="5933" y1="19432" x2="5933" y2="19432"/>
                        <a14:backgroundMark x1="6000" y1="18834" x2="6000" y2="18834"/>
                        <a14:backgroundMark x1="6200" y1="17489" x2="6200" y2="18535"/>
                        <a14:backgroundMark x1="6333" y1="19581" x2="6333" y2="19581"/>
                        <a14:backgroundMark x1="7600" y1="21076" x2="7600" y2="21076"/>
                        <a14:backgroundMark x1="7600" y1="24589" x2="7600" y2="24589"/>
                        <a14:backgroundMark x1="7267" y1="24738" x2="7267" y2="24664"/>
                        <a14:backgroundMark x1="6800" y1="24813" x2="6800" y2="24813"/>
                        <a14:backgroundMark x1="7267" y1="25561" x2="7267" y2="25561"/>
                        <a14:backgroundMark x1="7400" y1="25710" x2="7400" y2="25710"/>
                        <a14:backgroundMark x1="8533" y1="23692" x2="8533" y2="23692"/>
                        <a14:backgroundMark x1="8933" y1="22945" x2="8933" y2="22945"/>
                        <a14:backgroundMark x1="9133" y1="22347" x2="9133" y2="22347"/>
                        <a14:backgroundMark x1="9800" y1="21749" x2="9800" y2="21749"/>
                        <a14:backgroundMark x1="10133" y1="21151" x2="10200" y2="21226"/>
                        <a14:backgroundMark x1="10200" y1="22123" x2="10200" y2="22123"/>
                        <a14:backgroundMark x1="10467" y1="20030" x2="10467" y2="20030"/>
                        <a14:backgroundMark x1="10533" y1="19058" x2="10533" y2="19058"/>
                        <a14:backgroundMark x1="10667" y1="18311" x2="10667" y2="18311"/>
                        <a14:backgroundMark x1="10733" y1="17638" x2="10733" y2="17638"/>
                        <a14:backgroundMark x1="10800" y1="16667" x2="10800" y2="16667"/>
                        <a14:backgroundMark x1="10867" y1="16218" x2="10867" y2="16218"/>
                        <a14:backgroundMark x1="11000" y1="15247" x2="11000" y2="15247"/>
                        <a14:backgroundMark x1="11000" y1="14499" x2="11000" y2="14499"/>
                        <a14:backgroundMark x1="11333" y1="13528" x2="11333" y2="13528"/>
                        <a14:backgroundMark x1="11667" y1="12631" x2="11667" y2="12631"/>
                        <a14:backgroundMark x1="11800" y1="11883" x2="11800" y2="11883"/>
                        <a14:backgroundMark x1="12133" y1="10688" x2="12133" y2="10688"/>
                        <a14:backgroundMark x1="11667" y1="14200" x2="11667" y2="14200"/>
                        <a14:backgroundMark x1="13533" y1="14499" x2="13533" y2="14499"/>
                        <a14:backgroundMark x1="13533" y1="14051" x2="13533" y2="14051"/>
                        <a14:backgroundMark x1="12733" y1="14275" x2="12733" y2="14275"/>
                        <a14:backgroundMark x1="12467" y1="14275" x2="12467" y2="14275"/>
                        <a14:backgroundMark x1="12067" y1="14275" x2="12067" y2="14275"/>
                        <a14:backgroundMark x1="10200" y1="14200" x2="10200" y2="14200"/>
                        <a14:backgroundMark x1="9467" y1="15471" x2="9467" y2="15471"/>
                        <a14:backgroundMark x1="9600" y1="14350" x2="9600" y2="14350"/>
                        <a14:backgroundMark x1="9333" y1="13602" x2="9333" y2="13602"/>
                        <a14:backgroundMark x1="9667" y1="11510" x2="9667" y2="11510"/>
                        <a14:backgroundMark x1="10667" y1="10090" x2="10667" y2="10090"/>
                        <a14:backgroundMark x1="11133" y1="9417" x2="11133" y2="9417"/>
                        <a14:backgroundMark x1="11800" y1="8520" x2="11800" y2="8520"/>
                        <a14:backgroundMark x1="12800" y1="8221" x2="12800" y2="8221"/>
                        <a14:backgroundMark x1="13667" y1="8072" x2="13667" y2="8072"/>
                        <a14:backgroundMark x1="13667" y1="9791" x2="13667" y2="9791"/>
                        <a14:backgroundMark x1="15133" y1="8744" x2="15133" y2="8744"/>
                        <a14:backgroundMark x1="15867" y1="8072" x2="15867" y2="8072"/>
                        <a14:backgroundMark x1="15200" y1="10164" x2="15200" y2="10164"/>
                        <a14:backgroundMark x1="13667" y1="12780" x2="13667" y2="12780"/>
                        <a14:backgroundMark x1="13933" y1="14798" x2="13933" y2="14798"/>
                        <a14:backgroundMark x1="24600" y1="8221" x2="24600" y2="8221"/>
                        <a14:backgroundMark x1="23400" y1="8296" x2="23400" y2="8296"/>
                        <a14:backgroundMark x1="24600" y1="8296" x2="24600" y2="8296"/>
                        <a14:backgroundMark x1="25933" y1="9492" x2="25933" y2="9492"/>
                        <a14:backgroundMark x1="26133" y1="10912" x2="26133" y2="10912"/>
                        <a14:backgroundMark x1="26133" y1="12108" x2="26133" y2="12108"/>
                        <a14:backgroundMark x1="25933" y1="13528" x2="25933" y2="13528"/>
                        <a14:backgroundMark x1="25667" y1="11659" x2="25667" y2="11659"/>
                        <a14:backgroundMark x1="24800" y1="11809" x2="24800" y2="11809"/>
                        <a14:backgroundMark x1="25000" y1="12332" x2="25000" y2="12780"/>
                        <a14:backgroundMark x1="25200" y1="13901" x2="25200" y2="13901"/>
                        <a14:backgroundMark x1="25200" y1="15172" x2="25200" y2="15172"/>
                        <a14:backgroundMark x1="25667" y1="15620" x2="25667" y2="15620"/>
                        <a14:backgroundMark x1="25867" y1="16891" x2="25867" y2="16891"/>
                        <a14:backgroundMark x1="25867" y1="17862" x2="25867" y2="17862"/>
                        <a14:backgroundMark x1="25867" y1="18610" x2="25867" y2="18610"/>
                        <a14:backgroundMark x1="26533" y1="20478" x2="26533" y2="20478"/>
                        <a14:backgroundMark x1="26733" y1="21300" x2="26733" y2="21300"/>
                        <a14:backgroundMark x1="26733" y1="22795" x2="26733" y2="22795"/>
                        <a14:backgroundMark x1="26733" y1="23244" x2="26733" y2="23244"/>
                        <a14:backgroundMark x1="26467" y1="24290" x2="26467" y2="24290"/>
                        <a14:backgroundMark x1="25400" y1="24589" x2="25400" y2="24589"/>
                        <a14:backgroundMark x1="24733" y1="25112" x2="24733" y2="25112"/>
                        <a14:backgroundMark x1="28467" y1="19581" x2="28467" y2="19581"/>
                        <a14:backgroundMark x1="28667" y1="17489" x2="28667" y2="17489"/>
                        <a14:backgroundMark x1="28267" y1="16667" x2="28267" y2="16667"/>
                        <a14:backgroundMark x1="27733" y1="16293" x2="27733" y2="16293"/>
                        <a14:backgroundMark x1="27000" y1="14723" x2="27000" y2="14499"/>
                        <a14:backgroundMark x1="26800" y1="13079" x2="26800" y2="12631"/>
                        <a14:backgroundMark x1="26600" y1="11136" x2="26600" y2="11136"/>
                        <a14:backgroundMark x1="26067" y1="9716" x2="26067" y2="9716"/>
                        <a14:backgroundMark x1="25867" y1="8744" x2="25867" y2="8744"/>
                        <a14:backgroundMark x1="25533" y1="7997" x2="25533" y2="7997"/>
                        <a14:backgroundMark x1="25333" y1="7324" x2="25333" y2="7324"/>
                        <a14:backgroundMark x1="24333" y1="6951" x2="24333" y2="6951"/>
                        <a14:backgroundMark x1="24333" y1="7997" x2="24333" y2="7997"/>
                        <a14:backgroundMark x1="23867" y1="7997" x2="23867" y2="7997"/>
                        <a14:backgroundMark x1="26333" y1="11883" x2="26333" y2="11883"/>
                        <a14:backgroundMark x1="26333" y1="13079" x2="26333" y2="13079"/>
                        <a14:backgroundMark x1="25933" y1="13901" x2="25933" y2="13901"/>
                        <a14:backgroundMark x1="25867" y1="14499" x2="25867" y2="14499"/>
                        <a14:backgroundMark x1="25933" y1="15471" x2="25933" y2="15471"/>
                        <a14:backgroundMark x1="25933" y1="16741" x2="25933" y2="16741"/>
                        <a14:backgroundMark x1="16400" y1="7997" x2="16400" y2="7997"/>
                        <a14:backgroundMark x1="16400" y1="8296" x2="16400" y2="8296"/>
                        <a14:backgroundMark x1="16200" y1="8819" x2="16200" y2="8819"/>
                        <a14:backgroundMark x1="15867" y1="9118" x2="15867" y2="9118"/>
                        <a14:backgroundMark x1="15400" y1="9118" x2="15400" y2="9118"/>
                        <a14:backgroundMark x1="15133" y1="8146" x2="15133" y2="8146"/>
                        <a14:backgroundMark x1="14267" y1="8072" x2="14267" y2="8072"/>
                      </a14:backgroundRemoval>
                    </a14:imgEffect>
                  </a14:imgLayer>
                </a14:imgProps>
              </a:ext>
            </a:extLst>
          </a:blip>
          <a:srcRect l="2018" t="4168" r="66823" b="64755"/>
          <a:stretch>
            <a:fillRect/>
          </a:stretch>
        </p:blipFill>
        <p:spPr>
          <a:xfrm>
            <a:off x="-1089970" y="1531390"/>
            <a:ext cx="5653990" cy="5632983"/>
          </a:xfrm>
          <a:prstGeom prst="rect">
            <a:avLst/>
          </a:prstGeom>
          <a:effectLst>
            <a:outerShdw blurRad="127000" dist="114300" dir="8100000" algn="tr" rotWithShape="0">
              <a:prstClr val="black">
                <a:alpha val="40000"/>
              </a:prstClr>
            </a:outerShdw>
          </a:effectLst>
        </p:spPr>
      </p:pic>
      <p:pic>
        <p:nvPicPr>
          <p:cNvPr id="25" name="图片 14">
            <a:extLst>
              <a:ext uri="{FF2B5EF4-FFF2-40B4-BE49-F238E27FC236}">
                <a16:creationId xmlns:a16="http://schemas.microsoft.com/office/drawing/2014/main" id="{D84C29BC-AFBE-4711-85D2-C71B01899EBD}"/>
              </a:ext>
            </a:extLst>
          </p:cNvPr>
          <p:cNvPicPr>
            <a:picLocks noChangeAspect="1"/>
          </p:cNvPicPr>
          <p:nvPr/>
        </p:nvPicPr>
        <p:blipFill rotWithShape="1">
          <a:blip r:embed="rId9" cstate="print">
            <a:extLst>
              <a:ext uri="{28A0092B-C50C-407E-A947-70E740481C1C}">
                <a14:useLocalDpi xmlns:a14="http://schemas.microsoft.com/office/drawing/2010/main" val="0"/>
              </a:ext>
            </a:extLst>
          </a:blip>
          <a:srcRect l="36418" t="43704" b="10667"/>
          <a:stretch/>
        </p:blipFill>
        <p:spPr>
          <a:xfrm>
            <a:off x="10088879" y="5029200"/>
            <a:ext cx="2100989" cy="1828800"/>
          </a:xfrm>
          <a:prstGeom prst="rect">
            <a:avLst/>
          </a:prstGeom>
        </p:spPr>
      </p:pic>
    </p:spTree>
    <p:custDataLst>
      <p:tags r:id="rId1"/>
    </p:custDataLst>
  </p:cSld>
  <p:clrMapOvr>
    <a:masterClrMapping/>
  </p:clrMapOvr>
  <p:transition spd="slow">
    <p:random/>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withEffect">
                                  <p:stCondLst>
                                    <p:cond delay="0"/>
                                  </p:stCondLst>
                                  <p:childTnLst>
                                    <p:set>
                                      <p:cBhvr>
                                        <p:cTn id="6" dur="1" fill="hold">
                                          <p:stCondLst>
                                            <p:cond delay="0"/>
                                          </p:stCondLst>
                                        </p:cTn>
                                        <p:tgtEl>
                                          <p:spTgt spid="20"/>
                                        </p:tgtEl>
                                        <p:attrNameLst>
                                          <p:attrName>style.visibility</p:attrName>
                                        </p:attrNameLst>
                                      </p:cBhvr>
                                      <p:to>
                                        <p:strVal val="visible"/>
                                      </p:to>
                                    </p:set>
                                    <p:animEffect transition="in" filter="wipe(left)">
                                      <p:cBhvr>
                                        <p:cTn id="7" dur="500"/>
                                        <p:tgtEl>
                                          <p:spTgt spid="2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24"/>
                                        </p:tgtEl>
                                        <p:attrNameLst>
                                          <p:attrName>style.visibility</p:attrName>
                                        </p:attrNameLst>
                                      </p:cBhvr>
                                      <p:to>
                                        <p:strVal val="visible"/>
                                      </p:to>
                                    </p:set>
                                    <p:anim calcmode="lin" valueType="num">
                                      <p:cBhvr additive="base">
                                        <p:cTn id="11" dur="500"/>
                                        <p:tgtEl>
                                          <p:spTgt spid="24"/>
                                        </p:tgtEl>
                                        <p:attrNameLst>
                                          <p:attrName>ppt_y</p:attrName>
                                        </p:attrNameLst>
                                      </p:cBhvr>
                                      <p:tavLst>
                                        <p:tav tm="0">
                                          <p:val>
                                            <p:strVal val="#ppt_y+#ppt_h*1.125000"/>
                                          </p:val>
                                        </p:tav>
                                        <p:tav tm="100000">
                                          <p:val>
                                            <p:strVal val="#ppt_y"/>
                                          </p:val>
                                        </p:tav>
                                      </p:tavLst>
                                    </p:anim>
                                    <p:animEffect transition="in" filter="wipe(up)">
                                      <p:cBhvr>
                                        <p:cTn id="12" dur="500"/>
                                        <p:tgtEl>
                                          <p:spTgt spid="24"/>
                                        </p:tgtEl>
                                      </p:cBhvr>
                                    </p:animEffect>
                                  </p:childTnLst>
                                </p:cTn>
                              </p:par>
                            </p:childTnLst>
                          </p:cTn>
                        </p:par>
                        <p:par>
                          <p:cTn id="13" fill="hold">
                            <p:stCondLst>
                              <p:cond delay="1000"/>
                            </p:stCondLst>
                            <p:childTnLst>
                              <p:par>
                                <p:cTn id="14" presetID="42" presetClass="entr" presetSubtype="0" fill="hold" nodeType="afterEffect">
                                  <p:stCondLst>
                                    <p:cond delay="0"/>
                                  </p:stCondLst>
                                  <p:childTnLst>
                                    <p:set>
                                      <p:cBhvr>
                                        <p:cTn id="15" dur="1" fill="hold">
                                          <p:stCondLst>
                                            <p:cond delay="0"/>
                                          </p:stCondLst>
                                        </p:cTn>
                                        <p:tgtEl>
                                          <p:spTgt spid="23"/>
                                        </p:tgtEl>
                                        <p:attrNameLst>
                                          <p:attrName>style.visibility</p:attrName>
                                        </p:attrNameLst>
                                      </p:cBhvr>
                                      <p:to>
                                        <p:strVal val="visible"/>
                                      </p:to>
                                    </p:set>
                                    <p:animEffect transition="in" filter="fade">
                                      <p:cBhvr>
                                        <p:cTn id="16" dur="1000"/>
                                        <p:tgtEl>
                                          <p:spTgt spid="23"/>
                                        </p:tgtEl>
                                      </p:cBhvr>
                                    </p:animEffect>
                                    <p:anim calcmode="lin" valueType="num">
                                      <p:cBhvr>
                                        <p:cTn id="17" dur="1000" fill="hold"/>
                                        <p:tgtEl>
                                          <p:spTgt spid="23"/>
                                        </p:tgtEl>
                                        <p:attrNameLst>
                                          <p:attrName>ppt_x</p:attrName>
                                        </p:attrNameLst>
                                      </p:cBhvr>
                                      <p:tavLst>
                                        <p:tav tm="0">
                                          <p:val>
                                            <p:strVal val="#ppt_x"/>
                                          </p:val>
                                        </p:tav>
                                        <p:tav tm="100000">
                                          <p:val>
                                            <p:strVal val="#ppt_x"/>
                                          </p:val>
                                        </p:tav>
                                      </p:tavLst>
                                    </p:anim>
                                    <p:anim calcmode="lin" valueType="num">
                                      <p:cBhvr>
                                        <p:cTn id="18" dur="1000" fill="hold"/>
                                        <p:tgtEl>
                                          <p:spTgt spid="23"/>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25"/>
                                        </p:tgtEl>
                                        <p:attrNameLst>
                                          <p:attrName>style.visibility</p:attrName>
                                        </p:attrNameLst>
                                      </p:cBhvr>
                                      <p:to>
                                        <p:strVal val="visible"/>
                                      </p:to>
                                    </p:set>
                                    <p:animEffect transition="in" filter="fade">
                                      <p:cBhvr>
                                        <p:cTn id="21" dur="1000"/>
                                        <p:tgtEl>
                                          <p:spTgt spid="25"/>
                                        </p:tgtEl>
                                      </p:cBhvr>
                                    </p:animEffect>
                                    <p:anim calcmode="lin" valueType="num">
                                      <p:cBhvr>
                                        <p:cTn id="22" dur="1000" fill="hold"/>
                                        <p:tgtEl>
                                          <p:spTgt spid="25"/>
                                        </p:tgtEl>
                                        <p:attrNameLst>
                                          <p:attrName>ppt_x</p:attrName>
                                        </p:attrNameLst>
                                      </p:cBhvr>
                                      <p:tavLst>
                                        <p:tav tm="0">
                                          <p:val>
                                            <p:strVal val="#ppt_x"/>
                                          </p:val>
                                        </p:tav>
                                        <p:tav tm="100000">
                                          <p:val>
                                            <p:strVal val="#ppt_x"/>
                                          </p:val>
                                        </p:tav>
                                      </p:tavLst>
                                    </p:anim>
                                    <p:anim calcmode="lin" valueType="num">
                                      <p:cBhvr>
                                        <p:cTn id="23" dur="1000" fill="hold"/>
                                        <p:tgtEl>
                                          <p:spTgt spid="25"/>
                                        </p:tgtEl>
                                        <p:attrNameLst>
                                          <p:attrName>ppt_y</p:attrName>
                                        </p:attrNameLst>
                                      </p:cBhvr>
                                      <p:tavLst>
                                        <p:tav tm="0">
                                          <p:val>
                                            <p:strVal val="#ppt_y+.1"/>
                                          </p:val>
                                        </p:tav>
                                        <p:tav tm="100000">
                                          <p:val>
                                            <p:strVal val="#ppt_y"/>
                                          </p:val>
                                        </p:tav>
                                      </p:tavLst>
                                    </p:anim>
                                  </p:childTnLst>
                                </p:cTn>
                              </p:par>
                            </p:childTnLst>
                          </p:cTn>
                        </p:par>
                      </p:childTnLst>
                    </p:cTn>
                  </p:par>
                  <p:par>
                    <p:cTn id="24" fill="hold">
                      <p:stCondLst>
                        <p:cond delay="indefinite"/>
                      </p:stCondLst>
                      <p:childTnLst>
                        <p:par>
                          <p:cTn id="25" fill="hold">
                            <p:stCondLst>
                              <p:cond delay="0"/>
                            </p:stCondLst>
                            <p:childTnLst>
                              <p:par>
                                <p:cTn id="26" presetID="42" presetClass="entr" presetSubtype="0" fill="hold" grpId="0" nodeType="clickEffect">
                                  <p:stCondLst>
                                    <p:cond delay="0"/>
                                  </p:stCondLst>
                                  <p:childTnLst>
                                    <p:set>
                                      <p:cBhvr>
                                        <p:cTn id="27" dur="1" fill="hold">
                                          <p:stCondLst>
                                            <p:cond delay="0"/>
                                          </p:stCondLst>
                                        </p:cTn>
                                        <p:tgtEl>
                                          <p:spTgt spid="21"/>
                                        </p:tgtEl>
                                        <p:attrNameLst>
                                          <p:attrName>style.visibility</p:attrName>
                                        </p:attrNameLst>
                                      </p:cBhvr>
                                      <p:to>
                                        <p:strVal val="visible"/>
                                      </p:to>
                                    </p:set>
                                    <p:animEffect transition="in" filter="fade">
                                      <p:cBhvr>
                                        <p:cTn id="28" dur="1000"/>
                                        <p:tgtEl>
                                          <p:spTgt spid="21"/>
                                        </p:tgtEl>
                                      </p:cBhvr>
                                    </p:animEffect>
                                    <p:anim calcmode="lin" valueType="num">
                                      <p:cBhvr>
                                        <p:cTn id="29" dur="1000" fill="hold"/>
                                        <p:tgtEl>
                                          <p:spTgt spid="21"/>
                                        </p:tgtEl>
                                        <p:attrNameLst>
                                          <p:attrName>ppt_x</p:attrName>
                                        </p:attrNameLst>
                                      </p:cBhvr>
                                      <p:tavLst>
                                        <p:tav tm="0">
                                          <p:val>
                                            <p:strVal val="#ppt_x"/>
                                          </p:val>
                                        </p:tav>
                                        <p:tav tm="100000">
                                          <p:val>
                                            <p:strVal val="#ppt_x"/>
                                          </p:val>
                                        </p:tav>
                                      </p:tavLst>
                                    </p:anim>
                                    <p:anim calcmode="lin" valueType="num">
                                      <p:cBhvr>
                                        <p:cTn id="30"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 grpId="0" animBg="1"/>
    </p:bldLst>
  </p:timing>
</p:sld>
</file>

<file path=ppt/tags/tag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1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ags/tag1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3**"/>
  <p:tag name="KSO_WM_UNIT_LAYERLEVEL" val="1"/>
  <p:tag name="KSO_WM_TAG_VERSION" val="1.0"/>
  <p:tag name="KSO_WM_BEAUTIFY_FLAG" val="#wm#"/>
</p:tagLst>
</file>

<file path=ppt/tags/tag1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 name="KSO_WM_TEMPLATE_CATEGORY" val="custom"/>
  <p:tag name="KSO_WM_TEMPLATE_INDEX" val="20187308"/>
</p:tagLst>
</file>

<file path=ppt/tags/tag2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4**"/>
  <p:tag name="KSO_WM_UNIT_LAYERLEVEL" val="1"/>
  <p:tag name="KSO_WM_TAG_VERSION" val="1.0"/>
  <p:tag name="KSO_WM_BEAUTIFY_FLAG" val="#wm#"/>
</p:tagLst>
</file>

<file path=ppt/tags/tag2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2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3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5**"/>
  <p:tag name="KSO_WM_UNIT_LAYERLEVEL" val="1"/>
  <p:tag name="KSO_WM_TAG_VERSION" val="1.0"/>
  <p:tag name="KSO_WM_BEAUTIFY_FLAG" val="#wm#"/>
</p:tagLst>
</file>

<file path=ppt/tags/tag3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6**"/>
  <p:tag name="KSO_WM_UNIT_LAYERLEVEL" val="1"/>
  <p:tag name="KSO_WM_TAG_VERSION" val="1.0"/>
  <p:tag name="KSO_WM_BEAUTIFY_FLAG" val="#wm#"/>
</p:tagLst>
</file>

<file path=ppt/tags/tag3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3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7**"/>
  <p:tag name="KSO_WM_UNIT_LAYERLEVEL" val="1"/>
  <p:tag name="KSO_WM_TAG_VERSION" val="1.0"/>
  <p:tag name="KSO_WM_BEAUTIFY_FLAG" val="#wm#"/>
</p:tagLst>
</file>

<file path=ppt/tags/tag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4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8**"/>
  <p:tag name="KSO_WM_UNIT_LAYERLEVEL" val="1"/>
  <p:tag name="KSO_WM_TAG_VERSION" val="1.0"/>
  <p:tag name="KSO_WM_BEAUTIFY_FLAG" val="#wm#"/>
</p:tagLst>
</file>

<file path=ppt/tags/tag4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4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0**"/>
  <p:tag name="KSO_WM_UNIT_LAYERLEVEL" val="1"/>
  <p:tag name="KSO_WM_TAG_VERSION" val="1.0"/>
  <p:tag name="KSO_WM_BEAUTIFY_FLAG" val="#wm#"/>
</p:tagLst>
</file>

<file path=ppt/tags/tag50.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9**"/>
  <p:tag name="KSO_WM_UNIT_LAYERLEVEL" val="1"/>
  <p:tag name="KSO_WM_TAG_VERSION" val="1.0"/>
  <p:tag name="KSO_WM_BEAUTIFY_FLAG" val="#wm#"/>
</p:tagLst>
</file>

<file path=ppt/tags/tag51.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2.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3.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4.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0**"/>
  <p:tag name="KSO_WM_UNIT_LAYERLEVEL" val="1"/>
  <p:tag name="KSO_WM_TAG_VERSION" val="1.0"/>
  <p:tag name="KSO_WM_BEAUTIFY_FLAG" val="#wm#"/>
</p:tagLst>
</file>

<file path=ppt/tags/tag55.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6.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7.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8.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1**"/>
  <p:tag name="KSO_WM_UNIT_LAYERLEVEL" val="1"/>
  <p:tag name="KSO_WM_TAG_VERSION" val="1.0"/>
  <p:tag name="KSO_WM_BEAUTIFY_FLAG" val="#wm#"/>
</p:tagLst>
</file>

<file path=ppt/tags/tag5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TEMPLATE_SUBCATEGORY" val="0"/>
  <p:tag name="KSO_WM_TAG_VERSION" val="1.0"/>
  <p:tag name="KSO_WM_BEAUTIFY_FLAG" val="#wm#"/>
  <p:tag name="KSO_WM_TEMPLATE_CATEGORY" val="custom"/>
  <p:tag name="KSO_WM_TEMPLATE_INDEX" val="20187308"/>
</p:tagLst>
</file>

<file path=ppt/tags/tag6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69.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xml><?xml version="1.0" encoding="utf-8"?>
<p:tagLst xmlns:a="http://schemas.openxmlformats.org/drawingml/2006/main" xmlns:r="http://schemas.openxmlformats.org/officeDocument/2006/relationships" xmlns:p="http://schemas.openxmlformats.org/presentationml/2006/main">
  <p:tag name="FILL" val="a1"/>
</p:tagLst>
</file>

<file path=ppt/tags/tag70.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1.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2.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3.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4.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5.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6.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7.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78.xml><?xml version="1.0" encoding="utf-8"?>
<p:tagLst xmlns:a="http://schemas.openxmlformats.org/drawingml/2006/main" xmlns:r="http://schemas.openxmlformats.org/officeDocument/2006/relationships" xmlns:p="http://schemas.openxmlformats.org/presentationml/2006/main">
  <p:tag name="KSO_WM_TEMPLATE_THUMBS_INDEX" val="1、2、3、6、8、10、11、12、15"/>
  <p:tag name="KSO_WM_SLIDE_ID" val="custom20187308_1"/>
  <p:tag name="KSO_WM_TEMPLATE_SUBCATEGORY" val="0"/>
  <p:tag name="KSO_WM_SLIDE_TYPE" val="title"/>
  <p:tag name="KSO_WM_SLIDE_SUBTYPE" val="pureTxt"/>
  <p:tag name="KSO_WM_SLIDE_ITEM_CNT" val="0"/>
  <p:tag name="KSO_WM_SLIDE_INDEX" val="1"/>
  <p:tag name="KSO_WM_TAG_VERSION" val="1.0"/>
  <p:tag name="KSO_WM_BEAUTIFY_FLAG" val="#wm#"/>
  <p:tag name="KSO_WM_TEMPLATE_CATEGORY" val="custom"/>
  <p:tag name="KSO_WM_TEMPLATE_INDEX" val="20187308"/>
  <p:tag name="KSO_WM_SLIDE_LAYOUT" val="a_b"/>
  <p:tag name="KSO_WM_SLIDE_LAYOUT_CNT" val="1_1"/>
</p:tagLst>
</file>

<file path=ppt/tags/tag8.xml><?xml version="1.0" encoding="utf-8"?>
<p:tagLst xmlns:a="http://schemas.openxmlformats.org/drawingml/2006/main" xmlns:r="http://schemas.openxmlformats.org/officeDocument/2006/relationships" xmlns:p="http://schemas.openxmlformats.org/presentationml/2006/main">
  <p:tag name="FILL" val="a1"/>
</p:tagLst>
</file>

<file path=ppt/tags/tag9.xml><?xml version="1.0" encoding="utf-8"?>
<p:tagLst xmlns:a="http://schemas.openxmlformats.org/drawingml/2006/main" xmlns:r="http://schemas.openxmlformats.org/officeDocument/2006/relationships" xmlns:p="http://schemas.openxmlformats.org/presentationml/2006/main">
  <p:tag name="KSO_WM_UNIT_HIGHLIGHT" val="0"/>
  <p:tag name="KSO_WM_UNIT_COMPATIBLE" val="0"/>
  <p:tag name="KSO_WM_UNIT_DIAGRAM_ISNUMVISUAL" val="0"/>
  <p:tag name="KSO_WM_UNIT_DIAGRAM_ISREFERUNIT" val="0"/>
  <p:tag name="KSO_WM_UNIT_ID" val="_1**"/>
  <p:tag name="KSO_WM_UNIT_LAYERLEVEL" val="1"/>
  <p:tag name="KSO_WM_TAG_VERSION" val="1.0"/>
  <p:tag name="KSO_WM_BEAUTIFY_FLAG" val="#wm#"/>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自定义 9">
      <a:majorFont>
        <a:latin typeface="Arial"/>
        <a:ea typeface="微软雅黑"/>
        <a:cs typeface=""/>
      </a:majorFont>
      <a:minorFont>
        <a:latin typeface="Arial"/>
        <a:ea typeface="微软雅黑"/>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等线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等线"/>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159</TotalTime>
  <Words>2189</Words>
  <Application>Microsoft Office PowerPoint</Application>
  <PresentationFormat>Widescreen</PresentationFormat>
  <Paragraphs>208</Paragraphs>
  <Slides>20</Slides>
  <Notes>20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20</vt:i4>
      </vt:variant>
    </vt:vector>
  </HeadingPairs>
  <TitlesOfParts>
    <vt:vector size="30" baseType="lpstr">
      <vt:lpstr>微软雅黑</vt:lpstr>
      <vt:lpstr>Arial</vt:lpstr>
      <vt:lpstr>Lobster</vt:lpstr>
      <vt:lpstr>Times New Roman</vt:lpstr>
      <vt:lpstr>UTM Azuki</vt:lpstr>
      <vt:lpstr>UTM Bienvenue</vt:lpstr>
      <vt:lpstr>UTM Rockwell</vt:lpstr>
      <vt:lpstr>字魂52号-阿开漫画体</vt:lpstr>
      <vt:lpstr>思源黑体 CN Medium</vt:lpstr>
      <vt:lpstr>Office 主题​​</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HieuKhuong</dc:creator>
  <cp:lastModifiedBy>hieu</cp:lastModifiedBy>
  <cp:revision>19</cp:revision>
  <dcterms:created xsi:type="dcterms:W3CDTF">2019-09-30T06:01:00Z</dcterms:created>
  <dcterms:modified xsi:type="dcterms:W3CDTF">2021-12-21T23:39:33Z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KSOProductBuildVer">
    <vt:lpwstr>2052-11.1.0.8612</vt:lpwstr>
  </property>
</Properties>
</file>