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89" r:id="rId2"/>
    <p:sldId id="425" r:id="rId3"/>
    <p:sldId id="273" r:id="rId4"/>
    <p:sldId id="401" r:id="rId5"/>
    <p:sldId id="404" r:id="rId6"/>
    <p:sldId id="402" r:id="rId7"/>
    <p:sldId id="413" r:id="rId8"/>
    <p:sldId id="414" r:id="rId9"/>
    <p:sldId id="417" r:id="rId10"/>
    <p:sldId id="418" r:id="rId11"/>
    <p:sldId id="419" r:id="rId12"/>
    <p:sldId id="415" r:id="rId13"/>
    <p:sldId id="416" r:id="rId14"/>
    <p:sldId id="424" r:id="rId15"/>
    <p:sldId id="412" r:id="rId16"/>
    <p:sldId id="421" r:id="rId17"/>
    <p:sldId id="420" r:id="rId18"/>
    <p:sldId id="411" r:id="rId19"/>
    <p:sldId id="410" r:id="rId20"/>
    <p:sldId id="409" r:id="rId21"/>
    <p:sldId id="422" r:id="rId22"/>
    <p:sldId id="408" r:id="rId23"/>
    <p:sldId id="406" r:id="rId24"/>
    <p:sldId id="427" r:id="rId25"/>
  </p:sldIdLst>
  <p:sldSz cx="12192000" cy="6858000"/>
  <p:notesSz cx="6858000" cy="9144000"/>
  <p:custShowLst>
    <p:custShow name="Custom Show 1" id="0">
      <p:sldLst/>
    </p:custShow>
  </p:custShowLst>
  <p:defaultTextStyle>
    <a:defPPr>
      <a:defRPr lang="en-US"/>
    </a:defPPr>
    <a:lvl1pPr algn="l" rtl="0" eaLnBrk="0" fontAlgn="base" hangingPunct="0">
      <a:spcBef>
        <a:spcPct val="0"/>
      </a:spcBef>
      <a:spcAft>
        <a:spcPct val="0"/>
      </a:spcAft>
      <a:defRPr sz="2400" kern="1200">
        <a:solidFill>
          <a:schemeClr val="tx1"/>
        </a:solidFill>
        <a:latin typeface=".VnArabiaH" panose="020B7200000000000000" pitchFamily="34" charset="0"/>
        <a:ea typeface="+mn-ea"/>
        <a:cs typeface="+mn-cs"/>
      </a:defRPr>
    </a:lvl1pPr>
    <a:lvl2pPr marL="455930" indent="-313055" algn="l" rtl="0" eaLnBrk="0" fontAlgn="base" hangingPunct="0">
      <a:spcBef>
        <a:spcPct val="0"/>
      </a:spcBef>
      <a:spcAft>
        <a:spcPct val="0"/>
      </a:spcAft>
      <a:defRPr sz="2400" kern="1200">
        <a:solidFill>
          <a:schemeClr val="tx1"/>
        </a:solidFill>
        <a:latin typeface=".VnArabiaH" panose="020B7200000000000000" pitchFamily="34" charset="0"/>
        <a:ea typeface="+mn-ea"/>
        <a:cs typeface="+mn-cs"/>
      </a:defRPr>
    </a:lvl2pPr>
    <a:lvl3pPr marL="913130" indent="-627380" algn="l" rtl="0" eaLnBrk="0" fontAlgn="base" hangingPunct="0">
      <a:spcBef>
        <a:spcPct val="0"/>
      </a:spcBef>
      <a:spcAft>
        <a:spcPct val="0"/>
      </a:spcAft>
      <a:defRPr sz="2400" kern="1200">
        <a:solidFill>
          <a:schemeClr val="tx1"/>
        </a:solidFill>
        <a:latin typeface=".VnArabiaH" panose="020B7200000000000000" pitchFamily="34" charset="0"/>
        <a:ea typeface="+mn-ea"/>
        <a:cs typeface="+mn-cs"/>
      </a:defRPr>
    </a:lvl3pPr>
    <a:lvl4pPr marL="1370330" indent="-941705" algn="l" rtl="0" eaLnBrk="0" fontAlgn="base" hangingPunct="0">
      <a:spcBef>
        <a:spcPct val="0"/>
      </a:spcBef>
      <a:spcAft>
        <a:spcPct val="0"/>
      </a:spcAft>
      <a:defRPr sz="2400" kern="1200">
        <a:solidFill>
          <a:schemeClr val="tx1"/>
        </a:solidFill>
        <a:latin typeface=".VnArabiaH" panose="020B7200000000000000" pitchFamily="34" charset="0"/>
        <a:ea typeface="+mn-ea"/>
        <a:cs typeface="+mn-cs"/>
      </a:defRPr>
    </a:lvl4pPr>
    <a:lvl5pPr marL="1827530" indent="-1256030" algn="l" rtl="0" eaLnBrk="0" fontAlgn="base" hangingPunct="0">
      <a:spcBef>
        <a:spcPct val="0"/>
      </a:spcBef>
      <a:spcAft>
        <a:spcPct val="0"/>
      </a:spcAft>
      <a:defRPr sz="2400" kern="1200">
        <a:solidFill>
          <a:schemeClr val="tx1"/>
        </a:solidFill>
        <a:latin typeface=".VnArabiaH" panose="020B7200000000000000" pitchFamily="34" charset="0"/>
        <a:ea typeface="+mn-ea"/>
        <a:cs typeface="+mn-cs"/>
      </a:defRPr>
    </a:lvl5pPr>
    <a:lvl6pPr marL="2286000" algn="l" defTabSz="914400" rtl="0" eaLnBrk="1" latinLnBrk="0" hangingPunct="1">
      <a:defRPr sz="2400" kern="1200">
        <a:solidFill>
          <a:schemeClr val="tx1"/>
        </a:solidFill>
        <a:latin typeface=".VnArabiaH" panose="020B7200000000000000" pitchFamily="34" charset="0"/>
        <a:ea typeface="+mn-ea"/>
        <a:cs typeface="+mn-cs"/>
      </a:defRPr>
    </a:lvl6pPr>
    <a:lvl7pPr marL="2743200" algn="l" defTabSz="914400" rtl="0" eaLnBrk="1" latinLnBrk="0" hangingPunct="1">
      <a:defRPr sz="2400" kern="1200">
        <a:solidFill>
          <a:schemeClr val="tx1"/>
        </a:solidFill>
        <a:latin typeface=".VnArabiaH" panose="020B7200000000000000" pitchFamily="34" charset="0"/>
        <a:ea typeface="+mn-ea"/>
        <a:cs typeface="+mn-cs"/>
      </a:defRPr>
    </a:lvl7pPr>
    <a:lvl8pPr marL="3200400" algn="l" defTabSz="914400" rtl="0" eaLnBrk="1" latinLnBrk="0" hangingPunct="1">
      <a:defRPr sz="2400" kern="1200">
        <a:solidFill>
          <a:schemeClr val="tx1"/>
        </a:solidFill>
        <a:latin typeface=".VnArabiaH" panose="020B7200000000000000" pitchFamily="34" charset="0"/>
        <a:ea typeface="+mn-ea"/>
        <a:cs typeface="+mn-cs"/>
      </a:defRPr>
    </a:lvl8pPr>
    <a:lvl9pPr marL="3657600" algn="l" defTabSz="914400" rtl="0" eaLnBrk="1" latinLnBrk="0" hangingPunct="1">
      <a:defRPr sz="2400" kern="1200">
        <a:solidFill>
          <a:schemeClr val="tx1"/>
        </a:solidFill>
        <a:latin typeface=".VnArabiaH" panose="020B7200000000000000"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ễn thị Kim Liê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FF"/>
    <a:srgbClr val="99FF99"/>
    <a:srgbClr val="CCFFCC"/>
    <a:srgbClr val="FFFFCC"/>
    <a:srgbClr val="CC99FF"/>
    <a:srgbClr val="D4E6F7"/>
    <a:srgbClr val="2DC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89" autoAdjust="0"/>
    <p:restoredTop sz="93450" autoAdjust="0"/>
  </p:normalViewPr>
  <p:slideViewPr>
    <p:cSldViewPr>
      <p:cViewPr varScale="1">
        <p:scale>
          <a:sx n="70" d="100"/>
          <a:sy n="70" d="100"/>
        </p:scale>
        <p:origin x="1722"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u="sng">
                <a:effectLst>
                  <a:outerShdw blurRad="38100" dist="38100" dir="2700000" algn="tl">
                    <a:srgbClr val="C0C0C0"/>
                  </a:outerShdw>
                </a:effectLst>
              </a:defRPr>
            </a:lvl1pPr>
          </a:lstStyle>
          <a:p>
            <a:pPr>
              <a:defRPr/>
            </a:pPr>
            <a:endParaRPr lang="en-US"/>
          </a:p>
        </p:txBody>
      </p:sp>
      <p:sp>
        <p:nvSpPr>
          <p:cNvPr id="22531" name="Rectangle 1027"/>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u="sng">
                <a:effectLst>
                  <a:outerShdw blurRad="38100" dist="38100" dir="2700000" algn="tl">
                    <a:srgbClr val="C0C0C0"/>
                  </a:outerShdw>
                </a:effectLst>
              </a:defRPr>
            </a:lvl1pPr>
          </a:lstStyle>
          <a:p>
            <a:pPr>
              <a:defRPr/>
            </a:pPr>
            <a:endParaRPr lang="en-US"/>
          </a:p>
        </p:txBody>
      </p:sp>
      <p:sp>
        <p:nvSpPr>
          <p:cNvPr id="22532" name="Rectangle 1028"/>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u="sng">
                <a:effectLst>
                  <a:outerShdw blurRad="38100" dist="38100" dir="2700000" algn="tl">
                    <a:srgbClr val="C0C0C0"/>
                  </a:outerShdw>
                </a:effectLst>
              </a:defRPr>
            </a:lvl1pPr>
          </a:lstStyle>
          <a:p>
            <a:pPr>
              <a:defRPr/>
            </a:pPr>
            <a:endParaRPr lang="en-US"/>
          </a:p>
        </p:txBody>
      </p:sp>
      <p:sp>
        <p:nvSpPr>
          <p:cNvPr id="22533"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u="sng">
                <a:effectLst>
                  <a:outerShdw blurRad="38100" dist="38100" dir="2700000" algn="tl">
                    <a:srgbClr val="C0C0C0"/>
                  </a:outerShdw>
                </a:effectLst>
              </a:defRPr>
            </a:lvl1pPr>
          </a:lstStyle>
          <a:p>
            <a:fld id="{526627AB-101C-4E16-8B49-4989599898D7}" type="slidenum">
              <a:rPr lang="en-US" altLang="en-US"/>
              <a:t>‹#›</a:t>
            </a:fld>
            <a:endParaRPr lang="en-US" altLang="en-US"/>
          </a:p>
        </p:txBody>
      </p:sp>
    </p:spTree>
    <p:extLst>
      <p:ext uri="{BB962C8B-B14F-4D97-AF65-F5344CB8AC3E}">
        <p14:creationId xmlns:p14="http://schemas.microsoft.com/office/powerpoint/2010/main" val="47247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a:effectLst/>
                <a:latin typeface="Times New Roman" panose="02020603050405020304" pitchFamily="18" charset="0"/>
              </a:defRPr>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effectLst/>
                <a:latin typeface="Times New Roman" panose="02020603050405020304" pitchFamily="18"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a:effectLst/>
                <a:latin typeface="Times New Roman" panose="02020603050405020304" pitchFamily="18" charset="0"/>
              </a:defRPr>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Times New Roman" panose="02020603050405020304" pitchFamily="18" charset="0"/>
              </a:defRPr>
            </a:lvl1pPr>
          </a:lstStyle>
          <a:p>
            <a:fld id="{FB34F41D-1382-4ED9-BAB5-447E541D35CF}" type="slidenum">
              <a:rPr lang="en-US" altLang="en-US"/>
              <a:t>‹#›</a:t>
            </a:fld>
            <a:endParaRPr lang="en-US" altLang="en-US"/>
          </a:p>
        </p:txBody>
      </p:sp>
    </p:spTree>
    <p:extLst>
      <p:ext uri="{BB962C8B-B14F-4D97-AF65-F5344CB8AC3E}">
        <p14:creationId xmlns:p14="http://schemas.microsoft.com/office/powerpoint/2010/main" val="847385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1pPr>
    <a:lvl2pPr marL="45593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2pPr>
    <a:lvl3pPr marL="91313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3pPr>
    <a:lvl4pPr marL="137033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4pPr>
    <a:lvl5pPr marL="182753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5pPr>
    <a:lvl6pPr marL="2286000" algn="l" defTabSz="914400" rtl="0" eaLnBrk="1" latinLnBrk="0" hangingPunct="1">
      <a:defRPr sz="1190" kern="1200">
        <a:solidFill>
          <a:schemeClr val="tx1"/>
        </a:solidFill>
        <a:latin typeface="+mn-lt"/>
        <a:ea typeface="+mn-ea"/>
        <a:cs typeface="+mn-cs"/>
      </a:defRPr>
    </a:lvl6pPr>
    <a:lvl7pPr marL="2743200" algn="l" defTabSz="914400" rtl="0" eaLnBrk="1" latinLnBrk="0" hangingPunct="1">
      <a:defRPr sz="1190" kern="1200">
        <a:solidFill>
          <a:schemeClr val="tx1"/>
        </a:solidFill>
        <a:latin typeface="+mn-lt"/>
        <a:ea typeface="+mn-ea"/>
        <a:cs typeface="+mn-cs"/>
      </a:defRPr>
    </a:lvl7pPr>
    <a:lvl8pPr marL="3200400" algn="l" defTabSz="914400" rtl="0" eaLnBrk="1" latinLnBrk="0" hangingPunct="1">
      <a:defRPr sz="1190" kern="1200">
        <a:solidFill>
          <a:schemeClr val="tx1"/>
        </a:solidFill>
        <a:latin typeface="+mn-lt"/>
        <a:ea typeface="+mn-ea"/>
        <a:cs typeface="+mn-cs"/>
      </a:defRPr>
    </a:lvl8pPr>
    <a:lvl9pPr marL="3657600" algn="l" defTabSz="914400" rtl="0" eaLnBrk="1" latinLnBrk="0" hangingPunct="1">
      <a:defRPr sz="11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ChangeArrowheads="1" noTextEdit="1"/>
          </p:cNvSpPr>
          <p:nvPr>
            <p:ph type="sldImg"/>
          </p:nvPr>
        </p:nvSpPr>
        <p:spPr>
          <a:xfrm>
            <a:off x="381000" y="685800"/>
            <a:ext cx="6096000" cy="3429000"/>
          </a:xfrm>
        </p:spPr>
      </p:sp>
      <p:sp>
        <p:nvSpPr>
          <p:cNvPr id="11267" name="备注占位符 2"/>
          <p:cNvSpPr>
            <a:spLocks noGrp="1"/>
          </p:cNvSpPr>
          <p:nvPr>
            <p:ph type="body" idx="1"/>
          </p:nvPr>
        </p:nvSpPr>
        <p:spPr/>
        <p:txBody>
          <a:bodyPr/>
          <a:lstStyle/>
          <a:p>
            <a:pPr eaLnBrk="1" hangingPunct="1">
              <a:spcBef>
                <a:spcPct val="0"/>
              </a:spcBef>
              <a:defRPr/>
            </a:pPr>
            <a:endParaRPr lang="zh-CN" altLang="en-US" sz="1190" dirty="0"/>
          </a:p>
        </p:txBody>
      </p:sp>
      <p:sp>
        <p:nvSpPr>
          <p:cNvPr id="112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nArabiaH" panose="020B7200000000000000" pitchFamily="34" charset="0"/>
              </a:defRPr>
            </a:lvl1pPr>
            <a:lvl2pPr marL="742950" indent="-285750">
              <a:defRPr sz="2400">
                <a:solidFill>
                  <a:schemeClr val="tx1"/>
                </a:solidFill>
                <a:latin typeface=".VnArabiaH" panose="020B7200000000000000" pitchFamily="34" charset="0"/>
              </a:defRPr>
            </a:lvl2pPr>
            <a:lvl3pPr marL="1143000" indent="-228600">
              <a:defRPr sz="2400">
                <a:solidFill>
                  <a:schemeClr val="tx1"/>
                </a:solidFill>
                <a:latin typeface=".VnArabiaH" panose="020B7200000000000000" pitchFamily="34" charset="0"/>
              </a:defRPr>
            </a:lvl3pPr>
            <a:lvl4pPr marL="1600200" indent="-228600">
              <a:defRPr sz="2400">
                <a:solidFill>
                  <a:schemeClr val="tx1"/>
                </a:solidFill>
                <a:latin typeface=".VnArabiaH" panose="020B7200000000000000" pitchFamily="34" charset="0"/>
              </a:defRPr>
            </a:lvl4pPr>
            <a:lvl5pPr marL="2057400" indent="-228600">
              <a:defRPr sz="2400">
                <a:solidFill>
                  <a:schemeClr val="tx1"/>
                </a:solidFill>
                <a:latin typeface=".VnArabiaH" panose="020B7200000000000000" pitchFamily="34" charset="0"/>
              </a:defRPr>
            </a:lvl5pPr>
            <a:lvl6pPr marL="2514600" indent="-228600" eaLnBrk="0" fontAlgn="base" hangingPunct="0">
              <a:spcBef>
                <a:spcPct val="0"/>
              </a:spcBef>
              <a:spcAft>
                <a:spcPct val="0"/>
              </a:spcAft>
              <a:defRPr sz="2400">
                <a:solidFill>
                  <a:schemeClr val="tx1"/>
                </a:solidFill>
                <a:latin typeface=".VnArabiaH" panose="020B7200000000000000" pitchFamily="34" charset="0"/>
              </a:defRPr>
            </a:lvl6pPr>
            <a:lvl7pPr marL="2971800" indent="-228600" eaLnBrk="0" fontAlgn="base" hangingPunct="0">
              <a:spcBef>
                <a:spcPct val="0"/>
              </a:spcBef>
              <a:spcAft>
                <a:spcPct val="0"/>
              </a:spcAft>
              <a:defRPr sz="2400">
                <a:solidFill>
                  <a:schemeClr val="tx1"/>
                </a:solidFill>
                <a:latin typeface=".VnArabiaH" panose="020B7200000000000000" pitchFamily="34" charset="0"/>
              </a:defRPr>
            </a:lvl7pPr>
            <a:lvl8pPr marL="3429000" indent="-228600" eaLnBrk="0" fontAlgn="base" hangingPunct="0">
              <a:spcBef>
                <a:spcPct val="0"/>
              </a:spcBef>
              <a:spcAft>
                <a:spcPct val="0"/>
              </a:spcAft>
              <a:defRPr sz="2400">
                <a:solidFill>
                  <a:schemeClr val="tx1"/>
                </a:solidFill>
                <a:latin typeface=".VnArabiaH" panose="020B7200000000000000" pitchFamily="34" charset="0"/>
              </a:defRPr>
            </a:lvl8pPr>
            <a:lvl9pPr marL="3886200" indent="-228600" eaLnBrk="0" fontAlgn="base" hangingPunct="0">
              <a:spcBef>
                <a:spcPct val="0"/>
              </a:spcBef>
              <a:spcAft>
                <a:spcPct val="0"/>
              </a:spcAft>
              <a:defRPr sz="2400">
                <a:solidFill>
                  <a:schemeClr val="tx1"/>
                </a:solidFill>
                <a:latin typeface=".VnArabiaH" panose="020B7200000000000000" pitchFamily="34" charset="0"/>
              </a:defRPr>
            </a:lvl9pPr>
          </a:lstStyle>
          <a:p>
            <a:fld id="{9BF9DF5C-C863-42E9-9B29-DF8D9832DB0D}" type="slidenum">
              <a:rPr lang="zh-CN" altLang="en-US" sz="1200">
                <a:latin typeface="Calibri" panose="020F0502020204030204" pitchFamily="34" charset="0"/>
              </a:rPr>
              <a:t>1</a:t>
            </a:fld>
            <a:endParaRPr lang="zh-CN"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18</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19</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20</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22</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23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06400" indent="0" algn="ctr">
              <a:buNone/>
              <a:defRPr>
                <a:solidFill>
                  <a:schemeClr val="tx1">
                    <a:tint val="75000"/>
                  </a:schemeClr>
                </a:solidFill>
              </a:defRPr>
            </a:lvl2pPr>
            <a:lvl3pPr marL="812800" indent="0" algn="ctr">
              <a:buNone/>
              <a:defRPr>
                <a:solidFill>
                  <a:schemeClr val="tx1">
                    <a:tint val="75000"/>
                  </a:schemeClr>
                </a:solidFill>
              </a:defRPr>
            </a:lvl3pPr>
            <a:lvl4pPr marL="1219200" indent="0" algn="ctr">
              <a:buNone/>
              <a:defRPr>
                <a:solidFill>
                  <a:schemeClr val="tx1">
                    <a:tint val="75000"/>
                  </a:schemeClr>
                </a:solidFill>
              </a:defRPr>
            </a:lvl4pPr>
            <a:lvl5pPr marL="1625600" indent="0" algn="ctr">
              <a:buNone/>
              <a:defRPr>
                <a:solidFill>
                  <a:schemeClr val="tx1">
                    <a:tint val="75000"/>
                  </a:schemeClr>
                </a:solidFill>
              </a:defRPr>
            </a:lvl5pPr>
            <a:lvl6pPr marL="2032000" indent="0" algn="ctr">
              <a:buNone/>
              <a:defRPr>
                <a:solidFill>
                  <a:schemeClr val="tx1">
                    <a:tint val="75000"/>
                  </a:schemeClr>
                </a:solidFill>
              </a:defRPr>
            </a:lvl6pPr>
            <a:lvl7pPr marL="2438400" indent="0" algn="ctr">
              <a:buNone/>
              <a:defRPr>
                <a:solidFill>
                  <a:schemeClr val="tx1">
                    <a:tint val="75000"/>
                  </a:schemeClr>
                </a:solidFill>
              </a:defRPr>
            </a:lvl7pPr>
            <a:lvl8pPr marL="2844800" indent="0" algn="ctr">
              <a:buNone/>
              <a:defRPr>
                <a:solidFill>
                  <a:schemeClr val="tx1">
                    <a:tint val="75000"/>
                  </a:schemeClr>
                </a:solidFill>
              </a:defRPr>
            </a:lvl8pPr>
            <a:lvl9pPr marL="32512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DCF3C6-D2B3-4EAC-B44E-A24D8E0D30E7}" type="slidenum">
              <a:rPr lang="en-US" altLang="en-US"/>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61C6AF9-A40A-4EFB-B6BE-CD981E701918}" type="slidenum">
              <a:rPr lang="en-US" altLang="en-US"/>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CCA51A9-AB3F-489D-9281-6BAC7840E443}" type="slidenum">
              <a:rPr lang="en-US" altLang="en-US"/>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C9E9EF7-0B2F-40D9-A0C2-99189CC846BC}" type="slidenum">
              <a:rPr lang="en-US" altLang="en-US"/>
              <a:t>‹#›</a:t>
            </a:fld>
            <a:endParaRPr lang="en-US"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2" name="组合 8"/>
          <p:cNvGrpSpPr/>
          <p:nvPr userDrawn="1"/>
        </p:nvGrpSpPr>
        <p:grpSpPr bwMode="auto">
          <a:xfrm>
            <a:off x="0" y="1"/>
            <a:ext cx="12192000" cy="6854825"/>
            <a:chOff x="0" y="0"/>
            <a:chExt cx="9144000" cy="5141214"/>
          </a:xfrm>
        </p:grpSpPr>
        <p:pic>
          <p:nvPicPr>
            <p:cNvPr id="3"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
              <a:ext cx="9144000" cy="513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10"/>
            <p:cNvSpPr/>
            <p:nvPr/>
          </p:nvSpPr>
          <p:spPr>
            <a:xfrm>
              <a:off x="0" y="0"/>
              <a:ext cx="9144000" cy="2849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5705"/>
            </a:p>
          </p:txBody>
        </p:sp>
      </p:grpSp>
      <p:pic>
        <p:nvPicPr>
          <p:cNvPr id="5" name="图片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10326">
            <a:off x="7332134" y="-587375"/>
            <a:ext cx="512868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DEC37A-F4FA-47E5-B734-88B52C59B98B}" type="slidenum">
              <a:rPr lang="en-US" altLang="en-US"/>
              <a:t>‹#›</a:t>
            </a:fld>
            <a:endParaRPr lang="en-US"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3555"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1780">
                <a:solidFill>
                  <a:schemeClr val="tx1">
                    <a:tint val="75000"/>
                  </a:schemeClr>
                </a:solidFill>
              </a:defRPr>
            </a:lvl1pPr>
            <a:lvl2pPr marL="406400" indent="0">
              <a:buNone/>
              <a:defRPr sz="1610">
                <a:solidFill>
                  <a:schemeClr val="tx1">
                    <a:tint val="75000"/>
                  </a:schemeClr>
                </a:solidFill>
              </a:defRPr>
            </a:lvl2pPr>
            <a:lvl3pPr marL="812800" indent="0">
              <a:buNone/>
              <a:defRPr sz="1415">
                <a:solidFill>
                  <a:schemeClr val="tx1">
                    <a:tint val="75000"/>
                  </a:schemeClr>
                </a:solidFill>
              </a:defRPr>
            </a:lvl3pPr>
            <a:lvl4pPr marL="1219200" indent="0">
              <a:buNone/>
              <a:defRPr sz="1250">
                <a:solidFill>
                  <a:schemeClr val="tx1">
                    <a:tint val="75000"/>
                  </a:schemeClr>
                </a:solidFill>
              </a:defRPr>
            </a:lvl4pPr>
            <a:lvl5pPr marL="1625600" indent="0">
              <a:buNone/>
              <a:defRPr sz="1250">
                <a:solidFill>
                  <a:schemeClr val="tx1">
                    <a:tint val="75000"/>
                  </a:schemeClr>
                </a:solidFill>
              </a:defRPr>
            </a:lvl5pPr>
            <a:lvl6pPr marL="2032000" indent="0">
              <a:buNone/>
              <a:defRPr sz="1250">
                <a:solidFill>
                  <a:schemeClr val="tx1">
                    <a:tint val="75000"/>
                  </a:schemeClr>
                </a:solidFill>
              </a:defRPr>
            </a:lvl6pPr>
            <a:lvl7pPr marL="2438400" indent="0">
              <a:buNone/>
              <a:defRPr sz="1250">
                <a:solidFill>
                  <a:schemeClr val="tx1">
                    <a:tint val="75000"/>
                  </a:schemeClr>
                </a:solidFill>
              </a:defRPr>
            </a:lvl7pPr>
            <a:lvl8pPr marL="2844800" indent="0">
              <a:buNone/>
              <a:defRPr sz="1250">
                <a:solidFill>
                  <a:schemeClr val="tx1">
                    <a:tint val="75000"/>
                  </a:schemeClr>
                </a:solidFill>
              </a:defRPr>
            </a:lvl8pPr>
            <a:lvl9pPr marL="3251200" indent="0">
              <a:buNone/>
              <a:defRPr sz="12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E21B63-C535-40C5-9E68-08D3AE505998}" type="slidenum">
              <a:rPr lang="en-US" altLang="en-US"/>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2500"/>
            </a:lvl1pPr>
            <a:lvl2pPr>
              <a:defRPr sz="2140"/>
            </a:lvl2pPr>
            <a:lvl3pPr>
              <a:defRPr sz="1780"/>
            </a:lvl3pPr>
            <a:lvl4pPr>
              <a:defRPr sz="1610"/>
            </a:lvl4pPr>
            <a:lvl5pPr>
              <a:defRPr sz="1610"/>
            </a:lvl5pPr>
            <a:lvl6pPr>
              <a:defRPr sz="1610"/>
            </a:lvl6pPr>
            <a:lvl7pPr>
              <a:defRPr sz="1610"/>
            </a:lvl7pPr>
            <a:lvl8pPr>
              <a:defRPr sz="1610"/>
            </a:lvl8pPr>
            <a:lvl9pPr>
              <a:defRPr sz="16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2500"/>
            </a:lvl1pPr>
            <a:lvl2pPr>
              <a:defRPr sz="2140"/>
            </a:lvl2pPr>
            <a:lvl3pPr>
              <a:defRPr sz="1780"/>
            </a:lvl3pPr>
            <a:lvl4pPr>
              <a:defRPr sz="1610"/>
            </a:lvl4pPr>
            <a:lvl5pPr>
              <a:defRPr sz="1610"/>
            </a:lvl5pPr>
            <a:lvl6pPr>
              <a:defRPr sz="1610"/>
            </a:lvl6pPr>
            <a:lvl7pPr>
              <a:defRPr sz="1610"/>
            </a:lvl7pPr>
            <a:lvl8pPr>
              <a:defRPr sz="1610"/>
            </a:lvl8pPr>
            <a:lvl9pPr>
              <a:defRPr sz="16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711F32-70C1-494A-AAA0-194A2006FBFB}" type="slidenum">
              <a:rPr lang="en-US" altLang="en-US"/>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140" b="1"/>
            </a:lvl1pPr>
            <a:lvl2pPr marL="406400" indent="0">
              <a:buNone/>
              <a:defRPr sz="1780" b="1"/>
            </a:lvl2pPr>
            <a:lvl3pPr marL="812800" indent="0">
              <a:buNone/>
              <a:defRPr sz="1610" b="1"/>
            </a:lvl3pPr>
            <a:lvl4pPr marL="1219200" indent="0">
              <a:buNone/>
              <a:defRPr sz="1415" b="1"/>
            </a:lvl4pPr>
            <a:lvl5pPr marL="1625600" indent="0">
              <a:buNone/>
              <a:defRPr sz="1415" b="1"/>
            </a:lvl5pPr>
            <a:lvl6pPr marL="2032000" indent="0">
              <a:buNone/>
              <a:defRPr sz="1415" b="1"/>
            </a:lvl6pPr>
            <a:lvl7pPr marL="2438400" indent="0">
              <a:buNone/>
              <a:defRPr sz="1415" b="1"/>
            </a:lvl7pPr>
            <a:lvl8pPr marL="2844800" indent="0">
              <a:buNone/>
              <a:defRPr sz="1415" b="1"/>
            </a:lvl8pPr>
            <a:lvl9pPr marL="3251200" indent="0">
              <a:buNone/>
              <a:defRPr sz="141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140"/>
            </a:lvl1pPr>
            <a:lvl2pPr>
              <a:defRPr sz="1780"/>
            </a:lvl2pPr>
            <a:lvl3pPr>
              <a:defRPr sz="1610"/>
            </a:lvl3pPr>
            <a:lvl4pPr>
              <a:defRPr sz="1415"/>
            </a:lvl4pPr>
            <a:lvl5pPr>
              <a:defRPr sz="1415"/>
            </a:lvl5pPr>
            <a:lvl6pPr>
              <a:defRPr sz="1415"/>
            </a:lvl6pPr>
            <a:lvl7pPr>
              <a:defRPr sz="1415"/>
            </a:lvl7pPr>
            <a:lvl8pPr>
              <a:defRPr sz="1415"/>
            </a:lvl8pPr>
            <a:lvl9pPr>
              <a:defRPr sz="14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140" b="1"/>
            </a:lvl1pPr>
            <a:lvl2pPr marL="406400" indent="0">
              <a:buNone/>
              <a:defRPr sz="1780" b="1"/>
            </a:lvl2pPr>
            <a:lvl3pPr marL="812800" indent="0">
              <a:buNone/>
              <a:defRPr sz="1610" b="1"/>
            </a:lvl3pPr>
            <a:lvl4pPr marL="1219200" indent="0">
              <a:buNone/>
              <a:defRPr sz="1415" b="1"/>
            </a:lvl4pPr>
            <a:lvl5pPr marL="1625600" indent="0">
              <a:buNone/>
              <a:defRPr sz="1415" b="1"/>
            </a:lvl5pPr>
            <a:lvl6pPr marL="2032000" indent="0">
              <a:buNone/>
              <a:defRPr sz="1415" b="1"/>
            </a:lvl6pPr>
            <a:lvl7pPr marL="2438400" indent="0">
              <a:buNone/>
              <a:defRPr sz="1415" b="1"/>
            </a:lvl7pPr>
            <a:lvl8pPr marL="2844800" indent="0">
              <a:buNone/>
              <a:defRPr sz="1415" b="1"/>
            </a:lvl8pPr>
            <a:lvl9pPr marL="3251200" indent="0">
              <a:buNone/>
              <a:defRPr sz="141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140"/>
            </a:lvl1pPr>
            <a:lvl2pPr>
              <a:defRPr sz="1780"/>
            </a:lvl2pPr>
            <a:lvl3pPr>
              <a:defRPr sz="1610"/>
            </a:lvl3pPr>
            <a:lvl4pPr>
              <a:defRPr sz="1415"/>
            </a:lvl4pPr>
            <a:lvl5pPr>
              <a:defRPr sz="1415"/>
            </a:lvl5pPr>
            <a:lvl6pPr>
              <a:defRPr sz="1415"/>
            </a:lvl6pPr>
            <a:lvl7pPr>
              <a:defRPr sz="1415"/>
            </a:lvl7pPr>
            <a:lvl8pPr>
              <a:defRPr sz="1415"/>
            </a:lvl8pPr>
            <a:lvl9pPr>
              <a:defRPr sz="14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3EBCF5C-10CB-4A8E-8CA6-EBD32448F334}" type="slidenum">
              <a:rPr lang="en-US" altLang="en-US"/>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9D9B02C-2D90-4ABE-A65D-58053140B9C8}" type="slidenum">
              <a:rPr lang="en-US" altLang="en-US"/>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2997122-FCF8-4554-B8DE-F1E3212D3069}" type="slidenum">
              <a:rPr lang="en-US" altLang="en-US"/>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780"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2835"/>
            </a:lvl1pPr>
            <a:lvl2pPr>
              <a:defRPr sz="2500"/>
            </a:lvl2pPr>
            <a:lvl3pPr>
              <a:defRPr sz="2140"/>
            </a:lvl3pPr>
            <a:lvl4pPr>
              <a:defRPr sz="1780"/>
            </a:lvl4pPr>
            <a:lvl5pPr>
              <a:defRPr sz="1780"/>
            </a:lvl5pPr>
            <a:lvl6pPr>
              <a:defRPr sz="1780"/>
            </a:lvl6pPr>
            <a:lvl7pPr>
              <a:defRPr sz="1780"/>
            </a:lvl7pPr>
            <a:lvl8pPr>
              <a:defRPr sz="1780"/>
            </a:lvl8pPr>
            <a:lvl9pPr>
              <a:defRPr sz="17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250"/>
            </a:lvl1pPr>
            <a:lvl2pPr marL="406400" indent="0">
              <a:buNone/>
              <a:defRPr sz="1055"/>
            </a:lvl2pPr>
            <a:lvl3pPr marL="812800" indent="0">
              <a:buNone/>
              <a:defRPr sz="890"/>
            </a:lvl3pPr>
            <a:lvl4pPr marL="1219200" indent="0">
              <a:buNone/>
              <a:defRPr sz="805"/>
            </a:lvl4pPr>
            <a:lvl5pPr marL="1625600" indent="0">
              <a:buNone/>
              <a:defRPr sz="805"/>
            </a:lvl5pPr>
            <a:lvl6pPr marL="2032000" indent="0">
              <a:buNone/>
              <a:defRPr sz="805"/>
            </a:lvl6pPr>
            <a:lvl7pPr marL="2438400" indent="0">
              <a:buNone/>
              <a:defRPr sz="805"/>
            </a:lvl7pPr>
            <a:lvl8pPr marL="2844800" indent="0">
              <a:buNone/>
              <a:defRPr sz="805"/>
            </a:lvl8pPr>
            <a:lvl9pPr marL="3251200" indent="0">
              <a:buNone/>
              <a:defRPr sz="80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AF9E5F-CDC3-4859-A70A-F4607CAAAAA5}" type="slidenum">
              <a:rPr lang="en-US" altLang="en-US"/>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78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835"/>
            </a:lvl1pPr>
            <a:lvl2pPr marL="406400" indent="0">
              <a:buNone/>
              <a:defRPr sz="2500"/>
            </a:lvl2pPr>
            <a:lvl3pPr marL="812800" indent="0">
              <a:buNone/>
              <a:defRPr sz="2140"/>
            </a:lvl3pPr>
            <a:lvl4pPr marL="1219200" indent="0">
              <a:buNone/>
              <a:defRPr sz="1780"/>
            </a:lvl4pPr>
            <a:lvl5pPr marL="1625600" indent="0">
              <a:buNone/>
              <a:defRPr sz="1780"/>
            </a:lvl5pPr>
            <a:lvl6pPr marL="2032000" indent="0">
              <a:buNone/>
              <a:defRPr sz="1780"/>
            </a:lvl6pPr>
            <a:lvl7pPr marL="2438400" indent="0">
              <a:buNone/>
              <a:defRPr sz="1780"/>
            </a:lvl7pPr>
            <a:lvl8pPr marL="2844800" indent="0">
              <a:buNone/>
              <a:defRPr sz="1780"/>
            </a:lvl8pPr>
            <a:lvl9pPr marL="3251200" indent="0">
              <a:buNone/>
              <a:defRPr sz="178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250"/>
            </a:lvl1pPr>
            <a:lvl2pPr marL="406400" indent="0">
              <a:buNone/>
              <a:defRPr sz="1055"/>
            </a:lvl2pPr>
            <a:lvl3pPr marL="812800" indent="0">
              <a:buNone/>
              <a:defRPr sz="890"/>
            </a:lvl3pPr>
            <a:lvl4pPr marL="1219200" indent="0">
              <a:buNone/>
              <a:defRPr sz="805"/>
            </a:lvl4pPr>
            <a:lvl5pPr marL="1625600" indent="0">
              <a:buNone/>
              <a:defRPr sz="805"/>
            </a:lvl5pPr>
            <a:lvl6pPr marL="2032000" indent="0">
              <a:buNone/>
              <a:defRPr sz="805"/>
            </a:lvl6pPr>
            <a:lvl7pPr marL="2438400" indent="0">
              <a:buNone/>
              <a:defRPr sz="805"/>
            </a:lvl7pPr>
            <a:lvl8pPr marL="2844800" indent="0">
              <a:buNone/>
              <a:defRPr sz="805"/>
            </a:lvl8pPr>
            <a:lvl9pPr marL="3251200" indent="0">
              <a:buNone/>
              <a:defRPr sz="80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CF2BF13-6F93-4DA5-9699-DA363210AFF9}" type="slidenum">
              <a:rPr lang="en-US" altLang="en-US"/>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21000" b="-21000"/>
          </a:stretch>
        </a:blip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2608" tIns="146304" rIns="292608" bIns="146304" numCol="1" anchor="ctr" anchorCtr="0" compatLnSpc="1"/>
          <a:lstStyle/>
          <a:p>
            <a:pPr lvl="0"/>
            <a:r>
              <a:rPr lang="en-US" altLang="en-US"/>
              <a:t>Click to edit Master title style</a:t>
            </a:r>
            <a:endParaRPr lang="vi-VN" altLang="en-US"/>
          </a:p>
        </p:txBody>
      </p:sp>
      <p:sp>
        <p:nvSpPr>
          <p:cNvPr id="2051" name="Text Placeholder 2"/>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2608" tIns="146304" rIns="292608" bIns="146304"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292608" tIns="146304" rIns="292608" bIns="146304" rtlCol="0" anchor="ctr"/>
          <a:lstStyle>
            <a:lvl1pPr algn="l" eaLnBrk="1" hangingPunct="1">
              <a:defRPr sz="1055">
                <a:solidFill>
                  <a:schemeClr val="tx1">
                    <a:tint val="75000"/>
                  </a:schemeClr>
                </a:solidFill>
                <a:effectLst>
                  <a:outerShdw blurRad="38100" dist="38100" dir="2700000" algn="tl">
                    <a:srgbClr val="000000">
                      <a:alpha val="43137"/>
                    </a:srgbClr>
                  </a:outerShdw>
                </a:effectLst>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292608" tIns="146304" rIns="292608" bIns="146304" rtlCol="0" anchor="ctr"/>
          <a:lstStyle>
            <a:lvl1pPr algn="ctr" eaLnBrk="1" hangingPunct="1">
              <a:defRPr sz="1055">
                <a:solidFill>
                  <a:schemeClr val="tx1">
                    <a:tint val="75000"/>
                  </a:schemeClr>
                </a:solidFill>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292608" tIns="146304" rIns="292608" bIns="146304" numCol="1" anchor="ctr" anchorCtr="0" compatLnSpc="1"/>
          <a:lstStyle>
            <a:lvl1pPr algn="r" eaLnBrk="1" hangingPunct="1">
              <a:defRPr sz="1000">
                <a:solidFill>
                  <a:srgbClr val="898989"/>
                </a:solidFill>
                <a:effectLst>
                  <a:outerShdw blurRad="38100" dist="38100" dir="2700000" algn="tl">
                    <a:srgbClr val="C0C0C0"/>
                  </a:outerShdw>
                </a:effectLst>
              </a:defRPr>
            </a:lvl1pPr>
          </a:lstStyle>
          <a:p>
            <a:fld id="{22FCB84B-4545-47CD-9D05-5BD3909DA3C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hf hdr="0" ftr="0" dt="0"/>
  <p:txStyles>
    <p:titleStyle>
      <a:lvl1pPr algn="ctr" rtl="0" eaLnBrk="0" fontAlgn="base" hangingPunct="0">
        <a:spcBef>
          <a:spcPct val="0"/>
        </a:spcBef>
        <a:spcAft>
          <a:spcPct val="0"/>
        </a:spcAft>
        <a:defRPr sz="3900" kern="1200">
          <a:solidFill>
            <a:schemeClr val="tx1"/>
          </a:solidFill>
          <a:latin typeface="+mj-lt"/>
          <a:ea typeface="+mj-ea"/>
          <a:cs typeface="+mj-cs"/>
        </a:defRPr>
      </a:lvl1pPr>
      <a:lvl2pPr algn="ctr" rtl="0" eaLnBrk="0" fontAlgn="base" hangingPunct="0">
        <a:spcBef>
          <a:spcPct val="0"/>
        </a:spcBef>
        <a:spcAft>
          <a:spcPct val="0"/>
        </a:spcAft>
        <a:defRPr sz="3900">
          <a:solidFill>
            <a:schemeClr val="tx1"/>
          </a:solidFill>
          <a:latin typeface="Calibri" panose="020F0502020204030204" pitchFamily="34" charset="0"/>
        </a:defRPr>
      </a:lvl2pPr>
      <a:lvl3pPr algn="ctr" rtl="0" eaLnBrk="0" fontAlgn="base" hangingPunct="0">
        <a:spcBef>
          <a:spcPct val="0"/>
        </a:spcBef>
        <a:spcAft>
          <a:spcPct val="0"/>
        </a:spcAft>
        <a:defRPr sz="3900">
          <a:solidFill>
            <a:schemeClr val="tx1"/>
          </a:solidFill>
          <a:latin typeface="Calibri" panose="020F0502020204030204" pitchFamily="34" charset="0"/>
        </a:defRPr>
      </a:lvl3pPr>
      <a:lvl4pPr algn="ctr" rtl="0" eaLnBrk="0" fontAlgn="base" hangingPunct="0">
        <a:spcBef>
          <a:spcPct val="0"/>
        </a:spcBef>
        <a:spcAft>
          <a:spcPct val="0"/>
        </a:spcAft>
        <a:defRPr sz="3900">
          <a:solidFill>
            <a:schemeClr val="tx1"/>
          </a:solidFill>
          <a:latin typeface="Calibri" panose="020F0502020204030204" pitchFamily="34" charset="0"/>
        </a:defRPr>
      </a:lvl4pPr>
      <a:lvl5pPr algn="ctr" rtl="0" eaLnBrk="0" fontAlgn="base" hangingPunct="0">
        <a:spcBef>
          <a:spcPct val="0"/>
        </a:spcBef>
        <a:spcAft>
          <a:spcPct val="0"/>
        </a:spcAft>
        <a:defRPr sz="3900">
          <a:solidFill>
            <a:schemeClr val="tx1"/>
          </a:solidFill>
          <a:latin typeface="Calibri" panose="020F0502020204030204" pitchFamily="34" charset="0"/>
        </a:defRPr>
      </a:lvl5pPr>
      <a:lvl6pPr marL="406400" algn="ctr" rtl="0" fontAlgn="base">
        <a:spcBef>
          <a:spcPct val="0"/>
        </a:spcBef>
        <a:spcAft>
          <a:spcPct val="0"/>
        </a:spcAft>
        <a:defRPr sz="3915">
          <a:solidFill>
            <a:schemeClr val="tx1"/>
          </a:solidFill>
          <a:latin typeface="Calibri" panose="020F0502020204030204" pitchFamily="34" charset="0"/>
        </a:defRPr>
      </a:lvl6pPr>
      <a:lvl7pPr marL="812800" algn="ctr" rtl="0" fontAlgn="base">
        <a:spcBef>
          <a:spcPct val="0"/>
        </a:spcBef>
        <a:spcAft>
          <a:spcPct val="0"/>
        </a:spcAft>
        <a:defRPr sz="3915">
          <a:solidFill>
            <a:schemeClr val="tx1"/>
          </a:solidFill>
          <a:latin typeface="Calibri" panose="020F0502020204030204" pitchFamily="34" charset="0"/>
        </a:defRPr>
      </a:lvl7pPr>
      <a:lvl8pPr marL="1219200" algn="ctr" rtl="0" fontAlgn="base">
        <a:spcBef>
          <a:spcPct val="0"/>
        </a:spcBef>
        <a:spcAft>
          <a:spcPct val="0"/>
        </a:spcAft>
        <a:defRPr sz="3915">
          <a:solidFill>
            <a:schemeClr val="tx1"/>
          </a:solidFill>
          <a:latin typeface="Calibri" panose="020F0502020204030204" pitchFamily="34" charset="0"/>
        </a:defRPr>
      </a:lvl8pPr>
      <a:lvl9pPr marL="1625600" algn="ctr" rtl="0" fontAlgn="base">
        <a:spcBef>
          <a:spcPct val="0"/>
        </a:spcBef>
        <a:spcAft>
          <a:spcPct val="0"/>
        </a:spcAft>
        <a:defRPr sz="3915">
          <a:solidFill>
            <a:schemeClr val="tx1"/>
          </a:solidFill>
          <a:latin typeface="Calibri" panose="020F0502020204030204" pitchFamily="34" charset="0"/>
        </a:defRPr>
      </a:lvl9pPr>
    </p:titleStyle>
    <p:bodyStyle>
      <a:lvl1pPr marL="303530" indent="-30353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659130" indent="-254000"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16000" indent="-2019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21130" indent="-20193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828800" indent="-20193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235200" indent="-203200" algn="l" defTabSz="812800" rtl="0" eaLnBrk="1" latinLnBrk="0" hangingPunct="1">
        <a:spcBef>
          <a:spcPct val="20000"/>
        </a:spcBef>
        <a:buFont typeface="Arial" panose="020B0604020202020204" pitchFamily="34" charset="0"/>
        <a:buChar char="•"/>
        <a:defRPr sz="1780" kern="1200">
          <a:solidFill>
            <a:schemeClr val="tx1"/>
          </a:solidFill>
          <a:latin typeface="+mn-lt"/>
          <a:ea typeface="+mn-ea"/>
          <a:cs typeface="+mn-cs"/>
        </a:defRPr>
      </a:lvl6pPr>
      <a:lvl7pPr marL="2641600" indent="-203200" algn="l" defTabSz="812800" rtl="0" eaLnBrk="1" latinLnBrk="0" hangingPunct="1">
        <a:spcBef>
          <a:spcPct val="20000"/>
        </a:spcBef>
        <a:buFont typeface="Arial" panose="020B0604020202020204" pitchFamily="34" charset="0"/>
        <a:buChar char="•"/>
        <a:defRPr sz="1780" kern="1200">
          <a:solidFill>
            <a:schemeClr val="tx1"/>
          </a:solidFill>
          <a:latin typeface="+mn-lt"/>
          <a:ea typeface="+mn-ea"/>
          <a:cs typeface="+mn-cs"/>
        </a:defRPr>
      </a:lvl7pPr>
      <a:lvl8pPr marL="3048000" indent="-203200" algn="l" defTabSz="812800" rtl="0" eaLnBrk="1" latinLnBrk="0" hangingPunct="1">
        <a:spcBef>
          <a:spcPct val="20000"/>
        </a:spcBef>
        <a:buFont typeface="Arial" panose="020B0604020202020204" pitchFamily="34" charset="0"/>
        <a:buChar char="•"/>
        <a:defRPr sz="1780" kern="1200">
          <a:solidFill>
            <a:schemeClr val="tx1"/>
          </a:solidFill>
          <a:latin typeface="+mn-lt"/>
          <a:ea typeface="+mn-ea"/>
          <a:cs typeface="+mn-cs"/>
        </a:defRPr>
      </a:lvl8pPr>
      <a:lvl9pPr marL="3454400" indent="-203200" algn="l" defTabSz="812800" rtl="0" eaLnBrk="1" latinLnBrk="0" hangingPunct="1">
        <a:spcBef>
          <a:spcPct val="20000"/>
        </a:spcBef>
        <a:buFont typeface="Arial" panose="020B0604020202020204" pitchFamily="34" charset="0"/>
        <a:buChar char="•"/>
        <a:defRPr sz="1780" kern="1200">
          <a:solidFill>
            <a:schemeClr val="tx1"/>
          </a:solidFill>
          <a:latin typeface="+mn-lt"/>
          <a:ea typeface="+mn-ea"/>
          <a:cs typeface="+mn-cs"/>
        </a:defRPr>
      </a:lvl9pPr>
    </p:bodyStyle>
    <p:otherStyle>
      <a:defPPr>
        <a:defRPr lang="vi-VN"/>
      </a:defPPr>
      <a:lvl1pPr marL="0" algn="l" defTabSz="812800" rtl="0" eaLnBrk="1" latinLnBrk="0" hangingPunct="1">
        <a:defRPr sz="1610" kern="1200">
          <a:solidFill>
            <a:schemeClr val="tx1"/>
          </a:solidFill>
          <a:latin typeface="+mn-lt"/>
          <a:ea typeface="+mn-ea"/>
          <a:cs typeface="+mn-cs"/>
        </a:defRPr>
      </a:lvl1pPr>
      <a:lvl2pPr marL="406400" algn="l" defTabSz="812800" rtl="0" eaLnBrk="1" latinLnBrk="0" hangingPunct="1">
        <a:defRPr sz="1610" kern="1200">
          <a:solidFill>
            <a:schemeClr val="tx1"/>
          </a:solidFill>
          <a:latin typeface="+mn-lt"/>
          <a:ea typeface="+mn-ea"/>
          <a:cs typeface="+mn-cs"/>
        </a:defRPr>
      </a:lvl2pPr>
      <a:lvl3pPr marL="812800" algn="l" defTabSz="812800" rtl="0" eaLnBrk="1" latinLnBrk="0" hangingPunct="1">
        <a:defRPr sz="1610" kern="1200">
          <a:solidFill>
            <a:schemeClr val="tx1"/>
          </a:solidFill>
          <a:latin typeface="+mn-lt"/>
          <a:ea typeface="+mn-ea"/>
          <a:cs typeface="+mn-cs"/>
        </a:defRPr>
      </a:lvl3pPr>
      <a:lvl4pPr marL="1219200" algn="l" defTabSz="812800" rtl="0" eaLnBrk="1" latinLnBrk="0" hangingPunct="1">
        <a:defRPr sz="1610" kern="1200">
          <a:solidFill>
            <a:schemeClr val="tx1"/>
          </a:solidFill>
          <a:latin typeface="+mn-lt"/>
          <a:ea typeface="+mn-ea"/>
          <a:cs typeface="+mn-cs"/>
        </a:defRPr>
      </a:lvl4pPr>
      <a:lvl5pPr marL="1625600" algn="l" defTabSz="812800" rtl="0" eaLnBrk="1" latinLnBrk="0" hangingPunct="1">
        <a:defRPr sz="1610" kern="1200">
          <a:solidFill>
            <a:schemeClr val="tx1"/>
          </a:solidFill>
          <a:latin typeface="+mn-lt"/>
          <a:ea typeface="+mn-ea"/>
          <a:cs typeface="+mn-cs"/>
        </a:defRPr>
      </a:lvl5pPr>
      <a:lvl6pPr marL="2032000" algn="l" defTabSz="812800" rtl="0" eaLnBrk="1" latinLnBrk="0" hangingPunct="1">
        <a:defRPr sz="1610" kern="1200">
          <a:solidFill>
            <a:schemeClr val="tx1"/>
          </a:solidFill>
          <a:latin typeface="+mn-lt"/>
          <a:ea typeface="+mn-ea"/>
          <a:cs typeface="+mn-cs"/>
        </a:defRPr>
      </a:lvl6pPr>
      <a:lvl7pPr marL="2438400" algn="l" defTabSz="812800" rtl="0" eaLnBrk="1" latinLnBrk="0" hangingPunct="1">
        <a:defRPr sz="1610" kern="1200">
          <a:solidFill>
            <a:schemeClr val="tx1"/>
          </a:solidFill>
          <a:latin typeface="+mn-lt"/>
          <a:ea typeface="+mn-ea"/>
          <a:cs typeface="+mn-cs"/>
        </a:defRPr>
      </a:lvl7pPr>
      <a:lvl8pPr marL="2844800" algn="l" defTabSz="812800" rtl="0" eaLnBrk="1" latinLnBrk="0" hangingPunct="1">
        <a:defRPr sz="1610" kern="1200">
          <a:solidFill>
            <a:schemeClr val="tx1"/>
          </a:solidFill>
          <a:latin typeface="+mn-lt"/>
          <a:ea typeface="+mn-ea"/>
          <a:cs typeface="+mn-cs"/>
        </a:defRPr>
      </a:lvl8pPr>
      <a:lvl9pPr marL="3251200" algn="l" defTabSz="812800" rtl="0" eaLnBrk="1" latinLnBrk="0" hangingPunct="1">
        <a:defRPr sz="16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5.GIF"/><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6.jpeg"/><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jpe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GIF"/><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GIF"/><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6.jpeg"/><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2"/>
          <p:cNvSpPr>
            <a:spLocks noChangeArrowheads="1" noChangeShapeType="1" noTextEdit="1"/>
          </p:cNvSpPr>
          <p:nvPr/>
        </p:nvSpPr>
        <p:spPr bwMode="auto">
          <a:xfrm>
            <a:off x="4516439" y="1163638"/>
            <a:ext cx="2962275" cy="565150"/>
          </a:xfrm>
          <a:prstGeom prst="rect">
            <a:avLst/>
          </a:prstGeom>
        </p:spPr>
        <p:txBody>
          <a:bodyPr wrap="none" fromWordArt="1">
            <a:prstTxWarp prst="textPlain">
              <a:avLst>
                <a:gd name="adj" fmla="val 50000"/>
              </a:avLst>
            </a:prstTxWarp>
          </a:bodyPr>
          <a:lstStyle/>
          <a:p>
            <a:pPr algn="ctr"/>
            <a:r>
              <a:rPr lang="vi-VN" sz="3195" b="1" kern="10">
                <a:ln w="9525">
                  <a:solidFill>
                    <a:srgbClr val="008000"/>
                  </a:solidFill>
                  <a:rou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KHOA HỌC</a:t>
            </a:r>
          </a:p>
        </p:txBody>
      </p:sp>
      <p:sp>
        <p:nvSpPr>
          <p:cNvPr id="10244" name="WordArt 3"/>
          <p:cNvSpPr>
            <a:spLocks noChangeArrowheads="1" noChangeShapeType="1" noTextEdit="1"/>
          </p:cNvSpPr>
          <p:nvPr/>
        </p:nvSpPr>
        <p:spPr bwMode="auto">
          <a:xfrm>
            <a:off x="3352800" y="1921669"/>
            <a:ext cx="5969000" cy="1581150"/>
          </a:xfrm>
          <a:prstGeom prst="rect">
            <a:avLst/>
          </a:prstGeom>
        </p:spPr>
        <p:txBody>
          <a:bodyPr wrap="none" fromWordArt="1">
            <a:prstTxWarp prst="textPlain">
              <a:avLst>
                <a:gd name="adj" fmla="val 50000"/>
              </a:avLst>
            </a:prstTxWarp>
          </a:bodyPr>
          <a:lstStyle/>
          <a:p>
            <a:pPr algn="ctr"/>
            <a:r>
              <a:rPr lang="vi-VN" sz="3195" b="1" kern="1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PHÒNG BỆNH VIÊM NÃO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3105150" y="257253"/>
            <a:ext cx="61341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200" b="1">
                <a:solidFill>
                  <a:srgbClr val="0000FF"/>
                </a:solidFill>
              </a:rPr>
              <a:t>* Hậu quả của bệnh viêm não</a:t>
            </a:r>
          </a:p>
        </p:txBody>
      </p:sp>
      <p:pic>
        <p:nvPicPr>
          <p:cNvPr id="9" name="Picture 15" descr="dong-phu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066800"/>
            <a:ext cx="69913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ộp_Văn_Bản 6"/>
          <p:cNvSpPr txBox="1">
            <a:spLocks noChangeArrowheads="1"/>
          </p:cNvSpPr>
          <p:nvPr/>
        </p:nvSpPr>
        <p:spPr bwMode="auto">
          <a:xfrm>
            <a:off x="5029200" y="5943600"/>
            <a:ext cx="33528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latin typeface="Times New Roman" panose="02020603050405020304" pitchFamily="18" charset="0"/>
                <a:cs typeface="Times New Roman" panose="02020603050405020304" pitchFamily="18" charset="0"/>
              </a:rPr>
              <a:t>Bị nhập viện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3105150" y="257253"/>
            <a:ext cx="61341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200" b="1">
                <a:solidFill>
                  <a:srgbClr val="0000FF"/>
                </a:solidFill>
              </a:rPr>
              <a:t>* Hậu quả của bệnh viêm não</a:t>
            </a:r>
          </a:p>
        </p:txBody>
      </p:sp>
      <p:pic>
        <p:nvPicPr>
          <p:cNvPr id="7" name="Picture 21" descr="0028_BaiLi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990600"/>
            <a:ext cx="7391400" cy="468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2"/>
          <p:cNvSpPr txBox="1">
            <a:spLocks noChangeArrowheads="1"/>
          </p:cNvSpPr>
          <p:nvPr/>
        </p:nvSpPr>
        <p:spPr bwMode="auto">
          <a:xfrm>
            <a:off x="2769476" y="5634654"/>
            <a:ext cx="6966607"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600" b="1">
                <a:latin typeface="Times New Roman" panose="02020603050405020304" pitchFamily="18" charset="0"/>
                <a:cs typeface="Times New Roman" panose="02020603050405020304" pitchFamily="18" charset="0"/>
              </a:rPr>
              <a:t>Không thể vui ch</a:t>
            </a:r>
            <a:r>
              <a:rPr lang="vi-VN" altLang="vi-VN" sz="3600" b="1">
                <a:latin typeface="Times New Roman" panose="02020603050405020304" pitchFamily="18" charset="0"/>
                <a:cs typeface="Times New Roman" panose="02020603050405020304" pitchFamily="18" charset="0"/>
              </a:rPr>
              <a:t>ơi</a:t>
            </a:r>
            <a:r>
              <a:rPr lang="en-US" altLang="vi-VN" sz="3600" b="1">
                <a:latin typeface="Times New Roman" panose="02020603050405020304" pitchFamily="18" charset="0"/>
                <a:cs typeface="Times New Roman" panose="02020603050405020304" pitchFamily="18" charset="0"/>
              </a:rPr>
              <a:t> cùng các bạn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hỗ dành sẵn cho Số hiệu Bản chiếu 3"/>
          <p:cNvSpPr txBox="1"/>
          <p:nvPr/>
        </p:nvSpPr>
        <p:spPr>
          <a:xfrm>
            <a:off x="8191500" y="5943600"/>
            <a:ext cx="2133600" cy="457200"/>
          </a:xfrm>
          <a:prstGeom prst="rect">
            <a:avLst/>
          </a:prstGeom>
          <a:noFill/>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fld id="{14229467-6AFA-47DB-B80B-448D18003ABE}" type="slidenum">
              <a:rPr lang="en-US" altLang="vi-VN" smtClean="0"/>
              <a:t>12</a:t>
            </a:fld>
            <a:endParaRPr lang="en-US" altLang="vi-VN"/>
          </a:p>
        </p:txBody>
      </p:sp>
      <p:pic>
        <p:nvPicPr>
          <p:cNvPr id="6" name="Picture 5"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38600"/>
            <a:ext cx="2895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6300" y="1600200"/>
            <a:ext cx="3124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6700" y="1600200"/>
            <a:ext cx="2895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Imag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1600200"/>
            <a:ext cx="29337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ANd9GcSzhykIELInhbLao330sh5m4WG86YSm-hgUbHgjFqw4gdgMDvZtvkY7Sgi1X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40386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7"/>
          <p:cNvGrpSpPr/>
          <p:nvPr/>
        </p:nvGrpSpPr>
        <p:grpSpPr bwMode="auto">
          <a:xfrm>
            <a:off x="7505700" y="4038600"/>
            <a:ext cx="3276600" cy="3138488"/>
            <a:chOff x="872" y="746"/>
            <a:chExt cx="3448" cy="3717"/>
          </a:xfrm>
        </p:grpSpPr>
        <p:pic>
          <p:nvPicPr>
            <p:cNvPr id="12" name="Picture 18" descr="images931691_viemnaoR1B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2" y="746"/>
              <a:ext cx="3400" cy="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9"/>
            <p:cNvSpPr txBox="1">
              <a:spLocks noChangeArrowheads="1"/>
            </p:cNvSpPr>
            <p:nvPr/>
          </p:nvSpPr>
          <p:spPr bwMode="auto">
            <a:xfrm>
              <a:off x="960" y="3848"/>
              <a:ext cx="3360"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vi-VN" sz="2800">
                <a:solidFill>
                  <a:schemeClr val="bg1"/>
                </a:solidFill>
                <a:latin typeface=".VnArial" panose="020B7200000000000000" pitchFamily="34" charset="0"/>
              </a:endParaRPr>
            </a:p>
          </p:txBody>
        </p:sp>
      </p:grpSp>
      <p:sp>
        <p:nvSpPr>
          <p:cNvPr id="14" name="Rectangle 23"/>
          <p:cNvSpPr>
            <a:spLocks noChangeArrowheads="1"/>
          </p:cNvSpPr>
          <p:nvPr/>
        </p:nvSpPr>
        <p:spPr bwMode="auto">
          <a:xfrm>
            <a:off x="3162300" y="681038"/>
            <a:ext cx="63563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3800" b="1">
                <a:latin typeface="Times New Roman" panose="02020603050405020304" pitchFamily="18" charset="0"/>
                <a:cs typeface="Times New Roman" panose="02020603050405020304" pitchFamily="18" charset="0"/>
              </a:rPr>
              <a:t>* Hậu quả của bệnh viêm não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2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2000"/>
                                        <p:tgtEl>
                                          <p:spTgt spid="8"/>
                                        </p:tgtEl>
                                      </p:cBhvr>
                                    </p:animEffect>
                                  </p:childTnLst>
                                </p:cTn>
                              </p:par>
                              <p:par>
                                <p:cTn id="14" presetID="1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plus(in)">
                                      <p:cBhvr>
                                        <p:cTn id="16" dur="2000"/>
                                        <p:tgtEl>
                                          <p:spTgt spid="9"/>
                                        </p:tgtEl>
                                      </p:cBhvr>
                                    </p:animEffect>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1"/>
          <p:cNvSpPr>
            <a:spLocks noChangeArrowheads="1"/>
          </p:cNvSpPr>
          <p:nvPr/>
        </p:nvSpPr>
        <p:spPr bwMode="auto">
          <a:xfrm>
            <a:off x="215462" y="1317486"/>
            <a:ext cx="11835962" cy="50167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vi-VN" sz="4000" b="1">
                <a:solidFill>
                  <a:srgbClr val="0000FF"/>
                </a:solidFill>
                <a:latin typeface="Times New Roman" panose="02020603050405020304" pitchFamily="18" charset="0"/>
                <a:cs typeface="Times New Roman" panose="02020603050405020304" pitchFamily="18" charset="0"/>
              </a:rPr>
              <a:t>- Viêm não là bệnh truyền nhiễm do một loại </a:t>
            </a:r>
            <a:r>
              <a:rPr lang="en-US" altLang="vi-VN" sz="4000" b="1" i="1">
                <a:solidFill>
                  <a:srgbClr val="0000FF"/>
                </a:solidFill>
                <a:latin typeface="Times New Roman" panose="02020603050405020304" pitchFamily="18" charset="0"/>
                <a:cs typeface="Times New Roman" panose="02020603050405020304" pitchFamily="18" charset="0"/>
              </a:rPr>
              <a:t>vi-rút</a:t>
            </a:r>
            <a:r>
              <a:rPr lang="en-US" altLang="vi-VN" sz="4000" b="1">
                <a:solidFill>
                  <a:srgbClr val="0000FF"/>
                </a:solidFill>
                <a:latin typeface="Times New Roman" panose="02020603050405020304" pitchFamily="18" charset="0"/>
                <a:cs typeface="Times New Roman" panose="02020603050405020304" pitchFamily="18" charset="0"/>
              </a:rPr>
              <a:t> có trong máu gia súc, chim, chuột, khỉ,…gây ra.  Muỗi hút máu các con vật bị bệnh và </a:t>
            </a:r>
            <a:r>
              <a:rPr lang="en-US" altLang="vi-VN" sz="4000" b="1" i="1">
                <a:solidFill>
                  <a:srgbClr val="0000FF"/>
                </a:solidFill>
                <a:latin typeface="Times New Roman" panose="02020603050405020304" pitchFamily="18" charset="0"/>
                <a:cs typeface="Times New Roman" panose="02020603050405020304" pitchFamily="18" charset="0"/>
              </a:rPr>
              <a:t>truyền </a:t>
            </a:r>
            <a:r>
              <a:rPr lang="en-US" altLang="vi-VN" sz="4000" b="1">
                <a:solidFill>
                  <a:srgbClr val="0000FF"/>
                </a:solidFill>
                <a:latin typeface="Times New Roman" panose="02020603050405020304" pitchFamily="18" charset="0"/>
                <a:cs typeface="Times New Roman" panose="02020603050405020304" pitchFamily="18" charset="0"/>
              </a:rPr>
              <a:t>vi-rút gây bệnh sang người. Bệnh này hiện nay chưa có thuốc đặc trị.</a:t>
            </a:r>
          </a:p>
          <a:p>
            <a:pPr algn="just"/>
            <a:r>
              <a:rPr lang="en-US" altLang="vi-VN" sz="4000" b="1">
                <a:solidFill>
                  <a:srgbClr val="0000FF"/>
                </a:solidFill>
                <a:latin typeface="Times New Roman" panose="02020603050405020304" pitchFamily="18" charset="0"/>
                <a:cs typeface="Times New Roman" panose="02020603050405020304" pitchFamily="18" charset="0"/>
              </a:rPr>
              <a:t>- Viêm não là một bệnh </a:t>
            </a:r>
            <a:r>
              <a:rPr lang="en-US" altLang="vi-VN" sz="4000" b="1" i="1">
                <a:solidFill>
                  <a:srgbClr val="0000FF"/>
                </a:solidFill>
                <a:latin typeface="Times New Roman" panose="02020603050405020304" pitchFamily="18" charset="0"/>
                <a:cs typeface="Times New Roman" panose="02020603050405020304" pitchFamily="18" charset="0"/>
              </a:rPr>
              <a:t>rất nguy hiểm </a:t>
            </a:r>
            <a:r>
              <a:rPr lang="en-US" altLang="vi-VN" sz="4000" b="1">
                <a:solidFill>
                  <a:srgbClr val="0000FF"/>
                </a:solidFill>
                <a:latin typeface="Times New Roman" panose="02020603050405020304" pitchFamily="18" charset="0"/>
                <a:cs typeface="Times New Roman" panose="02020603050405020304" pitchFamily="18" charset="0"/>
              </a:rPr>
              <a:t>đối với mọi người, đặc biệt là trẻ em. Bệnh có thể gây tử vong hoặc để lại di chứng lâu dài</a:t>
            </a:r>
          </a:p>
        </p:txBody>
      </p:sp>
      <p:sp>
        <p:nvSpPr>
          <p:cNvPr id="5" name="Rectangle 13"/>
          <p:cNvSpPr>
            <a:spLocks noChangeArrowheads="1"/>
          </p:cNvSpPr>
          <p:nvPr/>
        </p:nvSpPr>
        <p:spPr bwMode="auto">
          <a:xfrm>
            <a:off x="266700" y="533400"/>
            <a:ext cx="11784724"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4000" b="1">
                <a:latin typeface="Times New Roman" panose="02020603050405020304" pitchFamily="18" charset="0"/>
                <a:cs typeface="Times New Roman" panose="02020603050405020304" pitchFamily="18" charset="0"/>
              </a:rPr>
              <a:t>Kết luận: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checkerboard(across)">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p:cNvSpPr/>
          <p:nvPr/>
        </p:nvSpPr>
        <p:spPr>
          <a:xfrm>
            <a:off x="3773489" y="2108198"/>
            <a:ext cx="4913311" cy="839787"/>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p>
        </p:txBody>
      </p:sp>
      <p:sp>
        <p:nvSpPr>
          <p:cNvPr id="36" name="TextBox 19"/>
          <p:cNvSpPr txBox="1">
            <a:spLocks noChangeArrowheads="1"/>
          </p:cNvSpPr>
          <p:nvPr/>
        </p:nvSpPr>
        <p:spPr bwMode="auto">
          <a:xfrm>
            <a:off x="3970339" y="2190590"/>
            <a:ext cx="5021261" cy="681196"/>
          </a:xfrm>
          <a:prstGeom prst="rect">
            <a:avLst/>
          </a:prstGeom>
          <a:noFill/>
          <a:ln>
            <a:noFill/>
          </a:ln>
        </p:spPr>
        <p:txBody>
          <a:bodyPr wrap="square" lIns="65008" tIns="32504" rIns="65008" bIns="32504">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defRPr/>
            </a:pP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Cách</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phòng</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bệnh</a:t>
            </a:r>
            <a:endPar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endParaRPr>
          </a:p>
        </p:txBody>
      </p:sp>
      <p:pic>
        <p:nvPicPr>
          <p:cNvPr id="37" name="图片 6"/>
          <p:cNvPicPr>
            <a:picLocks noChangeAspect="1"/>
          </p:cNvPicPr>
          <p:nvPr/>
        </p:nvPicPr>
        <p:blipFill>
          <a:blip r:embed="rId3"/>
          <a:stretch>
            <a:fillRect/>
          </a:stretch>
        </p:blipFill>
        <p:spPr>
          <a:xfrm>
            <a:off x="2282825" y="1752600"/>
            <a:ext cx="1430338" cy="1430337"/>
          </a:xfrm>
          <a:prstGeom prst="rect">
            <a:avLst/>
          </a:prstGeom>
          <a:effectLst>
            <a:outerShdw blurRad="50800" dist="38100" dir="10800000" algn="r" rotWithShape="0">
              <a:prstClr val="black">
                <a:alpha val="40000"/>
              </a:prstClr>
            </a:outerShdw>
          </a:effectLst>
        </p:spPr>
      </p:pic>
      <p:sp>
        <p:nvSpPr>
          <p:cNvPr id="38" name="Rectangle 37"/>
          <p:cNvSpPr/>
          <p:nvPr/>
        </p:nvSpPr>
        <p:spPr>
          <a:xfrm>
            <a:off x="2590800" y="2203450"/>
            <a:ext cx="769938" cy="439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0000"/>
                </a:solidFill>
              </a:rPr>
              <a:t>02</a:t>
            </a:r>
          </a:p>
        </p:txBody>
      </p:sp>
      <p:pic>
        <p:nvPicPr>
          <p:cNvPr id="13323" name="Picture 243" descr="Book-03-june"/>
          <p:cNvPicPr>
            <a:picLocks noChangeAspect="1" noChangeArrowheads="1" noCrop="1"/>
          </p:cNvPicPr>
          <p:nvPr/>
        </p:nvPicPr>
        <p:blipFill>
          <a:blip r:embed="rId4"/>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2895600" y="990600"/>
            <a:ext cx="5943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4000" b="1">
                <a:solidFill>
                  <a:srgbClr val="008000"/>
                </a:solidFill>
                <a:latin typeface="Times New Roman" panose="02020603050405020304" pitchFamily="18" charset="0"/>
                <a:cs typeface="Times New Roman" panose="02020603050405020304" pitchFamily="18" charset="0"/>
              </a:rPr>
              <a:t>Quan sát tranh 1,2,3,4 ở SGK, trả lời câu hỏi:</a:t>
            </a:r>
          </a:p>
        </p:txBody>
      </p:sp>
      <p:sp>
        <p:nvSpPr>
          <p:cNvPr id="5" name="Text Box 7"/>
          <p:cNvSpPr txBox="1">
            <a:spLocks noChangeArrowheads="1"/>
          </p:cNvSpPr>
          <p:nvPr/>
        </p:nvSpPr>
        <p:spPr bwMode="auto">
          <a:xfrm>
            <a:off x="2438400" y="2667000"/>
            <a:ext cx="7772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4000" b="1">
                <a:solidFill>
                  <a:srgbClr val="0000FF"/>
                </a:solidFill>
                <a:latin typeface="Times New Roman" panose="02020603050405020304" pitchFamily="18" charset="0"/>
                <a:cs typeface="Times New Roman" panose="02020603050405020304" pitchFamily="18" charset="0"/>
              </a:rPr>
              <a:t>A. Người trong tranh đang làm gì?</a:t>
            </a:r>
          </a:p>
          <a:p>
            <a:pPr algn="just">
              <a:spcBef>
                <a:spcPct val="50000"/>
              </a:spcBef>
            </a:pPr>
            <a:r>
              <a:rPr lang="en-US" altLang="vi-VN" sz="4000" b="1">
                <a:solidFill>
                  <a:srgbClr val="0000FF"/>
                </a:solidFill>
                <a:latin typeface="Times New Roman" panose="02020603050405020304" pitchFamily="18" charset="0"/>
                <a:cs typeface="Times New Roman" panose="02020603050405020304" pitchFamily="18" charset="0"/>
              </a:rPr>
              <a:t>B. Làm như vậy có tác dụng gì?</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DCF3C6-D2B3-4EAC-B44E-A24D8E0D30E7}" type="slidenum">
              <a:rPr lang="en-US" altLang="en-US" smtClean="0"/>
              <a:t>16</a:t>
            </a:fld>
            <a:endParaRPr lang="en-US" altLang="en-US"/>
          </a:p>
        </p:txBody>
      </p:sp>
      <p:pic>
        <p:nvPicPr>
          <p:cNvPr id="5" name="Picture 2" descr="Untitled-3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10" y="3657600"/>
            <a:ext cx="5197069" cy="308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378" y="3629697"/>
            <a:ext cx="5163257" cy="309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em 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250" y="152400"/>
            <a:ext cx="5268629" cy="33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tiem ph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1377" y="197014"/>
            <a:ext cx="5163257" cy="334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485250" y="2659785"/>
            <a:ext cx="1475216" cy="45992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66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b="1">
                <a:latin typeface="Times New Roman" panose="02020603050405020304" pitchFamily="18" charset="0"/>
              </a:rPr>
              <a:t>Hình 1</a:t>
            </a:r>
          </a:p>
        </p:txBody>
      </p:sp>
      <p:sp>
        <p:nvSpPr>
          <p:cNvPr id="10" name="Text Box 7"/>
          <p:cNvSpPr txBox="1">
            <a:spLocks noChangeArrowheads="1"/>
          </p:cNvSpPr>
          <p:nvPr/>
        </p:nvSpPr>
        <p:spPr bwMode="auto">
          <a:xfrm>
            <a:off x="10506039" y="914400"/>
            <a:ext cx="1685961" cy="45992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b="1">
                <a:latin typeface="Times New Roman" panose="02020603050405020304" pitchFamily="18" charset="0"/>
              </a:rPr>
              <a:t>Hình 2</a:t>
            </a:r>
          </a:p>
        </p:txBody>
      </p:sp>
      <p:sp>
        <p:nvSpPr>
          <p:cNvPr id="11" name="Text Box 8"/>
          <p:cNvSpPr txBox="1">
            <a:spLocks noChangeArrowheads="1"/>
          </p:cNvSpPr>
          <p:nvPr/>
        </p:nvSpPr>
        <p:spPr bwMode="auto">
          <a:xfrm>
            <a:off x="8052678" y="6261552"/>
            <a:ext cx="1369844" cy="45992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b="1">
                <a:solidFill>
                  <a:srgbClr val="0000FF"/>
                </a:solidFill>
                <a:latin typeface="Times New Roman" panose="02020603050405020304" pitchFamily="18" charset="0"/>
              </a:rPr>
              <a:t>Hình 4</a:t>
            </a:r>
          </a:p>
        </p:txBody>
      </p:sp>
      <p:sp>
        <p:nvSpPr>
          <p:cNvPr id="12" name="Text Box 9"/>
          <p:cNvSpPr txBox="1">
            <a:spLocks noChangeArrowheads="1"/>
          </p:cNvSpPr>
          <p:nvPr/>
        </p:nvSpPr>
        <p:spPr bwMode="auto">
          <a:xfrm>
            <a:off x="4178051" y="6261552"/>
            <a:ext cx="1475216" cy="45992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b="1">
                <a:solidFill>
                  <a:srgbClr val="0000FF"/>
                </a:solidFill>
                <a:latin typeface="Times New Roman" panose="02020603050405020304" pitchFamily="18" charset="0"/>
              </a:rPr>
              <a:t>Hình 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linds(horizontal)">
                                      <p:cBhvr>
                                        <p:cTn id="19" dur="500"/>
                                        <p:tgtEl>
                                          <p:spTgt spid="9">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linds(horizontal)">
                                      <p:cBhvr>
                                        <p:cTn id="22" dur="500"/>
                                        <p:tgtEl>
                                          <p:spTgt spid="10">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blinds(horizontal)">
                                      <p:cBhvr>
                                        <p:cTn id="25" dur="500"/>
                                        <p:tgtEl>
                                          <p:spTgt spid="12">
                                            <p:txEl>
                                              <p:pRg st="0" end="0"/>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blinds(horizontal)">
                                      <p:cBhvr>
                                        <p:cTn id="2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m 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9068"/>
            <a:ext cx="67056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143000" y="4720590"/>
            <a:ext cx="10697845" cy="1756410"/>
          </a:xfrm>
          <a:prstGeom prst="rect">
            <a:avLst/>
          </a:prstGeom>
        </p:spPr>
        <p:style>
          <a:lnRef idx="2">
            <a:schemeClr val="accent1"/>
          </a:lnRef>
          <a:fillRef idx="1">
            <a:schemeClr val="lt1"/>
          </a:fillRef>
          <a:effectRef idx="0">
            <a:schemeClr val="accent1"/>
          </a:effectRef>
          <a:fontRef idx="minor">
            <a:schemeClr val="dk1"/>
          </a:fontRef>
        </p:style>
        <p:txBody>
          <a:bodyPr/>
          <a:lstStyle>
            <a:lvl1pPr indent="24003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spcBef>
                <a:spcPct val="20000"/>
              </a:spcBef>
              <a:buClr>
                <a:schemeClr val="accent1"/>
              </a:buClr>
            </a:pPr>
            <a:r>
              <a:rPr lang="en-US" altLang="vi-VN" sz="3600" b="1">
                <a:latin typeface="Times New Roman" panose="02020603050405020304" pitchFamily="18" charset="0"/>
              </a:rPr>
              <a:t>Bạn nhỏ̉ đang ngủ̉ trong màn. Ngủ trong mà̀n để không bị muỗi đốt, phòng bệnh sốt rét, sốt xuất huyết, viêm não do muỗi truyền bệnh.</a:t>
            </a:r>
          </a:p>
        </p:txBody>
      </p:sp>
      <p:sp>
        <p:nvSpPr>
          <p:cNvPr id="4" name="Rectangle 13"/>
          <p:cNvSpPr>
            <a:spLocks noChangeArrowheads="1"/>
          </p:cNvSpPr>
          <p:nvPr/>
        </p:nvSpPr>
        <p:spPr bwMode="auto">
          <a:xfrm>
            <a:off x="812870" y="2438400"/>
            <a:ext cx="1595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600" b="1"/>
              <a:t>Hình 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fade">
                                      <p:cBhvr>
                                        <p:cTn id="18" dur="1000"/>
                                        <p:tgtEl>
                                          <p:spTgt spid="3">
                                            <p:bg/>
                                          </p:spTgt>
                                        </p:tgtEl>
                                      </p:cBhvr>
                                    </p:animEffect>
                                    <p:anim calcmode="lin" valueType="num">
                                      <p:cBhvr>
                                        <p:cTn id="19" dur="1000" fill="hold"/>
                                        <p:tgtEl>
                                          <p:spTgt spid="3">
                                            <p:bg/>
                                          </p:spTgt>
                                        </p:tgtEl>
                                        <p:attrNameLst>
                                          <p:attrName>ppt_x</p:attrName>
                                        </p:attrNameLst>
                                      </p:cBhvr>
                                      <p:tavLst>
                                        <p:tav tm="0">
                                          <p:val>
                                            <p:strVal val="#ppt_x"/>
                                          </p:val>
                                        </p:tav>
                                        <p:tav tm="100000">
                                          <p:val>
                                            <p:strVal val="#ppt_x"/>
                                          </p:val>
                                        </p:tav>
                                      </p:tavLst>
                                    </p:anim>
                                    <p:anim calcmode="lin" valueType="num">
                                      <p:cBhvr>
                                        <p:cTn id="20"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tiem ph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04800"/>
            <a:ext cx="647700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p:cNvSpPr>
            <a:spLocks noChangeArrowheads="1"/>
          </p:cNvSpPr>
          <p:nvPr/>
        </p:nvSpPr>
        <p:spPr bwMode="auto">
          <a:xfrm>
            <a:off x="457200" y="4953000"/>
            <a:ext cx="11277600" cy="1295400"/>
          </a:xfrm>
          <a:prstGeom prst="rect">
            <a:avLst/>
          </a:prstGeom>
        </p:spPr>
        <p:style>
          <a:lnRef idx="2">
            <a:schemeClr val="accent1"/>
          </a:lnRef>
          <a:fillRef idx="1">
            <a:schemeClr val="lt1"/>
          </a:fillRef>
          <a:effectRef idx="0">
            <a:schemeClr val="accent1"/>
          </a:effectRef>
          <a:fontRef idx="minor">
            <a:schemeClr val="dk1"/>
          </a:fontRef>
        </p:style>
        <p:txBody>
          <a:bodyPr/>
          <a:lstStyle>
            <a:lvl1pPr indent="35433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accent1"/>
              </a:buClr>
            </a:pPr>
            <a:r>
              <a:rPr lang="en-US" altLang="vi-VN" sz="4000" b="1">
                <a:latin typeface="Times New Roman" panose="02020603050405020304" pitchFamily="18" charset="0"/>
              </a:rPr>
              <a:t>Bác sĩ đang tiêm cho em bé. Tiêm phòng cho trẻ em là một biện pháp tốt để phòng bệnh viêm não.</a:t>
            </a:r>
          </a:p>
        </p:txBody>
      </p:sp>
      <p:sp>
        <p:nvSpPr>
          <p:cNvPr id="14" name="Rectangle 11"/>
          <p:cNvSpPr>
            <a:spLocks noChangeArrowheads="1"/>
          </p:cNvSpPr>
          <p:nvPr/>
        </p:nvSpPr>
        <p:spPr bwMode="auto">
          <a:xfrm>
            <a:off x="631095" y="2819400"/>
            <a:ext cx="1595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600" b="1"/>
              <a:t>Hình 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 from="(-#ppt_w/2)" to="(#ppt_x)" calcmode="lin" valueType="num">
                                      <p:cBhvr>
                                        <p:cTn id="18" dur="600" fill="hold">
                                          <p:stCondLst>
                                            <p:cond delay="0"/>
                                          </p:stCondLst>
                                        </p:cTn>
                                        <p:tgtEl>
                                          <p:spTgt spid="13">
                                            <p:txEl>
                                              <p:pRg st="0" end="0"/>
                                            </p:txEl>
                                          </p:spTgt>
                                        </p:tgtEl>
                                        <p:attrNameLst>
                                          <p:attrName>ppt_x</p:attrName>
                                        </p:attrNameLst>
                                      </p:cBhvr>
                                    </p:anim>
                                    <p:anim from="0" to="-1.0" calcmode="lin" valueType="num">
                                      <p:cBhvr>
                                        <p:cTn id="19" dur="200" decel="50000" autoRev="1" fill="hold">
                                          <p:stCondLst>
                                            <p:cond delay="600"/>
                                          </p:stCondLst>
                                        </p:cTn>
                                        <p:tgtEl>
                                          <p:spTgt spid="13">
                                            <p:txEl>
                                              <p:pRg st="0" end="0"/>
                                            </p:txEl>
                                          </p:spTgt>
                                        </p:tgtEl>
                                        <p:attrNameLst>
                                          <p:attrName>xshear</p:attrName>
                                        </p:attrNameLst>
                                      </p:cBhvr>
                                    </p:anim>
                                    <p:animScale>
                                      <p:cBhvr>
                                        <p:cTn id="20" dur="200" decel="100000" autoRev="1" fill="hold">
                                          <p:stCondLst>
                                            <p:cond delay="600"/>
                                          </p:stCondLst>
                                        </p:cTn>
                                        <p:tgtEl>
                                          <p:spTgt spid="13">
                                            <p:txEl>
                                              <p:pRg st="0" end="0"/>
                                            </p:txEl>
                                          </p:spTgt>
                                        </p:tgtEl>
                                      </p:cBhvr>
                                      <p:from x="100000" y="100000"/>
                                      <p:to x="80000" y="100000"/>
                                    </p:animScale>
                                    <p:anim by="(#ppt_h/3+#ppt_w*0.1)" calcmode="lin" valueType="num">
                                      <p:cBhvr additive="sum">
                                        <p:cTn id="21" dur="200" decel="100000" autoRev="1" fill="hold">
                                          <p:stCondLst>
                                            <p:cond delay="600"/>
                                          </p:stCondLst>
                                        </p:cTn>
                                        <p:tgtEl>
                                          <p:spTgt spid="1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Untitled-3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0"/>
            <a:ext cx="6324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838200" y="4495800"/>
            <a:ext cx="10820399" cy="2209800"/>
          </a:xfrm>
          <a:prstGeom prst="rect">
            <a:avLst/>
          </a:prstGeom>
        </p:spPr>
        <p:style>
          <a:lnRef idx="2">
            <a:schemeClr val="accent1"/>
          </a:lnRef>
          <a:fillRef idx="1">
            <a:schemeClr val="lt1"/>
          </a:fillRef>
          <a:effectRef idx="0">
            <a:schemeClr val="accent1"/>
          </a:effectRef>
          <a:fontRef idx="minor">
            <a:schemeClr val="dk1"/>
          </a:fontRef>
        </p:style>
        <p:txBody>
          <a:bodyPr/>
          <a:lstStyle>
            <a:lvl1pPr indent="39560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spcBef>
                <a:spcPct val="20000"/>
              </a:spcBef>
              <a:buClr>
                <a:schemeClr val="accent1"/>
              </a:buClr>
            </a:pPr>
            <a:r>
              <a:rPr lang="en-US" altLang="vi-VN" sz="3600" b="1">
                <a:latin typeface="Times New Roman" panose="02020603050405020304" pitchFamily="18" charset="0"/>
              </a:rPr>
              <a:t>Một người đang lấy nước từ bể. Bể nước kín, có nắp đậy, có chỗ thoát nước, không để nước đọng để tránh muỗi đẻ trứng. Chuồng gia súc để xa nhà ở, bể nước để tránh muỗi đốt gia súc rồi lại đốt người.</a:t>
            </a:r>
          </a:p>
        </p:txBody>
      </p:sp>
      <p:sp>
        <p:nvSpPr>
          <p:cNvPr id="6" name="Rectangle 11"/>
          <p:cNvSpPr>
            <a:spLocks noChangeArrowheads="1"/>
          </p:cNvSpPr>
          <p:nvPr/>
        </p:nvSpPr>
        <p:spPr bwMode="auto">
          <a:xfrm>
            <a:off x="609600" y="2147455"/>
            <a:ext cx="1595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600" b="1">
                <a:solidFill>
                  <a:srgbClr val="0000FF"/>
                </a:solidFill>
              </a:rPr>
              <a:t>Hình 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97122-FCF8-4554-B8DE-F1E3212D3069}" type="slidenum">
              <a:rPr lang="en-US" altLang="en-US" smtClean="0"/>
              <a:t>2</a:t>
            </a:fld>
            <a:endParaRPr lang="en-US" altLang="en-US"/>
          </a:p>
        </p:txBody>
      </p:sp>
      <p:sp>
        <p:nvSpPr>
          <p:cNvPr id="3" name="Text Box 62"/>
          <p:cNvSpPr txBox="1">
            <a:spLocks noChangeArrowheads="1"/>
          </p:cNvSpPr>
          <p:nvPr/>
        </p:nvSpPr>
        <p:spPr bwMode="auto">
          <a:xfrm>
            <a:off x="1600200" y="1295400"/>
            <a:ext cx="8534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hãy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chọn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chữ</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t>
            </a:r>
            <a:r>
              <a:rPr lang="vi-VN" sz="2800" b="1" dirty="0">
                <a:solidFill>
                  <a:srgbClr val="0000FF"/>
                </a:solidFill>
                <a:latin typeface="Times New Roman" pitchFamily="18" charset="0"/>
                <a:cs typeface="Times New Roman" pitchFamily="18" charset="0"/>
              </a:rPr>
              <a:t>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lời</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đúng</a:t>
            </a:r>
            <a:r>
              <a:rPr lang="en-US" sz="2800" b="1" dirty="0">
                <a:solidFill>
                  <a:srgbClr val="0000FF"/>
                </a:solidFill>
                <a:latin typeface="Times New Roman" pitchFamily="18" charset="0"/>
                <a:cs typeface="Times New Roman" pitchFamily="18" charset="0"/>
              </a:rPr>
              <a:t>:</a:t>
            </a:r>
          </a:p>
          <a:p>
            <a:pPr eaLnBrk="1" hangingPunct="1"/>
            <a:r>
              <a:rPr lang="en-US" sz="2800" b="1" dirty="0" err="1">
                <a:solidFill>
                  <a:srgbClr val="0000FF"/>
                </a:solidFill>
                <a:latin typeface="Times New Roman" pitchFamily="18" charset="0"/>
                <a:cs typeface="Times New Roman" pitchFamily="18" charset="0"/>
              </a:rPr>
              <a:t>Muỗi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huyết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gì</a:t>
            </a:r>
            <a:r>
              <a:rPr lang="en-US" sz="2800" b="1" dirty="0">
                <a:solidFill>
                  <a:srgbClr val="0000FF"/>
                </a:solidFill>
                <a:latin typeface="Times New Roman" pitchFamily="18" charset="0"/>
                <a:cs typeface="Times New Roman" pitchFamily="18" charset="0"/>
              </a:rPr>
              <a:t>?</a:t>
            </a:r>
          </a:p>
          <a:p>
            <a:pPr eaLnBrk="1" hangingPunct="1"/>
            <a:r>
              <a:rPr lang="en-US" sz="2800" b="1" dirty="0">
                <a:solidFill>
                  <a:srgbClr val="0000FF"/>
                </a:solidFill>
                <a:latin typeface="Times New Roman" pitchFamily="18" charset="0"/>
                <a:cs typeface="Times New Roman" pitchFamily="18" charset="0"/>
              </a:rPr>
              <a:t>a. </a:t>
            </a:r>
            <a:r>
              <a:rPr lang="en-US" sz="2800" b="1" dirty="0" err="1">
                <a:solidFill>
                  <a:srgbClr val="0000FF"/>
                </a:solidFill>
                <a:latin typeface="Times New Roman" pitchFamily="18" charset="0"/>
                <a:cs typeface="Times New Roman" pitchFamily="18" charset="0"/>
              </a:rPr>
              <a:t>Muỗi</a:t>
            </a:r>
            <a:r>
              <a:rPr lang="en-US" sz="2800" b="1" dirty="0">
                <a:solidFill>
                  <a:srgbClr val="0000FF"/>
                </a:solidFill>
                <a:latin typeface="Times New Roman" pitchFamily="18" charset="0"/>
                <a:cs typeface="Times New Roman" pitchFamily="18" charset="0"/>
              </a:rPr>
              <a:t> a-</a:t>
            </a:r>
            <a:r>
              <a:rPr lang="en-US" sz="2800" b="1" dirty="0" err="1">
                <a:solidFill>
                  <a:srgbClr val="0000FF"/>
                </a:solidFill>
                <a:latin typeface="Times New Roman" pitchFamily="18" charset="0"/>
                <a:cs typeface="Times New Roman" pitchFamily="18" charset="0"/>
              </a:rPr>
              <a:t>nô</a:t>
            </a:r>
            <a:r>
              <a:rPr lang="en-US" sz="2800" b="1" dirty="0">
                <a:solidFill>
                  <a:srgbClr val="0000FF"/>
                </a:solidFill>
                <a:latin typeface="Times New Roman" pitchFamily="18" charset="0"/>
                <a:cs typeface="Times New Roman" pitchFamily="18" charset="0"/>
              </a:rPr>
              <a:t>-</a:t>
            </a:r>
            <a:r>
              <a:rPr lang="en-US" sz="2800" b="1" dirty="0" err="1">
                <a:solidFill>
                  <a:srgbClr val="0000FF"/>
                </a:solidFill>
                <a:latin typeface="Times New Roman" pitchFamily="18" charset="0"/>
                <a:cs typeface="Times New Roman" pitchFamily="18" charset="0"/>
              </a:rPr>
              <a:t>phen</a:t>
            </a:r>
            <a:endParaRPr lang="en-US" sz="2800" b="1" dirty="0">
              <a:solidFill>
                <a:srgbClr val="0000FF"/>
              </a:solidFill>
              <a:latin typeface="Times New Roman" pitchFamily="18" charset="0"/>
              <a:cs typeface="Times New Roman" pitchFamily="18" charset="0"/>
            </a:endParaRPr>
          </a:p>
          <a:p>
            <a:pPr eaLnBrk="1" hangingPunct="1"/>
            <a:r>
              <a:rPr lang="en-US" sz="2800" b="1" dirty="0">
                <a:solidFill>
                  <a:srgbClr val="0000FF"/>
                </a:solidFill>
                <a:latin typeface="Times New Roman" pitchFamily="18" charset="0"/>
                <a:cs typeface="Times New Roman" pitchFamily="18" charset="0"/>
              </a:rPr>
              <a:t>b. </a:t>
            </a:r>
            <a:r>
              <a:rPr lang="en-US" sz="2800" b="1" dirty="0" err="1">
                <a:solidFill>
                  <a:srgbClr val="0000FF"/>
                </a:solidFill>
                <a:latin typeface="Times New Roman" pitchFamily="18" charset="0"/>
                <a:cs typeface="Times New Roman" pitchFamily="18" charset="0"/>
              </a:rPr>
              <a:t>Muỗi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vằn</a:t>
            </a:r>
            <a:endParaRPr lang="en-US" sz="2800" b="1" dirty="0">
              <a:solidFill>
                <a:srgbClr val="0000FF"/>
              </a:solidFill>
              <a:latin typeface="Times New Roman" pitchFamily="18" charset="0"/>
              <a:cs typeface="Times New Roman" pitchFamily="18" charset="0"/>
            </a:endParaRPr>
          </a:p>
          <a:p>
            <a:pPr eaLnBrk="1" hangingPunct="1"/>
            <a:r>
              <a:rPr lang="en-US" sz="2800" b="1" dirty="0">
                <a:solidFill>
                  <a:srgbClr val="0000FF"/>
                </a:solidFill>
                <a:latin typeface="Times New Roman" pitchFamily="18" charset="0"/>
                <a:cs typeface="Times New Roman" pitchFamily="18" charset="0"/>
              </a:rPr>
              <a:t>c. </a:t>
            </a:r>
            <a:r>
              <a:rPr lang="en-US" sz="2800" b="1" dirty="0" err="1">
                <a:solidFill>
                  <a:srgbClr val="0000FF"/>
                </a:solidFill>
                <a:latin typeface="Times New Roman" pitchFamily="18" charset="0"/>
                <a:cs typeface="Times New Roman" pitchFamily="18" charset="0"/>
              </a:rPr>
              <a:t>Cả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a,b</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đều</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đúng</a:t>
            </a:r>
            <a:endParaRPr lang="en-US" sz="2800" b="1" dirty="0">
              <a:solidFill>
                <a:srgbClr val="0000FF"/>
              </a:solidFill>
              <a:latin typeface="Times New Roman" pitchFamily="18" charset="0"/>
              <a:cs typeface="Times New Roman" pitchFamily="18" charset="0"/>
            </a:endParaRPr>
          </a:p>
          <a:p>
            <a:pPr eaLnBrk="1" hangingPunct="1"/>
            <a:r>
              <a:rPr lang="en-US" sz="2800" b="1" dirty="0">
                <a:solidFill>
                  <a:srgbClr val="0000FF"/>
                </a:solidFill>
                <a:latin typeface="Times New Roman" pitchFamily="18" charset="0"/>
                <a:cs typeface="Times New Roman" pitchFamily="18" charset="0"/>
              </a:rPr>
              <a:t>d. </a:t>
            </a:r>
            <a:r>
              <a:rPr lang="en-US" sz="2800" b="1" dirty="0" err="1">
                <a:solidFill>
                  <a:srgbClr val="0000FF"/>
                </a:solidFill>
                <a:latin typeface="Times New Roman" pitchFamily="18" charset="0"/>
                <a:cs typeface="Times New Roman" pitchFamily="18" charset="0"/>
              </a:rPr>
              <a:t>Cả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a,b</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sai</a:t>
            </a:r>
            <a:r>
              <a:rPr lang="en-US" sz="2800" b="1" dirty="0">
                <a:solidFill>
                  <a:srgbClr val="0000FF"/>
                </a:solidFill>
                <a:latin typeface="Times New Roman" pitchFamily="18" charset="0"/>
                <a:cs typeface="Times New Roman" pitchFamily="18" charset="0"/>
              </a:rPr>
              <a:t>.</a:t>
            </a:r>
          </a:p>
        </p:txBody>
      </p:sp>
      <p:sp>
        <p:nvSpPr>
          <p:cNvPr id="4" name="Hình Bầu dục 1"/>
          <p:cNvSpPr/>
          <p:nvPr/>
        </p:nvSpPr>
        <p:spPr bwMode="auto">
          <a:xfrm>
            <a:off x="1524000" y="2590800"/>
            <a:ext cx="479425" cy="4572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New Roman"/>
            </a:endParaRPr>
          </a:p>
        </p:txBody>
      </p:sp>
    </p:spTree>
    <p:extLst>
      <p:ext uri="{BB962C8B-B14F-4D97-AF65-F5344CB8AC3E}">
        <p14:creationId xmlns:p14="http://schemas.microsoft.com/office/powerpoint/2010/main" val="3654461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28600"/>
            <a:ext cx="6477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066800" y="4876800"/>
            <a:ext cx="10667999" cy="1752600"/>
          </a:xfrm>
          <a:prstGeom prst="rect">
            <a:avLst/>
          </a:prstGeom>
        </p:spPr>
        <p:style>
          <a:lnRef idx="2">
            <a:schemeClr val="accent1"/>
          </a:lnRef>
          <a:fillRef idx="1">
            <a:schemeClr val="lt1"/>
          </a:fillRef>
          <a:effectRef idx="0">
            <a:schemeClr val="accent1"/>
          </a:effectRef>
          <a:fontRef idx="minor">
            <a:schemeClr val="dk1"/>
          </a:fontRef>
        </p:style>
        <p:txBody>
          <a:bodyPr/>
          <a:lstStyle>
            <a:lvl1pPr indent="35433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spcBef>
                <a:spcPct val="20000"/>
              </a:spcBef>
              <a:buClr>
                <a:schemeClr val="accent1"/>
              </a:buClr>
            </a:pPr>
            <a:r>
              <a:rPr lang="en-US" altLang="vi-VN" sz="3600" b="1">
                <a:latin typeface="Times New Roman" panose="02020603050405020304" pitchFamily="18" charset="0"/>
                <a:cs typeface="Times New Roman" panose="02020603050405020304" pitchFamily="18" charset="0"/>
              </a:rPr>
              <a:t>Mọi người đang cùng dọn vệ sinh đường làng, ngõ xóm, chôn rác thải. Làm như vậy để muỗi không có chỗ ẩn nấp và đẻ trứng, đề phòng các bệnh lây truyền do muỗi mang đến.</a:t>
            </a:r>
          </a:p>
        </p:txBody>
      </p:sp>
      <p:sp>
        <p:nvSpPr>
          <p:cNvPr id="6" name="Rectangle 11"/>
          <p:cNvSpPr>
            <a:spLocks noChangeArrowheads="1"/>
          </p:cNvSpPr>
          <p:nvPr/>
        </p:nvSpPr>
        <p:spPr bwMode="auto">
          <a:xfrm>
            <a:off x="843820" y="2476500"/>
            <a:ext cx="1595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600" b="1"/>
              <a:t>Hình 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97122-FCF8-4554-B8DE-F1E3212D3069}" type="slidenum">
              <a:rPr lang="en-US" altLang="en-US" smtClean="0"/>
              <a:t>21</a:t>
            </a:fld>
            <a:endParaRPr lang="en-US" altLang="en-US"/>
          </a:p>
        </p:txBody>
      </p:sp>
      <p:pic>
        <p:nvPicPr>
          <p:cNvPr id="3" name="Picture 12" descr="14.2.jpg"/>
          <p:cNvPicPr/>
          <p:nvPr/>
        </p:nvPicPr>
        <p:blipFill>
          <a:blip r:embed="rId2">
            <a:extLst>
              <a:ext uri="{28A0092B-C50C-407E-A947-70E740481C1C}">
                <a14:useLocalDpi xmlns:a14="http://schemas.microsoft.com/office/drawing/2010/main" val="0"/>
              </a:ext>
            </a:extLst>
          </a:blip>
          <a:srcRect/>
          <a:stretch>
            <a:fillRect/>
          </a:stretch>
        </p:blipFill>
        <p:spPr bwMode="auto">
          <a:xfrm>
            <a:off x="2009775" y="1079500"/>
            <a:ext cx="274478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14.1.jpg"/>
          <p:cNvPicPr/>
          <p:nvPr/>
        </p:nvPicPr>
        <p:blipFill>
          <a:blip r:embed="rId3">
            <a:extLst>
              <a:ext uri="{28A0092B-C50C-407E-A947-70E740481C1C}">
                <a14:useLocalDpi xmlns:a14="http://schemas.microsoft.com/office/drawing/2010/main" val="0"/>
              </a:ext>
            </a:extLst>
          </a:blip>
          <a:srcRect/>
          <a:stretch>
            <a:fillRect/>
          </a:stretch>
        </p:blipFill>
        <p:spPr bwMode="auto">
          <a:xfrm>
            <a:off x="3671888" y="4202113"/>
            <a:ext cx="3783012"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14.3.jpg"/>
          <p:cNvPicPr/>
          <p:nvPr/>
        </p:nvPicPr>
        <p:blipFill>
          <a:blip r:embed="rId4">
            <a:extLst>
              <a:ext uri="{28A0092B-C50C-407E-A947-70E740481C1C}">
                <a14:useLocalDpi xmlns:a14="http://schemas.microsoft.com/office/drawing/2010/main" val="0"/>
              </a:ext>
            </a:extLst>
          </a:blip>
          <a:srcRect/>
          <a:stretch>
            <a:fillRect/>
          </a:stretch>
        </p:blipFill>
        <p:spPr bwMode="auto">
          <a:xfrm>
            <a:off x="8139113" y="2362200"/>
            <a:ext cx="2516187"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14.4.jpg"/>
          <p:cNvPicPr/>
          <p:nvPr/>
        </p:nvPicPr>
        <p:blipFill>
          <a:blip r:embed="rId5">
            <a:extLst>
              <a:ext uri="{28A0092B-C50C-407E-A947-70E740481C1C}">
                <a14:useLocalDpi xmlns:a14="http://schemas.microsoft.com/office/drawing/2010/main" val="0"/>
              </a:ext>
            </a:extLst>
          </a:blip>
          <a:srcRect/>
          <a:stretch>
            <a:fillRect/>
          </a:stretch>
        </p:blipFill>
        <p:spPr bwMode="auto">
          <a:xfrm>
            <a:off x="7307263" y="558800"/>
            <a:ext cx="304323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image002.png"/>
          <p:cNvPicPr/>
          <p:nvPr/>
        </p:nvPicPr>
        <p:blipFill>
          <a:blip r:embed="rId6">
            <a:extLst>
              <a:ext uri="{28A0092B-C50C-407E-A947-70E740481C1C}">
                <a14:useLocalDpi xmlns:a14="http://schemas.microsoft.com/office/drawing/2010/main" val="0"/>
              </a:ext>
            </a:extLst>
          </a:blip>
          <a:srcRect/>
          <a:stretch>
            <a:fillRect/>
          </a:stretch>
        </p:blipFill>
        <p:spPr bwMode="auto">
          <a:xfrm>
            <a:off x="4935538" y="2062163"/>
            <a:ext cx="18065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mage003.png"/>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81000"/>
            <a:ext cx="31115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image004.png"/>
          <p:cNvPicPr/>
          <p:nvPr/>
        </p:nvPicPr>
        <p:blipFill>
          <a:blip r:embed="rId8">
            <a:extLst>
              <a:ext uri="{28A0092B-C50C-407E-A947-70E740481C1C}">
                <a14:useLocalDpi xmlns:a14="http://schemas.microsoft.com/office/drawing/2010/main" val="0"/>
              </a:ext>
            </a:extLst>
          </a:blip>
          <a:srcRect/>
          <a:stretch>
            <a:fillRect/>
          </a:stretch>
        </p:blipFill>
        <p:spPr bwMode="auto">
          <a:xfrm>
            <a:off x="6327775" y="2259013"/>
            <a:ext cx="38354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image005.png"/>
          <p:cNvPicPr/>
          <p:nvPr/>
        </p:nvPicPr>
        <p:blipFill>
          <a:blip r:embed="rId9">
            <a:extLst>
              <a:ext uri="{28A0092B-C50C-407E-A947-70E740481C1C}">
                <a14:useLocalDpi xmlns:a14="http://schemas.microsoft.com/office/drawing/2010/main" val="0"/>
              </a:ext>
            </a:extLst>
          </a:blip>
          <a:srcRect/>
          <a:stretch>
            <a:fillRect/>
          </a:stretch>
        </p:blipFill>
        <p:spPr bwMode="auto">
          <a:xfrm>
            <a:off x="6400800" y="2371725"/>
            <a:ext cx="15748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image006.png"/>
          <p:cNvPicPr/>
          <p:nvPr/>
        </p:nvPicPr>
        <p:blipFill>
          <a:blip r:embed="rId10">
            <a:extLst>
              <a:ext uri="{28A0092B-C50C-407E-A947-70E740481C1C}">
                <a14:useLocalDpi xmlns:a14="http://schemas.microsoft.com/office/drawing/2010/main" val="0"/>
              </a:ext>
            </a:extLst>
          </a:blip>
          <a:srcRect/>
          <a:stretch>
            <a:fillRect/>
          </a:stretch>
        </p:blipFill>
        <p:spPr bwMode="auto">
          <a:xfrm>
            <a:off x="6326188" y="2308225"/>
            <a:ext cx="19192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image007.png"/>
          <p:cNvPicPr/>
          <p:nvPr/>
        </p:nvPicPr>
        <p:blipFill>
          <a:blip r:embed="rId11">
            <a:extLst>
              <a:ext uri="{28A0092B-C50C-407E-A947-70E740481C1C}">
                <a14:useLocalDpi xmlns:a14="http://schemas.microsoft.com/office/drawing/2010/main" val="0"/>
              </a:ext>
            </a:extLst>
          </a:blip>
          <a:srcRect/>
          <a:stretch>
            <a:fillRect/>
          </a:stretch>
        </p:blipFill>
        <p:spPr bwMode="auto">
          <a:xfrm>
            <a:off x="4664075" y="2339975"/>
            <a:ext cx="26812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image008.png"/>
          <p:cNvPicPr/>
          <p:nvPr/>
        </p:nvPicPr>
        <p:blipFill>
          <a:blip r:embed="rId12">
            <a:extLst>
              <a:ext uri="{28A0092B-C50C-407E-A947-70E740481C1C}">
                <a14:useLocalDpi xmlns:a14="http://schemas.microsoft.com/office/drawing/2010/main" val="0"/>
              </a:ext>
            </a:extLst>
          </a:blip>
          <a:srcRect/>
          <a:stretch>
            <a:fillRect/>
          </a:stretch>
        </p:blipFill>
        <p:spPr bwMode="auto">
          <a:xfrm>
            <a:off x="1968500" y="1069975"/>
            <a:ext cx="3335338"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image001.png"/>
          <p:cNvPicPr/>
          <p:nvPr/>
        </p:nvPicPr>
        <p:blipFill>
          <a:blip r:embed="rId13">
            <a:extLst>
              <a:ext uri="{28A0092B-C50C-407E-A947-70E740481C1C}">
                <a14:useLocalDpi xmlns:a14="http://schemas.microsoft.com/office/drawing/2010/main" val="0"/>
              </a:ext>
            </a:extLst>
          </a:blip>
          <a:srcRect/>
          <a:stretch>
            <a:fillRect/>
          </a:stretch>
        </p:blipFill>
        <p:spPr bwMode="auto">
          <a:xfrm>
            <a:off x="4546600" y="2357438"/>
            <a:ext cx="125095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500"/>
                            </p:stCondLst>
                            <p:childTnLst>
                              <p:par>
                                <p:cTn id="19" presetID="806646157" presetClass="entr" presetSubtype="35714384" fill="hold" nodeType="afterEffect">
                                  <p:stCondLst>
                                    <p:cond delay="0"/>
                                  </p:stCondLst>
                                  <p:childTnLst>
                                    <p:set>
                                      <p:cBhvr>
                                        <p:cTn id="20" dur="1" fill="hold">
                                          <p:stCondLst>
                                            <p:cond delay="499"/>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500"/>
                            </p:stCondLst>
                            <p:childTnLst>
                              <p:par>
                                <p:cTn id="27" presetID="806646157" presetClass="entr" presetSubtype="36235856" fill="hold" nodeType="afterEffect">
                                  <p:stCondLst>
                                    <p:cond delay="0"/>
                                  </p:stCondLst>
                                  <p:childTnLst>
                                    <p:set>
                                      <p:cBhvr>
                                        <p:cTn id="28" dur="1" fill="hold">
                                          <p:stCondLst>
                                            <p:cond delay="499"/>
                                          </p:stCondLst>
                                        </p:cTn>
                                        <p:tgtEl>
                                          <p:spTgt spid="5"/>
                                        </p:tgtEl>
                                        <p:attrNameLst>
                                          <p:attrName>style.visibility</p:attrName>
                                        </p:attrNameLst>
                                      </p:cBhvr>
                                      <p:to>
                                        <p:strVal val="visible"/>
                                      </p:to>
                                    </p:se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500"/>
                            </p:stCondLst>
                            <p:childTnLst>
                              <p:par>
                                <p:cTn id="43" presetID="806646157" presetClass="entr" presetSubtype="66148776" fill="hold" nodeType="afterEffect">
                                  <p:stCondLst>
                                    <p:cond delay="0"/>
                                  </p:stCondLst>
                                  <p:childTnLst>
                                    <p:set>
                                      <p:cBhvr>
                                        <p:cTn id="44" dur="1" fill="hold">
                                          <p:stCondLst>
                                            <p:cond delay="499"/>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500"/>
                                        <p:tgtEl>
                                          <p:spTgt spid="13"/>
                                        </p:tgtEl>
                                      </p:cBhvr>
                                    </p:animEffect>
                                  </p:childTnLst>
                                </p:cTn>
                              </p:par>
                            </p:childTnLst>
                          </p:cTn>
                        </p:par>
                        <p:par>
                          <p:cTn id="50" fill="hold">
                            <p:stCondLst>
                              <p:cond delay="500"/>
                            </p:stCondLst>
                            <p:childTnLst>
                              <p:par>
                                <p:cTn id="51" presetID="806646157" presetClass="entr" presetSubtype="66338944" fill="hold" nodeType="afterEffect">
                                  <p:stCondLst>
                                    <p:cond delay="0"/>
                                  </p:stCondLst>
                                  <p:childTnLst>
                                    <p:set>
                                      <p:cBhvr>
                                        <p:cTn id="52"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p:cNvSpPr txBox="1">
            <a:spLocks noChangeArrowheads="1"/>
          </p:cNvSpPr>
          <p:nvPr/>
        </p:nvSpPr>
        <p:spPr bwMode="auto">
          <a:xfrm>
            <a:off x="1066800" y="838200"/>
            <a:ext cx="9829800" cy="47089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4000" b="1" dirty="0">
                <a:solidFill>
                  <a:srgbClr val="008000"/>
                </a:solidFill>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Cách</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phòng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bệnh</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viêm</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não</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tốt</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nhất</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là</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giữ</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vệ</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sinh</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nhà</a:t>
            </a:r>
            <a:r>
              <a:rPr lang="en-US" altLang="vi-VN" sz="4000" b="1" dirty="0">
                <a:latin typeface="Times New Roman" panose="02020603050405020304" pitchFamily="18" charset="0"/>
                <a:cs typeface="Times New Roman" panose="02020603050405020304" pitchFamily="18" charset="0"/>
              </a:rPr>
              <a:t> ở </a:t>
            </a:r>
            <a:r>
              <a:rPr lang="en-US" altLang="vi-VN" sz="4000" b="1" dirty="0" err="1">
                <a:latin typeface="Times New Roman" panose="02020603050405020304" pitchFamily="18" charset="0"/>
                <a:cs typeface="Times New Roman" panose="02020603050405020304" pitchFamily="18" charset="0"/>
              </a:rPr>
              <a:t>và</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môi</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trường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xung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quanh</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không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để</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ao</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tù</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nước</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đọng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diệt</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muỗi</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diệt</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bọ</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gậy</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Cần</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có</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thói</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quen</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ngủ</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màn</a:t>
            </a:r>
            <a:r>
              <a:rPr lang="en-US" altLang="vi-VN" sz="4000" b="1" dirty="0">
                <a:latin typeface="Times New Roman" panose="02020603050405020304" pitchFamily="18" charset="0"/>
                <a:cs typeface="Times New Roman" panose="02020603050405020304" pitchFamily="18" charset="0"/>
              </a:rPr>
              <a:t>.</a:t>
            </a:r>
          </a:p>
          <a:p>
            <a:pPr algn="just">
              <a:spcBef>
                <a:spcPct val="50000"/>
              </a:spcBef>
            </a:pPr>
            <a:r>
              <a:rPr lang="en-US" altLang="vi-VN" sz="4000" b="1" dirty="0">
                <a:solidFill>
                  <a:srgbClr val="008000"/>
                </a:solidFill>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Hiện</a:t>
            </a:r>
            <a:r>
              <a:rPr lang="en-US" altLang="vi-VN" sz="4000" b="1" dirty="0">
                <a:latin typeface="Times New Roman" panose="02020603050405020304" pitchFamily="18" charset="0"/>
                <a:cs typeface="Times New Roman" panose="02020603050405020304" pitchFamily="18" charset="0"/>
              </a:rPr>
              <a:t> nay </a:t>
            </a:r>
            <a:r>
              <a:rPr lang="en-US" altLang="vi-VN" sz="4000" b="1" dirty="0" err="1">
                <a:latin typeface="Times New Roman" panose="02020603050405020304" pitchFamily="18" charset="0"/>
                <a:cs typeface="Times New Roman" panose="02020603050405020304" pitchFamily="18" charset="0"/>
              </a:rPr>
              <a:t>đã</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có</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thuốc</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tiêm</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phòng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bệnh</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viêm</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não</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Cần</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đi</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tiêm</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phòng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theo</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đúng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chỉ</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dẫn</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của</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bác</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sĩ</a:t>
            </a:r>
            <a:r>
              <a:rPr lang="en-US" altLang="vi-VN" sz="4000" b="1" dirty="0">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 calcmode="lin" valueType="num">
                                      <p:cBhvr>
                                        <p:cTn id="14"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4"/>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381000" y="900259"/>
            <a:ext cx="11582400" cy="60016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vi-VN" sz="3200" b="1">
                <a:latin typeface="Times New Roman" panose="02020603050405020304" pitchFamily="18" charset="0"/>
                <a:cs typeface="Times New Roman" panose="02020603050405020304" pitchFamily="18" charset="0"/>
              </a:rPr>
              <a:t>  Viêm não là bệnh truyền nhiễm do một loại vi-rút có trong máu gia súc, chim, chuột, khỉ,…gây ra.  Muỗi hút máu các con vật bị bệnh và truyền vi-rút gây bệnh sang người. Bệnh này hiện nay chưa có thuốc đặc trị.</a:t>
            </a:r>
          </a:p>
          <a:p>
            <a:pPr algn="just"/>
            <a:r>
              <a:rPr lang="en-US" altLang="vi-VN" sz="3200" b="1">
                <a:latin typeface="Times New Roman" panose="02020603050405020304" pitchFamily="18" charset="0"/>
                <a:cs typeface="Times New Roman" panose="02020603050405020304" pitchFamily="18" charset="0"/>
              </a:rPr>
              <a:t>  Viêm não là một bệnh rất nguy hiểm đối với mọi người, đặc biệt là trẻ em. Bệnh có thể gây tử vong hoặc để lại di chứng lâu dài.</a:t>
            </a:r>
          </a:p>
          <a:p>
            <a:pPr algn="just">
              <a:spcBef>
                <a:spcPct val="50000"/>
              </a:spcBef>
            </a:pPr>
            <a:r>
              <a:rPr lang="en-US" altLang="vi-VN" sz="3200" b="1">
                <a:latin typeface="Times New Roman" panose="02020603050405020304" pitchFamily="18" charset="0"/>
                <a:cs typeface="Times New Roman" panose="02020603050405020304" pitchFamily="18" charset="0"/>
              </a:rPr>
              <a:t>Cách phòng bệnh viêm não tốt nhất là giữ vệ sinh nhà ở và môi trường xung quanh; không để ao tù, nước đọng; diệt muỗi, diệt bọ gậy. Cần có thói quen ngủ màn.</a:t>
            </a:r>
          </a:p>
          <a:p>
            <a:pPr algn="just">
              <a:spcBef>
                <a:spcPct val="50000"/>
              </a:spcBef>
            </a:pPr>
            <a:r>
              <a:rPr lang="en-US" altLang="vi-VN" sz="3200" b="1">
                <a:latin typeface="Times New Roman" panose="02020603050405020304" pitchFamily="18" charset="0"/>
                <a:cs typeface="Times New Roman" panose="02020603050405020304" pitchFamily="18" charset="0"/>
              </a:rPr>
              <a:t>  Hiện nay đã có thuốc tiêm phòng bệnh viêm não. Cần đi tiêm phòng theo đúng chỉ dẫn của bác sĩ.</a:t>
            </a:r>
          </a:p>
        </p:txBody>
      </p:sp>
      <p:sp>
        <p:nvSpPr>
          <p:cNvPr id="6" name="WordArt 11"/>
          <p:cNvSpPr>
            <a:spLocks noChangeArrowheads="1" noChangeShapeType="1" noTextEdit="1"/>
          </p:cNvSpPr>
          <p:nvPr/>
        </p:nvSpPr>
        <p:spPr bwMode="auto">
          <a:xfrm>
            <a:off x="4572000" y="228600"/>
            <a:ext cx="2868946" cy="580159"/>
          </a:xfrm>
          <a:prstGeom prst="rect">
            <a:avLst/>
          </a:prstGeom>
        </p:spPr>
        <p:txBody>
          <a:bodyPr wrap="none" fromWordArt="1">
            <a:prstTxWarp prst="textPlain">
              <a:avLst>
                <a:gd name="adj" fmla="val 50000"/>
              </a:avLst>
            </a:prstTxWarp>
          </a:bodyPr>
          <a:lstStyle/>
          <a:p>
            <a:pPr algn="ctr"/>
            <a:r>
              <a:rPr lang="vi-VN" sz="3600" b="1" kern="10">
                <a:ln w="19050">
                  <a:solidFill>
                    <a:srgbClr val="008000"/>
                  </a:solidFill>
                  <a:round/>
                </a:ln>
                <a:solidFill>
                  <a:srgbClr val="FF0000"/>
                </a:solidFill>
                <a:effectLst>
                  <a:outerShdw dist="35921" dir="2700000" algn="ctr" rotWithShape="0">
                    <a:srgbClr val="990000"/>
                  </a:outerShdw>
                </a:effectLst>
                <a:cs typeface="Arial" panose="020B0604020202020204" pitchFamily="34" charset="0"/>
              </a:rPr>
              <a:t>GHI NHỚ</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p:cNvSpPr/>
          <p:nvPr/>
        </p:nvSpPr>
        <p:spPr>
          <a:xfrm>
            <a:off x="5994400" y="35052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charset="0"/>
              </a:rPr>
              <a:t>T</a:t>
            </a:r>
          </a:p>
        </p:txBody>
      </p:sp>
      <p:sp>
        <p:nvSpPr>
          <p:cNvPr id="48" name="Rectangle 47"/>
          <p:cNvSpPr/>
          <p:nvPr/>
        </p:nvSpPr>
        <p:spPr>
          <a:xfrm>
            <a:off x="5994400" y="3505200"/>
            <a:ext cx="609600" cy="457200"/>
          </a:xfrm>
          <a:prstGeom prst="rect">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T</a:t>
            </a:r>
          </a:p>
        </p:txBody>
      </p:sp>
      <p:sp>
        <p:nvSpPr>
          <p:cNvPr id="111" name="Rectangle 110"/>
          <p:cNvSpPr/>
          <p:nvPr/>
        </p:nvSpPr>
        <p:spPr>
          <a:xfrm>
            <a:off x="5994400" y="35052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31" name="Rounded Rectangle 30"/>
          <p:cNvSpPr/>
          <p:nvPr/>
        </p:nvSpPr>
        <p:spPr>
          <a:xfrm>
            <a:off x="101600" y="1028700"/>
            <a:ext cx="1930400" cy="457200"/>
          </a:xfrm>
          <a:prstGeom prst="roundRect">
            <a:avLst/>
          </a:prstGeom>
          <a:solidFill>
            <a:srgbClr val="00B05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latin typeface="Times New Roman"/>
                <a:cs typeface="Arial" pitchFamily="34" charset="0"/>
              </a:rPr>
              <a:t>TỪ KHOÁ</a:t>
            </a:r>
          </a:p>
        </p:txBody>
      </p:sp>
      <p:sp>
        <p:nvSpPr>
          <p:cNvPr id="118" name="Rectangle 117"/>
          <p:cNvSpPr/>
          <p:nvPr/>
        </p:nvSpPr>
        <p:spPr>
          <a:xfrm>
            <a:off x="5994400" y="3505200"/>
            <a:ext cx="609600" cy="457200"/>
          </a:xfrm>
          <a:prstGeom prst="rect">
            <a:avLst/>
          </a:prstGeom>
          <a:solidFill>
            <a:srgbClr val="92D050"/>
          </a:solidFill>
          <a:ln>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990000"/>
                </a:solidFill>
                <a:latin typeface="Times New Roman"/>
                <a:cs typeface="Arial" pitchFamily="34" charset="0"/>
              </a:rPr>
              <a:t>T</a:t>
            </a:r>
          </a:p>
        </p:txBody>
      </p:sp>
      <p:sp>
        <p:nvSpPr>
          <p:cNvPr id="5" name="Rectangle 4"/>
          <p:cNvSpPr/>
          <p:nvPr/>
        </p:nvSpPr>
        <p:spPr>
          <a:xfrm>
            <a:off x="4775200" y="16795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T</a:t>
            </a:r>
          </a:p>
        </p:txBody>
      </p:sp>
      <p:sp>
        <p:nvSpPr>
          <p:cNvPr id="6" name="Rectangle 5"/>
          <p:cNvSpPr/>
          <p:nvPr/>
        </p:nvSpPr>
        <p:spPr>
          <a:xfrm>
            <a:off x="5384800" y="16795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Ử</a:t>
            </a:r>
          </a:p>
        </p:txBody>
      </p:sp>
      <p:sp>
        <p:nvSpPr>
          <p:cNvPr id="7" name="Rectangle 6"/>
          <p:cNvSpPr/>
          <p:nvPr/>
        </p:nvSpPr>
        <p:spPr>
          <a:xfrm>
            <a:off x="5994400" y="1679575"/>
            <a:ext cx="609600" cy="457200"/>
          </a:xfrm>
          <a:prstGeom prst="rect">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V</a:t>
            </a:r>
          </a:p>
        </p:txBody>
      </p:sp>
      <p:sp>
        <p:nvSpPr>
          <p:cNvPr id="8" name="Rectangle 7"/>
          <p:cNvSpPr/>
          <p:nvPr/>
        </p:nvSpPr>
        <p:spPr>
          <a:xfrm>
            <a:off x="6604000" y="16795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O</a:t>
            </a:r>
          </a:p>
        </p:txBody>
      </p:sp>
      <p:sp>
        <p:nvSpPr>
          <p:cNvPr id="9" name="Rectangle 8"/>
          <p:cNvSpPr/>
          <p:nvPr/>
        </p:nvSpPr>
        <p:spPr>
          <a:xfrm>
            <a:off x="7213600" y="16795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N</a:t>
            </a:r>
          </a:p>
        </p:txBody>
      </p:sp>
      <p:sp>
        <p:nvSpPr>
          <p:cNvPr id="10" name="Rectangle 9"/>
          <p:cNvSpPr/>
          <p:nvPr/>
        </p:nvSpPr>
        <p:spPr>
          <a:xfrm>
            <a:off x="7823200" y="16795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G</a:t>
            </a:r>
          </a:p>
        </p:txBody>
      </p:sp>
      <p:sp>
        <p:nvSpPr>
          <p:cNvPr id="26" name="Heptagon 25"/>
          <p:cNvSpPr/>
          <p:nvPr/>
        </p:nvSpPr>
        <p:spPr>
          <a:xfrm>
            <a:off x="2032000" y="1676400"/>
            <a:ext cx="508000" cy="381000"/>
          </a:xfrm>
          <a:prstGeom prst="heptag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3333FF"/>
                </a:solidFill>
                <a:latin typeface="Times New Roman"/>
                <a:cs typeface="Arial" pitchFamily="34" charset="0"/>
              </a:rPr>
              <a:t>1</a:t>
            </a:r>
          </a:p>
        </p:txBody>
      </p:sp>
      <p:sp>
        <p:nvSpPr>
          <p:cNvPr id="27" name="Heptagon 26"/>
          <p:cNvSpPr/>
          <p:nvPr/>
        </p:nvSpPr>
        <p:spPr>
          <a:xfrm>
            <a:off x="2032000" y="2147888"/>
            <a:ext cx="508000" cy="381000"/>
          </a:xfrm>
          <a:prstGeom prst="heptag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3333FF"/>
                </a:solidFill>
                <a:latin typeface="Times New Roman"/>
                <a:cs typeface="Arial" pitchFamily="34" charset="0"/>
              </a:rPr>
              <a:t>2</a:t>
            </a:r>
          </a:p>
        </p:txBody>
      </p:sp>
      <p:sp>
        <p:nvSpPr>
          <p:cNvPr id="28" name="Heptagon 27"/>
          <p:cNvSpPr/>
          <p:nvPr/>
        </p:nvSpPr>
        <p:spPr>
          <a:xfrm>
            <a:off x="2032000" y="2579688"/>
            <a:ext cx="508000" cy="381000"/>
          </a:xfrm>
          <a:prstGeom prst="heptag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3333FF"/>
                </a:solidFill>
                <a:latin typeface="Times New Roman"/>
                <a:cs typeface="Arial" pitchFamily="34" charset="0"/>
              </a:rPr>
              <a:t>3</a:t>
            </a:r>
          </a:p>
        </p:txBody>
      </p:sp>
      <p:sp>
        <p:nvSpPr>
          <p:cNvPr id="29" name="Heptagon 28"/>
          <p:cNvSpPr/>
          <p:nvPr/>
        </p:nvSpPr>
        <p:spPr>
          <a:xfrm>
            <a:off x="2032000" y="3024188"/>
            <a:ext cx="508000" cy="381000"/>
          </a:xfrm>
          <a:prstGeom prst="heptag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3333FF"/>
                </a:solidFill>
                <a:latin typeface="Times New Roman"/>
                <a:cs typeface="Arial" pitchFamily="34" charset="0"/>
              </a:rPr>
              <a:t>4</a:t>
            </a:r>
          </a:p>
        </p:txBody>
      </p:sp>
      <p:sp>
        <p:nvSpPr>
          <p:cNvPr id="30" name="Heptagon 29"/>
          <p:cNvSpPr/>
          <p:nvPr/>
        </p:nvSpPr>
        <p:spPr>
          <a:xfrm>
            <a:off x="2032000" y="3468688"/>
            <a:ext cx="508000" cy="381000"/>
          </a:xfrm>
          <a:prstGeom prst="heptag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3333FF"/>
                </a:solidFill>
                <a:latin typeface="Times New Roman"/>
                <a:cs typeface="Arial" pitchFamily="34" charset="0"/>
              </a:rPr>
              <a:t>5</a:t>
            </a:r>
          </a:p>
        </p:txBody>
      </p:sp>
      <p:sp>
        <p:nvSpPr>
          <p:cNvPr id="32" name="Horizontal Scroll 31"/>
          <p:cNvSpPr/>
          <p:nvPr/>
        </p:nvSpPr>
        <p:spPr>
          <a:xfrm>
            <a:off x="1727200" y="4224338"/>
            <a:ext cx="9584267" cy="2120900"/>
          </a:xfrm>
          <a:prstGeom prst="horizontalScroll">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6 </a:t>
            </a:r>
            <a:r>
              <a:rPr lang="en-US" sz="3000" b="1" dirty="0" err="1">
                <a:solidFill>
                  <a:srgbClr val="FF0000"/>
                </a:solidFill>
                <a:latin typeface="Times New Roman"/>
                <a:cs typeface="Times New Roman" pitchFamily="18" charset="0"/>
              </a:rPr>
              <a:t>chữ</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hiện</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tượng</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gặp</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phải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của</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nhân</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khi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mắc</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viêm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não</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nặng</a:t>
            </a:r>
            <a:r>
              <a:rPr lang="en-US" sz="3000" b="1" dirty="0">
                <a:solidFill>
                  <a:srgbClr val="FF0000"/>
                </a:solidFill>
                <a:latin typeface="Times New Roman"/>
                <a:cs typeface="Times New Roman" pitchFamily="18" charset="0"/>
              </a:rPr>
              <a:t>.</a:t>
            </a:r>
          </a:p>
        </p:txBody>
      </p:sp>
      <p:sp>
        <p:nvSpPr>
          <p:cNvPr id="33" name="Rectangle 32"/>
          <p:cNvSpPr/>
          <p:nvPr/>
        </p:nvSpPr>
        <p:spPr>
          <a:xfrm>
            <a:off x="53848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T</a:t>
            </a:r>
          </a:p>
        </p:txBody>
      </p:sp>
      <p:sp>
        <p:nvSpPr>
          <p:cNvPr id="34" name="Rectangle 33"/>
          <p:cNvSpPr/>
          <p:nvPr/>
        </p:nvSpPr>
        <p:spPr>
          <a:xfrm>
            <a:off x="5994400" y="2136775"/>
            <a:ext cx="609600" cy="457200"/>
          </a:xfrm>
          <a:prstGeom prst="rect">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I</a:t>
            </a:r>
          </a:p>
        </p:txBody>
      </p:sp>
      <p:sp>
        <p:nvSpPr>
          <p:cNvPr id="35" name="Rectangle 34"/>
          <p:cNvSpPr/>
          <p:nvPr/>
        </p:nvSpPr>
        <p:spPr>
          <a:xfrm>
            <a:off x="66040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Ê</a:t>
            </a:r>
          </a:p>
        </p:txBody>
      </p:sp>
      <p:sp>
        <p:nvSpPr>
          <p:cNvPr id="36" name="Rectangle 35"/>
          <p:cNvSpPr/>
          <p:nvPr/>
        </p:nvSpPr>
        <p:spPr>
          <a:xfrm>
            <a:off x="72136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M</a:t>
            </a:r>
          </a:p>
        </p:txBody>
      </p:sp>
      <p:sp>
        <p:nvSpPr>
          <p:cNvPr id="37" name="Rectangle 36"/>
          <p:cNvSpPr/>
          <p:nvPr/>
        </p:nvSpPr>
        <p:spPr>
          <a:xfrm>
            <a:off x="78232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P</a:t>
            </a:r>
          </a:p>
        </p:txBody>
      </p:sp>
      <p:sp>
        <p:nvSpPr>
          <p:cNvPr id="38" name="Rectangle 37"/>
          <p:cNvSpPr/>
          <p:nvPr/>
        </p:nvSpPr>
        <p:spPr>
          <a:xfrm>
            <a:off x="84328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H</a:t>
            </a:r>
          </a:p>
        </p:txBody>
      </p:sp>
      <p:sp>
        <p:nvSpPr>
          <p:cNvPr id="39" name="Rectangle 38"/>
          <p:cNvSpPr/>
          <p:nvPr/>
        </p:nvSpPr>
        <p:spPr>
          <a:xfrm>
            <a:off x="90424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Ò</a:t>
            </a:r>
          </a:p>
        </p:txBody>
      </p:sp>
      <p:sp>
        <p:nvSpPr>
          <p:cNvPr id="40" name="Rectangle 39"/>
          <p:cNvSpPr/>
          <p:nvPr/>
        </p:nvSpPr>
        <p:spPr>
          <a:xfrm>
            <a:off x="96520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N</a:t>
            </a:r>
          </a:p>
        </p:txBody>
      </p:sp>
      <p:sp>
        <p:nvSpPr>
          <p:cNvPr id="41" name="Rectangle 40"/>
          <p:cNvSpPr/>
          <p:nvPr/>
        </p:nvSpPr>
        <p:spPr>
          <a:xfrm>
            <a:off x="102616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G</a:t>
            </a:r>
          </a:p>
        </p:txBody>
      </p:sp>
      <p:sp>
        <p:nvSpPr>
          <p:cNvPr id="42" name="Rectangle 41"/>
          <p:cNvSpPr/>
          <p:nvPr/>
        </p:nvSpPr>
        <p:spPr>
          <a:xfrm>
            <a:off x="47752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3" name="Rectangle 42"/>
          <p:cNvSpPr/>
          <p:nvPr/>
        </p:nvSpPr>
        <p:spPr>
          <a:xfrm>
            <a:off x="53848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4" name="Rectangle 43"/>
          <p:cNvSpPr/>
          <p:nvPr/>
        </p:nvSpPr>
        <p:spPr>
          <a:xfrm>
            <a:off x="59944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5" name="Rectangle 44"/>
          <p:cNvSpPr/>
          <p:nvPr/>
        </p:nvSpPr>
        <p:spPr>
          <a:xfrm>
            <a:off x="66040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6" name="Rectangle 45"/>
          <p:cNvSpPr/>
          <p:nvPr/>
        </p:nvSpPr>
        <p:spPr>
          <a:xfrm>
            <a:off x="72136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7" name="Rectangle 46"/>
          <p:cNvSpPr/>
          <p:nvPr/>
        </p:nvSpPr>
        <p:spPr>
          <a:xfrm>
            <a:off x="78232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9" name="Rectangle 48"/>
          <p:cNvSpPr/>
          <p:nvPr/>
        </p:nvSpPr>
        <p:spPr>
          <a:xfrm>
            <a:off x="6604000" y="35036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R</a:t>
            </a:r>
          </a:p>
        </p:txBody>
      </p:sp>
      <p:sp>
        <p:nvSpPr>
          <p:cNvPr id="50" name="Rectangle 49"/>
          <p:cNvSpPr/>
          <p:nvPr/>
        </p:nvSpPr>
        <p:spPr>
          <a:xfrm>
            <a:off x="7213600" y="35036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Ẻ</a:t>
            </a:r>
          </a:p>
        </p:txBody>
      </p:sp>
      <p:sp>
        <p:nvSpPr>
          <p:cNvPr id="51" name="Rectangle 50"/>
          <p:cNvSpPr/>
          <p:nvPr/>
        </p:nvSpPr>
        <p:spPr>
          <a:xfrm>
            <a:off x="7823200" y="35036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E</a:t>
            </a:r>
          </a:p>
        </p:txBody>
      </p:sp>
      <p:sp>
        <p:nvSpPr>
          <p:cNvPr id="52" name="Rectangle 51"/>
          <p:cNvSpPr/>
          <p:nvPr/>
        </p:nvSpPr>
        <p:spPr>
          <a:xfrm>
            <a:off x="8432800" y="35036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M</a:t>
            </a:r>
          </a:p>
        </p:txBody>
      </p:sp>
      <p:sp>
        <p:nvSpPr>
          <p:cNvPr id="58" name="Horizontal Scroll 57"/>
          <p:cNvSpPr/>
          <p:nvPr/>
        </p:nvSpPr>
        <p:spPr>
          <a:xfrm>
            <a:off x="1845733" y="4191000"/>
            <a:ext cx="9584267" cy="2120900"/>
          </a:xfrm>
          <a:prstGeom prst="horizontalScroll">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9 </a:t>
            </a:r>
            <a:r>
              <a:rPr lang="en-US" sz="3000" b="1" dirty="0" err="1">
                <a:solidFill>
                  <a:srgbClr val="FF0000"/>
                </a:solidFill>
                <a:latin typeface="Times New Roman"/>
                <a:cs typeface="Times New Roman" pitchFamily="18" charset="0"/>
              </a:rPr>
              <a:t>chữ</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việc</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làm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theo</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sự</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dẫn</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của</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bác</a:t>
            </a:r>
            <a:r>
              <a:rPr lang="en-US" sz="3000"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sĩ</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để</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tránh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viêm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não</a:t>
            </a:r>
            <a:r>
              <a:rPr lang="en-US" sz="3000" b="1" dirty="0">
                <a:solidFill>
                  <a:srgbClr val="FF0000"/>
                </a:solidFill>
                <a:latin typeface="Times New Roman"/>
                <a:cs typeface="Times New Roman" pitchFamily="18" charset="0"/>
              </a:rPr>
              <a:t>.</a:t>
            </a:r>
          </a:p>
        </p:txBody>
      </p:sp>
      <p:sp>
        <p:nvSpPr>
          <p:cNvPr id="59" name="Rectangle 58"/>
          <p:cNvSpPr/>
          <p:nvPr/>
        </p:nvSpPr>
        <p:spPr>
          <a:xfrm>
            <a:off x="53848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0" name="Rectangle 59"/>
          <p:cNvSpPr/>
          <p:nvPr/>
        </p:nvSpPr>
        <p:spPr>
          <a:xfrm>
            <a:off x="59944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1" name="Rectangle 60"/>
          <p:cNvSpPr/>
          <p:nvPr/>
        </p:nvSpPr>
        <p:spPr>
          <a:xfrm>
            <a:off x="66040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2" name="Rectangle 61"/>
          <p:cNvSpPr/>
          <p:nvPr/>
        </p:nvSpPr>
        <p:spPr>
          <a:xfrm>
            <a:off x="72136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3" name="Rectangle 62"/>
          <p:cNvSpPr/>
          <p:nvPr/>
        </p:nvSpPr>
        <p:spPr>
          <a:xfrm>
            <a:off x="78232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4" name="Rectangle 63"/>
          <p:cNvSpPr/>
          <p:nvPr/>
        </p:nvSpPr>
        <p:spPr>
          <a:xfrm>
            <a:off x="84328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5" name="Rectangle 64"/>
          <p:cNvSpPr/>
          <p:nvPr/>
        </p:nvSpPr>
        <p:spPr>
          <a:xfrm>
            <a:off x="90424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6" name="Rectangle 65"/>
          <p:cNvSpPr/>
          <p:nvPr/>
        </p:nvSpPr>
        <p:spPr>
          <a:xfrm>
            <a:off x="96520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7" name="Rectangle 66"/>
          <p:cNvSpPr/>
          <p:nvPr/>
        </p:nvSpPr>
        <p:spPr>
          <a:xfrm>
            <a:off x="10261600" y="21336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57" name="Horizontal Scroll 56"/>
          <p:cNvSpPr/>
          <p:nvPr/>
        </p:nvSpPr>
        <p:spPr>
          <a:xfrm>
            <a:off x="1828800" y="4224338"/>
            <a:ext cx="9584267" cy="2120900"/>
          </a:xfrm>
          <a:prstGeom prst="horizontalScroll">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6 </a:t>
            </a:r>
            <a:r>
              <a:rPr lang="en-US" sz="3000" b="1" dirty="0" err="1">
                <a:solidFill>
                  <a:srgbClr val="FF0000"/>
                </a:solidFill>
                <a:latin typeface="Times New Roman"/>
                <a:cs typeface="Times New Roman" pitchFamily="18" charset="0"/>
              </a:rPr>
              <a:t>chữ</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một</a:t>
            </a:r>
            <a:r>
              <a:rPr lang="en-US" sz="3000" b="1" dirty="0">
                <a:solidFill>
                  <a:srgbClr val="FF0000"/>
                </a:solidFill>
                <a:latin typeface="Times New Roman"/>
                <a:cs typeface="Times New Roman" pitchFamily="18" charset="0"/>
              </a:rPr>
              <a:t> di </a:t>
            </a:r>
            <a:r>
              <a:rPr lang="en-US" sz="3000" b="1" dirty="0" err="1">
                <a:solidFill>
                  <a:srgbClr val="FF0000"/>
                </a:solidFill>
                <a:latin typeface="Times New Roman"/>
                <a:cs typeface="Times New Roman" pitchFamily="18" charset="0"/>
              </a:rPr>
              <a:t>chứng</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để</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lại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khi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khỏi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viêm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não</a:t>
            </a:r>
            <a:r>
              <a:rPr lang="en-US" sz="3000" b="1" dirty="0">
                <a:solidFill>
                  <a:srgbClr val="FF0000"/>
                </a:solidFill>
                <a:latin typeface="Times New Roman"/>
                <a:cs typeface="Times New Roman" pitchFamily="18" charset="0"/>
              </a:rPr>
              <a:t>.</a:t>
            </a:r>
          </a:p>
        </p:txBody>
      </p:sp>
      <p:sp>
        <p:nvSpPr>
          <p:cNvPr id="68" name="Rectangle 67"/>
          <p:cNvSpPr/>
          <p:nvPr/>
        </p:nvSpPr>
        <p:spPr>
          <a:xfrm>
            <a:off x="3556000" y="25892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M</a:t>
            </a:r>
          </a:p>
        </p:txBody>
      </p:sp>
      <p:sp>
        <p:nvSpPr>
          <p:cNvPr id="69" name="Rectangle 68"/>
          <p:cNvSpPr/>
          <p:nvPr/>
        </p:nvSpPr>
        <p:spPr>
          <a:xfrm>
            <a:off x="4165600" y="25892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Ấ</a:t>
            </a:r>
          </a:p>
        </p:txBody>
      </p:sp>
      <p:sp>
        <p:nvSpPr>
          <p:cNvPr id="70" name="Rectangle 69"/>
          <p:cNvSpPr/>
          <p:nvPr/>
        </p:nvSpPr>
        <p:spPr>
          <a:xfrm>
            <a:off x="4775200" y="25892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T</a:t>
            </a:r>
          </a:p>
        </p:txBody>
      </p:sp>
      <p:sp>
        <p:nvSpPr>
          <p:cNvPr id="71" name="Rectangle 70"/>
          <p:cNvSpPr/>
          <p:nvPr/>
        </p:nvSpPr>
        <p:spPr>
          <a:xfrm>
            <a:off x="5384800" y="25892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T</a:t>
            </a:r>
          </a:p>
        </p:txBody>
      </p:sp>
      <p:sp>
        <p:nvSpPr>
          <p:cNvPr id="72" name="Rectangle 71"/>
          <p:cNvSpPr/>
          <p:nvPr/>
        </p:nvSpPr>
        <p:spPr>
          <a:xfrm>
            <a:off x="5994400" y="2589213"/>
            <a:ext cx="609600" cy="457200"/>
          </a:xfrm>
          <a:prstGeom prst="rect">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R</a:t>
            </a:r>
          </a:p>
        </p:txBody>
      </p:sp>
      <p:sp>
        <p:nvSpPr>
          <p:cNvPr id="73" name="Rectangle 72"/>
          <p:cNvSpPr/>
          <p:nvPr/>
        </p:nvSpPr>
        <p:spPr>
          <a:xfrm>
            <a:off x="6604000" y="25892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Í</a:t>
            </a:r>
          </a:p>
        </p:txBody>
      </p:sp>
      <p:sp>
        <p:nvSpPr>
          <p:cNvPr id="77" name="Rectangle 76"/>
          <p:cNvSpPr/>
          <p:nvPr/>
        </p:nvSpPr>
        <p:spPr>
          <a:xfrm>
            <a:off x="35560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78" name="Rectangle 77"/>
          <p:cNvSpPr/>
          <p:nvPr/>
        </p:nvSpPr>
        <p:spPr>
          <a:xfrm>
            <a:off x="41656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79" name="Rectangle 78"/>
          <p:cNvSpPr/>
          <p:nvPr/>
        </p:nvSpPr>
        <p:spPr>
          <a:xfrm>
            <a:off x="47752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80" name="Rectangle 79"/>
          <p:cNvSpPr/>
          <p:nvPr/>
        </p:nvSpPr>
        <p:spPr>
          <a:xfrm>
            <a:off x="53848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81" name="Rectangle 80"/>
          <p:cNvSpPr/>
          <p:nvPr/>
        </p:nvSpPr>
        <p:spPr>
          <a:xfrm>
            <a:off x="59944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82" name="Rectangle 81"/>
          <p:cNvSpPr/>
          <p:nvPr/>
        </p:nvSpPr>
        <p:spPr>
          <a:xfrm>
            <a:off x="66040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83" name="Horizontal Scroll 82"/>
          <p:cNvSpPr/>
          <p:nvPr/>
        </p:nvSpPr>
        <p:spPr>
          <a:xfrm>
            <a:off x="1727200" y="4224338"/>
            <a:ext cx="9584267" cy="2120900"/>
          </a:xfrm>
          <a:prstGeom prst="horizontalScroll">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6 </a:t>
            </a:r>
            <a:r>
              <a:rPr lang="en-US" sz="3000" b="1" dirty="0" err="1">
                <a:solidFill>
                  <a:srgbClr val="FF0000"/>
                </a:solidFill>
                <a:latin typeface="Times New Roman"/>
                <a:cs typeface="Times New Roman" pitchFamily="18" charset="0"/>
              </a:rPr>
              <a:t>chữ</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đối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tượng</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mà</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trong</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máu</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vi-</a:t>
            </a:r>
            <a:r>
              <a:rPr lang="en-US" sz="3000" b="1" dirty="0" err="1">
                <a:solidFill>
                  <a:srgbClr val="FF0000"/>
                </a:solidFill>
                <a:latin typeface="Times New Roman"/>
                <a:cs typeface="Times New Roman" pitchFamily="18" charset="0"/>
              </a:rPr>
              <a:t>rút</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gây</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viêm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não</a:t>
            </a:r>
            <a:r>
              <a:rPr lang="en-US" sz="3000" b="1" dirty="0">
                <a:solidFill>
                  <a:srgbClr val="FF0000"/>
                </a:solidFill>
                <a:latin typeface="Times New Roman"/>
                <a:cs typeface="Times New Roman" pitchFamily="18" charset="0"/>
              </a:rPr>
              <a:t>.</a:t>
            </a:r>
          </a:p>
        </p:txBody>
      </p:sp>
      <p:sp>
        <p:nvSpPr>
          <p:cNvPr id="84" name="Rectangle 83"/>
          <p:cNvSpPr/>
          <p:nvPr/>
        </p:nvSpPr>
        <p:spPr>
          <a:xfrm>
            <a:off x="3556000" y="30464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G</a:t>
            </a:r>
          </a:p>
        </p:txBody>
      </p:sp>
      <p:sp>
        <p:nvSpPr>
          <p:cNvPr id="85" name="Rectangle 84"/>
          <p:cNvSpPr/>
          <p:nvPr/>
        </p:nvSpPr>
        <p:spPr>
          <a:xfrm>
            <a:off x="4165600" y="30464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I</a:t>
            </a:r>
          </a:p>
        </p:txBody>
      </p:sp>
      <p:sp>
        <p:nvSpPr>
          <p:cNvPr id="86" name="Rectangle 85"/>
          <p:cNvSpPr/>
          <p:nvPr/>
        </p:nvSpPr>
        <p:spPr>
          <a:xfrm>
            <a:off x="4775200" y="30464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A</a:t>
            </a:r>
          </a:p>
        </p:txBody>
      </p:sp>
      <p:sp>
        <p:nvSpPr>
          <p:cNvPr id="87" name="Rectangle 86"/>
          <p:cNvSpPr/>
          <p:nvPr/>
        </p:nvSpPr>
        <p:spPr>
          <a:xfrm>
            <a:off x="5384800" y="30464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S</a:t>
            </a:r>
          </a:p>
        </p:txBody>
      </p:sp>
      <p:sp>
        <p:nvSpPr>
          <p:cNvPr id="88" name="Rectangle 87"/>
          <p:cNvSpPr/>
          <p:nvPr/>
        </p:nvSpPr>
        <p:spPr>
          <a:xfrm>
            <a:off x="5994400" y="3046413"/>
            <a:ext cx="609600" cy="457200"/>
          </a:xfrm>
          <a:prstGeom prst="rect">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Ú</a:t>
            </a:r>
          </a:p>
        </p:txBody>
      </p:sp>
      <p:sp>
        <p:nvSpPr>
          <p:cNvPr id="89" name="Rectangle 88"/>
          <p:cNvSpPr/>
          <p:nvPr/>
        </p:nvSpPr>
        <p:spPr>
          <a:xfrm>
            <a:off x="6604000" y="30464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C</a:t>
            </a:r>
          </a:p>
        </p:txBody>
      </p:sp>
      <p:sp>
        <p:nvSpPr>
          <p:cNvPr id="93" name="Rectangle 92"/>
          <p:cNvSpPr/>
          <p:nvPr/>
        </p:nvSpPr>
        <p:spPr>
          <a:xfrm>
            <a:off x="3556000" y="30480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94" name="Rectangle 93"/>
          <p:cNvSpPr/>
          <p:nvPr/>
        </p:nvSpPr>
        <p:spPr>
          <a:xfrm>
            <a:off x="4165600" y="30511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95" name="Rectangle 94"/>
          <p:cNvSpPr/>
          <p:nvPr/>
        </p:nvSpPr>
        <p:spPr>
          <a:xfrm>
            <a:off x="4775200" y="30511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96" name="Rectangle 95"/>
          <p:cNvSpPr/>
          <p:nvPr/>
        </p:nvSpPr>
        <p:spPr>
          <a:xfrm>
            <a:off x="5384800" y="30511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97" name="Rectangle 96"/>
          <p:cNvSpPr/>
          <p:nvPr/>
        </p:nvSpPr>
        <p:spPr>
          <a:xfrm>
            <a:off x="5994400" y="30511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98" name="Rectangle 97"/>
          <p:cNvSpPr/>
          <p:nvPr/>
        </p:nvSpPr>
        <p:spPr>
          <a:xfrm>
            <a:off x="6604000" y="30511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101" name="Horizontal Scroll 100"/>
          <p:cNvSpPr/>
          <p:nvPr/>
        </p:nvSpPr>
        <p:spPr>
          <a:xfrm>
            <a:off x="1727200" y="4191000"/>
            <a:ext cx="9584267" cy="2120900"/>
          </a:xfrm>
          <a:prstGeom prst="horizontalScroll">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5 </a:t>
            </a:r>
            <a:r>
              <a:rPr lang="en-US" sz="3000" b="1" dirty="0" err="1">
                <a:solidFill>
                  <a:srgbClr val="FF0000"/>
                </a:solidFill>
                <a:latin typeface="Times New Roman"/>
                <a:cs typeface="Times New Roman" pitchFamily="18" charset="0"/>
              </a:rPr>
              <a:t>chữ</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đối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tượng</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mắc</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viêm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não</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nhiều</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nhất</a:t>
            </a:r>
            <a:r>
              <a:rPr lang="en-US" sz="3000" b="1" dirty="0">
                <a:solidFill>
                  <a:srgbClr val="FF0000"/>
                </a:solidFill>
                <a:latin typeface="Times New Roman"/>
                <a:cs typeface="Times New Roman" pitchFamily="18" charset="0"/>
              </a:rPr>
              <a:t>.</a:t>
            </a:r>
          </a:p>
        </p:txBody>
      </p:sp>
      <p:sp>
        <p:nvSpPr>
          <p:cNvPr id="112" name="Rectangle 111"/>
          <p:cNvSpPr/>
          <p:nvPr/>
        </p:nvSpPr>
        <p:spPr>
          <a:xfrm>
            <a:off x="6604000" y="35067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113" name="Rectangle 112"/>
          <p:cNvSpPr/>
          <p:nvPr/>
        </p:nvSpPr>
        <p:spPr>
          <a:xfrm>
            <a:off x="7213600" y="35067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114" name="Rectangle 113"/>
          <p:cNvSpPr/>
          <p:nvPr/>
        </p:nvSpPr>
        <p:spPr>
          <a:xfrm>
            <a:off x="7823200" y="35067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2" name="Rectangle 114"/>
          <p:cNvSpPr/>
          <p:nvPr/>
        </p:nvSpPr>
        <p:spPr>
          <a:xfrm>
            <a:off x="8432800" y="35052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116" name="Rectangle 115"/>
          <p:cNvSpPr/>
          <p:nvPr/>
        </p:nvSpPr>
        <p:spPr>
          <a:xfrm>
            <a:off x="5994400" y="1677988"/>
            <a:ext cx="609600" cy="457200"/>
          </a:xfrm>
          <a:prstGeom prst="rect">
            <a:avLst/>
          </a:prstGeom>
          <a:solidFill>
            <a:srgbClr val="92D050"/>
          </a:solidFill>
          <a:ln>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990000"/>
                </a:solidFill>
                <a:latin typeface="Times New Roman"/>
                <a:cs typeface="Arial" pitchFamily="34" charset="0"/>
              </a:rPr>
              <a:t>V</a:t>
            </a:r>
          </a:p>
        </p:txBody>
      </p:sp>
      <p:sp>
        <p:nvSpPr>
          <p:cNvPr id="117" name="Rectangle 116"/>
          <p:cNvSpPr/>
          <p:nvPr/>
        </p:nvSpPr>
        <p:spPr>
          <a:xfrm>
            <a:off x="5994400" y="2143125"/>
            <a:ext cx="609600" cy="457200"/>
          </a:xfrm>
          <a:prstGeom prst="rect">
            <a:avLst/>
          </a:prstGeom>
          <a:solidFill>
            <a:srgbClr val="92D050"/>
          </a:solidFill>
          <a:ln>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990000"/>
                </a:solidFill>
                <a:latin typeface="Times New Roman"/>
                <a:cs typeface="Arial" pitchFamily="34" charset="0"/>
              </a:rPr>
              <a:t>I</a:t>
            </a:r>
          </a:p>
        </p:txBody>
      </p:sp>
      <p:sp>
        <p:nvSpPr>
          <p:cNvPr id="119" name="Rectangle 118"/>
          <p:cNvSpPr/>
          <p:nvPr/>
        </p:nvSpPr>
        <p:spPr>
          <a:xfrm>
            <a:off x="5994400" y="2595563"/>
            <a:ext cx="609600" cy="457200"/>
          </a:xfrm>
          <a:prstGeom prst="rect">
            <a:avLst/>
          </a:prstGeom>
          <a:solidFill>
            <a:srgbClr val="92D050"/>
          </a:solidFill>
          <a:ln>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990000"/>
                </a:solidFill>
                <a:latin typeface="Times New Roman"/>
                <a:cs typeface="Arial" pitchFamily="34" charset="0"/>
              </a:rPr>
              <a:t>R</a:t>
            </a:r>
          </a:p>
        </p:txBody>
      </p:sp>
      <p:sp>
        <p:nvSpPr>
          <p:cNvPr id="120" name="Rectangle 119"/>
          <p:cNvSpPr/>
          <p:nvPr/>
        </p:nvSpPr>
        <p:spPr>
          <a:xfrm>
            <a:off x="5994400" y="3052763"/>
            <a:ext cx="609600" cy="457200"/>
          </a:xfrm>
          <a:prstGeom prst="rect">
            <a:avLst/>
          </a:prstGeom>
          <a:solidFill>
            <a:srgbClr val="92D050"/>
          </a:solidFill>
          <a:ln>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990000"/>
                </a:solidFill>
                <a:latin typeface="Times New Roman"/>
                <a:cs typeface="Arial" pitchFamily="34" charset="0"/>
              </a:rPr>
              <a:t>Ú</a:t>
            </a:r>
          </a:p>
        </p:txBody>
      </p:sp>
      <p:sp>
        <p:nvSpPr>
          <p:cNvPr id="91" name="TextBox 90"/>
          <p:cNvSpPr txBox="1">
            <a:spLocks noChangeArrowheads="1"/>
          </p:cNvSpPr>
          <p:nvPr/>
        </p:nvSpPr>
        <p:spPr bwMode="auto">
          <a:xfrm>
            <a:off x="1803335" y="4038600"/>
            <a:ext cx="86869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n-US" sz="2800" b="1">
                <a:solidFill>
                  <a:srgbClr val="0000FF"/>
                </a:solidFill>
                <a:latin typeface="Times New Roman" pitchFamily="18" charset="0"/>
                <a:cs typeface="Times New Roman" pitchFamily="18" charset="0"/>
              </a:rPr>
              <a:t>        Hướng dẫn: - Lựa chọn ô chữ để giải.</a:t>
            </a:r>
          </a:p>
          <a:p>
            <a:pPr algn="just"/>
            <a:r>
              <a:rPr lang="en-US" sz="2800" b="1">
                <a:solidFill>
                  <a:srgbClr val="0000FF"/>
                </a:solidFill>
                <a:latin typeface="Times New Roman" pitchFamily="18" charset="0"/>
                <a:cs typeface="Times New Roman" pitchFamily="18" charset="0"/>
              </a:rPr>
              <a:t>                  - Đọc to câu hỏi gợi ý. Và suy nghĩ câu trả lời</a:t>
            </a:r>
          </a:p>
          <a:p>
            <a:pPr algn="just"/>
            <a:r>
              <a:rPr lang="en-US" sz="2800" b="1">
                <a:solidFill>
                  <a:srgbClr val="0000FF"/>
                </a:solidFill>
                <a:latin typeface="Times New Roman" pitchFamily="18" charset="0"/>
                <a:cs typeface="Times New Roman" pitchFamily="18" charset="0"/>
              </a:rPr>
              <a:t>                  - Điền ô chữ - nếu đúng ô chữ hiện ra</a:t>
            </a:r>
          </a:p>
          <a:p>
            <a:pPr algn="just"/>
            <a:r>
              <a:rPr lang="en-US" sz="2800" b="1">
                <a:solidFill>
                  <a:srgbClr val="0000FF"/>
                </a:solidFill>
                <a:latin typeface="Times New Roman" pitchFamily="18" charset="0"/>
                <a:cs typeface="Times New Roman" pitchFamily="18" charset="0"/>
              </a:rPr>
              <a:t>                        nếu sai thì phài dùng quyền trợ giúp</a:t>
            </a:r>
          </a:p>
          <a:p>
            <a:pPr algn="just"/>
            <a:r>
              <a:rPr lang="en-US" sz="2800" b="1">
                <a:solidFill>
                  <a:srgbClr val="0000FF"/>
                </a:solidFill>
                <a:latin typeface="Times New Roman" pitchFamily="18" charset="0"/>
                <a:cs typeface="Times New Roman" pitchFamily="18" charset="0"/>
              </a:rPr>
              <a:t>                  - Khi mở được 3 ô có thể tham gia đoán</a:t>
            </a:r>
          </a:p>
          <a:p>
            <a:pPr algn="just"/>
            <a:r>
              <a:rPr lang="en-US" sz="2800" b="1">
                <a:solidFill>
                  <a:srgbClr val="0000FF"/>
                </a:solidFill>
                <a:latin typeface="Times New Roman" pitchFamily="18" charset="0"/>
                <a:cs typeface="Times New Roman" pitchFamily="18" charset="0"/>
              </a:rPr>
              <a:t>                        từ khoá và kết thúc trò chơi.</a:t>
            </a:r>
          </a:p>
        </p:txBody>
      </p:sp>
      <p:sp>
        <p:nvSpPr>
          <p:cNvPr id="92" name="WordArt 105"/>
          <p:cNvSpPr>
            <a:spLocks noChangeArrowheads="1" noChangeShapeType="1" noTextEdit="1"/>
          </p:cNvSpPr>
          <p:nvPr/>
        </p:nvSpPr>
        <p:spPr bwMode="auto">
          <a:xfrm>
            <a:off x="6096000" y="1143000"/>
            <a:ext cx="5283200" cy="457200"/>
          </a:xfrm>
          <a:prstGeom prst="rect">
            <a:avLst/>
          </a:prstGeom>
        </p:spPr>
        <p:txBody>
          <a:bodyPr wrap="none" fromWordArt="1">
            <a:prstTxWarp prst="textPlain">
              <a:avLst>
                <a:gd name="adj" fmla="val 50000"/>
              </a:avLst>
            </a:prstTxWarp>
          </a:bodyPr>
          <a:lstStyle/>
          <a:p>
            <a:pPr algn="ctr"/>
            <a:r>
              <a:rPr lang="en-US" sz="2400" b="1" kern="10">
                <a:ln w="19050">
                  <a:solidFill>
                    <a:srgbClr val="66FF66"/>
                  </a:solidFill>
                  <a:round/>
                  <a:headEnd/>
                  <a:tailEnd/>
                </a:ln>
                <a:solidFill>
                  <a:srgbClr val="008000"/>
                </a:solidFill>
                <a:effectLst>
                  <a:outerShdw dist="35921" dir="2700000" algn="ctr" rotWithShape="0">
                    <a:srgbClr val="990000"/>
                  </a:outerShdw>
                </a:effectLst>
                <a:latin typeface="Times New Roman"/>
                <a:cs typeface="Times New Roman"/>
              </a:rPr>
              <a:t>Ô CHỮ KÌ DIỆU</a:t>
            </a:r>
          </a:p>
        </p:txBody>
      </p:sp>
      <p:sp>
        <p:nvSpPr>
          <p:cNvPr id="99" name="WordArt 106"/>
          <p:cNvSpPr>
            <a:spLocks noChangeArrowheads="1" noChangeShapeType="1" noTextEdit="1"/>
          </p:cNvSpPr>
          <p:nvPr/>
        </p:nvSpPr>
        <p:spPr bwMode="auto">
          <a:xfrm>
            <a:off x="3048000" y="1152526"/>
            <a:ext cx="2489200" cy="371475"/>
          </a:xfrm>
          <a:prstGeom prst="rect">
            <a:avLst/>
          </a:prstGeom>
        </p:spPr>
        <p:txBody>
          <a:bodyPr wrap="none" fromWordArt="1">
            <a:prstTxWarp prst="textPlain">
              <a:avLst>
                <a:gd name="adj" fmla="val 50000"/>
              </a:avLst>
            </a:prstTxWarp>
          </a:bodyPr>
          <a:lstStyle/>
          <a:p>
            <a:pPr algn="ctr"/>
            <a:r>
              <a:rPr lang="vi-VN" sz="28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Trò chơi</a:t>
            </a:r>
            <a:endParaRPr lang="en-US" sz="28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28759" name="Text Box 13"/>
          <p:cNvSpPr txBox="1">
            <a:spLocks noChangeArrowheads="1"/>
          </p:cNvSpPr>
          <p:nvPr/>
        </p:nvSpPr>
        <p:spPr bwMode="auto">
          <a:xfrm>
            <a:off x="0" y="49213"/>
            <a:ext cx="1219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a:solidFill>
                  <a:srgbClr val="0B19C8"/>
                </a:solidFill>
                <a:latin typeface="Times New Roman" pitchFamily="18" charset="0"/>
                <a:cs typeface="Times New Roman" pitchFamily="18" charset="0"/>
              </a:rPr>
              <a:t>Khoa học</a:t>
            </a:r>
          </a:p>
        </p:txBody>
      </p:sp>
      <p:sp>
        <p:nvSpPr>
          <p:cNvPr id="28760" name="Rectangle 101"/>
          <p:cNvSpPr>
            <a:spLocks noChangeArrowheads="1"/>
          </p:cNvSpPr>
          <p:nvPr/>
        </p:nvSpPr>
        <p:spPr bwMode="auto">
          <a:xfrm>
            <a:off x="0" y="527050"/>
            <a:ext cx="1219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0000FF"/>
                </a:solidFill>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Phòng bệnh viêm não</a:t>
            </a:r>
          </a:p>
        </p:txBody>
      </p:sp>
    </p:spTree>
    <p:extLst>
      <p:ext uri="{BB962C8B-B14F-4D97-AF65-F5344CB8AC3E}">
        <p14:creationId xmlns:p14="http://schemas.microsoft.com/office/powerpoint/2010/main" val="4132666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92" decel="100000"/>
                                        <p:tgtEl>
                                          <p:spTgt spid="99"/>
                                        </p:tgtEl>
                                      </p:cBhvr>
                                    </p:animEffect>
                                    <p:animScale>
                                      <p:cBhvr>
                                        <p:cTn id="8" dur="192" decel="100000"/>
                                        <p:tgtEl>
                                          <p:spTgt spid="99"/>
                                        </p:tgtEl>
                                      </p:cBhvr>
                                      <p:from x="10000" y="10000"/>
                                      <p:to x="200000" y="450000"/>
                                    </p:animScale>
                                    <p:animScale>
                                      <p:cBhvr>
                                        <p:cTn id="9" dur="308" accel="100000" fill="hold">
                                          <p:stCondLst>
                                            <p:cond delay="192"/>
                                          </p:stCondLst>
                                        </p:cTn>
                                        <p:tgtEl>
                                          <p:spTgt spid="99"/>
                                        </p:tgtEl>
                                      </p:cBhvr>
                                      <p:from x="200000" y="450000"/>
                                      <p:to x="100000" y="100000"/>
                                    </p:animScale>
                                    <p:set>
                                      <p:cBhvr>
                                        <p:cTn id="10" dur="192" fill="hold"/>
                                        <p:tgtEl>
                                          <p:spTgt spid="99"/>
                                        </p:tgtEl>
                                        <p:attrNameLst>
                                          <p:attrName>ppt_x</p:attrName>
                                        </p:attrNameLst>
                                      </p:cBhvr>
                                      <p:to>
                                        <p:strVal val="(0.5)"/>
                                      </p:to>
                                    </p:set>
                                    <p:anim from="(0.5)" to="(#ppt_x)" calcmode="lin" valueType="num">
                                      <p:cBhvr>
                                        <p:cTn id="11" dur="308" accel="100000" fill="hold">
                                          <p:stCondLst>
                                            <p:cond delay="192"/>
                                          </p:stCondLst>
                                        </p:cTn>
                                        <p:tgtEl>
                                          <p:spTgt spid="99"/>
                                        </p:tgtEl>
                                        <p:attrNameLst>
                                          <p:attrName>ppt_x</p:attrName>
                                        </p:attrNameLst>
                                      </p:cBhvr>
                                    </p:anim>
                                    <p:set>
                                      <p:cBhvr>
                                        <p:cTn id="12" dur="192" fill="hold"/>
                                        <p:tgtEl>
                                          <p:spTgt spid="99"/>
                                        </p:tgtEl>
                                        <p:attrNameLst>
                                          <p:attrName>ppt_y</p:attrName>
                                        </p:attrNameLst>
                                      </p:cBhvr>
                                      <p:to>
                                        <p:strVal val="(#ppt_y+0.4)"/>
                                      </p:to>
                                    </p:set>
                                    <p:anim from="(#ppt_y+0.4)" to="(#ppt_y)" calcmode="lin" valueType="num">
                                      <p:cBhvr>
                                        <p:cTn id="13" dur="308" accel="100000" fill="hold">
                                          <p:stCondLst>
                                            <p:cond delay="192"/>
                                          </p:stCondLst>
                                        </p:cTn>
                                        <p:tgtEl>
                                          <p:spTgt spid="99"/>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4" presetID="19" presetClass="entr" presetSubtype="10" fill="hold" grpId="0" nodeType="with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0" fill="hold"/>
                                        <p:tgtEl>
                                          <p:spTgt spid="92"/>
                                        </p:tgtEl>
                                        <p:attrNameLst>
                                          <p:attrName>ppt_w</p:attrName>
                                        </p:attrNameLst>
                                      </p:cBhvr>
                                      <p:tavLst>
                                        <p:tav tm="0" fmla="#ppt_w*sin(2.5*pi*$)">
                                          <p:val>
                                            <p:fltVal val="0"/>
                                          </p:val>
                                        </p:tav>
                                        <p:tav tm="100000">
                                          <p:val>
                                            <p:fltVal val="1"/>
                                          </p:val>
                                        </p:tav>
                                      </p:tavLst>
                                    </p:anim>
                                    <p:anim calcmode="lin" valueType="num">
                                      <p:cBhvr>
                                        <p:cTn id="17" dur="5000" fill="hold"/>
                                        <p:tgtEl>
                                          <p:spTgt spid="92"/>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checkerboard(across)">
                                      <p:cBhvr>
                                        <p:cTn id="22" dur="500"/>
                                        <p:tgtEl>
                                          <p:spTgt spid="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91"/>
                                        </p:tgtEl>
                                      </p:cBhvr>
                                    </p:animEffect>
                                    <p:set>
                                      <p:cBhvr>
                                        <p:cTn id="27" dur="1" fill="hold">
                                          <p:stCondLst>
                                            <p:cond delay="499"/>
                                          </p:stCondLst>
                                        </p:cTn>
                                        <p:tgtEl>
                                          <p:spTgt spid="91"/>
                                        </p:tgtEl>
                                        <p:attrNameLst>
                                          <p:attrName>style.visibility</p:attrName>
                                        </p:attrNameLst>
                                      </p:cBhvr>
                                      <p:to>
                                        <p:strVal val="hidden"/>
                                      </p:to>
                                    </p:set>
                                  </p:childTnLst>
                                </p:cTn>
                              </p:par>
                              <p:par>
                                <p:cTn id="28" presetID="8" presetClass="emph" presetSubtype="0" fill="hold" grpId="0" nodeType="withEffect">
                                  <p:stCondLst>
                                    <p:cond delay="0"/>
                                  </p:stCondLst>
                                  <p:iterate type="lt">
                                    <p:tmPct val="0"/>
                                  </p:iterate>
                                  <p:childTnLst>
                                    <p:animRot by="21600000">
                                      <p:cBhvr>
                                        <p:cTn id="29" dur="2000" fill="hold"/>
                                        <p:tgtEl>
                                          <p:spTgt spid="115"/>
                                        </p:tgtEl>
                                        <p:attrNameLst>
                                          <p:attrName>r</p:attrName>
                                        </p:attrNameLst>
                                      </p:cBhvr>
                                    </p:animRot>
                                  </p:childTnLst>
                                </p:cTn>
                              </p:par>
                              <p:par>
                                <p:cTn id="30" presetID="5" presetClass="exit" presetSubtype="10" fill="hold" grpId="1" nodeType="withEffect">
                                  <p:stCondLst>
                                    <p:cond delay="0"/>
                                  </p:stCondLst>
                                  <p:iterate type="lt">
                                    <p:tmPct val="0"/>
                                  </p:iterate>
                                  <p:childTnLst>
                                    <p:animEffect transition="out" filter="checkerboard(across)">
                                      <p:cBhvr>
                                        <p:cTn id="31" dur="500"/>
                                        <p:tgtEl>
                                          <p:spTgt spid="115"/>
                                        </p:tgtEl>
                                      </p:cBhvr>
                                    </p:animEffect>
                                    <p:set>
                                      <p:cBhvr>
                                        <p:cTn id="32" dur="1" fill="hold">
                                          <p:stCondLst>
                                            <p:cond delay="499"/>
                                          </p:stCondLst>
                                        </p:cTn>
                                        <p:tgtEl>
                                          <p:spTgt spid="115"/>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grpId="2" nodeType="clickEffect">
                                  <p:stCondLst>
                                    <p:cond delay="0"/>
                                  </p:stCondLst>
                                  <p:iterate type="lt">
                                    <p:tmPct val="50000"/>
                                  </p:iterate>
                                  <p:childTnLst>
                                    <p:set>
                                      <p:cBhvr>
                                        <p:cTn id="36" dur="1" fill="hold">
                                          <p:stCondLst>
                                            <p:cond delay="0"/>
                                          </p:stCondLst>
                                        </p:cTn>
                                        <p:tgtEl>
                                          <p:spTgt spid="115"/>
                                        </p:tgtEl>
                                        <p:attrNameLst>
                                          <p:attrName>style.visibility</p:attrName>
                                        </p:attrNameLst>
                                      </p:cBhvr>
                                      <p:to>
                                        <p:strVal val="visible"/>
                                      </p:to>
                                    </p:set>
                                    <p:anim calcmode="discrete" valueType="clr">
                                      <p:cBhvr override="childStyle">
                                        <p:cTn id="37" dur="80"/>
                                        <p:tgtEl>
                                          <p:spTgt spid="115"/>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15"/>
                                        </p:tgtEl>
                                        <p:attrNameLst>
                                          <p:attrName>fillcolor</p:attrName>
                                        </p:attrNameLst>
                                      </p:cBhvr>
                                      <p:tavLst>
                                        <p:tav tm="0">
                                          <p:val>
                                            <p:clrVal>
                                              <a:schemeClr val="accent2"/>
                                            </p:clrVal>
                                          </p:val>
                                        </p:tav>
                                        <p:tav tm="50000">
                                          <p:val>
                                            <p:clrVal>
                                              <a:schemeClr val="hlink"/>
                                            </p:clrVal>
                                          </p:val>
                                        </p:tav>
                                      </p:tavLst>
                                    </p:anim>
                                    <p:set>
                                      <p:cBhvr>
                                        <p:cTn id="39" dur="80"/>
                                        <p:tgtEl>
                                          <p:spTgt spid="1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42"/>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8" presetClass="emph" presetSubtype="0" fill="hold" grpId="0" nodeType="clickEffect">
                                  <p:stCondLst>
                                    <p:cond delay="0"/>
                                  </p:stCondLst>
                                  <p:childTnLst>
                                    <p:animRot by="21600000">
                                      <p:cBhvr>
                                        <p:cTn id="44" dur="2000" fill="hold"/>
                                        <p:tgtEl>
                                          <p:spTgt spid="42"/>
                                        </p:tgtEl>
                                        <p:attrNameLst>
                                          <p:attrName>r</p:attrName>
                                        </p:attrNameLst>
                                      </p:cBhvr>
                                    </p:animRot>
                                  </p:childTnLst>
                                </p:cTn>
                              </p:par>
                              <p:par>
                                <p:cTn id="45" presetID="8" presetClass="emph" presetSubtype="0" fill="hold" grpId="0" nodeType="withEffect">
                                  <p:stCondLst>
                                    <p:cond delay="0"/>
                                  </p:stCondLst>
                                  <p:childTnLst>
                                    <p:animRot by="21600000">
                                      <p:cBhvr>
                                        <p:cTn id="46" dur="2000" fill="hold"/>
                                        <p:tgtEl>
                                          <p:spTgt spid="43"/>
                                        </p:tgtEl>
                                        <p:attrNameLst>
                                          <p:attrName>r</p:attrName>
                                        </p:attrNameLst>
                                      </p:cBhvr>
                                    </p:animRot>
                                  </p:childTnLst>
                                </p:cTn>
                              </p:par>
                              <p:par>
                                <p:cTn id="47" presetID="8" presetClass="emph" presetSubtype="0" fill="hold" grpId="0" nodeType="withEffect">
                                  <p:stCondLst>
                                    <p:cond delay="0"/>
                                  </p:stCondLst>
                                  <p:childTnLst>
                                    <p:animRot by="21600000">
                                      <p:cBhvr>
                                        <p:cTn id="48" dur="2000" fill="hold"/>
                                        <p:tgtEl>
                                          <p:spTgt spid="44"/>
                                        </p:tgtEl>
                                        <p:attrNameLst>
                                          <p:attrName>r</p:attrName>
                                        </p:attrNameLst>
                                      </p:cBhvr>
                                    </p:animRot>
                                  </p:childTnLst>
                                </p:cTn>
                              </p:par>
                              <p:par>
                                <p:cTn id="49" presetID="8" presetClass="emph" presetSubtype="0" fill="hold" grpId="0" nodeType="withEffect">
                                  <p:stCondLst>
                                    <p:cond delay="0"/>
                                  </p:stCondLst>
                                  <p:childTnLst>
                                    <p:animRot by="21600000">
                                      <p:cBhvr>
                                        <p:cTn id="50" dur="2000" fill="hold"/>
                                        <p:tgtEl>
                                          <p:spTgt spid="45"/>
                                        </p:tgtEl>
                                        <p:attrNameLst>
                                          <p:attrName>r</p:attrName>
                                        </p:attrNameLst>
                                      </p:cBhvr>
                                    </p:animRot>
                                  </p:childTnLst>
                                </p:cTn>
                              </p:par>
                              <p:par>
                                <p:cTn id="51" presetID="8" presetClass="emph" presetSubtype="0" fill="hold" grpId="0" nodeType="withEffect">
                                  <p:stCondLst>
                                    <p:cond delay="0"/>
                                  </p:stCondLst>
                                  <p:childTnLst>
                                    <p:animRot by="21600000">
                                      <p:cBhvr>
                                        <p:cTn id="52" dur="2000" fill="hold"/>
                                        <p:tgtEl>
                                          <p:spTgt spid="46"/>
                                        </p:tgtEl>
                                        <p:attrNameLst>
                                          <p:attrName>r</p:attrName>
                                        </p:attrNameLst>
                                      </p:cBhvr>
                                    </p:animRot>
                                  </p:childTnLst>
                                </p:cTn>
                              </p:par>
                              <p:par>
                                <p:cTn id="53" presetID="8" presetClass="emph" presetSubtype="0" fill="hold" grpId="0" nodeType="withEffect">
                                  <p:stCondLst>
                                    <p:cond delay="0"/>
                                  </p:stCondLst>
                                  <p:childTnLst>
                                    <p:animRot by="21600000">
                                      <p:cBhvr>
                                        <p:cTn id="54" dur="2000" fill="hold"/>
                                        <p:tgtEl>
                                          <p:spTgt spid="47"/>
                                        </p:tgtEl>
                                        <p:attrNameLst>
                                          <p:attrName>r</p:attrName>
                                        </p:attrNameLst>
                                      </p:cBhvr>
                                    </p:animRot>
                                  </p:childTnLst>
                                </p:cTn>
                              </p:par>
                              <p:par>
                                <p:cTn id="55" presetID="8" presetClass="emph" presetSubtype="0" fill="hold" grpId="0" nodeType="withEffect">
                                  <p:stCondLst>
                                    <p:cond delay="0"/>
                                  </p:stCondLst>
                                  <p:childTnLst>
                                    <p:animRot by="21600000">
                                      <p:cBhvr>
                                        <p:cTn id="56" dur="2000" fill="hold"/>
                                        <p:tgtEl>
                                          <p:spTgt spid="5"/>
                                        </p:tgtEl>
                                        <p:attrNameLst>
                                          <p:attrName>r</p:attrName>
                                        </p:attrNameLst>
                                      </p:cBhvr>
                                    </p:animRot>
                                  </p:childTnLst>
                                </p:cTn>
                              </p:par>
                              <p:par>
                                <p:cTn id="57" presetID="8" presetClass="emph" presetSubtype="0" fill="hold" grpId="0" nodeType="withEffect">
                                  <p:stCondLst>
                                    <p:cond delay="0"/>
                                  </p:stCondLst>
                                  <p:childTnLst>
                                    <p:animRot by="21600000">
                                      <p:cBhvr>
                                        <p:cTn id="58" dur="2000" fill="hold"/>
                                        <p:tgtEl>
                                          <p:spTgt spid="6"/>
                                        </p:tgtEl>
                                        <p:attrNameLst>
                                          <p:attrName>r</p:attrName>
                                        </p:attrNameLst>
                                      </p:cBhvr>
                                    </p:animRot>
                                  </p:childTnLst>
                                </p:cTn>
                              </p:par>
                              <p:par>
                                <p:cTn id="59" presetID="8" presetClass="emph" presetSubtype="0" fill="hold" grpId="0" nodeType="withEffect">
                                  <p:stCondLst>
                                    <p:cond delay="0"/>
                                  </p:stCondLst>
                                  <p:childTnLst>
                                    <p:animRot by="21600000">
                                      <p:cBhvr>
                                        <p:cTn id="60" dur="2000" fill="hold"/>
                                        <p:tgtEl>
                                          <p:spTgt spid="7"/>
                                        </p:tgtEl>
                                        <p:attrNameLst>
                                          <p:attrName>r</p:attrName>
                                        </p:attrNameLst>
                                      </p:cBhvr>
                                    </p:animRot>
                                  </p:childTnLst>
                                </p:cTn>
                              </p:par>
                              <p:par>
                                <p:cTn id="61" presetID="8" presetClass="emph" presetSubtype="0" fill="hold" grpId="0" nodeType="withEffect">
                                  <p:stCondLst>
                                    <p:cond delay="0"/>
                                  </p:stCondLst>
                                  <p:childTnLst>
                                    <p:animRot by="21600000">
                                      <p:cBhvr>
                                        <p:cTn id="62" dur="2000" fill="hold"/>
                                        <p:tgtEl>
                                          <p:spTgt spid="8"/>
                                        </p:tgtEl>
                                        <p:attrNameLst>
                                          <p:attrName>r</p:attrName>
                                        </p:attrNameLst>
                                      </p:cBhvr>
                                    </p:animRot>
                                  </p:childTnLst>
                                </p:cTn>
                              </p:par>
                              <p:par>
                                <p:cTn id="63" presetID="8" presetClass="emph" presetSubtype="0" fill="hold" grpId="0" nodeType="withEffect">
                                  <p:stCondLst>
                                    <p:cond delay="0"/>
                                  </p:stCondLst>
                                  <p:childTnLst>
                                    <p:animRot by="21600000">
                                      <p:cBhvr>
                                        <p:cTn id="64" dur="2000" fill="hold"/>
                                        <p:tgtEl>
                                          <p:spTgt spid="9"/>
                                        </p:tgtEl>
                                        <p:attrNameLst>
                                          <p:attrName>r</p:attrName>
                                        </p:attrNameLst>
                                      </p:cBhvr>
                                    </p:animRot>
                                  </p:childTnLst>
                                </p:cTn>
                              </p:par>
                              <p:par>
                                <p:cTn id="65" presetID="8" presetClass="emph" presetSubtype="0" fill="hold" grpId="0" nodeType="withEffect">
                                  <p:stCondLst>
                                    <p:cond delay="0"/>
                                  </p:stCondLst>
                                  <p:childTnLst>
                                    <p:animRot by="21600000">
                                      <p:cBhvr>
                                        <p:cTn id="66" dur="2000" fill="hold"/>
                                        <p:tgtEl>
                                          <p:spTgt spid="10"/>
                                        </p:tgtEl>
                                        <p:attrNameLst>
                                          <p:attrName>r</p:attrName>
                                        </p:attrNameLst>
                                      </p:cBhvr>
                                    </p:animRot>
                                  </p:childTnLst>
                                </p:cTn>
                              </p:par>
                            </p:childTnLst>
                          </p:cTn>
                        </p:par>
                        <p:par>
                          <p:cTn id="67" fill="hold" nodeType="afterGroup">
                            <p:stCondLst>
                              <p:cond delay="2000"/>
                            </p:stCondLst>
                            <p:childTnLst>
                              <p:par>
                                <p:cTn id="68" presetID="5" presetClass="entr" presetSubtype="10"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checkerboard(across)">
                                      <p:cBhvr>
                                        <p:cTn id="70" dur="500"/>
                                        <p:tgtEl>
                                          <p:spTgt spid="3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 presetClass="exit" presetSubtype="10" fill="hold" grpId="1" nodeType="clickEffect">
                                  <p:stCondLst>
                                    <p:cond delay="0"/>
                                  </p:stCondLst>
                                  <p:childTnLst>
                                    <p:animEffect transition="out" filter="checkerboard(across)">
                                      <p:cBhvr>
                                        <p:cTn id="74" dur="500"/>
                                        <p:tgtEl>
                                          <p:spTgt spid="32"/>
                                        </p:tgtEl>
                                      </p:cBhvr>
                                    </p:animEffect>
                                    <p:set>
                                      <p:cBhvr>
                                        <p:cTn id="7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5" presetClass="exit" presetSubtype="10" fill="hold" grpId="1" nodeType="clickEffect">
                                  <p:stCondLst>
                                    <p:cond delay="0"/>
                                  </p:stCondLst>
                                  <p:childTnLst>
                                    <p:animEffect transition="out" filter="checkerboard(across)">
                                      <p:cBhvr>
                                        <p:cTn id="80" dur="500"/>
                                        <p:tgtEl>
                                          <p:spTgt spid="42"/>
                                        </p:tgtEl>
                                      </p:cBhvr>
                                    </p:animEffect>
                                    <p:set>
                                      <p:cBhvr>
                                        <p:cTn id="81" dur="1" fill="hold">
                                          <p:stCondLst>
                                            <p:cond delay="499"/>
                                          </p:stCondLst>
                                        </p:cTn>
                                        <p:tgtEl>
                                          <p:spTgt spid="42"/>
                                        </p:tgtEl>
                                        <p:attrNameLst>
                                          <p:attrName>style.visibility</p:attrName>
                                        </p:attrNameLst>
                                      </p:cBhvr>
                                      <p:to>
                                        <p:strVal val="hidden"/>
                                      </p:to>
                                    </p:set>
                                  </p:childTnLst>
                                </p:cTn>
                              </p:par>
                              <p:par>
                                <p:cTn id="82" presetID="5" presetClass="exit" presetSubtype="10" fill="hold" grpId="1" nodeType="withEffect">
                                  <p:stCondLst>
                                    <p:cond delay="0"/>
                                  </p:stCondLst>
                                  <p:childTnLst>
                                    <p:animEffect transition="out" filter="checkerboard(across)">
                                      <p:cBhvr>
                                        <p:cTn id="83" dur="500"/>
                                        <p:tgtEl>
                                          <p:spTgt spid="43"/>
                                        </p:tgtEl>
                                      </p:cBhvr>
                                    </p:animEffect>
                                    <p:set>
                                      <p:cBhvr>
                                        <p:cTn id="84" dur="1" fill="hold">
                                          <p:stCondLst>
                                            <p:cond delay="499"/>
                                          </p:stCondLst>
                                        </p:cTn>
                                        <p:tgtEl>
                                          <p:spTgt spid="43"/>
                                        </p:tgtEl>
                                        <p:attrNameLst>
                                          <p:attrName>style.visibility</p:attrName>
                                        </p:attrNameLst>
                                      </p:cBhvr>
                                      <p:to>
                                        <p:strVal val="hidden"/>
                                      </p:to>
                                    </p:set>
                                  </p:childTnLst>
                                </p:cTn>
                              </p:par>
                              <p:par>
                                <p:cTn id="85" presetID="5" presetClass="exit" presetSubtype="10" fill="hold" grpId="1" nodeType="withEffect">
                                  <p:stCondLst>
                                    <p:cond delay="0"/>
                                  </p:stCondLst>
                                  <p:childTnLst>
                                    <p:animEffect transition="out" filter="checkerboard(across)">
                                      <p:cBhvr>
                                        <p:cTn id="86" dur="500"/>
                                        <p:tgtEl>
                                          <p:spTgt spid="44"/>
                                        </p:tgtEl>
                                      </p:cBhvr>
                                    </p:animEffect>
                                    <p:set>
                                      <p:cBhvr>
                                        <p:cTn id="87" dur="1" fill="hold">
                                          <p:stCondLst>
                                            <p:cond delay="499"/>
                                          </p:stCondLst>
                                        </p:cTn>
                                        <p:tgtEl>
                                          <p:spTgt spid="44"/>
                                        </p:tgtEl>
                                        <p:attrNameLst>
                                          <p:attrName>style.visibility</p:attrName>
                                        </p:attrNameLst>
                                      </p:cBhvr>
                                      <p:to>
                                        <p:strVal val="hidden"/>
                                      </p:to>
                                    </p:set>
                                  </p:childTnLst>
                                </p:cTn>
                              </p:par>
                              <p:par>
                                <p:cTn id="88" presetID="5" presetClass="exit" presetSubtype="10" fill="hold" grpId="1" nodeType="withEffect">
                                  <p:stCondLst>
                                    <p:cond delay="0"/>
                                  </p:stCondLst>
                                  <p:childTnLst>
                                    <p:animEffect transition="out" filter="checkerboard(across)">
                                      <p:cBhvr>
                                        <p:cTn id="89" dur="500"/>
                                        <p:tgtEl>
                                          <p:spTgt spid="45"/>
                                        </p:tgtEl>
                                      </p:cBhvr>
                                    </p:animEffect>
                                    <p:set>
                                      <p:cBhvr>
                                        <p:cTn id="90" dur="1" fill="hold">
                                          <p:stCondLst>
                                            <p:cond delay="499"/>
                                          </p:stCondLst>
                                        </p:cTn>
                                        <p:tgtEl>
                                          <p:spTgt spid="45"/>
                                        </p:tgtEl>
                                        <p:attrNameLst>
                                          <p:attrName>style.visibility</p:attrName>
                                        </p:attrNameLst>
                                      </p:cBhvr>
                                      <p:to>
                                        <p:strVal val="hidden"/>
                                      </p:to>
                                    </p:set>
                                  </p:childTnLst>
                                </p:cTn>
                              </p:par>
                              <p:par>
                                <p:cTn id="91" presetID="5" presetClass="exit" presetSubtype="10" fill="hold" grpId="1" nodeType="withEffect">
                                  <p:stCondLst>
                                    <p:cond delay="0"/>
                                  </p:stCondLst>
                                  <p:childTnLst>
                                    <p:animEffect transition="out" filter="checkerboard(across)">
                                      <p:cBhvr>
                                        <p:cTn id="92" dur="500"/>
                                        <p:tgtEl>
                                          <p:spTgt spid="46"/>
                                        </p:tgtEl>
                                      </p:cBhvr>
                                    </p:animEffect>
                                    <p:set>
                                      <p:cBhvr>
                                        <p:cTn id="93" dur="1" fill="hold">
                                          <p:stCondLst>
                                            <p:cond delay="499"/>
                                          </p:stCondLst>
                                        </p:cTn>
                                        <p:tgtEl>
                                          <p:spTgt spid="46"/>
                                        </p:tgtEl>
                                        <p:attrNameLst>
                                          <p:attrName>style.visibility</p:attrName>
                                        </p:attrNameLst>
                                      </p:cBhvr>
                                      <p:to>
                                        <p:strVal val="hidden"/>
                                      </p:to>
                                    </p:set>
                                  </p:childTnLst>
                                </p:cTn>
                              </p:par>
                              <p:par>
                                <p:cTn id="94" presetID="5" presetClass="exit" presetSubtype="10" fill="hold" grpId="1" nodeType="withEffect">
                                  <p:stCondLst>
                                    <p:cond delay="0"/>
                                  </p:stCondLst>
                                  <p:childTnLst>
                                    <p:animEffect transition="out" filter="checkerboard(across)">
                                      <p:cBhvr>
                                        <p:cTn id="95" dur="500"/>
                                        <p:tgtEl>
                                          <p:spTgt spid="47"/>
                                        </p:tgtEl>
                                      </p:cBhvr>
                                    </p:animEffect>
                                    <p:set>
                                      <p:cBhvr>
                                        <p:cTn id="96"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7" restart="whenNotActive" fill="hold" evtFilter="cancelBubble" nodeType="interactiveSeq">
                <p:stCondLst>
                  <p:cond evt="onClick" delay="0">
                    <p:tgtEl>
                      <p:spTgt spid="59"/>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8" presetClass="emph" presetSubtype="0" fill="hold" grpId="0" nodeType="clickEffect">
                                  <p:stCondLst>
                                    <p:cond delay="0"/>
                                  </p:stCondLst>
                                  <p:childTnLst>
                                    <p:animRot by="21600000">
                                      <p:cBhvr>
                                        <p:cTn id="101" dur="2000" fill="hold"/>
                                        <p:tgtEl>
                                          <p:spTgt spid="59"/>
                                        </p:tgtEl>
                                        <p:attrNameLst>
                                          <p:attrName>r</p:attrName>
                                        </p:attrNameLst>
                                      </p:cBhvr>
                                    </p:animRot>
                                  </p:childTnLst>
                                </p:cTn>
                              </p:par>
                              <p:par>
                                <p:cTn id="102" presetID="8" presetClass="emph" presetSubtype="0" fill="hold" grpId="0" nodeType="withEffect">
                                  <p:stCondLst>
                                    <p:cond delay="0"/>
                                  </p:stCondLst>
                                  <p:childTnLst>
                                    <p:animRot by="21600000">
                                      <p:cBhvr>
                                        <p:cTn id="103" dur="2000" fill="hold"/>
                                        <p:tgtEl>
                                          <p:spTgt spid="60"/>
                                        </p:tgtEl>
                                        <p:attrNameLst>
                                          <p:attrName>r</p:attrName>
                                        </p:attrNameLst>
                                      </p:cBhvr>
                                    </p:animRot>
                                  </p:childTnLst>
                                </p:cTn>
                              </p:par>
                              <p:par>
                                <p:cTn id="104" presetID="8" presetClass="emph" presetSubtype="0" fill="hold" grpId="0" nodeType="withEffect">
                                  <p:stCondLst>
                                    <p:cond delay="0"/>
                                  </p:stCondLst>
                                  <p:childTnLst>
                                    <p:animRot by="21600000">
                                      <p:cBhvr>
                                        <p:cTn id="105" dur="2000" fill="hold"/>
                                        <p:tgtEl>
                                          <p:spTgt spid="61"/>
                                        </p:tgtEl>
                                        <p:attrNameLst>
                                          <p:attrName>r</p:attrName>
                                        </p:attrNameLst>
                                      </p:cBhvr>
                                    </p:animRot>
                                  </p:childTnLst>
                                </p:cTn>
                              </p:par>
                              <p:par>
                                <p:cTn id="106" presetID="8" presetClass="emph" presetSubtype="0" fill="hold" grpId="0" nodeType="withEffect">
                                  <p:stCondLst>
                                    <p:cond delay="0"/>
                                  </p:stCondLst>
                                  <p:childTnLst>
                                    <p:animRot by="21600000">
                                      <p:cBhvr>
                                        <p:cTn id="107" dur="2000" fill="hold"/>
                                        <p:tgtEl>
                                          <p:spTgt spid="62"/>
                                        </p:tgtEl>
                                        <p:attrNameLst>
                                          <p:attrName>r</p:attrName>
                                        </p:attrNameLst>
                                      </p:cBhvr>
                                    </p:animRot>
                                  </p:childTnLst>
                                </p:cTn>
                              </p:par>
                              <p:par>
                                <p:cTn id="108" presetID="8" presetClass="emph" presetSubtype="0" fill="hold" grpId="0" nodeType="withEffect">
                                  <p:stCondLst>
                                    <p:cond delay="0"/>
                                  </p:stCondLst>
                                  <p:childTnLst>
                                    <p:animRot by="21600000">
                                      <p:cBhvr>
                                        <p:cTn id="109" dur="2000" fill="hold"/>
                                        <p:tgtEl>
                                          <p:spTgt spid="63"/>
                                        </p:tgtEl>
                                        <p:attrNameLst>
                                          <p:attrName>r</p:attrName>
                                        </p:attrNameLst>
                                      </p:cBhvr>
                                    </p:animRot>
                                  </p:childTnLst>
                                </p:cTn>
                              </p:par>
                              <p:par>
                                <p:cTn id="110" presetID="8" presetClass="emph" presetSubtype="0" fill="hold" grpId="0" nodeType="withEffect">
                                  <p:stCondLst>
                                    <p:cond delay="0"/>
                                  </p:stCondLst>
                                  <p:childTnLst>
                                    <p:animRot by="21600000">
                                      <p:cBhvr>
                                        <p:cTn id="111" dur="2000" fill="hold"/>
                                        <p:tgtEl>
                                          <p:spTgt spid="64"/>
                                        </p:tgtEl>
                                        <p:attrNameLst>
                                          <p:attrName>r</p:attrName>
                                        </p:attrNameLst>
                                      </p:cBhvr>
                                    </p:animRot>
                                  </p:childTnLst>
                                </p:cTn>
                              </p:par>
                              <p:par>
                                <p:cTn id="112" presetID="8" presetClass="emph" presetSubtype="0" fill="hold" grpId="0" nodeType="withEffect">
                                  <p:stCondLst>
                                    <p:cond delay="0"/>
                                  </p:stCondLst>
                                  <p:childTnLst>
                                    <p:animRot by="21600000">
                                      <p:cBhvr>
                                        <p:cTn id="113" dur="2000" fill="hold"/>
                                        <p:tgtEl>
                                          <p:spTgt spid="65"/>
                                        </p:tgtEl>
                                        <p:attrNameLst>
                                          <p:attrName>r</p:attrName>
                                        </p:attrNameLst>
                                      </p:cBhvr>
                                    </p:animRot>
                                  </p:childTnLst>
                                </p:cTn>
                              </p:par>
                              <p:par>
                                <p:cTn id="114" presetID="8" presetClass="emph" presetSubtype="0" fill="hold" grpId="0" nodeType="withEffect">
                                  <p:stCondLst>
                                    <p:cond delay="0"/>
                                  </p:stCondLst>
                                  <p:childTnLst>
                                    <p:animRot by="21600000">
                                      <p:cBhvr>
                                        <p:cTn id="115" dur="2000" fill="hold"/>
                                        <p:tgtEl>
                                          <p:spTgt spid="66"/>
                                        </p:tgtEl>
                                        <p:attrNameLst>
                                          <p:attrName>r</p:attrName>
                                        </p:attrNameLst>
                                      </p:cBhvr>
                                    </p:animRot>
                                  </p:childTnLst>
                                </p:cTn>
                              </p:par>
                              <p:par>
                                <p:cTn id="116" presetID="8" presetClass="emph" presetSubtype="0" fill="hold" grpId="0" nodeType="withEffect">
                                  <p:stCondLst>
                                    <p:cond delay="0"/>
                                  </p:stCondLst>
                                  <p:childTnLst>
                                    <p:animRot by="21600000">
                                      <p:cBhvr>
                                        <p:cTn id="117" dur="2000" fill="hold"/>
                                        <p:tgtEl>
                                          <p:spTgt spid="67"/>
                                        </p:tgtEl>
                                        <p:attrNameLst>
                                          <p:attrName>r</p:attrName>
                                        </p:attrNameLst>
                                      </p:cBhvr>
                                    </p:animRot>
                                  </p:childTnLst>
                                </p:cTn>
                              </p:par>
                              <p:par>
                                <p:cTn id="118" presetID="8" presetClass="emph" presetSubtype="0" fill="hold" grpId="0" nodeType="withEffect">
                                  <p:stCondLst>
                                    <p:cond delay="0"/>
                                  </p:stCondLst>
                                  <p:childTnLst>
                                    <p:animRot by="21600000">
                                      <p:cBhvr>
                                        <p:cTn id="119" dur="2000" fill="hold"/>
                                        <p:tgtEl>
                                          <p:spTgt spid="33"/>
                                        </p:tgtEl>
                                        <p:attrNameLst>
                                          <p:attrName>r</p:attrName>
                                        </p:attrNameLst>
                                      </p:cBhvr>
                                    </p:animRot>
                                  </p:childTnLst>
                                </p:cTn>
                              </p:par>
                              <p:par>
                                <p:cTn id="120" presetID="8" presetClass="emph" presetSubtype="0" fill="hold" grpId="0" nodeType="withEffect">
                                  <p:stCondLst>
                                    <p:cond delay="0"/>
                                  </p:stCondLst>
                                  <p:childTnLst>
                                    <p:animRot by="21600000">
                                      <p:cBhvr>
                                        <p:cTn id="121" dur="2000" fill="hold"/>
                                        <p:tgtEl>
                                          <p:spTgt spid="34"/>
                                        </p:tgtEl>
                                        <p:attrNameLst>
                                          <p:attrName>r</p:attrName>
                                        </p:attrNameLst>
                                      </p:cBhvr>
                                    </p:animRot>
                                  </p:childTnLst>
                                </p:cTn>
                              </p:par>
                              <p:par>
                                <p:cTn id="122" presetID="8" presetClass="emph" presetSubtype="0" fill="hold" grpId="0" nodeType="withEffect">
                                  <p:stCondLst>
                                    <p:cond delay="0"/>
                                  </p:stCondLst>
                                  <p:childTnLst>
                                    <p:animRot by="21600000">
                                      <p:cBhvr>
                                        <p:cTn id="123" dur="2000" fill="hold"/>
                                        <p:tgtEl>
                                          <p:spTgt spid="35"/>
                                        </p:tgtEl>
                                        <p:attrNameLst>
                                          <p:attrName>r</p:attrName>
                                        </p:attrNameLst>
                                      </p:cBhvr>
                                    </p:animRot>
                                  </p:childTnLst>
                                </p:cTn>
                              </p:par>
                              <p:par>
                                <p:cTn id="124" presetID="8" presetClass="emph" presetSubtype="0" fill="hold" grpId="0" nodeType="withEffect">
                                  <p:stCondLst>
                                    <p:cond delay="0"/>
                                  </p:stCondLst>
                                  <p:childTnLst>
                                    <p:animRot by="21600000">
                                      <p:cBhvr>
                                        <p:cTn id="125" dur="2000" fill="hold"/>
                                        <p:tgtEl>
                                          <p:spTgt spid="36"/>
                                        </p:tgtEl>
                                        <p:attrNameLst>
                                          <p:attrName>r</p:attrName>
                                        </p:attrNameLst>
                                      </p:cBhvr>
                                    </p:animRot>
                                  </p:childTnLst>
                                </p:cTn>
                              </p:par>
                              <p:par>
                                <p:cTn id="126" presetID="8" presetClass="emph" presetSubtype="0" fill="hold" grpId="0" nodeType="withEffect">
                                  <p:stCondLst>
                                    <p:cond delay="0"/>
                                  </p:stCondLst>
                                  <p:childTnLst>
                                    <p:animRot by="21600000">
                                      <p:cBhvr>
                                        <p:cTn id="127" dur="2000" fill="hold"/>
                                        <p:tgtEl>
                                          <p:spTgt spid="37"/>
                                        </p:tgtEl>
                                        <p:attrNameLst>
                                          <p:attrName>r</p:attrName>
                                        </p:attrNameLst>
                                      </p:cBhvr>
                                    </p:animRot>
                                  </p:childTnLst>
                                </p:cTn>
                              </p:par>
                              <p:par>
                                <p:cTn id="128" presetID="8" presetClass="emph" presetSubtype="0" fill="hold" grpId="0" nodeType="withEffect">
                                  <p:stCondLst>
                                    <p:cond delay="0"/>
                                  </p:stCondLst>
                                  <p:childTnLst>
                                    <p:animRot by="21600000">
                                      <p:cBhvr>
                                        <p:cTn id="129" dur="2000" fill="hold"/>
                                        <p:tgtEl>
                                          <p:spTgt spid="38"/>
                                        </p:tgtEl>
                                        <p:attrNameLst>
                                          <p:attrName>r</p:attrName>
                                        </p:attrNameLst>
                                      </p:cBhvr>
                                    </p:animRot>
                                  </p:childTnLst>
                                </p:cTn>
                              </p:par>
                              <p:par>
                                <p:cTn id="130" presetID="8" presetClass="emph" presetSubtype="0" fill="hold" grpId="0" nodeType="withEffect">
                                  <p:stCondLst>
                                    <p:cond delay="0"/>
                                  </p:stCondLst>
                                  <p:childTnLst>
                                    <p:animRot by="21600000">
                                      <p:cBhvr>
                                        <p:cTn id="131" dur="2000" fill="hold"/>
                                        <p:tgtEl>
                                          <p:spTgt spid="39"/>
                                        </p:tgtEl>
                                        <p:attrNameLst>
                                          <p:attrName>r</p:attrName>
                                        </p:attrNameLst>
                                      </p:cBhvr>
                                    </p:animRot>
                                  </p:childTnLst>
                                </p:cTn>
                              </p:par>
                              <p:par>
                                <p:cTn id="132" presetID="8" presetClass="emph" presetSubtype="0" fill="hold" grpId="0" nodeType="withEffect">
                                  <p:stCondLst>
                                    <p:cond delay="0"/>
                                  </p:stCondLst>
                                  <p:childTnLst>
                                    <p:animRot by="21600000">
                                      <p:cBhvr>
                                        <p:cTn id="133" dur="2000" fill="hold"/>
                                        <p:tgtEl>
                                          <p:spTgt spid="40"/>
                                        </p:tgtEl>
                                        <p:attrNameLst>
                                          <p:attrName>r</p:attrName>
                                        </p:attrNameLst>
                                      </p:cBhvr>
                                    </p:animRot>
                                  </p:childTnLst>
                                </p:cTn>
                              </p:par>
                              <p:par>
                                <p:cTn id="134" presetID="8" presetClass="emph" presetSubtype="0" fill="hold" grpId="0" nodeType="withEffect">
                                  <p:stCondLst>
                                    <p:cond delay="0"/>
                                  </p:stCondLst>
                                  <p:childTnLst>
                                    <p:animRot by="21600000">
                                      <p:cBhvr>
                                        <p:cTn id="135" dur="2000" fill="hold"/>
                                        <p:tgtEl>
                                          <p:spTgt spid="41"/>
                                        </p:tgtEl>
                                        <p:attrNameLst>
                                          <p:attrName>r</p:attrName>
                                        </p:attrNameLst>
                                      </p:cBhvr>
                                    </p:animRot>
                                  </p:childTnLst>
                                </p:cTn>
                              </p:par>
                            </p:childTnLst>
                          </p:cTn>
                        </p:par>
                        <p:par>
                          <p:cTn id="136" fill="hold" nodeType="afterGroup">
                            <p:stCondLst>
                              <p:cond delay="2000"/>
                            </p:stCondLst>
                            <p:childTnLst>
                              <p:par>
                                <p:cTn id="137" presetID="5" presetClass="entr" presetSubtype="10" fill="hold" grpId="0" nodeType="afterEffect">
                                  <p:stCondLst>
                                    <p:cond delay="0"/>
                                  </p:stCondLst>
                                  <p:childTnLst>
                                    <p:set>
                                      <p:cBhvr>
                                        <p:cTn id="138" dur="1" fill="hold">
                                          <p:stCondLst>
                                            <p:cond delay="0"/>
                                          </p:stCondLst>
                                        </p:cTn>
                                        <p:tgtEl>
                                          <p:spTgt spid="58"/>
                                        </p:tgtEl>
                                        <p:attrNameLst>
                                          <p:attrName>style.visibility</p:attrName>
                                        </p:attrNameLst>
                                      </p:cBhvr>
                                      <p:to>
                                        <p:strVal val="visible"/>
                                      </p:to>
                                    </p:set>
                                    <p:animEffect transition="in" filter="checkerboard(across)">
                                      <p:cBhvr>
                                        <p:cTn id="139" dur="500"/>
                                        <p:tgtEl>
                                          <p:spTgt spid="58"/>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5" presetClass="exit" presetSubtype="10" fill="hold" grpId="1" nodeType="clickEffect">
                                  <p:stCondLst>
                                    <p:cond delay="0"/>
                                  </p:stCondLst>
                                  <p:childTnLst>
                                    <p:animEffect transition="out" filter="checkerboard(across)">
                                      <p:cBhvr>
                                        <p:cTn id="143" dur="500"/>
                                        <p:tgtEl>
                                          <p:spTgt spid="58"/>
                                        </p:tgtEl>
                                      </p:cBhvr>
                                    </p:animEffect>
                                    <p:set>
                                      <p:cBhvr>
                                        <p:cTn id="144"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45" restart="whenNotActive" fill="hold" evtFilter="cancelBubble" nodeType="interactiveSeq">
                <p:stCondLst>
                  <p:cond evt="onClick" delay="0">
                    <p:tgtEl>
                      <p:spTgt spid="27"/>
                    </p:tgtEl>
                  </p:cond>
                </p:stCondLst>
                <p:endSync evt="end" delay="0">
                  <p:rtn val="all"/>
                </p:endSync>
                <p:childTnLst>
                  <p:par>
                    <p:cTn id="146" fill="hold" nodeType="clickPar">
                      <p:stCondLst>
                        <p:cond delay="0"/>
                      </p:stCondLst>
                      <p:childTnLst>
                        <p:par>
                          <p:cTn id="147" fill="hold" nodeType="withGroup">
                            <p:stCondLst>
                              <p:cond delay="0"/>
                            </p:stCondLst>
                            <p:childTnLst>
                              <p:par>
                                <p:cTn id="148" presetID="5" presetClass="exit" presetSubtype="10" fill="hold" grpId="1" nodeType="clickEffect">
                                  <p:stCondLst>
                                    <p:cond delay="0"/>
                                  </p:stCondLst>
                                  <p:childTnLst>
                                    <p:animEffect transition="out" filter="checkerboard(across)">
                                      <p:cBhvr>
                                        <p:cTn id="149" dur="500"/>
                                        <p:tgtEl>
                                          <p:spTgt spid="59"/>
                                        </p:tgtEl>
                                      </p:cBhvr>
                                    </p:animEffect>
                                    <p:set>
                                      <p:cBhvr>
                                        <p:cTn id="150" dur="1" fill="hold">
                                          <p:stCondLst>
                                            <p:cond delay="499"/>
                                          </p:stCondLst>
                                        </p:cTn>
                                        <p:tgtEl>
                                          <p:spTgt spid="59"/>
                                        </p:tgtEl>
                                        <p:attrNameLst>
                                          <p:attrName>style.visibility</p:attrName>
                                        </p:attrNameLst>
                                      </p:cBhvr>
                                      <p:to>
                                        <p:strVal val="hidden"/>
                                      </p:to>
                                    </p:set>
                                  </p:childTnLst>
                                </p:cTn>
                              </p:par>
                              <p:par>
                                <p:cTn id="151" presetID="5" presetClass="exit" presetSubtype="10" fill="hold" grpId="1" nodeType="withEffect">
                                  <p:stCondLst>
                                    <p:cond delay="0"/>
                                  </p:stCondLst>
                                  <p:childTnLst>
                                    <p:animEffect transition="out" filter="checkerboard(across)">
                                      <p:cBhvr>
                                        <p:cTn id="152" dur="500"/>
                                        <p:tgtEl>
                                          <p:spTgt spid="60"/>
                                        </p:tgtEl>
                                      </p:cBhvr>
                                    </p:animEffect>
                                    <p:set>
                                      <p:cBhvr>
                                        <p:cTn id="153" dur="1" fill="hold">
                                          <p:stCondLst>
                                            <p:cond delay="499"/>
                                          </p:stCondLst>
                                        </p:cTn>
                                        <p:tgtEl>
                                          <p:spTgt spid="60"/>
                                        </p:tgtEl>
                                        <p:attrNameLst>
                                          <p:attrName>style.visibility</p:attrName>
                                        </p:attrNameLst>
                                      </p:cBhvr>
                                      <p:to>
                                        <p:strVal val="hidden"/>
                                      </p:to>
                                    </p:set>
                                  </p:childTnLst>
                                </p:cTn>
                              </p:par>
                              <p:par>
                                <p:cTn id="154" presetID="5" presetClass="exit" presetSubtype="10" fill="hold" grpId="1" nodeType="withEffect">
                                  <p:stCondLst>
                                    <p:cond delay="0"/>
                                  </p:stCondLst>
                                  <p:childTnLst>
                                    <p:animEffect transition="out" filter="checkerboard(across)">
                                      <p:cBhvr>
                                        <p:cTn id="155" dur="500"/>
                                        <p:tgtEl>
                                          <p:spTgt spid="61"/>
                                        </p:tgtEl>
                                      </p:cBhvr>
                                    </p:animEffect>
                                    <p:set>
                                      <p:cBhvr>
                                        <p:cTn id="156" dur="1" fill="hold">
                                          <p:stCondLst>
                                            <p:cond delay="499"/>
                                          </p:stCondLst>
                                        </p:cTn>
                                        <p:tgtEl>
                                          <p:spTgt spid="61"/>
                                        </p:tgtEl>
                                        <p:attrNameLst>
                                          <p:attrName>style.visibility</p:attrName>
                                        </p:attrNameLst>
                                      </p:cBhvr>
                                      <p:to>
                                        <p:strVal val="hidden"/>
                                      </p:to>
                                    </p:set>
                                  </p:childTnLst>
                                </p:cTn>
                              </p:par>
                              <p:par>
                                <p:cTn id="157" presetID="5" presetClass="exit" presetSubtype="10" fill="hold" grpId="1" nodeType="withEffect">
                                  <p:stCondLst>
                                    <p:cond delay="0"/>
                                  </p:stCondLst>
                                  <p:childTnLst>
                                    <p:animEffect transition="out" filter="checkerboard(across)">
                                      <p:cBhvr>
                                        <p:cTn id="158" dur="500"/>
                                        <p:tgtEl>
                                          <p:spTgt spid="62"/>
                                        </p:tgtEl>
                                      </p:cBhvr>
                                    </p:animEffect>
                                    <p:set>
                                      <p:cBhvr>
                                        <p:cTn id="159" dur="1" fill="hold">
                                          <p:stCondLst>
                                            <p:cond delay="499"/>
                                          </p:stCondLst>
                                        </p:cTn>
                                        <p:tgtEl>
                                          <p:spTgt spid="62"/>
                                        </p:tgtEl>
                                        <p:attrNameLst>
                                          <p:attrName>style.visibility</p:attrName>
                                        </p:attrNameLst>
                                      </p:cBhvr>
                                      <p:to>
                                        <p:strVal val="hidden"/>
                                      </p:to>
                                    </p:set>
                                  </p:childTnLst>
                                </p:cTn>
                              </p:par>
                              <p:par>
                                <p:cTn id="160" presetID="5" presetClass="exit" presetSubtype="10" fill="hold" grpId="1" nodeType="withEffect">
                                  <p:stCondLst>
                                    <p:cond delay="0"/>
                                  </p:stCondLst>
                                  <p:childTnLst>
                                    <p:animEffect transition="out" filter="checkerboard(across)">
                                      <p:cBhvr>
                                        <p:cTn id="161" dur="500"/>
                                        <p:tgtEl>
                                          <p:spTgt spid="63"/>
                                        </p:tgtEl>
                                      </p:cBhvr>
                                    </p:animEffect>
                                    <p:set>
                                      <p:cBhvr>
                                        <p:cTn id="162" dur="1" fill="hold">
                                          <p:stCondLst>
                                            <p:cond delay="499"/>
                                          </p:stCondLst>
                                        </p:cTn>
                                        <p:tgtEl>
                                          <p:spTgt spid="63"/>
                                        </p:tgtEl>
                                        <p:attrNameLst>
                                          <p:attrName>style.visibility</p:attrName>
                                        </p:attrNameLst>
                                      </p:cBhvr>
                                      <p:to>
                                        <p:strVal val="hidden"/>
                                      </p:to>
                                    </p:set>
                                  </p:childTnLst>
                                </p:cTn>
                              </p:par>
                              <p:par>
                                <p:cTn id="163" presetID="5" presetClass="exit" presetSubtype="10" fill="hold" grpId="1" nodeType="withEffect">
                                  <p:stCondLst>
                                    <p:cond delay="0"/>
                                  </p:stCondLst>
                                  <p:childTnLst>
                                    <p:animEffect transition="out" filter="checkerboard(across)">
                                      <p:cBhvr>
                                        <p:cTn id="164" dur="500"/>
                                        <p:tgtEl>
                                          <p:spTgt spid="64"/>
                                        </p:tgtEl>
                                      </p:cBhvr>
                                    </p:animEffect>
                                    <p:set>
                                      <p:cBhvr>
                                        <p:cTn id="165" dur="1" fill="hold">
                                          <p:stCondLst>
                                            <p:cond delay="499"/>
                                          </p:stCondLst>
                                        </p:cTn>
                                        <p:tgtEl>
                                          <p:spTgt spid="64"/>
                                        </p:tgtEl>
                                        <p:attrNameLst>
                                          <p:attrName>style.visibility</p:attrName>
                                        </p:attrNameLst>
                                      </p:cBhvr>
                                      <p:to>
                                        <p:strVal val="hidden"/>
                                      </p:to>
                                    </p:set>
                                  </p:childTnLst>
                                </p:cTn>
                              </p:par>
                              <p:par>
                                <p:cTn id="166" presetID="5" presetClass="exit" presetSubtype="10" fill="hold" grpId="1" nodeType="withEffect">
                                  <p:stCondLst>
                                    <p:cond delay="0"/>
                                  </p:stCondLst>
                                  <p:childTnLst>
                                    <p:animEffect transition="out" filter="checkerboard(across)">
                                      <p:cBhvr>
                                        <p:cTn id="167" dur="500"/>
                                        <p:tgtEl>
                                          <p:spTgt spid="65"/>
                                        </p:tgtEl>
                                      </p:cBhvr>
                                    </p:animEffect>
                                    <p:set>
                                      <p:cBhvr>
                                        <p:cTn id="168" dur="1" fill="hold">
                                          <p:stCondLst>
                                            <p:cond delay="499"/>
                                          </p:stCondLst>
                                        </p:cTn>
                                        <p:tgtEl>
                                          <p:spTgt spid="65"/>
                                        </p:tgtEl>
                                        <p:attrNameLst>
                                          <p:attrName>style.visibility</p:attrName>
                                        </p:attrNameLst>
                                      </p:cBhvr>
                                      <p:to>
                                        <p:strVal val="hidden"/>
                                      </p:to>
                                    </p:set>
                                  </p:childTnLst>
                                </p:cTn>
                              </p:par>
                              <p:par>
                                <p:cTn id="169" presetID="5" presetClass="exit" presetSubtype="10" fill="hold" grpId="1" nodeType="withEffect">
                                  <p:stCondLst>
                                    <p:cond delay="0"/>
                                  </p:stCondLst>
                                  <p:childTnLst>
                                    <p:animEffect transition="out" filter="checkerboard(across)">
                                      <p:cBhvr>
                                        <p:cTn id="170" dur="500"/>
                                        <p:tgtEl>
                                          <p:spTgt spid="66"/>
                                        </p:tgtEl>
                                      </p:cBhvr>
                                    </p:animEffect>
                                    <p:set>
                                      <p:cBhvr>
                                        <p:cTn id="171" dur="1" fill="hold">
                                          <p:stCondLst>
                                            <p:cond delay="499"/>
                                          </p:stCondLst>
                                        </p:cTn>
                                        <p:tgtEl>
                                          <p:spTgt spid="66"/>
                                        </p:tgtEl>
                                        <p:attrNameLst>
                                          <p:attrName>style.visibility</p:attrName>
                                        </p:attrNameLst>
                                      </p:cBhvr>
                                      <p:to>
                                        <p:strVal val="hidden"/>
                                      </p:to>
                                    </p:set>
                                  </p:childTnLst>
                                </p:cTn>
                              </p:par>
                              <p:par>
                                <p:cTn id="172" presetID="5" presetClass="exit" presetSubtype="10" fill="hold" grpId="1" nodeType="withEffect">
                                  <p:stCondLst>
                                    <p:cond delay="0"/>
                                  </p:stCondLst>
                                  <p:childTnLst>
                                    <p:animEffect transition="out" filter="checkerboard(across)">
                                      <p:cBhvr>
                                        <p:cTn id="173" dur="500"/>
                                        <p:tgtEl>
                                          <p:spTgt spid="67"/>
                                        </p:tgtEl>
                                      </p:cBhvr>
                                    </p:animEffect>
                                    <p:set>
                                      <p:cBhvr>
                                        <p:cTn id="174"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75" restart="whenNotActive" fill="hold" evtFilter="cancelBubble" nodeType="interactiveSeq">
                <p:stCondLst>
                  <p:cond evt="onClick" delay="0">
                    <p:tgtEl>
                      <p:spTgt spid="77"/>
                    </p:tgtEl>
                  </p:cond>
                </p:stCondLst>
                <p:endSync evt="end" delay="0">
                  <p:rtn val="all"/>
                </p:endSync>
                <p:childTnLst>
                  <p:par>
                    <p:cTn id="176" fill="hold" nodeType="clickPar">
                      <p:stCondLst>
                        <p:cond delay="0"/>
                      </p:stCondLst>
                      <p:childTnLst>
                        <p:par>
                          <p:cTn id="177" fill="hold" nodeType="withGroup">
                            <p:stCondLst>
                              <p:cond delay="0"/>
                            </p:stCondLst>
                            <p:childTnLst>
                              <p:par>
                                <p:cTn id="178" presetID="8" presetClass="emph" presetSubtype="0" fill="hold" grpId="0" nodeType="clickEffect">
                                  <p:stCondLst>
                                    <p:cond delay="0"/>
                                  </p:stCondLst>
                                  <p:childTnLst>
                                    <p:animRot by="21600000">
                                      <p:cBhvr>
                                        <p:cTn id="179" dur="2000" fill="hold"/>
                                        <p:tgtEl>
                                          <p:spTgt spid="77"/>
                                        </p:tgtEl>
                                        <p:attrNameLst>
                                          <p:attrName>r</p:attrName>
                                        </p:attrNameLst>
                                      </p:cBhvr>
                                    </p:animRot>
                                  </p:childTnLst>
                                </p:cTn>
                              </p:par>
                              <p:par>
                                <p:cTn id="180" presetID="8" presetClass="emph" presetSubtype="0" fill="hold" grpId="0" nodeType="withEffect">
                                  <p:stCondLst>
                                    <p:cond delay="0"/>
                                  </p:stCondLst>
                                  <p:childTnLst>
                                    <p:animRot by="21600000">
                                      <p:cBhvr>
                                        <p:cTn id="181" dur="2000" fill="hold"/>
                                        <p:tgtEl>
                                          <p:spTgt spid="78"/>
                                        </p:tgtEl>
                                        <p:attrNameLst>
                                          <p:attrName>r</p:attrName>
                                        </p:attrNameLst>
                                      </p:cBhvr>
                                    </p:animRot>
                                  </p:childTnLst>
                                </p:cTn>
                              </p:par>
                              <p:par>
                                <p:cTn id="182" presetID="8" presetClass="emph" presetSubtype="0" fill="hold" grpId="0" nodeType="withEffect">
                                  <p:stCondLst>
                                    <p:cond delay="0"/>
                                  </p:stCondLst>
                                  <p:childTnLst>
                                    <p:animRot by="21600000">
                                      <p:cBhvr>
                                        <p:cTn id="183" dur="2000" fill="hold"/>
                                        <p:tgtEl>
                                          <p:spTgt spid="79"/>
                                        </p:tgtEl>
                                        <p:attrNameLst>
                                          <p:attrName>r</p:attrName>
                                        </p:attrNameLst>
                                      </p:cBhvr>
                                    </p:animRot>
                                  </p:childTnLst>
                                </p:cTn>
                              </p:par>
                              <p:par>
                                <p:cTn id="184" presetID="8" presetClass="emph" presetSubtype="0" fill="hold" grpId="0" nodeType="withEffect">
                                  <p:stCondLst>
                                    <p:cond delay="0"/>
                                  </p:stCondLst>
                                  <p:childTnLst>
                                    <p:animRot by="21600000">
                                      <p:cBhvr>
                                        <p:cTn id="185" dur="2000" fill="hold"/>
                                        <p:tgtEl>
                                          <p:spTgt spid="80"/>
                                        </p:tgtEl>
                                        <p:attrNameLst>
                                          <p:attrName>r</p:attrName>
                                        </p:attrNameLst>
                                      </p:cBhvr>
                                    </p:animRot>
                                  </p:childTnLst>
                                </p:cTn>
                              </p:par>
                              <p:par>
                                <p:cTn id="186" presetID="8" presetClass="emph" presetSubtype="0" fill="hold" grpId="0" nodeType="withEffect">
                                  <p:stCondLst>
                                    <p:cond delay="0"/>
                                  </p:stCondLst>
                                  <p:childTnLst>
                                    <p:animRot by="21600000">
                                      <p:cBhvr>
                                        <p:cTn id="187" dur="2000" fill="hold"/>
                                        <p:tgtEl>
                                          <p:spTgt spid="81"/>
                                        </p:tgtEl>
                                        <p:attrNameLst>
                                          <p:attrName>r</p:attrName>
                                        </p:attrNameLst>
                                      </p:cBhvr>
                                    </p:animRot>
                                  </p:childTnLst>
                                </p:cTn>
                              </p:par>
                              <p:par>
                                <p:cTn id="188" presetID="8" presetClass="emph" presetSubtype="0" fill="hold" grpId="0" nodeType="withEffect">
                                  <p:stCondLst>
                                    <p:cond delay="0"/>
                                  </p:stCondLst>
                                  <p:childTnLst>
                                    <p:animRot by="21600000">
                                      <p:cBhvr>
                                        <p:cTn id="189" dur="2000" fill="hold"/>
                                        <p:tgtEl>
                                          <p:spTgt spid="82"/>
                                        </p:tgtEl>
                                        <p:attrNameLst>
                                          <p:attrName>r</p:attrName>
                                        </p:attrNameLst>
                                      </p:cBhvr>
                                    </p:animRot>
                                  </p:childTnLst>
                                </p:cTn>
                              </p:par>
                              <p:par>
                                <p:cTn id="190" presetID="8" presetClass="emph" presetSubtype="0" fill="hold" grpId="0" nodeType="withEffect">
                                  <p:stCondLst>
                                    <p:cond delay="0"/>
                                  </p:stCondLst>
                                  <p:childTnLst>
                                    <p:animRot by="21600000">
                                      <p:cBhvr>
                                        <p:cTn id="191" dur="2000" fill="hold"/>
                                        <p:tgtEl>
                                          <p:spTgt spid="68"/>
                                        </p:tgtEl>
                                        <p:attrNameLst>
                                          <p:attrName>r</p:attrName>
                                        </p:attrNameLst>
                                      </p:cBhvr>
                                    </p:animRot>
                                  </p:childTnLst>
                                </p:cTn>
                              </p:par>
                              <p:par>
                                <p:cTn id="192" presetID="8" presetClass="emph" presetSubtype="0" fill="hold" grpId="0" nodeType="withEffect">
                                  <p:stCondLst>
                                    <p:cond delay="0"/>
                                  </p:stCondLst>
                                  <p:childTnLst>
                                    <p:animRot by="21600000">
                                      <p:cBhvr>
                                        <p:cTn id="193" dur="2000" fill="hold"/>
                                        <p:tgtEl>
                                          <p:spTgt spid="69"/>
                                        </p:tgtEl>
                                        <p:attrNameLst>
                                          <p:attrName>r</p:attrName>
                                        </p:attrNameLst>
                                      </p:cBhvr>
                                    </p:animRot>
                                  </p:childTnLst>
                                </p:cTn>
                              </p:par>
                              <p:par>
                                <p:cTn id="194" presetID="8" presetClass="emph" presetSubtype="0" fill="hold" grpId="0" nodeType="withEffect">
                                  <p:stCondLst>
                                    <p:cond delay="0"/>
                                  </p:stCondLst>
                                  <p:childTnLst>
                                    <p:animRot by="21600000">
                                      <p:cBhvr>
                                        <p:cTn id="195" dur="2000" fill="hold"/>
                                        <p:tgtEl>
                                          <p:spTgt spid="70"/>
                                        </p:tgtEl>
                                        <p:attrNameLst>
                                          <p:attrName>r</p:attrName>
                                        </p:attrNameLst>
                                      </p:cBhvr>
                                    </p:animRot>
                                  </p:childTnLst>
                                </p:cTn>
                              </p:par>
                              <p:par>
                                <p:cTn id="196" presetID="8" presetClass="emph" presetSubtype="0" fill="hold" grpId="0" nodeType="withEffect">
                                  <p:stCondLst>
                                    <p:cond delay="0"/>
                                  </p:stCondLst>
                                  <p:childTnLst>
                                    <p:animRot by="21600000">
                                      <p:cBhvr>
                                        <p:cTn id="197" dur="2000" fill="hold"/>
                                        <p:tgtEl>
                                          <p:spTgt spid="71"/>
                                        </p:tgtEl>
                                        <p:attrNameLst>
                                          <p:attrName>r</p:attrName>
                                        </p:attrNameLst>
                                      </p:cBhvr>
                                    </p:animRot>
                                  </p:childTnLst>
                                </p:cTn>
                              </p:par>
                              <p:par>
                                <p:cTn id="198" presetID="8" presetClass="emph" presetSubtype="0" fill="hold" grpId="0" nodeType="withEffect">
                                  <p:stCondLst>
                                    <p:cond delay="0"/>
                                  </p:stCondLst>
                                  <p:childTnLst>
                                    <p:animRot by="21600000">
                                      <p:cBhvr>
                                        <p:cTn id="199" dur="2000" fill="hold"/>
                                        <p:tgtEl>
                                          <p:spTgt spid="72"/>
                                        </p:tgtEl>
                                        <p:attrNameLst>
                                          <p:attrName>r</p:attrName>
                                        </p:attrNameLst>
                                      </p:cBhvr>
                                    </p:animRot>
                                  </p:childTnLst>
                                </p:cTn>
                              </p:par>
                              <p:par>
                                <p:cTn id="200" presetID="8" presetClass="emph" presetSubtype="0" fill="hold" grpId="0" nodeType="withEffect">
                                  <p:stCondLst>
                                    <p:cond delay="0"/>
                                  </p:stCondLst>
                                  <p:childTnLst>
                                    <p:animRot by="21600000">
                                      <p:cBhvr>
                                        <p:cTn id="201" dur="2000" fill="hold"/>
                                        <p:tgtEl>
                                          <p:spTgt spid="73"/>
                                        </p:tgtEl>
                                        <p:attrNameLst>
                                          <p:attrName>r</p:attrName>
                                        </p:attrNameLst>
                                      </p:cBhvr>
                                    </p:animRot>
                                  </p:childTnLst>
                                </p:cTn>
                              </p:par>
                            </p:childTnLst>
                          </p:cTn>
                        </p:par>
                        <p:par>
                          <p:cTn id="202" fill="hold" nodeType="afterGroup">
                            <p:stCondLst>
                              <p:cond delay="2000"/>
                            </p:stCondLst>
                            <p:childTnLst>
                              <p:par>
                                <p:cTn id="203" presetID="5" presetClass="entr" presetSubtype="10" fill="hold" grpId="0" nodeType="afterEffect">
                                  <p:stCondLst>
                                    <p:cond delay="0"/>
                                  </p:stCondLst>
                                  <p:childTnLst>
                                    <p:set>
                                      <p:cBhvr>
                                        <p:cTn id="204" dur="1" fill="hold">
                                          <p:stCondLst>
                                            <p:cond delay="0"/>
                                          </p:stCondLst>
                                        </p:cTn>
                                        <p:tgtEl>
                                          <p:spTgt spid="57"/>
                                        </p:tgtEl>
                                        <p:attrNameLst>
                                          <p:attrName>style.visibility</p:attrName>
                                        </p:attrNameLst>
                                      </p:cBhvr>
                                      <p:to>
                                        <p:strVal val="visible"/>
                                      </p:to>
                                    </p:set>
                                    <p:animEffect transition="in" filter="checkerboard(across)">
                                      <p:cBhvr>
                                        <p:cTn id="205" dur="500"/>
                                        <p:tgtEl>
                                          <p:spTgt spid="57"/>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5" presetClass="exit" presetSubtype="10" fill="hold" grpId="1" nodeType="clickEffect">
                                  <p:stCondLst>
                                    <p:cond delay="0"/>
                                  </p:stCondLst>
                                  <p:childTnLst>
                                    <p:animEffect transition="out" filter="checkerboard(across)">
                                      <p:cBhvr>
                                        <p:cTn id="209" dur="500"/>
                                        <p:tgtEl>
                                          <p:spTgt spid="57"/>
                                        </p:tgtEl>
                                      </p:cBhvr>
                                    </p:animEffect>
                                    <p:set>
                                      <p:cBhvr>
                                        <p:cTn id="210"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211" restart="whenNotActive" fill="hold" evtFilter="cancelBubble" nodeType="interactiveSeq">
                <p:stCondLst>
                  <p:cond evt="onClick" delay="0">
                    <p:tgtEl>
                      <p:spTgt spid="28"/>
                    </p:tgtEl>
                  </p:cond>
                </p:stCondLst>
                <p:endSync evt="end" delay="0">
                  <p:rtn val="all"/>
                </p:endSync>
                <p:childTnLst>
                  <p:par>
                    <p:cTn id="212" fill="hold" nodeType="clickPar">
                      <p:stCondLst>
                        <p:cond delay="0"/>
                      </p:stCondLst>
                      <p:childTnLst>
                        <p:par>
                          <p:cTn id="213" fill="hold" nodeType="withGroup">
                            <p:stCondLst>
                              <p:cond delay="0"/>
                            </p:stCondLst>
                            <p:childTnLst>
                              <p:par>
                                <p:cTn id="214" presetID="5" presetClass="exit" presetSubtype="10" fill="hold" grpId="1" nodeType="clickEffect">
                                  <p:stCondLst>
                                    <p:cond delay="0"/>
                                  </p:stCondLst>
                                  <p:childTnLst>
                                    <p:animEffect transition="out" filter="checkerboard(across)">
                                      <p:cBhvr>
                                        <p:cTn id="215" dur="500"/>
                                        <p:tgtEl>
                                          <p:spTgt spid="77"/>
                                        </p:tgtEl>
                                      </p:cBhvr>
                                    </p:animEffect>
                                    <p:set>
                                      <p:cBhvr>
                                        <p:cTn id="216" dur="1" fill="hold">
                                          <p:stCondLst>
                                            <p:cond delay="499"/>
                                          </p:stCondLst>
                                        </p:cTn>
                                        <p:tgtEl>
                                          <p:spTgt spid="77"/>
                                        </p:tgtEl>
                                        <p:attrNameLst>
                                          <p:attrName>style.visibility</p:attrName>
                                        </p:attrNameLst>
                                      </p:cBhvr>
                                      <p:to>
                                        <p:strVal val="hidden"/>
                                      </p:to>
                                    </p:set>
                                  </p:childTnLst>
                                </p:cTn>
                              </p:par>
                              <p:par>
                                <p:cTn id="217" presetID="5" presetClass="exit" presetSubtype="10" fill="hold" grpId="1" nodeType="withEffect">
                                  <p:stCondLst>
                                    <p:cond delay="0"/>
                                  </p:stCondLst>
                                  <p:childTnLst>
                                    <p:animEffect transition="out" filter="checkerboard(across)">
                                      <p:cBhvr>
                                        <p:cTn id="218" dur="500"/>
                                        <p:tgtEl>
                                          <p:spTgt spid="78"/>
                                        </p:tgtEl>
                                      </p:cBhvr>
                                    </p:animEffect>
                                    <p:set>
                                      <p:cBhvr>
                                        <p:cTn id="219" dur="1" fill="hold">
                                          <p:stCondLst>
                                            <p:cond delay="499"/>
                                          </p:stCondLst>
                                        </p:cTn>
                                        <p:tgtEl>
                                          <p:spTgt spid="78"/>
                                        </p:tgtEl>
                                        <p:attrNameLst>
                                          <p:attrName>style.visibility</p:attrName>
                                        </p:attrNameLst>
                                      </p:cBhvr>
                                      <p:to>
                                        <p:strVal val="hidden"/>
                                      </p:to>
                                    </p:set>
                                  </p:childTnLst>
                                </p:cTn>
                              </p:par>
                              <p:par>
                                <p:cTn id="220" presetID="5" presetClass="exit" presetSubtype="10" fill="hold" grpId="1" nodeType="withEffect">
                                  <p:stCondLst>
                                    <p:cond delay="0"/>
                                  </p:stCondLst>
                                  <p:childTnLst>
                                    <p:animEffect transition="out" filter="checkerboard(across)">
                                      <p:cBhvr>
                                        <p:cTn id="221" dur="500"/>
                                        <p:tgtEl>
                                          <p:spTgt spid="79"/>
                                        </p:tgtEl>
                                      </p:cBhvr>
                                    </p:animEffect>
                                    <p:set>
                                      <p:cBhvr>
                                        <p:cTn id="222" dur="1" fill="hold">
                                          <p:stCondLst>
                                            <p:cond delay="499"/>
                                          </p:stCondLst>
                                        </p:cTn>
                                        <p:tgtEl>
                                          <p:spTgt spid="79"/>
                                        </p:tgtEl>
                                        <p:attrNameLst>
                                          <p:attrName>style.visibility</p:attrName>
                                        </p:attrNameLst>
                                      </p:cBhvr>
                                      <p:to>
                                        <p:strVal val="hidden"/>
                                      </p:to>
                                    </p:set>
                                  </p:childTnLst>
                                </p:cTn>
                              </p:par>
                              <p:par>
                                <p:cTn id="223" presetID="5" presetClass="exit" presetSubtype="10" fill="hold" grpId="1" nodeType="withEffect">
                                  <p:stCondLst>
                                    <p:cond delay="0"/>
                                  </p:stCondLst>
                                  <p:childTnLst>
                                    <p:animEffect transition="out" filter="checkerboard(across)">
                                      <p:cBhvr>
                                        <p:cTn id="224" dur="500"/>
                                        <p:tgtEl>
                                          <p:spTgt spid="80"/>
                                        </p:tgtEl>
                                      </p:cBhvr>
                                    </p:animEffect>
                                    <p:set>
                                      <p:cBhvr>
                                        <p:cTn id="225" dur="1" fill="hold">
                                          <p:stCondLst>
                                            <p:cond delay="499"/>
                                          </p:stCondLst>
                                        </p:cTn>
                                        <p:tgtEl>
                                          <p:spTgt spid="80"/>
                                        </p:tgtEl>
                                        <p:attrNameLst>
                                          <p:attrName>style.visibility</p:attrName>
                                        </p:attrNameLst>
                                      </p:cBhvr>
                                      <p:to>
                                        <p:strVal val="hidden"/>
                                      </p:to>
                                    </p:set>
                                  </p:childTnLst>
                                </p:cTn>
                              </p:par>
                              <p:par>
                                <p:cTn id="226" presetID="5" presetClass="exit" presetSubtype="10" fill="hold" grpId="1" nodeType="withEffect">
                                  <p:stCondLst>
                                    <p:cond delay="0"/>
                                  </p:stCondLst>
                                  <p:childTnLst>
                                    <p:animEffect transition="out" filter="checkerboard(across)">
                                      <p:cBhvr>
                                        <p:cTn id="227" dur="500"/>
                                        <p:tgtEl>
                                          <p:spTgt spid="81"/>
                                        </p:tgtEl>
                                      </p:cBhvr>
                                    </p:animEffect>
                                    <p:set>
                                      <p:cBhvr>
                                        <p:cTn id="228" dur="1" fill="hold">
                                          <p:stCondLst>
                                            <p:cond delay="499"/>
                                          </p:stCondLst>
                                        </p:cTn>
                                        <p:tgtEl>
                                          <p:spTgt spid="81"/>
                                        </p:tgtEl>
                                        <p:attrNameLst>
                                          <p:attrName>style.visibility</p:attrName>
                                        </p:attrNameLst>
                                      </p:cBhvr>
                                      <p:to>
                                        <p:strVal val="hidden"/>
                                      </p:to>
                                    </p:set>
                                  </p:childTnLst>
                                </p:cTn>
                              </p:par>
                              <p:par>
                                <p:cTn id="229" presetID="5" presetClass="exit" presetSubtype="10" fill="hold" grpId="1" nodeType="withEffect">
                                  <p:stCondLst>
                                    <p:cond delay="0"/>
                                  </p:stCondLst>
                                  <p:childTnLst>
                                    <p:animEffect transition="out" filter="checkerboard(across)">
                                      <p:cBhvr>
                                        <p:cTn id="230" dur="500"/>
                                        <p:tgtEl>
                                          <p:spTgt spid="82"/>
                                        </p:tgtEl>
                                      </p:cBhvr>
                                    </p:animEffect>
                                    <p:set>
                                      <p:cBhvr>
                                        <p:cTn id="231"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32" restart="whenNotActive" fill="hold" evtFilter="cancelBubble" nodeType="interactiveSeq">
                <p:stCondLst>
                  <p:cond evt="onClick" delay="0">
                    <p:tgtEl>
                      <p:spTgt spid="93"/>
                    </p:tgtEl>
                  </p:cond>
                </p:stCondLst>
                <p:endSync evt="end" delay="0">
                  <p:rtn val="all"/>
                </p:endSync>
                <p:childTnLst>
                  <p:par>
                    <p:cTn id="233" fill="hold" nodeType="clickPar">
                      <p:stCondLst>
                        <p:cond delay="0"/>
                      </p:stCondLst>
                      <p:childTnLst>
                        <p:par>
                          <p:cTn id="234" fill="hold" nodeType="withGroup">
                            <p:stCondLst>
                              <p:cond delay="0"/>
                            </p:stCondLst>
                            <p:childTnLst>
                              <p:par>
                                <p:cTn id="235" presetID="8" presetClass="emph" presetSubtype="0" fill="hold" grpId="0" nodeType="clickEffect">
                                  <p:stCondLst>
                                    <p:cond delay="0"/>
                                  </p:stCondLst>
                                  <p:childTnLst>
                                    <p:animRot by="21600000">
                                      <p:cBhvr>
                                        <p:cTn id="236" dur="2000" fill="hold"/>
                                        <p:tgtEl>
                                          <p:spTgt spid="93"/>
                                        </p:tgtEl>
                                        <p:attrNameLst>
                                          <p:attrName>r</p:attrName>
                                        </p:attrNameLst>
                                      </p:cBhvr>
                                    </p:animRot>
                                  </p:childTnLst>
                                </p:cTn>
                              </p:par>
                              <p:par>
                                <p:cTn id="237" presetID="8" presetClass="emph" presetSubtype="0" fill="hold" grpId="0" nodeType="withEffect">
                                  <p:stCondLst>
                                    <p:cond delay="0"/>
                                  </p:stCondLst>
                                  <p:childTnLst>
                                    <p:animRot by="21600000">
                                      <p:cBhvr>
                                        <p:cTn id="238" dur="2000" fill="hold"/>
                                        <p:tgtEl>
                                          <p:spTgt spid="94"/>
                                        </p:tgtEl>
                                        <p:attrNameLst>
                                          <p:attrName>r</p:attrName>
                                        </p:attrNameLst>
                                      </p:cBhvr>
                                    </p:animRot>
                                  </p:childTnLst>
                                </p:cTn>
                              </p:par>
                              <p:par>
                                <p:cTn id="239" presetID="8" presetClass="emph" presetSubtype="0" fill="hold" grpId="0" nodeType="withEffect">
                                  <p:stCondLst>
                                    <p:cond delay="0"/>
                                  </p:stCondLst>
                                  <p:childTnLst>
                                    <p:animRot by="21600000">
                                      <p:cBhvr>
                                        <p:cTn id="240" dur="2000" fill="hold"/>
                                        <p:tgtEl>
                                          <p:spTgt spid="95"/>
                                        </p:tgtEl>
                                        <p:attrNameLst>
                                          <p:attrName>r</p:attrName>
                                        </p:attrNameLst>
                                      </p:cBhvr>
                                    </p:animRot>
                                  </p:childTnLst>
                                </p:cTn>
                              </p:par>
                              <p:par>
                                <p:cTn id="241" presetID="8" presetClass="emph" presetSubtype="0" fill="hold" grpId="0" nodeType="withEffect">
                                  <p:stCondLst>
                                    <p:cond delay="0"/>
                                  </p:stCondLst>
                                  <p:childTnLst>
                                    <p:animRot by="21600000">
                                      <p:cBhvr>
                                        <p:cTn id="242" dur="2000" fill="hold"/>
                                        <p:tgtEl>
                                          <p:spTgt spid="96"/>
                                        </p:tgtEl>
                                        <p:attrNameLst>
                                          <p:attrName>r</p:attrName>
                                        </p:attrNameLst>
                                      </p:cBhvr>
                                    </p:animRot>
                                  </p:childTnLst>
                                </p:cTn>
                              </p:par>
                              <p:par>
                                <p:cTn id="243" presetID="8" presetClass="emph" presetSubtype="0" fill="hold" grpId="0" nodeType="withEffect">
                                  <p:stCondLst>
                                    <p:cond delay="0"/>
                                  </p:stCondLst>
                                  <p:childTnLst>
                                    <p:animRot by="21600000">
                                      <p:cBhvr>
                                        <p:cTn id="244" dur="2000" fill="hold"/>
                                        <p:tgtEl>
                                          <p:spTgt spid="97"/>
                                        </p:tgtEl>
                                        <p:attrNameLst>
                                          <p:attrName>r</p:attrName>
                                        </p:attrNameLst>
                                      </p:cBhvr>
                                    </p:animRot>
                                  </p:childTnLst>
                                </p:cTn>
                              </p:par>
                              <p:par>
                                <p:cTn id="245" presetID="8" presetClass="emph" presetSubtype="0" fill="hold" grpId="0" nodeType="withEffect">
                                  <p:stCondLst>
                                    <p:cond delay="0"/>
                                  </p:stCondLst>
                                  <p:childTnLst>
                                    <p:animRot by="21600000">
                                      <p:cBhvr>
                                        <p:cTn id="246" dur="2000" fill="hold"/>
                                        <p:tgtEl>
                                          <p:spTgt spid="98"/>
                                        </p:tgtEl>
                                        <p:attrNameLst>
                                          <p:attrName>r</p:attrName>
                                        </p:attrNameLst>
                                      </p:cBhvr>
                                    </p:animRot>
                                  </p:childTnLst>
                                </p:cTn>
                              </p:par>
                              <p:par>
                                <p:cTn id="247" presetID="8" presetClass="emph" presetSubtype="0" fill="hold" grpId="0" nodeType="withEffect">
                                  <p:stCondLst>
                                    <p:cond delay="0"/>
                                  </p:stCondLst>
                                  <p:childTnLst>
                                    <p:animRot by="21600000">
                                      <p:cBhvr>
                                        <p:cTn id="248" dur="2000" fill="hold"/>
                                        <p:tgtEl>
                                          <p:spTgt spid="84"/>
                                        </p:tgtEl>
                                        <p:attrNameLst>
                                          <p:attrName>r</p:attrName>
                                        </p:attrNameLst>
                                      </p:cBhvr>
                                    </p:animRot>
                                  </p:childTnLst>
                                </p:cTn>
                              </p:par>
                              <p:par>
                                <p:cTn id="249" presetID="8" presetClass="emph" presetSubtype="0" fill="hold" grpId="0" nodeType="withEffect">
                                  <p:stCondLst>
                                    <p:cond delay="0"/>
                                  </p:stCondLst>
                                  <p:childTnLst>
                                    <p:animRot by="21600000">
                                      <p:cBhvr>
                                        <p:cTn id="250" dur="2000" fill="hold"/>
                                        <p:tgtEl>
                                          <p:spTgt spid="85"/>
                                        </p:tgtEl>
                                        <p:attrNameLst>
                                          <p:attrName>r</p:attrName>
                                        </p:attrNameLst>
                                      </p:cBhvr>
                                    </p:animRot>
                                  </p:childTnLst>
                                </p:cTn>
                              </p:par>
                              <p:par>
                                <p:cTn id="251" presetID="8" presetClass="emph" presetSubtype="0" fill="hold" grpId="0" nodeType="withEffect">
                                  <p:stCondLst>
                                    <p:cond delay="0"/>
                                  </p:stCondLst>
                                  <p:childTnLst>
                                    <p:animRot by="21600000">
                                      <p:cBhvr>
                                        <p:cTn id="252" dur="2000" fill="hold"/>
                                        <p:tgtEl>
                                          <p:spTgt spid="86"/>
                                        </p:tgtEl>
                                        <p:attrNameLst>
                                          <p:attrName>r</p:attrName>
                                        </p:attrNameLst>
                                      </p:cBhvr>
                                    </p:animRot>
                                  </p:childTnLst>
                                </p:cTn>
                              </p:par>
                              <p:par>
                                <p:cTn id="253" presetID="8" presetClass="emph" presetSubtype="0" fill="hold" grpId="0" nodeType="withEffect">
                                  <p:stCondLst>
                                    <p:cond delay="0"/>
                                  </p:stCondLst>
                                  <p:childTnLst>
                                    <p:animRot by="21600000">
                                      <p:cBhvr>
                                        <p:cTn id="254" dur="2000" fill="hold"/>
                                        <p:tgtEl>
                                          <p:spTgt spid="87"/>
                                        </p:tgtEl>
                                        <p:attrNameLst>
                                          <p:attrName>r</p:attrName>
                                        </p:attrNameLst>
                                      </p:cBhvr>
                                    </p:animRot>
                                  </p:childTnLst>
                                </p:cTn>
                              </p:par>
                              <p:par>
                                <p:cTn id="255" presetID="8" presetClass="emph" presetSubtype="0" fill="hold" grpId="0" nodeType="withEffect">
                                  <p:stCondLst>
                                    <p:cond delay="0"/>
                                  </p:stCondLst>
                                  <p:childTnLst>
                                    <p:animRot by="21600000">
                                      <p:cBhvr>
                                        <p:cTn id="256" dur="2000" fill="hold"/>
                                        <p:tgtEl>
                                          <p:spTgt spid="88"/>
                                        </p:tgtEl>
                                        <p:attrNameLst>
                                          <p:attrName>r</p:attrName>
                                        </p:attrNameLst>
                                      </p:cBhvr>
                                    </p:animRot>
                                  </p:childTnLst>
                                </p:cTn>
                              </p:par>
                              <p:par>
                                <p:cTn id="257" presetID="8" presetClass="emph" presetSubtype="0" fill="hold" grpId="0" nodeType="withEffect">
                                  <p:stCondLst>
                                    <p:cond delay="0"/>
                                  </p:stCondLst>
                                  <p:childTnLst>
                                    <p:animRot by="21600000">
                                      <p:cBhvr>
                                        <p:cTn id="258" dur="2000" fill="hold"/>
                                        <p:tgtEl>
                                          <p:spTgt spid="89"/>
                                        </p:tgtEl>
                                        <p:attrNameLst>
                                          <p:attrName>r</p:attrName>
                                        </p:attrNameLst>
                                      </p:cBhvr>
                                    </p:animRot>
                                  </p:childTnLst>
                                </p:cTn>
                              </p:par>
                            </p:childTnLst>
                          </p:cTn>
                        </p:par>
                        <p:par>
                          <p:cTn id="259" fill="hold" nodeType="afterGroup">
                            <p:stCondLst>
                              <p:cond delay="2000"/>
                            </p:stCondLst>
                            <p:childTnLst>
                              <p:par>
                                <p:cTn id="260" presetID="5" presetClass="entr" presetSubtype="10" fill="hold" grpId="0" nodeType="afterEffect">
                                  <p:stCondLst>
                                    <p:cond delay="0"/>
                                  </p:stCondLst>
                                  <p:childTnLst>
                                    <p:set>
                                      <p:cBhvr>
                                        <p:cTn id="261" dur="1" fill="hold">
                                          <p:stCondLst>
                                            <p:cond delay="0"/>
                                          </p:stCondLst>
                                        </p:cTn>
                                        <p:tgtEl>
                                          <p:spTgt spid="83"/>
                                        </p:tgtEl>
                                        <p:attrNameLst>
                                          <p:attrName>style.visibility</p:attrName>
                                        </p:attrNameLst>
                                      </p:cBhvr>
                                      <p:to>
                                        <p:strVal val="visible"/>
                                      </p:to>
                                    </p:set>
                                    <p:animEffect transition="in" filter="checkerboard(across)">
                                      <p:cBhvr>
                                        <p:cTn id="262" dur="500"/>
                                        <p:tgtEl>
                                          <p:spTgt spid="83"/>
                                        </p:tgtEl>
                                      </p:cBhvr>
                                    </p:animEffec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5" presetClass="exit" presetSubtype="10" fill="hold" grpId="1" nodeType="clickEffect">
                                  <p:stCondLst>
                                    <p:cond delay="0"/>
                                  </p:stCondLst>
                                  <p:childTnLst>
                                    <p:animEffect transition="out" filter="checkerboard(across)">
                                      <p:cBhvr>
                                        <p:cTn id="266" dur="500"/>
                                        <p:tgtEl>
                                          <p:spTgt spid="83"/>
                                        </p:tgtEl>
                                      </p:cBhvr>
                                    </p:animEffect>
                                    <p:set>
                                      <p:cBhvr>
                                        <p:cTn id="267"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268" restart="whenNotActive" fill="hold" evtFilter="cancelBubble" nodeType="interactiveSeq">
                <p:stCondLst>
                  <p:cond evt="onClick" delay="0">
                    <p:tgtEl>
                      <p:spTgt spid="29"/>
                    </p:tgtEl>
                  </p:cond>
                </p:stCondLst>
                <p:endSync evt="end" delay="0">
                  <p:rtn val="all"/>
                </p:endSync>
                <p:childTnLst>
                  <p:par>
                    <p:cTn id="269" fill="hold" nodeType="clickPar">
                      <p:stCondLst>
                        <p:cond delay="0"/>
                      </p:stCondLst>
                      <p:childTnLst>
                        <p:par>
                          <p:cTn id="270" fill="hold" nodeType="withGroup">
                            <p:stCondLst>
                              <p:cond delay="0"/>
                            </p:stCondLst>
                            <p:childTnLst>
                              <p:par>
                                <p:cTn id="271" presetID="5" presetClass="exit" presetSubtype="10" fill="hold" grpId="1" nodeType="clickEffect">
                                  <p:stCondLst>
                                    <p:cond delay="0"/>
                                  </p:stCondLst>
                                  <p:childTnLst>
                                    <p:animEffect transition="out" filter="checkerboard(across)">
                                      <p:cBhvr>
                                        <p:cTn id="272" dur="500"/>
                                        <p:tgtEl>
                                          <p:spTgt spid="93"/>
                                        </p:tgtEl>
                                      </p:cBhvr>
                                    </p:animEffect>
                                    <p:set>
                                      <p:cBhvr>
                                        <p:cTn id="273" dur="1" fill="hold">
                                          <p:stCondLst>
                                            <p:cond delay="499"/>
                                          </p:stCondLst>
                                        </p:cTn>
                                        <p:tgtEl>
                                          <p:spTgt spid="93"/>
                                        </p:tgtEl>
                                        <p:attrNameLst>
                                          <p:attrName>style.visibility</p:attrName>
                                        </p:attrNameLst>
                                      </p:cBhvr>
                                      <p:to>
                                        <p:strVal val="hidden"/>
                                      </p:to>
                                    </p:set>
                                  </p:childTnLst>
                                </p:cTn>
                              </p:par>
                              <p:par>
                                <p:cTn id="274" presetID="5" presetClass="exit" presetSubtype="10" fill="hold" grpId="1" nodeType="withEffect">
                                  <p:stCondLst>
                                    <p:cond delay="0"/>
                                  </p:stCondLst>
                                  <p:childTnLst>
                                    <p:animEffect transition="out" filter="checkerboard(across)">
                                      <p:cBhvr>
                                        <p:cTn id="275" dur="500"/>
                                        <p:tgtEl>
                                          <p:spTgt spid="94"/>
                                        </p:tgtEl>
                                      </p:cBhvr>
                                    </p:animEffect>
                                    <p:set>
                                      <p:cBhvr>
                                        <p:cTn id="276" dur="1" fill="hold">
                                          <p:stCondLst>
                                            <p:cond delay="499"/>
                                          </p:stCondLst>
                                        </p:cTn>
                                        <p:tgtEl>
                                          <p:spTgt spid="94"/>
                                        </p:tgtEl>
                                        <p:attrNameLst>
                                          <p:attrName>style.visibility</p:attrName>
                                        </p:attrNameLst>
                                      </p:cBhvr>
                                      <p:to>
                                        <p:strVal val="hidden"/>
                                      </p:to>
                                    </p:set>
                                  </p:childTnLst>
                                </p:cTn>
                              </p:par>
                              <p:par>
                                <p:cTn id="277" presetID="5" presetClass="exit" presetSubtype="10" fill="hold" grpId="1" nodeType="withEffect">
                                  <p:stCondLst>
                                    <p:cond delay="0"/>
                                  </p:stCondLst>
                                  <p:childTnLst>
                                    <p:animEffect transition="out" filter="checkerboard(across)">
                                      <p:cBhvr>
                                        <p:cTn id="278" dur="500"/>
                                        <p:tgtEl>
                                          <p:spTgt spid="95"/>
                                        </p:tgtEl>
                                      </p:cBhvr>
                                    </p:animEffect>
                                    <p:set>
                                      <p:cBhvr>
                                        <p:cTn id="279" dur="1" fill="hold">
                                          <p:stCondLst>
                                            <p:cond delay="499"/>
                                          </p:stCondLst>
                                        </p:cTn>
                                        <p:tgtEl>
                                          <p:spTgt spid="95"/>
                                        </p:tgtEl>
                                        <p:attrNameLst>
                                          <p:attrName>style.visibility</p:attrName>
                                        </p:attrNameLst>
                                      </p:cBhvr>
                                      <p:to>
                                        <p:strVal val="hidden"/>
                                      </p:to>
                                    </p:set>
                                  </p:childTnLst>
                                </p:cTn>
                              </p:par>
                              <p:par>
                                <p:cTn id="280" presetID="5" presetClass="exit" presetSubtype="10" fill="hold" grpId="1" nodeType="withEffect">
                                  <p:stCondLst>
                                    <p:cond delay="0"/>
                                  </p:stCondLst>
                                  <p:childTnLst>
                                    <p:animEffect transition="out" filter="checkerboard(across)">
                                      <p:cBhvr>
                                        <p:cTn id="281" dur="500"/>
                                        <p:tgtEl>
                                          <p:spTgt spid="96"/>
                                        </p:tgtEl>
                                      </p:cBhvr>
                                    </p:animEffect>
                                    <p:set>
                                      <p:cBhvr>
                                        <p:cTn id="282" dur="1" fill="hold">
                                          <p:stCondLst>
                                            <p:cond delay="499"/>
                                          </p:stCondLst>
                                        </p:cTn>
                                        <p:tgtEl>
                                          <p:spTgt spid="96"/>
                                        </p:tgtEl>
                                        <p:attrNameLst>
                                          <p:attrName>style.visibility</p:attrName>
                                        </p:attrNameLst>
                                      </p:cBhvr>
                                      <p:to>
                                        <p:strVal val="hidden"/>
                                      </p:to>
                                    </p:set>
                                  </p:childTnLst>
                                </p:cTn>
                              </p:par>
                              <p:par>
                                <p:cTn id="283" presetID="5" presetClass="exit" presetSubtype="10" fill="hold" grpId="1" nodeType="withEffect">
                                  <p:stCondLst>
                                    <p:cond delay="0"/>
                                  </p:stCondLst>
                                  <p:childTnLst>
                                    <p:animEffect transition="out" filter="checkerboard(across)">
                                      <p:cBhvr>
                                        <p:cTn id="284" dur="500"/>
                                        <p:tgtEl>
                                          <p:spTgt spid="97"/>
                                        </p:tgtEl>
                                      </p:cBhvr>
                                    </p:animEffect>
                                    <p:set>
                                      <p:cBhvr>
                                        <p:cTn id="285" dur="1" fill="hold">
                                          <p:stCondLst>
                                            <p:cond delay="499"/>
                                          </p:stCondLst>
                                        </p:cTn>
                                        <p:tgtEl>
                                          <p:spTgt spid="97"/>
                                        </p:tgtEl>
                                        <p:attrNameLst>
                                          <p:attrName>style.visibility</p:attrName>
                                        </p:attrNameLst>
                                      </p:cBhvr>
                                      <p:to>
                                        <p:strVal val="hidden"/>
                                      </p:to>
                                    </p:set>
                                  </p:childTnLst>
                                </p:cTn>
                              </p:par>
                              <p:par>
                                <p:cTn id="286" presetID="5" presetClass="exit" presetSubtype="10" fill="hold" grpId="1" nodeType="withEffect">
                                  <p:stCondLst>
                                    <p:cond delay="0"/>
                                  </p:stCondLst>
                                  <p:childTnLst>
                                    <p:animEffect transition="out" filter="checkerboard(across)">
                                      <p:cBhvr>
                                        <p:cTn id="287" dur="500"/>
                                        <p:tgtEl>
                                          <p:spTgt spid="98"/>
                                        </p:tgtEl>
                                      </p:cBhvr>
                                    </p:animEffect>
                                    <p:set>
                                      <p:cBhvr>
                                        <p:cTn id="288" dur="1" fill="hold">
                                          <p:stCondLst>
                                            <p:cond delay="4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89" restart="whenNotActive" fill="hold" evtFilter="cancelBubble" nodeType="interactiveSeq">
                <p:stCondLst>
                  <p:cond evt="onClick" delay="0">
                    <p:tgtEl>
                      <p:spTgt spid="111"/>
                    </p:tgtEl>
                  </p:cond>
                </p:stCondLst>
                <p:endSync evt="end" delay="0">
                  <p:rtn val="all"/>
                </p:endSync>
                <p:childTnLst>
                  <p:par>
                    <p:cTn id="290" fill="hold" nodeType="clickPar">
                      <p:stCondLst>
                        <p:cond delay="0"/>
                      </p:stCondLst>
                      <p:childTnLst>
                        <p:par>
                          <p:cTn id="291" fill="hold" nodeType="withGroup">
                            <p:stCondLst>
                              <p:cond delay="0"/>
                            </p:stCondLst>
                            <p:childTnLst>
                              <p:par>
                                <p:cTn id="292" presetID="8" presetClass="emph" presetSubtype="0" fill="hold" grpId="0" nodeType="clickEffect">
                                  <p:stCondLst>
                                    <p:cond delay="0"/>
                                  </p:stCondLst>
                                  <p:childTnLst>
                                    <p:animRot by="21600000">
                                      <p:cBhvr>
                                        <p:cTn id="293" dur="2000" fill="hold"/>
                                        <p:tgtEl>
                                          <p:spTgt spid="111"/>
                                        </p:tgtEl>
                                        <p:attrNameLst>
                                          <p:attrName>r</p:attrName>
                                        </p:attrNameLst>
                                      </p:cBhvr>
                                    </p:animRot>
                                  </p:childTnLst>
                                </p:cTn>
                              </p:par>
                              <p:par>
                                <p:cTn id="294" presetID="8" presetClass="emph" presetSubtype="0" fill="hold" grpId="0" nodeType="withEffect">
                                  <p:stCondLst>
                                    <p:cond delay="0"/>
                                  </p:stCondLst>
                                  <p:childTnLst>
                                    <p:animRot by="21600000">
                                      <p:cBhvr>
                                        <p:cTn id="295" dur="2000" fill="hold"/>
                                        <p:tgtEl>
                                          <p:spTgt spid="112"/>
                                        </p:tgtEl>
                                        <p:attrNameLst>
                                          <p:attrName>r</p:attrName>
                                        </p:attrNameLst>
                                      </p:cBhvr>
                                    </p:animRot>
                                  </p:childTnLst>
                                </p:cTn>
                              </p:par>
                              <p:par>
                                <p:cTn id="296" presetID="8" presetClass="emph" presetSubtype="0" fill="hold" grpId="0" nodeType="withEffect">
                                  <p:stCondLst>
                                    <p:cond delay="0"/>
                                  </p:stCondLst>
                                  <p:childTnLst>
                                    <p:animRot by="21600000">
                                      <p:cBhvr>
                                        <p:cTn id="297" dur="2000" fill="hold"/>
                                        <p:tgtEl>
                                          <p:spTgt spid="113"/>
                                        </p:tgtEl>
                                        <p:attrNameLst>
                                          <p:attrName>r</p:attrName>
                                        </p:attrNameLst>
                                      </p:cBhvr>
                                    </p:animRot>
                                  </p:childTnLst>
                                </p:cTn>
                              </p:par>
                              <p:par>
                                <p:cTn id="298" presetID="8" presetClass="emph" presetSubtype="0" fill="hold" grpId="0" nodeType="withEffect">
                                  <p:stCondLst>
                                    <p:cond delay="0"/>
                                  </p:stCondLst>
                                  <p:childTnLst>
                                    <p:animRot by="21600000">
                                      <p:cBhvr>
                                        <p:cTn id="299" dur="2000" fill="hold"/>
                                        <p:tgtEl>
                                          <p:spTgt spid="114"/>
                                        </p:tgtEl>
                                        <p:attrNameLst>
                                          <p:attrName>r</p:attrName>
                                        </p:attrNameLst>
                                      </p:cBhvr>
                                    </p:animRot>
                                  </p:childTnLst>
                                </p:cTn>
                              </p:par>
                              <p:par>
                                <p:cTn id="300" presetID="8" presetClass="emph" presetSubtype="0" fill="hold" grpId="0" nodeType="withEffect">
                                  <p:stCondLst>
                                    <p:cond delay="0"/>
                                  </p:stCondLst>
                                  <p:childTnLst>
                                    <p:animRot by="21600000">
                                      <p:cBhvr>
                                        <p:cTn id="301" dur="2000" fill="hold"/>
                                        <p:tgtEl>
                                          <p:spTgt spid="2"/>
                                        </p:tgtEl>
                                        <p:attrNameLst>
                                          <p:attrName>r</p:attrName>
                                        </p:attrNameLst>
                                      </p:cBhvr>
                                    </p:animRot>
                                  </p:childTnLst>
                                </p:cTn>
                              </p:par>
                              <p:par>
                                <p:cTn id="302" presetID="8" presetClass="emph" presetSubtype="0" fill="hold" grpId="0" nodeType="withEffect">
                                  <p:stCondLst>
                                    <p:cond delay="0"/>
                                  </p:stCondLst>
                                  <p:childTnLst>
                                    <p:animRot by="21600000">
                                      <p:cBhvr>
                                        <p:cTn id="303" dur="2000" fill="hold"/>
                                        <p:tgtEl>
                                          <p:spTgt spid="48"/>
                                        </p:tgtEl>
                                        <p:attrNameLst>
                                          <p:attrName>r</p:attrName>
                                        </p:attrNameLst>
                                      </p:cBhvr>
                                    </p:animRot>
                                  </p:childTnLst>
                                </p:cTn>
                              </p:par>
                              <p:par>
                                <p:cTn id="304" presetID="8" presetClass="emph" presetSubtype="0" fill="hold" grpId="0" nodeType="withEffect">
                                  <p:stCondLst>
                                    <p:cond delay="0"/>
                                  </p:stCondLst>
                                  <p:childTnLst>
                                    <p:animRot by="21600000">
                                      <p:cBhvr>
                                        <p:cTn id="305" dur="2000" fill="hold"/>
                                        <p:tgtEl>
                                          <p:spTgt spid="49"/>
                                        </p:tgtEl>
                                        <p:attrNameLst>
                                          <p:attrName>r</p:attrName>
                                        </p:attrNameLst>
                                      </p:cBhvr>
                                    </p:animRot>
                                  </p:childTnLst>
                                </p:cTn>
                              </p:par>
                              <p:par>
                                <p:cTn id="306" presetID="8" presetClass="emph" presetSubtype="0" fill="hold" grpId="0" nodeType="withEffect">
                                  <p:stCondLst>
                                    <p:cond delay="0"/>
                                  </p:stCondLst>
                                  <p:childTnLst>
                                    <p:animRot by="21600000">
                                      <p:cBhvr>
                                        <p:cTn id="307" dur="2000" fill="hold"/>
                                        <p:tgtEl>
                                          <p:spTgt spid="50"/>
                                        </p:tgtEl>
                                        <p:attrNameLst>
                                          <p:attrName>r</p:attrName>
                                        </p:attrNameLst>
                                      </p:cBhvr>
                                    </p:animRot>
                                  </p:childTnLst>
                                </p:cTn>
                              </p:par>
                              <p:par>
                                <p:cTn id="308" presetID="8" presetClass="emph" presetSubtype="0" fill="hold" grpId="0" nodeType="withEffect">
                                  <p:stCondLst>
                                    <p:cond delay="0"/>
                                  </p:stCondLst>
                                  <p:childTnLst>
                                    <p:animRot by="21600000">
                                      <p:cBhvr>
                                        <p:cTn id="309" dur="2000" fill="hold"/>
                                        <p:tgtEl>
                                          <p:spTgt spid="51"/>
                                        </p:tgtEl>
                                        <p:attrNameLst>
                                          <p:attrName>r</p:attrName>
                                        </p:attrNameLst>
                                      </p:cBhvr>
                                    </p:animRot>
                                  </p:childTnLst>
                                </p:cTn>
                              </p:par>
                              <p:par>
                                <p:cTn id="310" presetID="8" presetClass="emph" presetSubtype="0" fill="hold" grpId="0" nodeType="withEffect">
                                  <p:stCondLst>
                                    <p:cond delay="0"/>
                                  </p:stCondLst>
                                  <p:childTnLst>
                                    <p:animRot by="21600000">
                                      <p:cBhvr>
                                        <p:cTn id="311" dur="2000" fill="hold"/>
                                        <p:tgtEl>
                                          <p:spTgt spid="52"/>
                                        </p:tgtEl>
                                        <p:attrNameLst>
                                          <p:attrName>r</p:attrName>
                                        </p:attrNameLst>
                                      </p:cBhvr>
                                    </p:animRot>
                                  </p:childTnLst>
                                </p:cTn>
                              </p:par>
                            </p:childTnLst>
                          </p:cTn>
                        </p:par>
                        <p:par>
                          <p:cTn id="312" fill="hold" nodeType="afterGroup">
                            <p:stCondLst>
                              <p:cond delay="2000"/>
                            </p:stCondLst>
                            <p:childTnLst>
                              <p:par>
                                <p:cTn id="313" presetID="5" presetClass="entr" presetSubtype="10" fill="hold" grpId="0" nodeType="afterEffect">
                                  <p:stCondLst>
                                    <p:cond delay="0"/>
                                  </p:stCondLst>
                                  <p:childTnLst>
                                    <p:set>
                                      <p:cBhvr>
                                        <p:cTn id="314" dur="1" fill="hold">
                                          <p:stCondLst>
                                            <p:cond delay="0"/>
                                          </p:stCondLst>
                                        </p:cTn>
                                        <p:tgtEl>
                                          <p:spTgt spid="101"/>
                                        </p:tgtEl>
                                        <p:attrNameLst>
                                          <p:attrName>style.visibility</p:attrName>
                                        </p:attrNameLst>
                                      </p:cBhvr>
                                      <p:to>
                                        <p:strVal val="visible"/>
                                      </p:to>
                                    </p:set>
                                    <p:animEffect transition="in" filter="checkerboard(across)">
                                      <p:cBhvr>
                                        <p:cTn id="315" dur="500"/>
                                        <p:tgtEl>
                                          <p:spTgt spid="101"/>
                                        </p:tgtEl>
                                      </p:cBhvr>
                                    </p:animEffect>
                                  </p:childTnLst>
                                </p:cTn>
                              </p:par>
                            </p:childTnLst>
                          </p:cTn>
                        </p:par>
                      </p:childTnLst>
                    </p:cTn>
                  </p:par>
                  <p:par>
                    <p:cTn id="316" fill="hold" nodeType="clickPar">
                      <p:stCondLst>
                        <p:cond delay="indefinite"/>
                      </p:stCondLst>
                      <p:childTnLst>
                        <p:par>
                          <p:cTn id="317" fill="hold" nodeType="withGroup">
                            <p:stCondLst>
                              <p:cond delay="0"/>
                            </p:stCondLst>
                            <p:childTnLst>
                              <p:par>
                                <p:cTn id="318" presetID="5" presetClass="exit" presetSubtype="10" fill="hold" grpId="1" nodeType="clickEffect">
                                  <p:stCondLst>
                                    <p:cond delay="0"/>
                                  </p:stCondLst>
                                  <p:childTnLst>
                                    <p:animEffect transition="out" filter="checkerboard(across)">
                                      <p:cBhvr>
                                        <p:cTn id="319" dur="500"/>
                                        <p:tgtEl>
                                          <p:spTgt spid="101"/>
                                        </p:tgtEl>
                                      </p:cBhvr>
                                    </p:animEffect>
                                    <p:set>
                                      <p:cBhvr>
                                        <p:cTn id="320"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321" restart="whenNotActive" fill="hold" evtFilter="cancelBubble" nodeType="interactiveSeq">
                <p:stCondLst>
                  <p:cond evt="onClick" delay="0">
                    <p:tgtEl>
                      <p:spTgt spid="30"/>
                    </p:tgtEl>
                  </p:cond>
                </p:stCondLst>
                <p:endSync evt="end" delay="0">
                  <p:rtn val="all"/>
                </p:endSync>
                <p:childTnLst>
                  <p:par>
                    <p:cTn id="322" fill="hold" nodeType="clickPar">
                      <p:stCondLst>
                        <p:cond delay="0"/>
                      </p:stCondLst>
                      <p:childTnLst>
                        <p:par>
                          <p:cTn id="323" fill="hold" nodeType="withGroup">
                            <p:stCondLst>
                              <p:cond delay="0"/>
                            </p:stCondLst>
                            <p:childTnLst>
                              <p:par>
                                <p:cTn id="324" presetID="5" presetClass="exit" presetSubtype="10" fill="hold" grpId="1" nodeType="clickEffect">
                                  <p:stCondLst>
                                    <p:cond delay="0"/>
                                  </p:stCondLst>
                                  <p:childTnLst>
                                    <p:animEffect transition="out" filter="checkerboard(across)">
                                      <p:cBhvr>
                                        <p:cTn id="325" dur="500"/>
                                        <p:tgtEl>
                                          <p:spTgt spid="111"/>
                                        </p:tgtEl>
                                      </p:cBhvr>
                                    </p:animEffect>
                                    <p:set>
                                      <p:cBhvr>
                                        <p:cTn id="326" dur="1" fill="hold">
                                          <p:stCondLst>
                                            <p:cond delay="499"/>
                                          </p:stCondLst>
                                        </p:cTn>
                                        <p:tgtEl>
                                          <p:spTgt spid="111"/>
                                        </p:tgtEl>
                                        <p:attrNameLst>
                                          <p:attrName>style.visibility</p:attrName>
                                        </p:attrNameLst>
                                      </p:cBhvr>
                                      <p:to>
                                        <p:strVal val="hidden"/>
                                      </p:to>
                                    </p:set>
                                  </p:childTnLst>
                                </p:cTn>
                              </p:par>
                              <p:par>
                                <p:cTn id="327" presetID="5" presetClass="exit" presetSubtype="10" fill="hold" grpId="1" nodeType="withEffect">
                                  <p:stCondLst>
                                    <p:cond delay="0"/>
                                  </p:stCondLst>
                                  <p:childTnLst>
                                    <p:animEffect transition="out" filter="checkerboard(across)">
                                      <p:cBhvr>
                                        <p:cTn id="328" dur="500"/>
                                        <p:tgtEl>
                                          <p:spTgt spid="112"/>
                                        </p:tgtEl>
                                      </p:cBhvr>
                                    </p:animEffect>
                                    <p:set>
                                      <p:cBhvr>
                                        <p:cTn id="329" dur="1" fill="hold">
                                          <p:stCondLst>
                                            <p:cond delay="499"/>
                                          </p:stCondLst>
                                        </p:cTn>
                                        <p:tgtEl>
                                          <p:spTgt spid="112"/>
                                        </p:tgtEl>
                                        <p:attrNameLst>
                                          <p:attrName>style.visibility</p:attrName>
                                        </p:attrNameLst>
                                      </p:cBhvr>
                                      <p:to>
                                        <p:strVal val="hidden"/>
                                      </p:to>
                                    </p:set>
                                  </p:childTnLst>
                                </p:cTn>
                              </p:par>
                              <p:par>
                                <p:cTn id="330" presetID="5" presetClass="exit" presetSubtype="10" fill="hold" grpId="1" nodeType="withEffect">
                                  <p:stCondLst>
                                    <p:cond delay="0"/>
                                  </p:stCondLst>
                                  <p:childTnLst>
                                    <p:animEffect transition="out" filter="checkerboard(across)">
                                      <p:cBhvr>
                                        <p:cTn id="331" dur="500"/>
                                        <p:tgtEl>
                                          <p:spTgt spid="113"/>
                                        </p:tgtEl>
                                      </p:cBhvr>
                                    </p:animEffect>
                                    <p:set>
                                      <p:cBhvr>
                                        <p:cTn id="332" dur="1" fill="hold">
                                          <p:stCondLst>
                                            <p:cond delay="499"/>
                                          </p:stCondLst>
                                        </p:cTn>
                                        <p:tgtEl>
                                          <p:spTgt spid="113"/>
                                        </p:tgtEl>
                                        <p:attrNameLst>
                                          <p:attrName>style.visibility</p:attrName>
                                        </p:attrNameLst>
                                      </p:cBhvr>
                                      <p:to>
                                        <p:strVal val="hidden"/>
                                      </p:to>
                                    </p:set>
                                  </p:childTnLst>
                                </p:cTn>
                              </p:par>
                              <p:par>
                                <p:cTn id="333" presetID="5" presetClass="exit" presetSubtype="10" fill="hold" grpId="1" nodeType="withEffect">
                                  <p:stCondLst>
                                    <p:cond delay="0"/>
                                  </p:stCondLst>
                                  <p:childTnLst>
                                    <p:animEffect transition="out" filter="checkerboard(across)">
                                      <p:cBhvr>
                                        <p:cTn id="334" dur="500"/>
                                        <p:tgtEl>
                                          <p:spTgt spid="114"/>
                                        </p:tgtEl>
                                      </p:cBhvr>
                                    </p:animEffect>
                                    <p:set>
                                      <p:cBhvr>
                                        <p:cTn id="335" dur="1" fill="hold">
                                          <p:stCondLst>
                                            <p:cond delay="499"/>
                                          </p:stCondLst>
                                        </p:cTn>
                                        <p:tgtEl>
                                          <p:spTgt spid="114"/>
                                        </p:tgtEl>
                                        <p:attrNameLst>
                                          <p:attrName>style.visibility</p:attrName>
                                        </p:attrNameLst>
                                      </p:cBhvr>
                                      <p:to>
                                        <p:strVal val="hidden"/>
                                      </p:to>
                                    </p:set>
                                  </p:childTnLst>
                                </p:cTn>
                              </p:par>
                              <p:par>
                                <p:cTn id="336" presetID="5" presetClass="exit" presetSubtype="10" fill="hold" grpId="1" nodeType="withEffect">
                                  <p:stCondLst>
                                    <p:cond delay="0"/>
                                  </p:stCondLst>
                                  <p:childTnLst>
                                    <p:animEffect transition="out" filter="checkerboard(across)">
                                      <p:cBhvr>
                                        <p:cTn id="337" dur="500"/>
                                        <p:tgtEl>
                                          <p:spTgt spid="2"/>
                                        </p:tgtEl>
                                      </p:cBhvr>
                                    </p:animEffect>
                                    <p:set>
                                      <p:cBhvr>
                                        <p:cTn id="33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39" restart="whenNotActive" fill="hold" evtFilter="cancelBubble" nodeType="interactiveSeq">
                <p:stCondLst>
                  <p:cond evt="onClick" delay="0">
                    <p:tgtEl>
                      <p:spTgt spid="31"/>
                    </p:tgtEl>
                  </p:cond>
                </p:stCondLst>
                <p:endSync evt="end" delay="0">
                  <p:rtn val="all"/>
                </p:endSync>
                <p:childTnLst>
                  <p:par>
                    <p:cTn id="340" fill="hold" nodeType="clickPar">
                      <p:stCondLst>
                        <p:cond delay="0"/>
                      </p:stCondLst>
                      <p:childTnLst>
                        <p:par>
                          <p:cTn id="341" fill="hold" nodeType="withGroup">
                            <p:stCondLst>
                              <p:cond delay="0"/>
                            </p:stCondLst>
                            <p:childTnLst>
                              <p:par>
                                <p:cTn id="342" presetID="5" presetClass="entr" presetSubtype="10" fill="hold" grpId="0" nodeType="clickEffect">
                                  <p:stCondLst>
                                    <p:cond delay="0"/>
                                  </p:stCondLst>
                                  <p:childTnLst>
                                    <p:set>
                                      <p:cBhvr>
                                        <p:cTn id="343" dur="1" fill="hold">
                                          <p:stCondLst>
                                            <p:cond delay="0"/>
                                          </p:stCondLst>
                                        </p:cTn>
                                        <p:tgtEl>
                                          <p:spTgt spid="116"/>
                                        </p:tgtEl>
                                        <p:attrNameLst>
                                          <p:attrName>style.visibility</p:attrName>
                                        </p:attrNameLst>
                                      </p:cBhvr>
                                      <p:to>
                                        <p:strVal val="visible"/>
                                      </p:to>
                                    </p:set>
                                    <p:animEffect transition="in" filter="checkerboard(across)">
                                      <p:cBhvr>
                                        <p:cTn id="344" dur="500"/>
                                        <p:tgtEl>
                                          <p:spTgt spid="116"/>
                                        </p:tgtEl>
                                      </p:cBhvr>
                                    </p:animEffect>
                                  </p:childTnLst>
                                </p:cTn>
                              </p:par>
                              <p:par>
                                <p:cTn id="345" presetID="5" presetClass="entr" presetSubtype="10" fill="hold" grpId="0" nodeType="withEffect">
                                  <p:stCondLst>
                                    <p:cond delay="0"/>
                                  </p:stCondLst>
                                  <p:childTnLst>
                                    <p:set>
                                      <p:cBhvr>
                                        <p:cTn id="346" dur="1" fill="hold">
                                          <p:stCondLst>
                                            <p:cond delay="0"/>
                                          </p:stCondLst>
                                        </p:cTn>
                                        <p:tgtEl>
                                          <p:spTgt spid="117"/>
                                        </p:tgtEl>
                                        <p:attrNameLst>
                                          <p:attrName>style.visibility</p:attrName>
                                        </p:attrNameLst>
                                      </p:cBhvr>
                                      <p:to>
                                        <p:strVal val="visible"/>
                                      </p:to>
                                    </p:set>
                                    <p:animEffect transition="in" filter="checkerboard(across)">
                                      <p:cBhvr>
                                        <p:cTn id="347" dur="500"/>
                                        <p:tgtEl>
                                          <p:spTgt spid="117"/>
                                        </p:tgtEl>
                                      </p:cBhvr>
                                    </p:animEffect>
                                  </p:childTnLst>
                                </p:cTn>
                              </p:par>
                              <p:par>
                                <p:cTn id="348" presetID="5" presetClass="entr" presetSubtype="10" fill="hold" grpId="0" nodeType="withEffect">
                                  <p:stCondLst>
                                    <p:cond delay="0"/>
                                  </p:stCondLst>
                                  <p:childTnLst>
                                    <p:set>
                                      <p:cBhvr>
                                        <p:cTn id="349" dur="1" fill="hold">
                                          <p:stCondLst>
                                            <p:cond delay="0"/>
                                          </p:stCondLst>
                                        </p:cTn>
                                        <p:tgtEl>
                                          <p:spTgt spid="119"/>
                                        </p:tgtEl>
                                        <p:attrNameLst>
                                          <p:attrName>style.visibility</p:attrName>
                                        </p:attrNameLst>
                                      </p:cBhvr>
                                      <p:to>
                                        <p:strVal val="visible"/>
                                      </p:to>
                                    </p:set>
                                    <p:animEffect transition="in" filter="checkerboard(across)">
                                      <p:cBhvr>
                                        <p:cTn id="350" dur="500"/>
                                        <p:tgtEl>
                                          <p:spTgt spid="119"/>
                                        </p:tgtEl>
                                      </p:cBhvr>
                                    </p:animEffect>
                                  </p:childTnLst>
                                </p:cTn>
                              </p:par>
                              <p:par>
                                <p:cTn id="351" presetID="5" presetClass="entr" presetSubtype="10" fill="hold" grpId="0" nodeType="withEffect">
                                  <p:stCondLst>
                                    <p:cond delay="0"/>
                                  </p:stCondLst>
                                  <p:childTnLst>
                                    <p:set>
                                      <p:cBhvr>
                                        <p:cTn id="352" dur="1" fill="hold">
                                          <p:stCondLst>
                                            <p:cond delay="0"/>
                                          </p:stCondLst>
                                        </p:cTn>
                                        <p:tgtEl>
                                          <p:spTgt spid="120"/>
                                        </p:tgtEl>
                                        <p:attrNameLst>
                                          <p:attrName>style.visibility</p:attrName>
                                        </p:attrNameLst>
                                      </p:cBhvr>
                                      <p:to>
                                        <p:strVal val="visible"/>
                                      </p:to>
                                    </p:set>
                                    <p:animEffect transition="in" filter="checkerboard(across)">
                                      <p:cBhvr>
                                        <p:cTn id="353" dur="500"/>
                                        <p:tgtEl>
                                          <p:spTgt spid="120"/>
                                        </p:tgtEl>
                                      </p:cBhvr>
                                    </p:animEffect>
                                  </p:childTnLst>
                                </p:cTn>
                              </p:par>
                              <p:par>
                                <p:cTn id="354" presetID="5" presetClass="entr" presetSubtype="10" fill="hold" grpId="0" nodeType="withEffect">
                                  <p:stCondLst>
                                    <p:cond delay="0"/>
                                  </p:stCondLst>
                                  <p:childTnLst>
                                    <p:set>
                                      <p:cBhvr>
                                        <p:cTn id="355" dur="1" fill="hold">
                                          <p:stCondLst>
                                            <p:cond delay="0"/>
                                          </p:stCondLst>
                                        </p:cTn>
                                        <p:tgtEl>
                                          <p:spTgt spid="118"/>
                                        </p:tgtEl>
                                        <p:attrNameLst>
                                          <p:attrName>style.visibility</p:attrName>
                                        </p:attrNameLst>
                                      </p:cBhvr>
                                      <p:to>
                                        <p:strVal val="visible"/>
                                      </p:to>
                                    </p:set>
                                    <p:animEffect transition="in" filter="checkerboard(across)">
                                      <p:cBhvr>
                                        <p:cTn id="356" dur="500"/>
                                        <p:tgtEl>
                                          <p:spTgt spid="118"/>
                                        </p:tgtEl>
                                      </p:cBhvr>
                                    </p:animEffect>
                                  </p:childTnLst>
                                </p:cTn>
                              </p:par>
                            </p:childTnLst>
                          </p:cTn>
                        </p:par>
                      </p:childTnLst>
                    </p:cTn>
                  </p:par>
                </p:childTnLst>
              </p:cTn>
              <p:nextCondLst>
                <p:cond evt="onClick" delay="0">
                  <p:tgtEl>
                    <p:spTgt spid="31"/>
                  </p:tgtEl>
                </p:cond>
              </p:nextCondLst>
            </p:seq>
          </p:childTnLst>
        </p:cTn>
      </p:par>
    </p:tnLst>
    <p:bldLst>
      <p:bldP spid="115" grpId="0" animBg="1"/>
      <p:bldP spid="115" grpId="1" animBg="1"/>
      <p:bldP spid="115" grpId="2" animBg="1"/>
      <p:bldP spid="48" grpId="0" animBg="1"/>
      <p:bldP spid="111" grpId="0" animBg="1"/>
      <p:bldP spid="111" grpId="1" animBg="1"/>
      <p:bldP spid="118" grpId="0" animBg="1"/>
      <p:bldP spid="5" grpId="0" animBg="1"/>
      <p:bldP spid="6" grpId="0" animBg="1"/>
      <p:bldP spid="7" grpId="0" animBg="1"/>
      <p:bldP spid="8" grpId="0" animBg="1"/>
      <p:bldP spid="9" grpId="0" animBg="1"/>
      <p:bldP spid="10" grpId="0" animBg="1"/>
      <p:bldP spid="32" grpId="0" animBg="1"/>
      <p:bldP spid="32" grpId="1"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9" grpId="0" animBg="1"/>
      <p:bldP spid="50" grpId="0" animBg="1"/>
      <p:bldP spid="51" grpId="0" animBg="1"/>
      <p:bldP spid="52" grpId="0"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57" grpId="0" animBg="1"/>
      <p:bldP spid="57" grpId="1" animBg="1"/>
      <p:bldP spid="68" grpId="0" animBg="1"/>
      <p:bldP spid="69" grpId="0" animBg="1"/>
      <p:bldP spid="70" grpId="0" animBg="1"/>
      <p:bldP spid="71" grpId="0" animBg="1"/>
      <p:bldP spid="72" grpId="0" animBg="1"/>
      <p:bldP spid="73" grpId="0"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5" grpId="0" animBg="1"/>
      <p:bldP spid="86" grpId="0" animBg="1"/>
      <p:bldP spid="87" grpId="0" animBg="1"/>
      <p:bldP spid="88" grpId="0" animBg="1"/>
      <p:bldP spid="89" grpId="0"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101" grpId="0" animBg="1"/>
      <p:bldP spid="101" grpId="1" animBg="1"/>
      <p:bldP spid="112" grpId="0" animBg="1"/>
      <p:bldP spid="112" grpId="1" animBg="1"/>
      <p:bldP spid="113" grpId="0" animBg="1"/>
      <p:bldP spid="113" grpId="1" animBg="1"/>
      <p:bldP spid="114" grpId="0" animBg="1"/>
      <p:bldP spid="114" grpId="1" animBg="1"/>
      <p:bldP spid="2" grpId="0" animBg="1"/>
      <p:bldP spid="2" grpId="1" animBg="1"/>
      <p:bldP spid="116" grpId="0" animBg="1"/>
      <p:bldP spid="117" grpId="0" animBg="1"/>
      <p:bldP spid="119" grpId="0" animBg="1"/>
      <p:bldP spid="120" grpId="0" animBg="1"/>
      <p:bldP spid="91" grpId="0"/>
      <p:bldP spid="91" grpId="1"/>
      <p:bldP spid="92" grpId="0" animBg="1"/>
      <p:bldP spid="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115344" y="1179780"/>
            <a:ext cx="672385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en-US" sz="2800" b="1" spc="37" dirty="0">
                <a:ln w="11430"/>
                <a:solidFill>
                  <a:srgbClr val="FF0000"/>
                </a:solidFill>
                <a:latin typeface="Arial" panose="020B0604020202020204" pitchFamily="34" charset="0"/>
                <a:cs typeface="Arial" panose="020B0604020202020204" pitchFamily="34" charset="0"/>
              </a:rPr>
              <a:t>PHÒNG BỆNH VIÊM NÃO</a:t>
            </a:r>
          </a:p>
        </p:txBody>
      </p:sp>
      <p:sp>
        <p:nvSpPr>
          <p:cNvPr id="34" name="TextBox 19"/>
          <p:cNvSpPr txBox="1">
            <a:spLocks noChangeArrowheads="1"/>
          </p:cNvSpPr>
          <p:nvPr/>
        </p:nvSpPr>
        <p:spPr bwMode="auto">
          <a:xfrm>
            <a:off x="259161" y="1801314"/>
            <a:ext cx="6723856" cy="496530"/>
          </a:xfrm>
          <a:prstGeom prst="rect">
            <a:avLst/>
          </a:prstGeom>
          <a:noFill/>
          <a:ln>
            <a:noFill/>
          </a:ln>
        </p:spPr>
        <p:txBody>
          <a:bodyPr wrap="square" lIns="65008" tIns="32504" rIns="65008" bIns="32504">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defRPr/>
            </a:pP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1.Nguyên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nhân</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gây</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ra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bệnh</a:t>
            </a:r>
            <a:endParaRPr lang="zh-CN" altLang="en-US"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endParaRPr>
          </a:p>
        </p:txBody>
      </p:sp>
      <p:sp>
        <p:nvSpPr>
          <p:cNvPr id="36" name="TextBox 19"/>
          <p:cNvSpPr txBox="1">
            <a:spLocks noChangeArrowheads="1"/>
          </p:cNvSpPr>
          <p:nvPr/>
        </p:nvSpPr>
        <p:spPr bwMode="auto">
          <a:xfrm>
            <a:off x="230728" y="3173105"/>
            <a:ext cx="5021261" cy="558085"/>
          </a:xfrm>
          <a:prstGeom prst="rect">
            <a:avLst/>
          </a:prstGeom>
          <a:noFill/>
          <a:ln>
            <a:noFill/>
          </a:ln>
        </p:spPr>
        <p:txBody>
          <a:bodyPr wrap="square" lIns="65008" tIns="32504" rIns="65008" bIns="32504">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defRPr/>
            </a:pPr>
            <a:r>
              <a:rPr lang="en-US" altLang="zh-CN" sz="32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2.Cách </a:t>
            </a:r>
            <a:r>
              <a:rPr lang="en-US" altLang="zh-CN" sz="32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phòng</a:t>
            </a:r>
            <a:r>
              <a:rPr lang="en-US" altLang="zh-CN" sz="32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32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bệnh</a:t>
            </a:r>
            <a:endParaRPr lang="en-US" altLang="zh-CN" sz="32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endParaRPr>
          </a:p>
        </p:txBody>
      </p:sp>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9">
            <a:extLst>
              <a:ext uri="{FF2B5EF4-FFF2-40B4-BE49-F238E27FC236}">
                <a16:creationId xmlns:a16="http://schemas.microsoft.com/office/drawing/2014/main" id="{C1146D6C-A994-4EE4-AAC8-A7F99CD1497F}"/>
              </a:ext>
            </a:extLst>
          </p:cNvPr>
          <p:cNvSpPr txBox="1">
            <a:spLocks noChangeArrowheads="1"/>
          </p:cNvSpPr>
          <p:nvPr/>
        </p:nvSpPr>
        <p:spPr bwMode="auto">
          <a:xfrm>
            <a:off x="1066800" y="315051"/>
            <a:ext cx="8429626" cy="927417"/>
          </a:xfrm>
          <a:prstGeom prst="rect">
            <a:avLst/>
          </a:prstGeom>
          <a:noFill/>
          <a:ln>
            <a:noFill/>
          </a:ln>
        </p:spPr>
        <p:txBody>
          <a:bodyPr wrap="square" lIns="65008" tIns="32504" rIns="65008" bIns="32504">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defRPr/>
            </a:pP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Thứ</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ba</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ngày</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17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tháng</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10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năm</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2023</a:t>
            </a:r>
          </a:p>
          <a:p>
            <a:pPr algn="ctr" eaLnBrk="1" hangingPunct="1">
              <a:spcBef>
                <a:spcPct val="0"/>
              </a:spcBef>
              <a:buFontTx/>
              <a:buNone/>
              <a:defRPr/>
            </a:pP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Khoa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học</a:t>
            </a:r>
            <a:endParaRPr lang="zh-CN" altLang="en-US"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endParaRPr>
          </a:p>
        </p:txBody>
      </p:sp>
      <p:sp>
        <p:nvSpPr>
          <p:cNvPr id="2" name="Rectangle 1">
            <a:extLst>
              <a:ext uri="{FF2B5EF4-FFF2-40B4-BE49-F238E27FC236}">
                <a16:creationId xmlns:a16="http://schemas.microsoft.com/office/drawing/2014/main" id="{1854569A-9A32-404E-B1F8-24628C227ACE}"/>
              </a:ext>
            </a:extLst>
          </p:cNvPr>
          <p:cNvSpPr/>
          <p:nvPr/>
        </p:nvSpPr>
        <p:spPr>
          <a:xfrm>
            <a:off x="457200" y="2209337"/>
            <a:ext cx="10972800" cy="954107"/>
          </a:xfrm>
          <a:prstGeom prst="rect">
            <a:avLst/>
          </a:prstGeom>
        </p:spPr>
        <p:txBody>
          <a:bodyPr wrap="square">
            <a:spAutoFit/>
          </a:bodyPr>
          <a:lstStyle/>
          <a:p>
            <a:r>
              <a:rPr lang="en-US" altLang="vi-VN" sz="2800" b="1" dirty="0">
                <a:latin typeface=".VnTime" panose="020B7200000000000000" pitchFamily="34" charset="0"/>
                <a:cs typeface="Times New Roman" panose="02020603050405020304" pitchFamily="18" charset="0"/>
              </a:rPr>
              <a:t>Do </a:t>
            </a:r>
            <a:r>
              <a:rPr lang="en-US" altLang="vi-VN" sz="2800" b="1" dirty="0" err="1">
                <a:latin typeface=".VnTime" panose="020B7200000000000000" pitchFamily="34" charset="0"/>
                <a:cs typeface="Times New Roman" panose="02020603050405020304" pitchFamily="18" charset="0"/>
              </a:rPr>
              <a:t>mét</a:t>
            </a:r>
            <a:r>
              <a:rPr lang="en-US" altLang="vi-VN" sz="2800" b="1" dirty="0">
                <a:latin typeface=".VnTime" panose="020B7200000000000000" pitchFamily="34" charset="0"/>
                <a:cs typeface="Times New Roman" panose="02020603050405020304" pitchFamily="18" charset="0"/>
              </a:rPr>
              <a:t> lo¹i vi-</a:t>
            </a:r>
            <a:r>
              <a:rPr lang="en-US" altLang="vi-VN" sz="2800" b="1" dirty="0" err="1">
                <a:latin typeface=".VnTime" panose="020B7200000000000000" pitchFamily="34" charset="0"/>
                <a:cs typeface="Times New Roman" panose="02020603050405020304" pitchFamily="18" charset="0"/>
              </a:rPr>
              <a:t>rót</a:t>
            </a:r>
            <a:r>
              <a:rPr lang="en-US" altLang="vi-VN" sz="2800" b="1" dirty="0">
                <a:latin typeface=".VnTime" panose="020B7200000000000000" pitchFamily="34" charset="0"/>
                <a:cs typeface="Times New Roman" panose="02020603050405020304" pitchFamily="18" charset="0"/>
              </a:rPr>
              <a:t> </a:t>
            </a:r>
            <a:r>
              <a:rPr lang="en-US" altLang="vi-VN" sz="2800" b="1" dirty="0" err="1">
                <a:latin typeface=".VnTime" panose="020B7200000000000000" pitchFamily="34" charset="0"/>
                <a:cs typeface="Times New Roman" panose="02020603050405020304" pitchFamily="18" charset="0"/>
              </a:rPr>
              <a:t>cã</a:t>
            </a:r>
            <a:r>
              <a:rPr lang="en-US" altLang="vi-VN" sz="2800" b="1" dirty="0">
                <a:latin typeface=".VnTime" panose="020B7200000000000000" pitchFamily="34" charset="0"/>
                <a:cs typeface="Times New Roman" panose="02020603050405020304" pitchFamily="18" charset="0"/>
              </a:rPr>
              <a:t> </a:t>
            </a:r>
            <a:r>
              <a:rPr lang="en-US" altLang="vi-VN" sz="2800" b="1" dirty="0" err="1">
                <a:latin typeface=".VnTime" panose="020B7200000000000000" pitchFamily="34" charset="0"/>
                <a:cs typeface="Times New Roman" panose="02020603050405020304" pitchFamily="18" charset="0"/>
              </a:rPr>
              <a:t>trong</a:t>
            </a:r>
            <a:r>
              <a:rPr lang="en-US" altLang="vi-VN" sz="2800" b="1" dirty="0">
                <a:latin typeface=".VnTime" panose="020B7200000000000000" pitchFamily="34" charset="0"/>
                <a:cs typeface="Times New Roman" panose="02020603050405020304" pitchFamily="18" charset="0"/>
              </a:rPr>
              <a:t> </a:t>
            </a:r>
            <a:r>
              <a:rPr lang="en-US" altLang="vi-VN" sz="2800" b="1" dirty="0" err="1">
                <a:latin typeface=".VnTime" panose="020B7200000000000000" pitchFamily="34" charset="0"/>
                <a:cs typeface="Times New Roman" panose="02020603050405020304" pitchFamily="18" charset="0"/>
              </a:rPr>
              <a:t>m¸u</a:t>
            </a:r>
            <a:r>
              <a:rPr lang="en-US" altLang="vi-VN" sz="2800" b="1" dirty="0">
                <a:latin typeface=".VnTime" panose="020B7200000000000000" pitchFamily="34" charset="0"/>
                <a:cs typeface="Times New Roman" panose="02020603050405020304" pitchFamily="18" charset="0"/>
              </a:rPr>
              <a:t> </a:t>
            </a:r>
            <a:r>
              <a:rPr lang="en-US" altLang="vi-VN" sz="2800" b="1" dirty="0" err="1">
                <a:latin typeface=".VnTime" panose="020B7200000000000000" pitchFamily="34" charset="0"/>
                <a:cs typeface="Times New Roman" panose="02020603050405020304" pitchFamily="18" charset="0"/>
              </a:rPr>
              <a:t>gia</a:t>
            </a:r>
            <a:r>
              <a:rPr lang="en-US" altLang="vi-VN" sz="2800" b="1" dirty="0">
                <a:latin typeface=".VnTime" panose="020B7200000000000000" pitchFamily="34" charset="0"/>
                <a:cs typeface="Times New Roman" panose="02020603050405020304" pitchFamily="18" charset="0"/>
              </a:rPr>
              <a:t> </a:t>
            </a:r>
            <a:r>
              <a:rPr lang="en-US" altLang="vi-VN" sz="2800" b="1" dirty="0" err="1">
                <a:latin typeface=".VnTime" panose="020B7200000000000000" pitchFamily="34" charset="0"/>
                <a:cs typeface="Times New Roman" panose="02020603050405020304" pitchFamily="18" charset="0"/>
              </a:rPr>
              <a:t>sóc</a:t>
            </a:r>
            <a:r>
              <a:rPr lang="en-US" altLang="vi-VN" sz="2800" b="1" dirty="0">
                <a:latin typeface=".VnTime" panose="020B7200000000000000" pitchFamily="34" charset="0"/>
                <a:cs typeface="Times New Roman" panose="02020603050405020304" pitchFamily="18" charset="0"/>
              </a:rPr>
              <a:t> vµ ®</a:t>
            </a:r>
            <a:r>
              <a:rPr lang="en-US" altLang="vi-VN" sz="2800" b="1" dirty="0" err="1">
                <a:latin typeface=".VnTime" panose="020B7200000000000000" pitchFamily="34" charset="0"/>
                <a:cs typeface="Times New Roman" panose="02020603050405020304" pitchFamily="18" charset="0"/>
              </a:rPr>
              <a:t>éng</a:t>
            </a:r>
            <a:r>
              <a:rPr lang="en-US" altLang="vi-VN" sz="2800" b="1" dirty="0">
                <a:latin typeface=".VnTime" panose="020B7200000000000000" pitchFamily="34" charset="0"/>
                <a:cs typeface="Times New Roman" panose="02020603050405020304" pitchFamily="18" charset="0"/>
              </a:rPr>
              <a:t> </a:t>
            </a:r>
            <a:r>
              <a:rPr lang="en-US" altLang="vi-VN" sz="2800" b="1" dirty="0" err="1">
                <a:latin typeface=".VnTime" panose="020B7200000000000000" pitchFamily="34" charset="0"/>
                <a:cs typeface="Times New Roman" panose="02020603050405020304" pitchFamily="18" charset="0"/>
              </a:rPr>
              <a:t>vËt</a:t>
            </a:r>
            <a:r>
              <a:rPr lang="en-US" altLang="vi-VN" sz="2800" b="1" dirty="0">
                <a:latin typeface=".VnTime" panose="020B7200000000000000" pitchFamily="34" charset="0"/>
                <a:cs typeface="Times New Roman" panose="02020603050405020304" pitchFamily="18" charset="0"/>
              </a:rPr>
              <a:t> </a:t>
            </a:r>
            <a:r>
              <a:rPr lang="en-US" altLang="vi-VN" sz="2800" b="1" dirty="0" err="1">
                <a:latin typeface=".VnTime" panose="020B7200000000000000" pitchFamily="34" charset="0"/>
                <a:cs typeface="Times New Roman" panose="02020603050405020304" pitchFamily="18" charset="0"/>
              </a:rPr>
              <a:t>hoang</a:t>
            </a:r>
            <a:r>
              <a:rPr lang="en-US" altLang="vi-VN" sz="2800" b="1" dirty="0">
                <a:latin typeface=".VnTime" panose="020B7200000000000000" pitchFamily="34" charset="0"/>
                <a:cs typeface="Times New Roman" panose="02020603050405020304" pitchFamily="18" charset="0"/>
              </a:rPr>
              <a:t> d· </a:t>
            </a:r>
            <a:r>
              <a:rPr lang="en-US" altLang="vi-VN" sz="2800" b="1" dirty="0" err="1">
                <a:latin typeface=".VnTime" panose="020B7200000000000000" pitchFamily="34" charset="0"/>
                <a:cs typeface="Times New Roman" panose="02020603050405020304" pitchFamily="18" charset="0"/>
              </a:rPr>
              <a:t>nh</a:t>
            </a:r>
            <a:r>
              <a:rPr lang="vi-VN" altLang="vi-VN" sz="2800" b="1" dirty="0">
                <a:latin typeface=".VnTime" panose="020B7200000000000000" pitchFamily="34" charset="0"/>
                <a:cs typeface="Times New Roman" panose="02020603050405020304" pitchFamily="18" charset="0"/>
              </a:rPr>
              <a:t>ư</a:t>
            </a:r>
            <a:r>
              <a:rPr lang="en-US" altLang="vi-VN" sz="2800" b="1" dirty="0">
                <a:latin typeface=".VnTime" panose="020B7200000000000000" pitchFamily="34" charset="0"/>
                <a:cs typeface="Times New Roman" panose="02020603050405020304" pitchFamily="18" charset="0"/>
              </a:rPr>
              <a:t>­ </a:t>
            </a:r>
            <a:r>
              <a:rPr lang="en-US" altLang="vi-VN" sz="2800" b="1" dirty="0" err="1">
                <a:latin typeface=".VnTime" panose="020B7200000000000000" pitchFamily="34" charset="0"/>
                <a:cs typeface="Times New Roman" panose="02020603050405020304" pitchFamily="18" charset="0"/>
              </a:rPr>
              <a:t>khØ</a:t>
            </a:r>
            <a:r>
              <a:rPr lang="en-US" altLang="vi-VN" sz="2800" b="1" dirty="0">
                <a:latin typeface=".VnTime" panose="020B7200000000000000" pitchFamily="34" charset="0"/>
                <a:cs typeface="Times New Roman" panose="02020603050405020304" pitchFamily="18" charset="0"/>
              </a:rPr>
              <a:t>, </a:t>
            </a:r>
            <a:r>
              <a:rPr lang="en-US" altLang="vi-VN" sz="2800" b="1" dirty="0" err="1">
                <a:latin typeface=".VnTime" panose="020B7200000000000000" pitchFamily="34" charset="0"/>
                <a:cs typeface="Times New Roman" panose="02020603050405020304" pitchFamily="18" charset="0"/>
              </a:rPr>
              <a:t>chuét</a:t>
            </a:r>
            <a:r>
              <a:rPr lang="en-US" altLang="vi-VN" sz="2800" b="1" dirty="0">
                <a:latin typeface=".VnTime" panose="020B7200000000000000" pitchFamily="34" charset="0"/>
                <a:cs typeface="Times New Roman" panose="02020603050405020304" pitchFamily="18" charset="0"/>
              </a:rPr>
              <a:t>, </a:t>
            </a:r>
            <a:r>
              <a:rPr lang="en-US" altLang="vi-VN" sz="2800" b="1" dirty="0" err="1">
                <a:latin typeface=".VnTime" panose="020B7200000000000000" pitchFamily="34" charset="0"/>
                <a:cs typeface="Times New Roman" panose="02020603050405020304" pitchFamily="18" charset="0"/>
              </a:rPr>
              <a:t>chim</a:t>
            </a:r>
            <a:r>
              <a:rPr lang="en-US" altLang="vi-VN" sz="2800" b="1" dirty="0">
                <a:latin typeface=".VnTime" panose="020B7200000000000000" pitchFamily="34" charset="0"/>
                <a:cs typeface="Times New Roman" panose="02020603050405020304" pitchFamily="18" charset="0"/>
              </a:rPr>
              <a:t> … </a:t>
            </a:r>
            <a:r>
              <a:rPr lang="en-US" altLang="vi-VN" sz="2800" b="1" dirty="0" err="1">
                <a:latin typeface=".VnTime" panose="020B7200000000000000" pitchFamily="34" charset="0"/>
                <a:cs typeface="Times New Roman" panose="02020603050405020304" pitchFamily="18" charset="0"/>
              </a:rPr>
              <a:t>g©y</a:t>
            </a:r>
            <a:r>
              <a:rPr lang="en-US" altLang="vi-VN" sz="2800" b="1" dirty="0">
                <a:latin typeface=".VnTime" panose="020B7200000000000000" pitchFamily="34" charset="0"/>
                <a:cs typeface="Times New Roman" panose="02020603050405020304" pitchFamily="18" charset="0"/>
              </a:rPr>
              <a:t> ra.</a:t>
            </a:r>
            <a:endParaRPr lang="en-US" sz="2800" dirty="0"/>
          </a:p>
        </p:txBody>
      </p:sp>
      <p:sp>
        <p:nvSpPr>
          <p:cNvPr id="3" name="Rectangle 2">
            <a:extLst>
              <a:ext uri="{FF2B5EF4-FFF2-40B4-BE49-F238E27FC236}">
                <a16:creationId xmlns:a16="http://schemas.microsoft.com/office/drawing/2014/main" id="{A962BB00-8A97-4C82-AFCE-F632836BAAE8}"/>
              </a:ext>
            </a:extLst>
          </p:cNvPr>
          <p:cNvSpPr/>
          <p:nvPr/>
        </p:nvSpPr>
        <p:spPr>
          <a:xfrm>
            <a:off x="573088" y="3607861"/>
            <a:ext cx="11388183" cy="1077218"/>
          </a:xfrm>
          <a:prstGeom prst="rect">
            <a:avLst/>
          </a:prstGeom>
        </p:spPr>
        <p:txBody>
          <a:bodyPr wrap="square">
            <a:spAutoFit/>
          </a:bodyPr>
          <a:lstStyle/>
          <a:p>
            <a:pPr algn="just">
              <a:spcBef>
                <a:spcPct val="50000"/>
              </a:spcBef>
            </a:pPr>
            <a:r>
              <a:rPr lang="en-US" altLang="vi-VN" sz="3200" b="1" dirty="0" err="1">
                <a:latin typeface="Times New Roman" panose="02020603050405020304" pitchFamily="18" charset="0"/>
                <a:cs typeface="Times New Roman" panose="02020603050405020304" pitchFamily="18" charset="0"/>
              </a:rPr>
              <a:t>Giữ</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vệ</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sinh</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nhà</a:t>
            </a:r>
            <a:r>
              <a:rPr lang="en-US" altLang="vi-VN" sz="3200" b="1" dirty="0">
                <a:latin typeface="Times New Roman" panose="02020603050405020304" pitchFamily="18" charset="0"/>
                <a:cs typeface="Times New Roman" panose="02020603050405020304" pitchFamily="18" charset="0"/>
              </a:rPr>
              <a:t> ở </a:t>
            </a:r>
            <a:r>
              <a:rPr lang="en-US" altLang="vi-VN" sz="3200" b="1" dirty="0" err="1">
                <a:latin typeface="Times New Roman" panose="02020603050405020304" pitchFamily="18" charset="0"/>
                <a:cs typeface="Times New Roman" panose="02020603050405020304" pitchFamily="18" charset="0"/>
              </a:rPr>
              <a:t>và</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môi</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trường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xung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quanh</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không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để</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ao</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tù</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nước</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đọng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diệt</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muỗi</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diệt</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bọ</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gậy</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Cần</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có</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thói</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quen</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ngủ</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màn</a:t>
            </a:r>
            <a:r>
              <a:rPr lang="en-US" altLang="vi-VN" sz="3200" b="1" dirty="0">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6"/>
          <p:cNvPicPr>
            <a:picLocks noChangeAspect="1"/>
          </p:cNvPicPr>
          <p:nvPr/>
        </p:nvPicPr>
        <p:blipFill>
          <a:blip r:embed="rId3"/>
          <a:stretch>
            <a:fillRect/>
          </a:stretch>
        </p:blipFill>
        <p:spPr>
          <a:xfrm>
            <a:off x="2000250" y="2170114"/>
            <a:ext cx="1524000" cy="1524000"/>
          </a:xfrm>
          <a:prstGeom prst="rect">
            <a:avLst/>
          </a:prstGeom>
          <a:effectLst>
            <a:outerShdw blurRad="50800" dist="38100" dir="10800000" algn="r" rotWithShape="0">
              <a:prstClr val="black">
                <a:alpha val="40000"/>
              </a:prstClr>
            </a:outerShdw>
          </a:effectLst>
        </p:spPr>
      </p:pic>
      <p:sp>
        <p:nvSpPr>
          <p:cNvPr id="10" name="Rectangle: Rounded Corners 9"/>
          <p:cNvSpPr/>
          <p:nvPr/>
        </p:nvSpPr>
        <p:spPr>
          <a:xfrm>
            <a:off x="3524250" y="2667000"/>
            <a:ext cx="7067550" cy="7620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a:p>
        </p:txBody>
      </p:sp>
      <p:sp>
        <p:nvSpPr>
          <p:cNvPr id="27" name="Rectangle 26"/>
          <p:cNvSpPr/>
          <p:nvPr/>
        </p:nvSpPr>
        <p:spPr>
          <a:xfrm>
            <a:off x="2292351" y="2530474"/>
            <a:ext cx="984249" cy="669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0000"/>
                </a:solidFill>
              </a:rPr>
              <a:t>01</a:t>
            </a:r>
          </a:p>
        </p:txBody>
      </p:sp>
      <p:sp>
        <p:nvSpPr>
          <p:cNvPr id="34" name="TextBox 19"/>
          <p:cNvSpPr txBox="1">
            <a:spLocks noChangeArrowheads="1"/>
          </p:cNvSpPr>
          <p:nvPr/>
        </p:nvSpPr>
        <p:spPr bwMode="auto">
          <a:xfrm>
            <a:off x="3762374" y="2667000"/>
            <a:ext cx="6677026" cy="681196"/>
          </a:xfrm>
          <a:prstGeom prst="rect">
            <a:avLst/>
          </a:prstGeom>
          <a:noFill/>
          <a:ln>
            <a:noFill/>
          </a:ln>
        </p:spPr>
        <p:txBody>
          <a:bodyPr wrap="square" lIns="65008" tIns="32504" rIns="65008" bIns="32504">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defRPr/>
            </a:pP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Nguyên</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nhân</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gây</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ra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bệnh</a:t>
            </a:r>
            <a:endParaRPr lang="zh-CN" altLang="en-US"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endParaRPr>
          </a:p>
        </p:txBody>
      </p:sp>
      <p:pic>
        <p:nvPicPr>
          <p:cNvPr id="13323" name="Picture 243" descr="Book-03-june"/>
          <p:cNvPicPr>
            <a:picLocks noChangeAspect="1" noChangeArrowheads="1" noCrop="1"/>
          </p:cNvPicPr>
          <p:nvPr/>
        </p:nvPicPr>
        <p:blipFill>
          <a:blip r:embed="rId4"/>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7"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Số hiệu Bản chiếu 5"/>
          <p:cNvSpPr txBox="1"/>
          <p:nvPr/>
        </p:nvSpPr>
        <p:spPr>
          <a:xfrm>
            <a:off x="8229600" y="6172200"/>
            <a:ext cx="2133600" cy="457200"/>
          </a:xfrm>
          <a:prstGeom prst="rect">
            <a:avLst/>
          </a:prstGeom>
          <a:noFill/>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fld id="{BD5CAD5D-8F6B-45E5-8F2D-43792E411B1B}" type="slidenum">
              <a:rPr lang="en-US" altLang="vi-VN" smtClean="0">
                <a:latin typeface=".VnTime" panose="020B7200000000000000" pitchFamily="34" charset="0"/>
                <a:cs typeface="Times New Roman" panose="02020603050405020304" pitchFamily="18" charset="0"/>
              </a:rPr>
              <a:t>5</a:t>
            </a:fld>
            <a:endParaRPr lang="en-US" altLang="vi-VN">
              <a:latin typeface=".VnTime" panose="020B7200000000000000" pitchFamily="34" charset="0"/>
              <a:cs typeface="Times New Roman" panose="02020603050405020304" pitchFamily="18" charset="0"/>
            </a:endParaRPr>
          </a:p>
        </p:txBody>
      </p:sp>
      <p:sp>
        <p:nvSpPr>
          <p:cNvPr id="3" name="Text Box 4"/>
          <p:cNvSpPr txBox="1">
            <a:spLocks noChangeArrowheads="1"/>
          </p:cNvSpPr>
          <p:nvPr/>
        </p:nvSpPr>
        <p:spPr bwMode="auto">
          <a:xfrm>
            <a:off x="1981200" y="1295400"/>
            <a:ext cx="3200400" cy="830263"/>
          </a:xfrm>
          <a:prstGeom prst="rect">
            <a:avLst/>
          </a:prstGeom>
          <a:solidFill>
            <a:srgbClr val="66FFFF"/>
          </a:solidFill>
          <a:ln w="2857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latin typeface=".VnTime" panose="020B7200000000000000" pitchFamily="34" charset="0"/>
                <a:cs typeface="Times New Roman" panose="02020603050405020304" pitchFamily="18" charset="0"/>
              </a:rPr>
              <a:t>1. T¸c nh©n g©y ra bÖnh viªm n·o lµ g</a:t>
            </a:r>
            <a:r>
              <a:rPr lang="en-US" altLang="vi-VN" sz="2400" b="1">
                <a:latin typeface="Times New Roman" panose="02020603050405020304" pitchFamily="18" charset="0"/>
                <a:cs typeface="Times New Roman" panose="02020603050405020304" pitchFamily="18" charset="0"/>
              </a:rPr>
              <a:t>ì</a:t>
            </a:r>
            <a:r>
              <a:rPr lang="en-US" altLang="vi-VN" sz="2400" b="1">
                <a:latin typeface=".VnTime" panose="020B7200000000000000" pitchFamily="34" charset="0"/>
                <a:cs typeface="Times New Roman" panose="02020603050405020304" pitchFamily="18" charset="0"/>
              </a:rPr>
              <a:t>?</a:t>
            </a:r>
          </a:p>
        </p:txBody>
      </p:sp>
      <p:sp>
        <p:nvSpPr>
          <p:cNvPr id="4" name="Text Box 5"/>
          <p:cNvSpPr txBox="1">
            <a:spLocks noChangeArrowheads="1"/>
          </p:cNvSpPr>
          <p:nvPr/>
        </p:nvSpPr>
        <p:spPr bwMode="auto">
          <a:xfrm>
            <a:off x="1981200" y="2438400"/>
            <a:ext cx="3200400" cy="1198880"/>
          </a:xfrm>
          <a:prstGeom prst="rect">
            <a:avLst/>
          </a:prstGeom>
          <a:solidFill>
            <a:srgbClr val="FFFF99"/>
          </a:solidFill>
          <a:ln w="2857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latin typeface=".VnTime" panose="020B7200000000000000" pitchFamily="34" charset="0"/>
                <a:cs typeface="Times New Roman" panose="02020603050405020304" pitchFamily="18" charset="0"/>
              </a:rPr>
              <a:t>2. Løa tuæi nµo th</a:t>
            </a:r>
            <a:r>
              <a:rPr lang="vi-VN" altLang="vi-VN" sz="2400" b="1">
                <a:latin typeface="Times New Roman" panose="02020603050405020304" pitchFamily="18" charset="0"/>
                <a:cs typeface="Times New Roman" panose="02020603050405020304" pitchFamily="18" charset="0"/>
              </a:rPr>
              <a:t>ư</a:t>
            </a:r>
            <a:r>
              <a:rPr lang="en-US" altLang="vi-VN" sz="2400" b="1">
                <a:latin typeface=".VnTime" panose="020B7200000000000000" pitchFamily="34" charset="0"/>
                <a:cs typeface="Times New Roman" panose="02020603050405020304" pitchFamily="18" charset="0"/>
              </a:rPr>
              <a:t>êng bÞ m¾c bÖnh viªm n·o nhiÒu nhÊt?</a:t>
            </a:r>
          </a:p>
        </p:txBody>
      </p:sp>
      <p:sp>
        <p:nvSpPr>
          <p:cNvPr id="5" name="Text Box 6"/>
          <p:cNvSpPr txBox="1">
            <a:spLocks noChangeArrowheads="1"/>
          </p:cNvSpPr>
          <p:nvPr/>
        </p:nvSpPr>
        <p:spPr bwMode="auto">
          <a:xfrm>
            <a:off x="1981200" y="3886200"/>
            <a:ext cx="3200400" cy="1198880"/>
          </a:xfrm>
          <a:prstGeom prst="rect">
            <a:avLst/>
          </a:prstGeom>
          <a:solidFill>
            <a:srgbClr val="66FF66"/>
          </a:solidFill>
          <a:ln w="2857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latin typeface=".VnTime" panose="020B7200000000000000" pitchFamily="34" charset="0"/>
                <a:cs typeface="Times New Roman" panose="02020603050405020304" pitchFamily="18" charset="0"/>
              </a:rPr>
              <a:t>3. BÖnh viªm n·o l©y truyÒn nh­ thÕ nµo?</a:t>
            </a:r>
            <a:br>
              <a:rPr lang="en-US" altLang="vi-VN" sz="2400" b="1">
                <a:latin typeface=".VnTime" panose="020B7200000000000000" pitchFamily="34" charset="0"/>
                <a:cs typeface="Times New Roman" panose="02020603050405020304" pitchFamily="18" charset="0"/>
              </a:rPr>
            </a:br>
            <a:endParaRPr lang="en-US" altLang="vi-VN" sz="2400" b="1">
              <a:latin typeface=".VnTime" panose="020B7200000000000000" pitchFamily="34" charset="0"/>
              <a:cs typeface="Times New Roman" panose="02020603050405020304" pitchFamily="18" charset="0"/>
            </a:endParaRPr>
          </a:p>
        </p:txBody>
      </p:sp>
      <p:sp>
        <p:nvSpPr>
          <p:cNvPr id="6" name="Text Box 7"/>
          <p:cNvSpPr txBox="1">
            <a:spLocks noChangeArrowheads="1"/>
          </p:cNvSpPr>
          <p:nvPr/>
        </p:nvSpPr>
        <p:spPr bwMode="auto">
          <a:xfrm>
            <a:off x="1993900" y="5451475"/>
            <a:ext cx="3200400" cy="1198880"/>
          </a:xfrm>
          <a:prstGeom prst="rect">
            <a:avLst/>
          </a:prstGeom>
          <a:solidFill>
            <a:srgbClr val="FF99FF"/>
          </a:solidFill>
          <a:ln w="2857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latin typeface=".VnTime" panose="020B7200000000000000" pitchFamily="34" charset="0"/>
                <a:cs typeface="Times New Roman" panose="02020603050405020304" pitchFamily="18" charset="0"/>
              </a:rPr>
              <a:t>4. BÖnh viªm n·o nguy hiÓm nh­ thÕ nµo?</a:t>
            </a:r>
            <a:br>
              <a:rPr lang="en-US" altLang="vi-VN" sz="2400" b="1">
                <a:latin typeface=".VnTime" panose="020B7200000000000000" pitchFamily="34" charset="0"/>
                <a:cs typeface="Times New Roman" panose="02020603050405020304" pitchFamily="18" charset="0"/>
              </a:rPr>
            </a:br>
            <a:endParaRPr lang="en-US" altLang="vi-VN" sz="2400" b="1">
              <a:latin typeface=".VnTime" panose="020B7200000000000000" pitchFamily="34" charset="0"/>
              <a:cs typeface="Times New Roman" panose="02020603050405020304" pitchFamily="18" charset="0"/>
            </a:endParaRPr>
          </a:p>
        </p:txBody>
      </p:sp>
      <p:sp>
        <p:nvSpPr>
          <p:cNvPr id="7" name="Text Box 12"/>
          <p:cNvSpPr txBox="1">
            <a:spLocks noChangeArrowheads="1"/>
          </p:cNvSpPr>
          <p:nvPr/>
        </p:nvSpPr>
        <p:spPr bwMode="auto">
          <a:xfrm>
            <a:off x="6096000" y="1219200"/>
            <a:ext cx="4572000" cy="1198880"/>
          </a:xfrm>
          <a:prstGeom prst="rect">
            <a:avLst/>
          </a:prstGeom>
          <a:solidFill>
            <a:srgbClr val="FFFF99"/>
          </a:solidFill>
          <a:ln w="28575">
            <a:solidFill>
              <a:srgbClr val="00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latin typeface=".VnTime" panose="020B7200000000000000" pitchFamily="34" charset="0"/>
                <a:cs typeface="Times New Roman" panose="02020603050405020304" pitchFamily="18" charset="0"/>
              </a:rPr>
              <a:t>a) Ng</a:t>
            </a:r>
            <a:r>
              <a:rPr lang="vi-VN" altLang="vi-VN" sz="2400" b="1">
                <a:latin typeface="Times New Roman" panose="02020603050405020304" pitchFamily="18" charset="0"/>
                <a:cs typeface="Times New Roman" panose="02020603050405020304" pitchFamily="18" charset="0"/>
              </a:rPr>
              <a:t>ư</a:t>
            </a:r>
            <a:r>
              <a:rPr lang="en-US" altLang="vi-VN" sz="2400" b="1">
                <a:latin typeface=".VnTime" panose="020B7200000000000000" pitchFamily="34" charset="0"/>
                <a:cs typeface="Times New Roman" panose="02020603050405020304" pitchFamily="18" charset="0"/>
              </a:rPr>
              <a:t>êi m¾c bÖnh nµy cã thÓ bÞ chÕt, nÕu sèng còng sÏ bÞ di chøng nh</a:t>
            </a:r>
            <a:r>
              <a:rPr lang="vi-VN" altLang="vi-VN" sz="2400" b="1">
                <a:latin typeface="Times New Roman" panose="02020603050405020304" pitchFamily="18" charset="0"/>
                <a:cs typeface="Times New Roman" panose="02020603050405020304" pitchFamily="18" charset="0"/>
              </a:rPr>
              <a:t>ư</a:t>
            </a:r>
            <a:r>
              <a:rPr lang="en-US" altLang="vi-VN" sz="2400" b="1">
                <a:latin typeface=".VnTime" panose="020B7200000000000000" pitchFamily="34" charset="0"/>
                <a:cs typeface="Times New Roman" panose="02020603050405020304" pitchFamily="18" charset="0"/>
              </a:rPr>
              <a:t> b¹i liÖt, mÊt trÝ nhí …</a:t>
            </a:r>
          </a:p>
        </p:txBody>
      </p:sp>
      <p:sp>
        <p:nvSpPr>
          <p:cNvPr id="8" name="Text Box 13"/>
          <p:cNvSpPr txBox="1">
            <a:spLocks noChangeArrowheads="1"/>
          </p:cNvSpPr>
          <p:nvPr/>
        </p:nvSpPr>
        <p:spPr bwMode="auto">
          <a:xfrm>
            <a:off x="6096000" y="2514600"/>
            <a:ext cx="4572000" cy="1198880"/>
          </a:xfrm>
          <a:prstGeom prst="rect">
            <a:avLst/>
          </a:prstGeom>
          <a:solidFill>
            <a:srgbClr val="66FFFF"/>
          </a:solidFill>
          <a:ln w="28575">
            <a:solidFill>
              <a:srgbClr val="FF505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latin typeface=".VnTime" panose="020B7200000000000000" pitchFamily="34" charset="0"/>
                <a:cs typeface="Times New Roman" panose="02020603050405020304" pitchFamily="18" charset="0"/>
              </a:rPr>
              <a:t>b) Muçi hót m¸u c¸c con vËt bÞ bÖnh vµ truyÒn vi-rót g©y bÖnh sang ng­êi</a:t>
            </a:r>
          </a:p>
        </p:txBody>
      </p:sp>
      <p:sp>
        <p:nvSpPr>
          <p:cNvPr id="9" name="Text Box 14"/>
          <p:cNvSpPr txBox="1">
            <a:spLocks noChangeArrowheads="1"/>
          </p:cNvSpPr>
          <p:nvPr/>
        </p:nvSpPr>
        <p:spPr bwMode="auto">
          <a:xfrm>
            <a:off x="6096000" y="3810000"/>
            <a:ext cx="4572000" cy="1568450"/>
          </a:xfrm>
          <a:prstGeom prst="rect">
            <a:avLst/>
          </a:prstGeom>
          <a:solidFill>
            <a:srgbClr val="FFFF99"/>
          </a:solidFill>
          <a:ln w="28575">
            <a:solidFill>
              <a:srgbClr val="008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dirty="0">
                <a:latin typeface=".VnTime" panose="020B7200000000000000" pitchFamily="34" charset="0"/>
                <a:cs typeface="Times New Roman" panose="02020603050405020304" pitchFamily="18" charset="0"/>
              </a:rPr>
              <a:t>c) </a:t>
            </a:r>
            <a:r>
              <a:rPr lang="en-US" altLang="vi-VN" sz="2400" b="1" dirty="0" err="1">
                <a:latin typeface=".VnTime" panose="020B7200000000000000" pitchFamily="34" charset="0"/>
                <a:cs typeface="Times New Roman" panose="02020603050405020304" pitchFamily="18" charset="0"/>
              </a:rPr>
              <a:t>BÖnh</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nµy</a:t>
            </a:r>
            <a:r>
              <a:rPr lang="en-US" altLang="vi-VN" sz="2400" b="1" dirty="0">
                <a:latin typeface=".VnTime" panose="020B7200000000000000" pitchFamily="34" charset="0"/>
                <a:cs typeface="Times New Roman" panose="02020603050405020304" pitchFamily="18" charset="0"/>
              </a:rPr>
              <a:t> do </a:t>
            </a:r>
            <a:r>
              <a:rPr lang="en-US" altLang="vi-VN" sz="2400" b="1" dirty="0" err="1">
                <a:latin typeface=".VnTime" panose="020B7200000000000000" pitchFamily="34" charset="0"/>
                <a:cs typeface="Times New Roman" panose="02020603050405020304" pitchFamily="18" charset="0"/>
              </a:rPr>
              <a:t>mét</a:t>
            </a:r>
            <a:r>
              <a:rPr lang="en-US" altLang="vi-VN" sz="2400" b="1" dirty="0">
                <a:latin typeface=".VnTime" panose="020B7200000000000000" pitchFamily="34" charset="0"/>
                <a:cs typeface="Times New Roman" panose="02020603050405020304" pitchFamily="18" charset="0"/>
              </a:rPr>
              <a:t> lo¹i vi-</a:t>
            </a:r>
            <a:r>
              <a:rPr lang="en-US" altLang="vi-VN" sz="2400" b="1" dirty="0" err="1">
                <a:latin typeface=".VnTime" panose="020B7200000000000000" pitchFamily="34" charset="0"/>
                <a:cs typeface="Times New Roman" panose="02020603050405020304" pitchFamily="18" charset="0"/>
              </a:rPr>
              <a:t>rót</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cã</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trong</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m¸u</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gia</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sóc</a:t>
            </a:r>
            <a:r>
              <a:rPr lang="en-US" altLang="vi-VN" sz="2400" b="1" dirty="0">
                <a:latin typeface=".VnTime" panose="020B7200000000000000" pitchFamily="34" charset="0"/>
                <a:cs typeface="Times New Roman" panose="02020603050405020304" pitchFamily="18" charset="0"/>
              </a:rPr>
              <a:t> vµ ®</a:t>
            </a:r>
            <a:r>
              <a:rPr lang="en-US" altLang="vi-VN" sz="2400" b="1" dirty="0" err="1">
                <a:latin typeface=".VnTime" panose="020B7200000000000000" pitchFamily="34" charset="0"/>
                <a:cs typeface="Times New Roman" panose="02020603050405020304" pitchFamily="18" charset="0"/>
              </a:rPr>
              <a:t>éng</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vËt</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hoang</a:t>
            </a:r>
            <a:r>
              <a:rPr lang="en-US" altLang="vi-VN" sz="2400" b="1" dirty="0">
                <a:latin typeface=".VnTime" panose="020B7200000000000000" pitchFamily="34" charset="0"/>
                <a:cs typeface="Times New Roman" panose="02020603050405020304" pitchFamily="18" charset="0"/>
              </a:rPr>
              <a:t> d· </a:t>
            </a:r>
            <a:r>
              <a:rPr lang="en-US" altLang="vi-VN" sz="2400" b="1" dirty="0" err="1">
                <a:latin typeface=".VnTime" panose="020B7200000000000000" pitchFamily="34" charset="0"/>
                <a:cs typeface="Times New Roman" panose="02020603050405020304" pitchFamily="18" charset="0"/>
              </a:rPr>
              <a:t>nh­</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khØ</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chuét</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chim</a:t>
            </a:r>
            <a:r>
              <a:rPr lang="en-US" altLang="vi-VN" sz="2400" b="1" dirty="0">
                <a:latin typeface=".VnTime" panose="020B7200000000000000" pitchFamily="34" charset="0"/>
                <a:cs typeface="Times New Roman" panose="02020603050405020304" pitchFamily="18" charset="0"/>
              </a:rPr>
              <a:t> … </a:t>
            </a:r>
            <a:r>
              <a:rPr lang="en-US" altLang="vi-VN" sz="2400" b="1" dirty="0" err="1">
                <a:latin typeface=".VnTime" panose="020B7200000000000000" pitchFamily="34" charset="0"/>
                <a:cs typeface="Times New Roman" panose="02020603050405020304" pitchFamily="18" charset="0"/>
              </a:rPr>
              <a:t>g©y</a:t>
            </a:r>
            <a:r>
              <a:rPr lang="en-US" altLang="vi-VN" sz="2400" b="1" dirty="0">
                <a:latin typeface=".VnTime" panose="020B7200000000000000" pitchFamily="34" charset="0"/>
                <a:cs typeface="Times New Roman" panose="02020603050405020304" pitchFamily="18" charset="0"/>
              </a:rPr>
              <a:t> ra.</a:t>
            </a:r>
          </a:p>
        </p:txBody>
      </p:sp>
      <p:sp>
        <p:nvSpPr>
          <p:cNvPr id="10" name="Text Box 15"/>
          <p:cNvSpPr txBox="1">
            <a:spLocks noChangeArrowheads="1"/>
          </p:cNvSpPr>
          <p:nvPr/>
        </p:nvSpPr>
        <p:spPr bwMode="auto">
          <a:xfrm>
            <a:off x="6096000" y="5486400"/>
            <a:ext cx="4572000" cy="1198880"/>
          </a:xfrm>
          <a:prstGeom prst="rect">
            <a:avLst/>
          </a:prstGeom>
          <a:solidFill>
            <a:srgbClr val="66FFFF"/>
          </a:solidFill>
          <a:ln w="28575">
            <a:solidFill>
              <a:srgbClr val="FF505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latin typeface=".VnTime" panose="020B7200000000000000" pitchFamily="34" charset="0"/>
                <a:cs typeface="Times New Roman" panose="02020603050405020304" pitchFamily="18" charset="0"/>
              </a:rPr>
              <a:t>d) Ai còng cã thÓ m¾c bÖnh nµy, nh</a:t>
            </a:r>
            <a:r>
              <a:rPr lang="vi-VN" altLang="vi-VN" sz="2400" b="1">
                <a:latin typeface="Times New Roman" panose="02020603050405020304" pitchFamily="18" charset="0"/>
                <a:cs typeface="Times New Roman" panose="02020603050405020304" pitchFamily="18" charset="0"/>
              </a:rPr>
              <a:t>ư</a:t>
            </a:r>
            <a:r>
              <a:rPr lang="en-US" altLang="vi-VN" sz="2400" b="1">
                <a:latin typeface=".VnTime" panose="020B7200000000000000" pitchFamily="34" charset="0"/>
                <a:cs typeface="Times New Roman" panose="02020603050405020304" pitchFamily="18" charset="0"/>
              </a:rPr>
              <a:t>ng nhiÒu nhÊt lµ trÎ em tõ 3 ®Õn 15 tuæi v</a:t>
            </a:r>
            <a:r>
              <a:rPr lang="en-US" altLang="vi-VN" sz="2400" b="1">
                <a:latin typeface="Times New Roman" panose="02020603050405020304" pitchFamily="18" charset="0"/>
                <a:cs typeface="Times New Roman" panose="02020603050405020304" pitchFamily="18" charset="0"/>
              </a:rPr>
              <a:t>ì</a:t>
            </a:r>
            <a:r>
              <a:rPr lang="en-US" altLang="vi-VN" sz="2400" b="1">
                <a:latin typeface=".VnTime" panose="020B7200000000000000" pitchFamily="34" charset="0"/>
                <a:cs typeface="Times New Roman" panose="02020603050405020304" pitchFamily="18" charset="0"/>
              </a:rPr>
              <a:t> søc ®Ò kh¸ng yÕu.</a:t>
            </a:r>
          </a:p>
        </p:txBody>
      </p:sp>
      <p:sp>
        <p:nvSpPr>
          <p:cNvPr id="11" name="Line 21"/>
          <p:cNvSpPr>
            <a:spLocks noChangeShapeType="1"/>
          </p:cNvSpPr>
          <p:nvPr/>
        </p:nvSpPr>
        <p:spPr bwMode="auto">
          <a:xfrm>
            <a:off x="5181600" y="1905000"/>
            <a:ext cx="914400" cy="2590800"/>
          </a:xfrm>
          <a:prstGeom prst="line">
            <a:avLst/>
          </a:prstGeom>
          <a:noFill/>
          <a:ln w="3810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22"/>
          <p:cNvSpPr>
            <a:spLocks noChangeShapeType="1"/>
          </p:cNvSpPr>
          <p:nvPr/>
        </p:nvSpPr>
        <p:spPr bwMode="auto">
          <a:xfrm>
            <a:off x="5181600" y="2971800"/>
            <a:ext cx="914400" cy="3124200"/>
          </a:xfrm>
          <a:prstGeom prst="line">
            <a:avLst/>
          </a:prstGeom>
          <a:noFill/>
          <a:ln w="38100">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3"/>
          <p:cNvSpPr>
            <a:spLocks noChangeShapeType="1"/>
          </p:cNvSpPr>
          <p:nvPr/>
        </p:nvSpPr>
        <p:spPr bwMode="auto">
          <a:xfrm flipH="1">
            <a:off x="5181600" y="2971800"/>
            <a:ext cx="914400" cy="160020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24"/>
          <p:cNvSpPr>
            <a:spLocks noChangeShapeType="1"/>
          </p:cNvSpPr>
          <p:nvPr/>
        </p:nvSpPr>
        <p:spPr bwMode="auto">
          <a:xfrm flipH="1">
            <a:off x="5194300" y="1844842"/>
            <a:ext cx="917742" cy="4251158"/>
          </a:xfrm>
          <a:prstGeom prst="line">
            <a:avLst/>
          </a:prstGeom>
          <a:noFill/>
          <a:ln w="38100">
            <a:solidFill>
              <a:srgbClr val="008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 name="Text Box 25"/>
          <p:cNvSpPr txBox="1">
            <a:spLocks noChangeArrowheads="1"/>
          </p:cNvSpPr>
          <p:nvPr/>
        </p:nvSpPr>
        <p:spPr bwMode="auto">
          <a:xfrm>
            <a:off x="2133600" y="512512"/>
            <a:ext cx="8229600" cy="52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2800" b="1">
                <a:latin typeface="Times New Roman" panose="02020603050405020304" pitchFamily="18" charset="0"/>
                <a:cs typeface="Times New Roman" panose="02020603050405020304" pitchFamily="18" charset="0"/>
              </a:rPr>
              <a:t>Tìm câu trả lời tương ứng với từng câu hỏi.</a:t>
            </a:r>
          </a:p>
        </p:txBody>
      </p:sp>
      <p:cxnSp>
        <p:nvCxnSpPr>
          <p:cNvPr id="16" name="Đường kết nối Thẳng 2"/>
          <p:cNvCxnSpPr/>
          <p:nvPr/>
        </p:nvCxnSpPr>
        <p:spPr bwMode="auto">
          <a:xfrm>
            <a:off x="3810000" y="957012"/>
            <a:ext cx="13716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Đường kết nối Thẳng 18"/>
          <p:cNvCxnSpPr/>
          <p:nvPr/>
        </p:nvCxnSpPr>
        <p:spPr bwMode="auto">
          <a:xfrm>
            <a:off x="7653338" y="957012"/>
            <a:ext cx="1828800" cy="1270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1+#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0" fill="hold"/>
                                        <p:tgtEl>
                                          <p:spTgt spid="8"/>
                                        </p:tgtEl>
                                        <p:attrNameLst>
                                          <p:attrName>ppt_x</p:attrName>
                                        </p:attrNameLst>
                                      </p:cBhvr>
                                      <p:tavLst>
                                        <p:tav tm="0">
                                          <p:val>
                                            <p:strVal val="1+#ppt_w/2"/>
                                          </p:val>
                                        </p:tav>
                                        <p:tav tm="100000">
                                          <p:val>
                                            <p:strVal val="#ppt_x"/>
                                          </p:val>
                                        </p:tav>
                                      </p:tavLst>
                                    </p:anim>
                                    <p:anim calcmode="lin" valueType="num">
                                      <p:cBhvr additive="base">
                                        <p:cTn id="39" dur="1000" fill="hold"/>
                                        <p:tgtEl>
                                          <p:spTgt spid="8"/>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1000" fill="hold"/>
                                        <p:tgtEl>
                                          <p:spTgt spid="9"/>
                                        </p:tgtEl>
                                        <p:attrNameLst>
                                          <p:attrName>ppt_x</p:attrName>
                                        </p:attrNameLst>
                                      </p:cBhvr>
                                      <p:tavLst>
                                        <p:tav tm="0">
                                          <p:val>
                                            <p:strVal val="1+#ppt_w/2"/>
                                          </p:val>
                                        </p:tav>
                                        <p:tav tm="100000">
                                          <p:val>
                                            <p:strVal val="#ppt_x"/>
                                          </p:val>
                                        </p:tav>
                                      </p:tavLst>
                                    </p:anim>
                                    <p:anim calcmode="lin" valueType="num">
                                      <p:cBhvr additive="base">
                                        <p:cTn id="43" dur="1000" fill="hold"/>
                                        <p:tgtEl>
                                          <p:spTgt spid="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1000" fill="hold"/>
                                        <p:tgtEl>
                                          <p:spTgt spid="10"/>
                                        </p:tgtEl>
                                        <p:attrNameLst>
                                          <p:attrName>ppt_x</p:attrName>
                                        </p:attrNameLst>
                                      </p:cBhvr>
                                      <p:tavLst>
                                        <p:tav tm="0">
                                          <p:val>
                                            <p:strVal val="1+#ppt_w/2"/>
                                          </p:val>
                                        </p:tav>
                                        <p:tav tm="100000">
                                          <p:val>
                                            <p:strVal val="#ppt_x"/>
                                          </p:val>
                                        </p:tav>
                                      </p:tavLst>
                                    </p:anim>
                                    <p:anim calcmode="lin" valueType="num">
                                      <p:cBhvr additive="base">
                                        <p:cTn id="47"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par>
                                <p:cTn id="53" presetID="16" presetClass="entr" presetSubtype="21"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inVertic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strips(downLeft)">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strips(downLeft)">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strips(upLeft)">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9"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strips(upLeft)">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P spid="6" grpId="0" bldLvl="0" animBg="1"/>
      <p:bldP spid="7" grpId="0" bldLvl="0" animBg="1"/>
      <p:bldP spid="8" grpId="0" bldLvl="0" animBg="1"/>
      <p:bldP spid="9" grpId="0" bldLvl="0" animBg="1"/>
      <p:bldP spid="10" grpId="0" bldLvl="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gerbilmm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4030662"/>
            <a:ext cx="11255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820862"/>
            <a:ext cx="11239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811462"/>
            <a:ext cx="7921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9"/>
          <p:cNvSpPr>
            <a:spLocks noChangeArrowheads="1"/>
          </p:cNvSpPr>
          <p:nvPr/>
        </p:nvSpPr>
        <p:spPr bwMode="auto">
          <a:xfrm>
            <a:off x="4114800" y="43354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7" name="AutoShape 10"/>
          <p:cNvSpPr>
            <a:spLocks noChangeArrowheads="1"/>
          </p:cNvSpPr>
          <p:nvPr/>
        </p:nvSpPr>
        <p:spPr bwMode="auto">
          <a:xfrm>
            <a:off x="3962400" y="22018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8" name="AutoShape 11"/>
          <p:cNvSpPr>
            <a:spLocks noChangeArrowheads="1"/>
          </p:cNvSpPr>
          <p:nvPr/>
        </p:nvSpPr>
        <p:spPr bwMode="auto">
          <a:xfrm>
            <a:off x="4572000" y="32686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pic>
        <p:nvPicPr>
          <p:cNvPr id="19" name="Picture 12"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28844">
            <a:off x="990600" y="2354262"/>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13"/>
          <p:cNvSpPr>
            <a:spLocks noChangeArrowheads="1"/>
          </p:cNvSpPr>
          <p:nvPr/>
        </p:nvSpPr>
        <p:spPr bwMode="auto">
          <a:xfrm>
            <a:off x="3962400" y="22018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pic>
        <p:nvPicPr>
          <p:cNvPr id="23" name="Picture 14"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285662">
            <a:off x="914400" y="2840037"/>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15"/>
          <p:cNvSpPr>
            <a:spLocks noChangeArrowheads="1"/>
          </p:cNvSpPr>
          <p:nvPr/>
        </p:nvSpPr>
        <p:spPr bwMode="auto">
          <a:xfrm>
            <a:off x="4572000" y="32686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pic>
        <p:nvPicPr>
          <p:cNvPr id="25" name="Picture 16"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287169">
            <a:off x="914400" y="3344862"/>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17"/>
          <p:cNvSpPr>
            <a:spLocks noChangeArrowheads="1"/>
          </p:cNvSpPr>
          <p:nvPr/>
        </p:nvSpPr>
        <p:spPr bwMode="auto">
          <a:xfrm>
            <a:off x="4114800" y="43354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nvGrpSpPr>
          <p:cNvPr id="28" name="Group 18"/>
          <p:cNvGrpSpPr/>
          <p:nvPr/>
        </p:nvGrpSpPr>
        <p:grpSpPr bwMode="auto">
          <a:xfrm>
            <a:off x="6959600" y="1820862"/>
            <a:ext cx="3022600" cy="2482850"/>
            <a:chOff x="0" y="1172"/>
            <a:chExt cx="1904" cy="1564"/>
          </a:xfrm>
        </p:grpSpPr>
        <p:pic>
          <p:nvPicPr>
            <p:cNvPr id="30" name="Picture 19" descr="Dura[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172"/>
              <a:ext cx="1900" cy="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20"/>
            <p:cNvSpPr txBox="1">
              <a:spLocks noChangeArrowheads="1"/>
            </p:cNvSpPr>
            <p:nvPr/>
          </p:nvSpPr>
          <p:spPr bwMode="auto">
            <a:xfrm>
              <a:off x="0" y="1176"/>
              <a:ext cx="475"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400">
                  <a:latin typeface=".VnTime" panose="020B7200000000000000" pitchFamily="34" charset="0"/>
                </a:rPr>
                <a:t>N·o bé</a:t>
              </a:r>
            </a:p>
          </p:txBody>
        </p:sp>
        <p:sp>
          <p:nvSpPr>
            <p:cNvPr id="32" name="Text Box 21"/>
            <p:cNvSpPr txBox="1">
              <a:spLocks noChangeArrowheads="1"/>
            </p:cNvSpPr>
            <p:nvPr/>
          </p:nvSpPr>
          <p:spPr bwMode="auto">
            <a:xfrm>
              <a:off x="1389" y="1236"/>
              <a:ext cx="51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400">
                  <a:latin typeface=".VnTime" panose="020B7200000000000000" pitchFamily="34" charset="0"/>
                </a:rPr>
                <a:t>Tuû sèng</a:t>
              </a:r>
            </a:p>
          </p:txBody>
        </p:sp>
        <p:sp>
          <p:nvSpPr>
            <p:cNvPr id="33" name="Text Box 22"/>
            <p:cNvSpPr txBox="1">
              <a:spLocks noChangeArrowheads="1"/>
            </p:cNvSpPr>
            <p:nvPr/>
          </p:nvSpPr>
          <p:spPr bwMode="auto">
            <a:xfrm>
              <a:off x="1504" y="1620"/>
              <a:ext cx="396"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400">
                  <a:latin typeface=".VnTime" panose="020B7200000000000000" pitchFamily="34" charset="0"/>
                </a:rPr>
                <a:t>Mµng n·o</a:t>
              </a:r>
            </a:p>
          </p:txBody>
        </p:sp>
        <p:sp>
          <p:nvSpPr>
            <p:cNvPr id="35" name="Rectangle 23"/>
            <p:cNvSpPr>
              <a:spLocks noChangeArrowheads="1"/>
            </p:cNvSpPr>
            <p:nvPr/>
          </p:nvSpPr>
          <p:spPr bwMode="auto">
            <a:xfrm>
              <a:off x="1390" y="2394"/>
              <a:ext cx="514"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pic>
        <p:nvPicPr>
          <p:cNvPr id="39" name="Picture 24"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46315">
            <a:off x="2743200" y="2154237"/>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AutoShape 27"/>
          <p:cNvSpPr>
            <a:spLocks noChangeArrowheads="1"/>
          </p:cNvSpPr>
          <p:nvPr/>
        </p:nvSpPr>
        <p:spPr bwMode="auto">
          <a:xfrm>
            <a:off x="3352800" y="24304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a:latin typeface=".VnTime" panose="020B7200000000000000" pitchFamily="34" charset="0"/>
              </a:rPr>
              <a:t>`</a:t>
            </a:r>
          </a:p>
        </p:txBody>
      </p:sp>
      <p:pic>
        <p:nvPicPr>
          <p:cNvPr id="41" name="Picture 28"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285662">
            <a:off x="3200400" y="2963862"/>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AutoShape 29"/>
          <p:cNvSpPr>
            <a:spLocks noChangeArrowheads="1"/>
          </p:cNvSpPr>
          <p:nvPr/>
        </p:nvSpPr>
        <p:spPr bwMode="auto">
          <a:xfrm>
            <a:off x="3802063" y="32686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pic>
        <p:nvPicPr>
          <p:cNvPr id="43" name="Picture 30"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287169">
            <a:off x="2743200" y="3906837"/>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AutoShape 31"/>
          <p:cNvSpPr>
            <a:spLocks noChangeArrowheads="1"/>
          </p:cNvSpPr>
          <p:nvPr/>
        </p:nvSpPr>
        <p:spPr bwMode="auto">
          <a:xfrm>
            <a:off x="3352800" y="42592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45" name="AutoShape 32"/>
          <p:cNvSpPr>
            <a:spLocks noChangeArrowheads="1"/>
          </p:cNvSpPr>
          <p:nvPr/>
        </p:nvSpPr>
        <p:spPr bwMode="auto">
          <a:xfrm>
            <a:off x="6997700" y="23161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46" name="AutoShape 33"/>
          <p:cNvSpPr>
            <a:spLocks noChangeArrowheads="1"/>
          </p:cNvSpPr>
          <p:nvPr/>
        </p:nvSpPr>
        <p:spPr bwMode="auto">
          <a:xfrm>
            <a:off x="6743700" y="29511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47" name="AutoShape 34"/>
          <p:cNvSpPr>
            <a:spLocks noChangeArrowheads="1"/>
          </p:cNvSpPr>
          <p:nvPr/>
        </p:nvSpPr>
        <p:spPr bwMode="auto">
          <a:xfrm>
            <a:off x="7848600" y="30019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48" name="Rectangle 37"/>
          <p:cNvSpPr>
            <a:spLocks noChangeArrowheads="1"/>
          </p:cNvSpPr>
          <p:nvPr/>
        </p:nvSpPr>
        <p:spPr bwMode="auto">
          <a:xfrm>
            <a:off x="1600200" y="533400"/>
            <a:ext cx="8382000"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3800" b="1">
                <a:latin typeface="Times New Roman" panose="02020603050405020304" pitchFamily="18" charset="0"/>
                <a:cs typeface="Times New Roman" panose="02020603050405020304" pitchFamily="18" charset="0"/>
              </a:rPr>
              <a:t>Tác nhân gây bệnh viêm não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repeatCount="indefinite" fill="hold" grpId="0" nodeType="clickEffect">
                                  <p:stCondLst>
                                    <p:cond delay="0"/>
                                  </p:stCondLst>
                                  <p:childTnLst>
                                    <p:animClr clrSpc="hsl" dir="cw">
                                      <p:cBhvr override="childStyle">
                                        <p:cTn id="6" dur="500" fill="hold"/>
                                        <p:tgtEl>
                                          <p:spTgt spid="17"/>
                                        </p:tgtEl>
                                        <p:attrNameLst>
                                          <p:attrName>style.color</p:attrName>
                                        </p:attrNameLst>
                                      </p:cBhvr>
                                      <p:by>
                                        <p:hsl h="0" s="12549" l="25098"/>
                                      </p:by>
                                    </p:animClr>
                                    <p:animClr clrSpc="hsl" dir="cw">
                                      <p:cBhvr>
                                        <p:cTn id="7" dur="500" fill="hold"/>
                                        <p:tgtEl>
                                          <p:spTgt spid="17"/>
                                        </p:tgtEl>
                                        <p:attrNameLst>
                                          <p:attrName>fillcolor</p:attrName>
                                        </p:attrNameLst>
                                      </p:cBhvr>
                                      <p:by>
                                        <p:hsl h="0" s="12549" l="25098"/>
                                      </p:by>
                                    </p:animClr>
                                    <p:animClr clrSpc="hsl" dir="cw">
                                      <p:cBhvr>
                                        <p:cTn id="8" dur="500" fill="hold"/>
                                        <p:tgtEl>
                                          <p:spTgt spid="17"/>
                                        </p:tgtEl>
                                        <p:attrNameLst>
                                          <p:attrName>stroke.color</p:attrName>
                                        </p:attrNameLst>
                                      </p:cBhvr>
                                      <p:by>
                                        <p:hsl h="0" s="12549" l="25098"/>
                                      </p:by>
                                    </p:animClr>
                                    <p:set>
                                      <p:cBhvr>
                                        <p:cTn id="9" dur="500" fill="hold"/>
                                        <p:tgtEl>
                                          <p:spTgt spid="17"/>
                                        </p:tgtEl>
                                        <p:attrNameLst>
                                          <p:attrName>fill.type</p:attrName>
                                        </p:attrNameLst>
                                      </p:cBhvr>
                                      <p:to>
                                        <p:strVal val="solid"/>
                                      </p:to>
                                    </p:set>
                                  </p:childTnLst>
                                </p:cTn>
                              </p:par>
                              <p:par>
                                <p:cTn id="10" presetID="30" presetClass="emph" presetSubtype="0" repeatCount="indefinite" fill="hold" grpId="0" nodeType="withEffect">
                                  <p:stCondLst>
                                    <p:cond delay="0"/>
                                  </p:stCondLst>
                                  <p:childTnLst>
                                    <p:animClr clrSpc="hsl" dir="cw">
                                      <p:cBhvr override="childStyle">
                                        <p:cTn id="11" dur="500" fill="hold"/>
                                        <p:tgtEl>
                                          <p:spTgt spid="16"/>
                                        </p:tgtEl>
                                        <p:attrNameLst>
                                          <p:attrName>style.color</p:attrName>
                                        </p:attrNameLst>
                                      </p:cBhvr>
                                      <p:by>
                                        <p:hsl h="0" s="12549" l="25098"/>
                                      </p:by>
                                    </p:animClr>
                                    <p:animClr clrSpc="hsl" dir="cw">
                                      <p:cBhvr>
                                        <p:cTn id="12" dur="500" fill="hold"/>
                                        <p:tgtEl>
                                          <p:spTgt spid="16"/>
                                        </p:tgtEl>
                                        <p:attrNameLst>
                                          <p:attrName>fillcolor</p:attrName>
                                        </p:attrNameLst>
                                      </p:cBhvr>
                                      <p:by>
                                        <p:hsl h="0" s="12549" l="25098"/>
                                      </p:by>
                                    </p:animClr>
                                    <p:animClr clrSpc="hsl" dir="cw">
                                      <p:cBhvr>
                                        <p:cTn id="13" dur="500" fill="hold"/>
                                        <p:tgtEl>
                                          <p:spTgt spid="16"/>
                                        </p:tgtEl>
                                        <p:attrNameLst>
                                          <p:attrName>stroke.color</p:attrName>
                                        </p:attrNameLst>
                                      </p:cBhvr>
                                      <p:by>
                                        <p:hsl h="0" s="12549" l="25098"/>
                                      </p:by>
                                    </p:animClr>
                                    <p:set>
                                      <p:cBhvr>
                                        <p:cTn id="14" dur="500" fill="hold"/>
                                        <p:tgtEl>
                                          <p:spTgt spid="16"/>
                                        </p:tgtEl>
                                        <p:attrNameLst>
                                          <p:attrName>fill.type</p:attrName>
                                        </p:attrNameLst>
                                      </p:cBhvr>
                                      <p:to>
                                        <p:strVal val="solid"/>
                                      </p:to>
                                    </p:set>
                                  </p:childTnLst>
                                </p:cTn>
                              </p:par>
                              <p:par>
                                <p:cTn id="15" presetID="30" presetClass="emph" presetSubtype="0" repeatCount="indefinite" fill="hold" grpId="0" nodeType="withEffect">
                                  <p:stCondLst>
                                    <p:cond delay="0"/>
                                  </p:stCondLst>
                                  <p:childTnLst>
                                    <p:animClr clrSpc="hsl" dir="cw">
                                      <p:cBhvr override="childStyle">
                                        <p:cTn id="16" dur="500" fill="hold"/>
                                        <p:tgtEl>
                                          <p:spTgt spid="18"/>
                                        </p:tgtEl>
                                        <p:attrNameLst>
                                          <p:attrName>style.color</p:attrName>
                                        </p:attrNameLst>
                                      </p:cBhvr>
                                      <p:by>
                                        <p:hsl h="0" s="12549" l="25098"/>
                                      </p:by>
                                    </p:animClr>
                                    <p:animClr clrSpc="hsl" dir="cw">
                                      <p:cBhvr>
                                        <p:cTn id="17" dur="500" fill="hold"/>
                                        <p:tgtEl>
                                          <p:spTgt spid="18"/>
                                        </p:tgtEl>
                                        <p:attrNameLst>
                                          <p:attrName>fillcolor</p:attrName>
                                        </p:attrNameLst>
                                      </p:cBhvr>
                                      <p:by>
                                        <p:hsl h="0" s="12549" l="25098"/>
                                      </p:by>
                                    </p:animClr>
                                    <p:animClr clrSpc="hsl" dir="cw">
                                      <p:cBhvr>
                                        <p:cTn id="18" dur="500" fill="hold"/>
                                        <p:tgtEl>
                                          <p:spTgt spid="18"/>
                                        </p:tgtEl>
                                        <p:attrNameLst>
                                          <p:attrName>stroke.color</p:attrName>
                                        </p:attrNameLst>
                                      </p:cBhvr>
                                      <p:by>
                                        <p:hsl h="0" s="12549" l="25098"/>
                                      </p:by>
                                    </p:animClr>
                                    <p:set>
                                      <p:cBhvr>
                                        <p:cTn id="19" dur="500" fill="hold"/>
                                        <p:tgtEl>
                                          <p:spTgt spid="18"/>
                                        </p:tgtEl>
                                        <p:attrNameLst>
                                          <p:attrName>fill.type</p:attrName>
                                        </p:attrNameLst>
                                      </p:cBhvr>
                                      <p:to>
                                        <p:strVal val="solid"/>
                                      </p:to>
                                    </p:set>
                                  </p:childTnLst>
                                </p:cTn>
                              </p:par>
                              <p:par>
                                <p:cTn id="20" presetID="30" presetClass="emph" presetSubtype="0" repeatCount="indefinite" fill="hold" grpId="0" nodeType="withEffect">
                                  <p:stCondLst>
                                    <p:cond delay="0"/>
                                  </p:stCondLst>
                                  <p:childTnLst>
                                    <p:animClr clrSpc="hsl" dir="cw">
                                      <p:cBhvr override="childStyle">
                                        <p:cTn id="21" dur="500" fill="hold"/>
                                        <p:tgtEl>
                                          <p:spTgt spid="22"/>
                                        </p:tgtEl>
                                        <p:attrNameLst>
                                          <p:attrName>style.color</p:attrName>
                                        </p:attrNameLst>
                                      </p:cBhvr>
                                      <p:by>
                                        <p:hsl h="0" s="12549" l="25098"/>
                                      </p:by>
                                    </p:animClr>
                                    <p:animClr clrSpc="hsl" dir="cw">
                                      <p:cBhvr>
                                        <p:cTn id="22" dur="500" fill="hold"/>
                                        <p:tgtEl>
                                          <p:spTgt spid="22"/>
                                        </p:tgtEl>
                                        <p:attrNameLst>
                                          <p:attrName>fillcolor</p:attrName>
                                        </p:attrNameLst>
                                      </p:cBhvr>
                                      <p:by>
                                        <p:hsl h="0" s="12549" l="25098"/>
                                      </p:by>
                                    </p:animClr>
                                    <p:animClr clrSpc="hsl" dir="cw">
                                      <p:cBhvr>
                                        <p:cTn id="23" dur="500" fill="hold"/>
                                        <p:tgtEl>
                                          <p:spTgt spid="22"/>
                                        </p:tgtEl>
                                        <p:attrNameLst>
                                          <p:attrName>stroke.color</p:attrName>
                                        </p:attrNameLst>
                                      </p:cBhvr>
                                      <p:by>
                                        <p:hsl h="0" s="12549" l="25098"/>
                                      </p:by>
                                    </p:animClr>
                                    <p:set>
                                      <p:cBhvr>
                                        <p:cTn id="24" dur="500" fill="hold"/>
                                        <p:tgtEl>
                                          <p:spTgt spid="22"/>
                                        </p:tgtEl>
                                        <p:attrNameLst>
                                          <p:attrName>fill.type</p:attrName>
                                        </p:attrNameLst>
                                      </p:cBhvr>
                                      <p:to>
                                        <p:strVal val="solid"/>
                                      </p:to>
                                    </p:set>
                                  </p:childTnLst>
                                </p:cTn>
                              </p:par>
                              <p:par>
                                <p:cTn id="25" presetID="30" presetClass="emph" presetSubtype="0" repeatCount="indefinite" fill="hold" grpId="0" nodeType="withEffect">
                                  <p:stCondLst>
                                    <p:cond delay="0"/>
                                  </p:stCondLst>
                                  <p:childTnLst>
                                    <p:animClr clrSpc="hsl" dir="cw">
                                      <p:cBhvr override="childStyle">
                                        <p:cTn id="26" dur="500" fill="hold"/>
                                        <p:tgtEl>
                                          <p:spTgt spid="24"/>
                                        </p:tgtEl>
                                        <p:attrNameLst>
                                          <p:attrName>style.color</p:attrName>
                                        </p:attrNameLst>
                                      </p:cBhvr>
                                      <p:by>
                                        <p:hsl h="0" s="12549" l="25098"/>
                                      </p:by>
                                    </p:animClr>
                                    <p:animClr clrSpc="hsl" dir="cw">
                                      <p:cBhvr>
                                        <p:cTn id="27" dur="500" fill="hold"/>
                                        <p:tgtEl>
                                          <p:spTgt spid="24"/>
                                        </p:tgtEl>
                                        <p:attrNameLst>
                                          <p:attrName>fillcolor</p:attrName>
                                        </p:attrNameLst>
                                      </p:cBhvr>
                                      <p:by>
                                        <p:hsl h="0" s="12549" l="25098"/>
                                      </p:by>
                                    </p:animClr>
                                    <p:animClr clrSpc="hsl" dir="cw">
                                      <p:cBhvr>
                                        <p:cTn id="28" dur="500" fill="hold"/>
                                        <p:tgtEl>
                                          <p:spTgt spid="24"/>
                                        </p:tgtEl>
                                        <p:attrNameLst>
                                          <p:attrName>stroke.color</p:attrName>
                                        </p:attrNameLst>
                                      </p:cBhvr>
                                      <p:by>
                                        <p:hsl h="0" s="12549" l="25098"/>
                                      </p:by>
                                    </p:animClr>
                                    <p:set>
                                      <p:cBhvr>
                                        <p:cTn id="29" dur="500" fill="hold"/>
                                        <p:tgtEl>
                                          <p:spTgt spid="24"/>
                                        </p:tgtEl>
                                        <p:attrNameLst>
                                          <p:attrName>fill.type</p:attrName>
                                        </p:attrNameLst>
                                      </p:cBhvr>
                                      <p:to>
                                        <p:strVal val="solid"/>
                                      </p:to>
                                    </p:set>
                                  </p:childTnLst>
                                </p:cTn>
                              </p:par>
                              <p:par>
                                <p:cTn id="30" presetID="30" presetClass="emph" presetSubtype="0" repeatCount="indefinite" fill="hold" grpId="0" nodeType="withEffect">
                                  <p:stCondLst>
                                    <p:cond delay="0"/>
                                  </p:stCondLst>
                                  <p:childTnLst>
                                    <p:animClr clrSpc="hsl" dir="cw">
                                      <p:cBhvr override="childStyle">
                                        <p:cTn id="31" dur="500" fill="hold"/>
                                        <p:tgtEl>
                                          <p:spTgt spid="26"/>
                                        </p:tgtEl>
                                        <p:attrNameLst>
                                          <p:attrName>style.color</p:attrName>
                                        </p:attrNameLst>
                                      </p:cBhvr>
                                      <p:by>
                                        <p:hsl h="0" s="12549" l="25098"/>
                                      </p:by>
                                    </p:animClr>
                                    <p:animClr clrSpc="hsl" dir="cw">
                                      <p:cBhvr>
                                        <p:cTn id="32" dur="500" fill="hold"/>
                                        <p:tgtEl>
                                          <p:spTgt spid="26"/>
                                        </p:tgtEl>
                                        <p:attrNameLst>
                                          <p:attrName>fillcolor</p:attrName>
                                        </p:attrNameLst>
                                      </p:cBhvr>
                                      <p:by>
                                        <p:hsl h="0" s="12549" l="25098"/>
                                      </p:by>
                                    </p:animClr>
                                    <p:animClr clrSpc="hsl" dir="cw">
                                      <p:cBhvr>
                                        <p:cTn id="33" dur="500" fill="hold"/>
                                        <p:tgtEl>
                                          <p:spTgt spid="26"/>
                                        </p:tgtEl>
                                        <p:attrNameLst>
                                          <p:attrName>stroke.color</p:attrName>
                                        </p:attrNameLst>
                                      </p:cBhvr>
                                      <p:by>
                                        <p:hsl h="0" s="12549" l="25098"/>
                                      </p:by>
                                    </p:animClr>
                                    <p:set>
                                      <p:cBhvr>
                                        <p:cTn id="34" dur="500" fill="hold"/>
                                        <p:tgtEl>
                                          <p:spTgt spid="26"/>
                                        </p:tgtEl>
                                        <p:attrNameLst>
                                          <p:attrName>fill.type</p:attrName>
                                        </p:attrNameLst>
                                      </p:cBhvr>
                                      <p:to>
                                        <p:strVal val="solid"/>
                                      </p:to>
                                    </p:set>
                                  </p:childTnLst>
                                </p:cTn>
                              </p:par>
                              <p:par>
                                <p:cTn id="35" presetID="0" presetClass="path" presetSubtype="0" accel="50000" decel="50000" fill="hold" nodeType="withEffect">
                                  <p:stCondLst>
                                    <p:cond delay="0"/>
                                  </p:stCondLst>
                                  <p:childTnLst>
                                    <p:animMotion origin="layout" path="M 0 -1.88714E-6 L 0.18333 -0.02012 " pathEditMode="relative" rAng="0" ptsTypes="AA">
                                      <p:cBhvr>
                                        <p:cTn id="36" dur="2000" fill="hold"/>
                                        <p:tgtEl>
                                          <p:spTgt spid="19"/>
                                        </p:tgtEl>
                                        <p:attrNameLst>
                                          <p:attrName>ppt_x</p:attrName>
                                          <p:attrName>ppt_y</p:attrName>
                                        </p:attrNameLst>
                                      </p:cBhvr>
                                      <p:rCtr x="9167" y="-1018"/>
                                    </p:animMotion>
                                  </p:childTnLst>
                                </p:cTn>
                              </p:par>
                              <p:par>
                                <p:cTn id="37" presetID="0" presetClass="path" presetSubtype="0" accel="50000" decel="50000" fill="hold" nodeType="withEffect">
                                  <p:stCondLst>
                                    <p:cond delay="0"/>
                                  </p:stCondLst>
                                  <p:childTnLst>
                                    <p:animMotion origin="layout" path="M 3.33333E-6 3.05273E-7 L 0.25 0.02012 " pathEditMode="relative" rAng="0" ptsTypes="AA">
                                      <p:cBhvr>
                                        <p:cTn id="38" dur="2000" fill="hold"/>
                                        <p:tgtEl>
                                          <p:spTgt spid="23"/>
                                        </p:tgtEl>
                                        <p:attrNameLst>
                                          <p:attrName>ppt_x</p:attrName>
                                          <p:attrName>ppt_y</p:attrName>
                                        </p:attrNameLst>
                                      </p:cBhvr>
                                      <p:rCtr x="12500" y="994"/>
                                    </p:animMotion>
                                  </p:childTnLst>
                                </p:cTn>
                              </p:par>
                              <p:par>
                                <p:cTn id="39" presetID="0" presetClass="path" presetSubtype="0" accel="50000" decel="50000" fill="hold" nodeType="withEffect">
                                  <p:stCondLst>
                                    <p:cond delay="0"/>
                                  </p:stCondLst>
                                  <p:childTnLst>
                                    <p:animMotion origin="layout" path="M 3.33333E-6 -2.71045E-6 L 0.2 0.07979 " pathEditMode="relative" rAng="0" ptsTypes="AA">
                                      <p:cBhvr>
                                        <p:cTn id="40" dur="2000" fill="hold"/>
                                        <p:tgtEl>
                                          <p:spTgt spid="25"/>
                                        </p:tgtEl>
                                        <p:attrNameLst>
                                          <p:attrName>ppt_x</p:attrName>
                                          <p:attrName>ppt_y</p:attrName>
                                        </p:attrNameLst>
                                      </p:cBhvr>
                                      <p:rCtr x="10000" y="3978"/>
                                    </p:animMotion>
                                  </p:childTnLst>
                                </p:cTn>
                              </p:par>
                            </p:childTnLst>
                          </p:cTn>
                        </p:par>
                        <p:par>
                          <p:cTn id="41" fill="hold">
                            <p:stCondLst>
                              <p:cond delay="500"/>
                            </p:stCondLst>
                            <p:childTnLst>
                              <p:par>
                                <p:cTn id="42" presetID="0" presetClass="path" presetSubtype="0" accel="50000" decel="50000" fill="hold" grpId="1" nodeType="afterEffect">
                                  <p:stCondLst>
                                    <p:cond delay="0"/>
                                  </p:stCondLst>
                                  <p:childTnLst>
                                    <p:animMotion origin="layout" path="M -3.33333E-6 4.19981E-6 L -0.09166 0.0555 " pathEditMode="relative" rAng="0" ptsTypes="AA">
                                      <p:cBhvr>
                                        <p:cTn id="43" dur="2000" fill="hold"/>
                                        <p:tgtEl>
                                          <p:spTgt spid="22"/>
                                        </p:tgtEl>
                                        <p:attrNameLst>
                                          <p:attrName>ppt_x</p:attrName>
                                          <p:attrName>ppt_y</p:attrName>
                                        </p:attrNameLst>
                                      </p:cBhvr>
                                      <p:rCtr x="-4583" y="2775"/>
                                    </p:animMotion>
                                  </p:childTnLst>
                                </p:cTn>
                              </p:par>
                              <p:par>
                                <p:cTn id="44" presetID="0" presetClass="path" presetSubtype="0" accel="50000" decel="50000" fill="hold" grpId="1" nodeType="withEffect">
                                  <p:stCondLst>
                                    <p:cond delay="0"/>
                                  </p:stCondLst>
                                  <p:childTnLst>
                                    <p:animMotion origin="layout" path="M 5.55112E-17 2.54394E-6 L -0.08333 2.54394E-6 " pathEditMode="relative" rAng="0" ptsTypes="AA">
                                      <p:cBhvr>
                                        <p:cTn id="45" dur="2000" fill="hold"/>
                                        <p:tgtEl>
                                          <p:spTgt spid="24"/>
                                        </p:tgtEl>
                                        <p:attrNameLst>
                                          <p:attrName>ppt_x</p:attrName>
                                          <p:attrName>ppt_y</p:attrName>
                                        </p:attrNameLst>
                                      </p:cBhvr>
                                      <p:rCtr x="-4167" y="0"/>
                                    </p:animMotion>
                                  </p:childTnLst>
                                </p:cTn>
                              </p:par>
                              <p:par>
                                <p:cTn id="46" presetID="0" presetClass="path" presetSubtype="0" accel="50000" decel="50000" fill="hold" grpId="1" nodeType="withEffect">
                                  <p:stCondLst>
                                    <p:cond delay="0"/>
                                  </p:stCondLst>
                                  <p:childTnLst>
                                    <p:animMotion origin="layout" path="M 5.55112E-17 8.88067E-7 L -0.08333 -0.0111 " pathEditMode="relative" rAng="0" ptsTypes="AA">
                                      <p:cBhvr>
                                        <p:cTn id="47" dur="2000" fill="hold"/>
                                        <p:tgtEl>
                                          <p:spTgt spid="26"/>
                                        </p:tgtEl>
                                        <p:attrNameLst>
                                          <p:attrName>ppt_x</p:attrName>
                                          <p:attrName>ppt_y</p:attrName>
                                        </p:attrNameLst>
                                      </p:cBhvr>
                                      <p:rCtr x="-4167" y="-555"/>
                                    </p:animMotion>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1" presetClass="exit" presetSubtype="0" fill="hold" nodeType="after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childTnLst>
                          </p:cTn>
                        </p:par>
                        <p:par>
                          <p:cTn id="59" fill="hold">
                            <p:stCondLst>
                              <p:cond delay="500"/>
                            </p:stCondLst>
                            <p:childTnLst>
                              <p:par>
                                <p:cTn id="60" presetID="1"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1" nodeType="after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par>
                          <p:cTn id="65" fill="hold">
                            <p:stCondLst>
                              <p:cond delay="500"/>
                            </p:stCondLst>
                            <p:childTnLst>
                              <p:par>
                                <p:cTn id="66" presetID="30" presetClass="emph" presetSubtype="0" repeatCount="indefinite" fill="hold" grpId="0" nodeType="afterEffect">
                                  <p:stCondLst>
                                    <p:cond delay="0"/>
                                  </p:stCondLst>
                                  <p:childTnLst>
                                    <p:animClr clrSpc="hsl" dir="cw">
                                      <p:cBhvr override="childStyle">
                                        <p:cTn id="67" dur="500" fill="hold"/>
                                        <p:tgtEl>
                                          <p:spTgt spid="40"/>
                                        </p:tgtEl>
                                        <p:attrNameLst>
                                          <p:attrName>style.color</p:attrName>
                                        </p:attrNameLst>
                                      </p:cBhvr>
                                      <p:by>
                                        <p:hsl h="0" s="12549" l="25098"/>
                                      </p:by>
                                    </p:animClr>
                                    <p:animClr clrSpc="hsl" dir="cw">
                                      <p:cBhvr>
                                        <p:cTn id="68" dur="500" fill="hold"/>
                                        <p:tgtEl>
                                          <p:spTgt spid="40"/>
                                        </p:tgtEl>
                                        <p:attrNameLst>
                                          <p:attrName>fillcolor</p:attrName>
                                        </p:attrNameLst>
                                      </p:cBhvr>
                                      <p:by>
                                        <p:hsl h="0" s="12549" l="25098"/>
                                      </p:by>
                                    </p:animClr>
                                    <p:animClr clrSpc="hsl" dir="cw">
                                      <p:cBhvr>
                                        <p:cTn id="69" dur="500" fill="hold"/>
                                        <p:tgtEl>
                                          <p:spTgt spid="40"/>
                                        </p:tgtEl>
                                        <p:attrNameLst>
                                          <p:attrName>stroke.color</p:attrName>
                                        </p:attrNameLst>
                                      </p:cBhvr>
                                      <p:by>
                                        <p:hsl h="0" s="12549" l="25098"/>
                                      </p:by>
                                    </p:animClr>
                                    <p:set>
                                      <p:cBhvr>
                                        <p:cTn id="70" dur="500" fill="hold"/>
                                        <p:tgtEl>
                                          <p:spTgt spid="40"/>
                                        </p:tgtEl>
                                        <p:attrNameLst>
                                          <p:attrName>fill.type</p:attrName>
                                        </p:attrNameLst>
                                      </p:cBhvr>
                                      <p:to>
                                        <p:strVal val="solid"/>
                                      </p:to>
                                    </p:set>
                                  </p:childTnLst>
                                </p:cTn>
                              </p:par>
                            </p:childTnLst>
                          </p:cTn>
                        </p:par>
                        <p:par>
                          <p:cTn id="71" fill="hold">
                            <p:stCondLst>
                              <p:cond delay="1000"/>
                            </p:stCondLst>
                            <p:childTnLst>
                              <p:par>
                                <p:cTn id="72" presetID="0" presetClass="path" presetSubtype="0" accel="50000" decel="50000" fill="hold" grpId="2" nodeType="afterEffect">
                                  <p:stCondLst>
                                    <p:cond delay="0"/>
                                  </p:stCondLst>
                                  <p:childTnLst>
                                    <p:animMotion origin="layout" path="M 3.33333E-6 1.8043E-7 C 0.03385 -0.0303 0.06788 -0.06037 0.13316 -0.06153 C 0.19843 -0.06246 0.29496 -0.03493 0.39166 -0.00694 " pathEditMode="relative" rAng="0" ptsTypes="aaA">
                                      <p:cBhvr>
                                        <p:cTn id="73" dur="2000" fill="hold"/>
                                        <p:tgtEl>
                                          <p:spTgt spid="40"/>
                                        </p:tgtEl>
                                        <p:attrNameLst>
                                          <p:attrName>ppt_x</p:attrName>
                                          <p:attrName>ppt_y</p:attrName>
                                        </p:attrNameLst>
                                      </p:cBhvr>
                                      <p:rCtr x="19583" y="-3123"/>
                                    </p:animMotion>
                                  </p:childTnLst>
                                </p:cTn>
                              </p:par>
                              <p:par>
                                <p:cTn id="74" presetID="0" presetClass="path" presetSubtype="0" accel="50000" decel="50000" fill="hold" nodeType="withEffect">
                                  <p:stCondLst>
                                    <p:cond delay="0"/>
                                  </p:stCondLst>
                                  <p:childTnLst>
                                    <p:animMotion origin="layout" path="M -3.33333E-6 3.3796E-6 C 0.03386 -0.03031 0.06789 -0.06038 0.13316 -0.06153 C 0.19844 -0.06246 0.29497 -0.03493 0.39167 -0.00694 " pathEditMode="relative" rAng="0" ptsTypes="aaA">
                                      <p:cBhvr>
                                        <p:cTn id="75" dur="2000" fill="hold"/>
                                        <p:tgtEl>
                                          <p:spTgt spid="39"/>
                                        </p:tgtEl>
                                        <p:attrNameLst>
                                          <p:attrName>ppt_x</p:attrName>
                                          <p:attrName>ppt_y</p:attrName>
                                        </p:attrNameLst>
                                      </p:cBhvr>
                                      <p:rCtr x="19583" y="-3123"/>
                                    </p:animMotion>
                                  </p:childTnLst>
                                </p:cTn>
                              </p:par>
                            </p:childTnLst>
                          </p:cTn>
                        </p:par>
                        <p:par>
                          <p:cTn id="76" fill="hold">
                            <p:stCondLst>
                              <p:cond delay="3000"/>
                            </p:stCondLst>
                            <p:childTnLst>
                              <p:par>
                                <p:cTn id="77" presetID="0" presetClass="path" presetSubtype="0" accel="50000" decel="50000" fill="hold" grpId="3" nodeType="afterEffect">
                                  <p:stCondLst>
                                    <p:cond delay="0"/>
                                  </p:stCondLst>
                                  <p:childTnLst>
                                    <p:animMotion origin="layout" path="M 0.39166 -0.00694 C 0.40034 -0.01319 0.40902 -0.0192 0.42396 -0.02082 C 0.43889 -0.02221 0.46007 -0.01943 0.48125 -0.01666 " pathEditMode="relative" rAng="0" ptsTypes="aaA">
                                      <p:cBhvr>
                                        <p:cTn id="78" dur="2000" fill="hold"/>
                                        <p:tgtEl>
                                          <p:spTgt spid="40"/>
                                        </p:tgtEl>
                                        <p:attrNameLst>
                                          <p:attrName>ppt_x</p:attrName>
                                          <p:attrName>ppt_y</p:attrName>
                                        </p:attrNameLst>
                                      </p:cBhvr>
                                      <p:rCtr x="4479" y="-763"/>
                                    </p:animMotion>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30" presetClass="emph" presetSubtype="0" repeatCount="indefinite" fill="hold" grpId="1" nodeType="withEffect">
                                  <p:stCondLst>
                                    <p:cond delay="0"/>
                                  </p:stCondLst>
                                  <p:childTnLst>
                                    <p:animClr clrSpc="hsl" dir="cw">
                                      <p:cBhvr override="childStyle">
                                        <p:cTn id="82" dur="500" fill="hold"/>
                                        <p:tgtEl>
                                          <p:spTgt spid="45"/>
                                        </p:tgtEl>
                                        <p:attrNameLst>
                                          <p:attrName>style.color</p:attrName>
                                        </p:attrNameLst>
                                      </p:cBhvr>
                                      <p:by>
                                        <p:hsl h="0" s="12549" l="25098"/>
                                      </p:by>
                                    </p:animClr>
                                    <p:animClr clrSpc="hsl" dir="cw">
                                      <p:cBhvr>
                                        <p:cTn id="83" dur="500" fill="hold"/>
                                        <p:tgtEl>
                                          <p:spTgt spid="45"/>
                                        </p:tgtEl>
                                        <p:attrNameLst>
                                          <p:attrName>fillcolor</p:attrName>
                                        </p:attrNameLst>
                                      </p:cBhvr>
                                      <p:by>
                                        <p:hsl h="0" s="12549" l="25098"/>
                                      </p:by>
                                    </p:animClr>
                                    <p:animClr clrSpc="hsl" dir="cw">
                                      <p:cBhvr>
                                        <p:cTn id="84" dur="500" fill="hold"/>
                                        <p:tgtEl>
                                          <p:spTgt spid="45"/>
                                        </p:tgtEl>
                                        <p:attrNameLst>
                                          <p:attrName>stroke.color</p:attrName>
                                        </p:attrNameLst>
                                      </p:cBhvr>
                                      <p:by>
                                        <p:hsl h="0" s="12549" l="25098"/>
                                      </p:by>
                                    </p:animClr>
                                    <p:set>
                                      <p:cBhvr>
                                        <p:cTn id="85" dur="500" fill="hold"/>
                                        <p:tgtEl>
                                          <p:spTgt spid="45"/>
                                        </p:tgtEl>
                                        <p:attrNameLst>
                                          <p:attrName>fill.type</p:attrName>
                                        </p:attrNameLst>
                                      </p:cBhvr>
                                      <p:to>
                                        <p:strVal val="solid"/>
                                      </p:to>
                                    </p:set>
                                  </p:childTnLst>
                                </p:cTn>
                              </p:par>
                              <p:par>
                                <p:cTn id="86" presetID="1" presetClass="exit" presetSubtype="0" fill="hold" nodeType="withEffect">
                                  <p:stCondLst>
                                    <p:cond delay="0"/>
                                  </p:stCondLst>
                                  <p:childTnLst>
                                    <p:set>
                                      <p:cBhvr>
                                        <p:cTn id="87" dur="1" fill="hold">
                                          <p:stCondLst>
                                            <p:cond delay="0"/>
                                          </p:stCondLst>
                                        </p:cTn>
                                        <p:tgtEl>
                                          <p:spTgt spid="23"/>
                                        </p:tgtEl>
                                        <p:attrNameLst>
                                          <p:attrName>style.visibility</p:attrName>
                                        </p:attrNameLst>
                                      </p:cBhvr>
                                      <p:to>
                                        <p:strVal val="hidden"/>
                                      </p:to>
                                    </p:set>
                                  </p:childTnLst>
                                </p:cTn>
                              </p:par>
                              <p:par>
                                <p:cTn id="88" presetID="1" presetClass="exit" presetSubtype="0" fill="hold" grpId="2" nodeType="withEffect">
                                  <p:stCondLst>
                                    <p:cond delay="0"/>
                                  </p:stCondLst>
                                  <p:childTnLst>
                                    <p:set>
                                      <p:cBhvr>
                                        <p:cTn id="89" dur="1" fill="hold">
                                          <p:stCondLst>
                                            <p:cond delay="0"/>
                                          </p:stCondLst>
                                        </p:cTn>
                                        <p:tgtEl>
                                          <p:spTgt spid="24"/>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childTnLst>
                                </p:cTn>
                              </p:par>
                              <p:par>
                                <p:cTn id="92" presetID="30" presetClass="emph" presetSubtype="0" repeatCount="indefinite" fill="hold" grpId="1" nodeType="withEffect">
                                  <p:stCondLst>
                                    <p:cond delay="0"/>
                                  </p:stCondLst>
                                  <p:childTnLst>
                                    <p:animClr clrSpc="hsl" dir="cw">
                                      <p:cBhvr override="childStyle">
                                        <p:cTn id="93" dur="500" fill="hold"/>
                                        <p:tgtEl>
                                          <p:spTgt spid="42"/>
                                        </p:tgtEl>
                                        <p:attrNameLst>
                                          <p:attrName>style.color</p:attrName>
                                        </p:attrNameLst>
                                      </p:cBhvr>
                                      <p:by>
                                        <p:hsl h="0" s="12549" l="25098"/>
                                      </p:by>
                                    </p:animClr>
                                    <p:animClr clrSpc="hsl" dir="cw">
                                      <p:cBhvr>
                                        <p:cTn id="94" dur="500" fill="hold"/>
                                        <p:tgtEl>
                                          <p:spTgt spid="42"/>
                                        </p:tgtEl>
                                        <p:attrNameLst>
                                          <p:attrName>fillcolor</p:attrName>
                                        </p:attrNameLst>
                                      </p:cBhvr>
                                      <p:by>
                                        <p:hsl h="0" s="12549" l="25098"/>
                                      </p:by>
                                    </p:animClr>
                                    <p:animClr clrSpc="hsl" dir="cw">
                                      <p:cBhvr>
                                        <p:cTn id="95" dur="500" fill="hold"/>
                                        <p:tgtEl>
                                          <p:spTgt spid="42"/>
                                        </p:tgtEl>
                                        <p:attrNameLst>
                                          <p:attrName>stroke.color</p:attrName>
                                        </p:attrNameLst>
                                      </p:cBhvr>
                                      <p:by>
                                        <p:hsl h="0" s="12549" l="25098"/>
                                      </p:by>
                                    </p:animClr>
                                    <p:set>
                                      <p:cBhvr>
                                        <p:cTn id="96" dur="500" fill="hold"/>
                                        <p:tgtEl>
                                          <p:spTgt spid="42"/>
                                        </p:tgtEl>
                                        <p:attrNameLst>
                                          <p:attrName>fill.type</p:attrName>
                                        </p:attrNameLst>
                                      </p:cBhvr>
                                      <p:to>
                                        <p:strVal val="solid"/>
                                      </p:to>
                                    </p:set>
                                  </p:childTnLst>
                                </p:cTn>
                              </p:par>
                              <p:par>
                                <p:cTn id="97" presetID="1" presetClass="entr" presetSubtype="0"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par>
                          <p:cTn id="99" fill="hold">
                            <p:stCondLst>
                              <p:cond delay="5000"/>
                            </p:stCondLst>
                            <p:childTnLst>
                              <p:par>
                                <p:cTn id="100" presetID="0" presetClass="path" presetSubtype="0" accel="50000" decel="50000" fill="hold" nodeType="afterEffect">
                                  <p:stCondLst>
                                    <p:cond delay="0"/>
                                  </p:stCondLst>
                                  <p:childTnLst>
                                    <p:animMotion origin="layout" path="M 0 0 C 0.06303 -0.00278 0.12605 -0.00556 0.18004 -0.01504 C 0.23403 -0.02452 0.27917 -0.04072 0.32431 -0.05691 " pathEditMode="relative" ptsTypes="aaA">
                                      <p:cBhvr>
                                        <p:cTn id="101" dur="2000" fill="hold"/>
                                        <p:tgtEl>
                                          <p:spTgt spid="41"/>
                                        </p:tgtEl>
                                        <p:attrNameLst>
                                          <p:attrName>ppt_x</p:attrName>
                                          <p:attrName>ppt_y</p:attrName>
                                        </p:attrNameLst>
                                      </p:cBhvr>
                                    </p:animMotion>
                                  </p:childTnLst>
                                </p:cTn>
                              </p:par>
                              <p:par>
                                <p:cTn id="102" presetID="0" presetClass="path" presetSubtype="0" accel="50000" decel="50000" fill="hold" grpId="2" nodeType="withEffect">
                                  <p:stCondLst>
                                    <p:cond delay="0"/>
                                  </p:stCondLst>
                                  <p:childTnLst>
                                    <p:animMotion origin="layout" path="M 0 0 C 0.06303 -0.00278 0.12605 -0.00556 0.18004 -0.01504 C 0.23403 -0.02452 0.27917 -0.04072 0.32431 -0.05691 " pathEditMode="relative" ptsTypes="aaA">
                                      <p:cBhvr>
                                        <p:cTn id="103" dur="2000" fill="hold"/>
                                        <p:tgtEl>
                                          <p:spTgt spid="42"/>
                                        </p:tgtEl>
                                        <p:attrNameLst>
                                          <p:attrName>ppt_x</p:attrName>
                                          <p:attrName>ppt_y</p:attrName>
                                        </p:attrNameLst>
                                      </p:cBhvr>
                                    </p:animMotion>
                                  </p:childTnLst>
                                </p:cTn>
                              </p:par>
                            </p:childTnLst>
                          </p:cTn>
                        </p:par>
                        <p:par>
                          <p:cTn id="104" fill="hold">
                            <p:stCondLst>
                              <p:cond delay="7000"/>
                            </p:stCondLst>
                            <p:childTnLst>
                              <p:par>
                                <p:cTn id="105" presetID="1" presetClass="exit" presetSubtype="0" fill="hold" nodeType="afterEffect">
                                  <p:stCondLst>
                                    <p:cond delay="0"/>
                                  </p:stCondLst>
                                  <p:childTnLst>
                                    <p:set>
                                      <p:cBhvr>
                                        <p:cTn id="106" dur="1" fill="hold">
                                          <p:stCondLst>
                                            <p:cond delay="0"/>
                                          </p:stCondLst>
                                        </p:cTn>
                                        <p:tgtEl>
                                          <p:spTgt spid="25"/>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26"/>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4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childTnLst>
                                </p:cTn>
                              </p:par>
                              <p:par>
                                <p:cTn id="113" presetID="30" presetClass="emph" presetSubtype="0" repeatCount="indefinite" fill="hold" grpId="1" nodeType="withEffect">
                                  <p:stCondLst>
                                    <p:cond delay="0"/>
                                  </p:stCondLst>
                                  <p:childTnLst>
                                    <p:animClr clrSpc="hsl" dir="cw">
                                      <p:cBhvr override="childStyle">
                                        <p:cTn id="114" dur="500" fill="hold"/>
                                        <p:tgtEl>
                                          <p:spTgt spid="44"/>
                                        </p:tgtEl>
                                        <p:attrNameLst>
                                          <p:attrName>style.color</p:attrName>
                                        </p:attrNameLst>
                                      </p:cBhvr>
                                      <p:by>
                                        <p:hsl h="0" s="12549" l="25098"/>
                                      </p:by>
                                    </p:animClr>
                                    <p:animClr clrSpc="hsl" dir="cw">
                                      <p:cBhvr>
                                        <p:cTn id="115" dur="500" fill="hold"/>
                                        <p:tgtEl>
                                          <p:spTgt spid="44"/>
                                        </p:tgtEl>
                                        <p:attrNameLst>
                                          <p:attrName>fillcolor</p:attrName>
                                        </p:attrNameLst>
                                      </p:cBhvr>
                                      <p:by>
                                        <p:hsl h="0" s="12549" l="25098"/>
                                      </p:by>
                                    </p:animClr>
                                    <p:animClr clrSpc="hsl" dir="cw">
                                      <p:cBhvr>
                                        <p:cTn id="116" dur="500" fill="hold"/>
                                        <p:tgtEl>
                                          <p:spTgt spid="44"/>
                                        </p:tgtEl>
                                        <p:attrNameLst>
                                          <p:attrName>stroke.color</p:attrName>
                                        </p:attrNameLst>
                                      </p:cBhvr>
                                      <p:by>
                                        <p:hsl h="0" s="12549" l="25098"/>
                                      </p:by>
                                    </p:animClr>
                                    <p:set>
                                      <p:cBhvr>
                                        <p:cTn id="117" dur="500" fill="hold"/>
                                        <p:tgtEl>
                                          <p:spTgt spid="44"/>
                                        </p:tgtEl>
                                        <p:attrNameLst>
                                          <p:attrName>fill.type</p:attrName>
                                        </p:attrNameLst>
                                      </p:cBhvr>
                                      <p:to>
                                        <p:strVal val="solid"/>
                                      </p:to>
                                    </p:set>
                                  </p:childTnLst>
                                </p:cTn>
                              </p:par>
                            </p:childTnLst>
                          </p:cTn>
                        </p:par>
                        <p:par>
                          <p:cTn id="118" fill="hold">
                            <p:stCondLst>
                              <p:cond delay="7000"/>
                            </p:stCondLst>
                            <p:childTnLst>
                              <p:par>
                                <p:cTn id="119" presetID="0" presetClass="path" presetSubtype="0" accel="50000" decel="50000" fill="hold" grpId="3" nodeType="afterEffect">
                                  <p:stCondLst>
                                    <p:cond delay="0"/>
                                  </p:stCondLst>
                                  <p:childTnLst>
                                    <p:animMotion origin="layout" path="M 0.32517 -0.04441 L 0.42517 -0.08882 " pathEditMode="relative" rAng="0" ptsTypes="AA">
                                      <p:cBhvr>
                                        <p:cTn id="120" dur="2000" fill="hold"/>
                                        <p:tgtEl>
                                          <p:spTgt spid="42"/>
                                        </p:tgtEl>
                                        <p:attrNameLst>
                                          <p:attrName>ppt_x</p:attrName>
                                          <p:attrName>ppt_y</p:attrName>
                                        </p:attrNameLst>
                                      </p:cBhvr>
                                      <p:rCtr x="5000" y="-2221"/>
                                    </p:animMotion>
                                  </p:childTnLst>
                                </p:cTn>
                              </p:par>
                              <p:par>
                                <p:cTn id="121" presetID="1" presetClass="entr" presetSubtype="0"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childTnLst>
                                </p:cTn>
                              </p:par>
                              <p:par>
                                <p:cTn id="123" presetID="30" presetClass="emph" presetSubtype="0" repeatCount="indefinite" fill="hold" grpId="1" nodeType="withEffect">
                                  <p:stCondLst>
                                    <p:cond delay="0"/>
                                  </p:stCondLst>
                                  <p:childTnLst>
                                    <p:animClr clrSpc="hsl" dir="cw">
                                      <p:cBhvr override="childStyle">
                                        <p:cTn id="124" dur="500" fill="hold"/>
                                        <p:tgtEl>
                                          <p:spTgt spid="46"/>
                                        </p:tgtEl>
                                        <p:attrNameLst>
                                          <p:attrName>style.color</p:attrName>
                                        </p:attrNameLst>
                                      </p:cBhvr>
                                      <p:by>
                                        <p:hsl h="0" s="12549" l="25098"/>
                                      </p:by>
                                    </p:animClr>
                                    <p:animClr clrSpc="hsl" dir="cw">
                                      <p:cBhvr>
                                        <p:cTn id="125" dur="500" fill="hold"/>
                                        <p:tgtEl>
                                          <p:spTgt spid="46"/>
                                        </p:tgtEl>
                                        <p:attrNameLst>
                                          <p:attrName>fillcolor</p:attrName>
                                        </p:attrNameLst>
                                      </p:cBhvr>
                                      <p:by>
                                        <p:hsl h="0" s="12549" l="25098"/>
                                      </p:by>
                                    </p:animClr>
                                    <p:animClr clrSpc="hsl" dir="cw">
                                      <p:cBhvr>
                                        <p:cTn id="126" dur="500" fill="hold"/>
                                        <p:tgtEl>
                                          <p:spTgt spid="46"/>
                                        </p:tgtEl>
                                        <p:attrNameLst>
                                          <p:attrName>stroke.color</p:attrName>
                                        </p:attrNameLst>
                                      </p:cBhvr>
                                      <p:by>
                                        <p:hsl h="0" s="12549" l="25098"/>
                                      </p:by>
                                    </p:animClr>
                                    <p:set>
                                      <p:cBhvr>
                                        <p:cTn id="127" dur="500" fill="hold"/>
                                        <p:tgtEl>
                                          <p:spTgt spid="46"/>
                                        </p:tgtEl>
                                        <p:attrNameLst>
                                          <p:attrName>fill.type</p:attrName>
                                        </p:attrNameLst>
                                      </p:cBhvr>
                                      <p:to>
                                        <p:strVal val="solid"/>
                                      </p:to>
                                    </p:set>
                                  </p:childTnLst>
                                </p:cTn>
                              </p:par>
                            </p:childTnLst>
                          </p:cTn>
                        </p:par>
                        <p:par>
                          <p:cTn id="128" fill="hold">
                            <p:stCondLst>
                              <p:cond delay="9000"/>
                            </p:stCondLst>
                            <p:childTnLst>
                              <p:par>
                                <p:cTn id="129" presetID="0" presetClass="path" presetSubtype="0" accel="50000" decel="50000" fill="hold" nodeType="afterEffect">
                                  <p:stCondLst>
                                    <p:cond delay="0"/>
                                  </p:stCondLst>
                                  <p:childTnLst>
                                    <p:animMotion origin="layout" path="M 3.33333E-6 4.44444E-6 C 0.05521 0.02013 0.11076 0.0405 0.19132 0.00972 C 0.27187 -0.02084 0.3776 -0.10232 0.48333 -0.18334 " pathEditMode="relative" rAng="0" ptsTypes="aaA">
                                      <p:cBhvr>
                                        <p:cTn id="130" dur="2000" fill="hold"/>
                                        <p:tgtEl>
                                          <p:spTgt spid="43"/>
                                        </p:tgtEl>
                                        <p:attrNameLst>
                                          <p:attrName>ppt_x</p:attrName>
                                          <p:attrName>ppt_y</p:attrName>
                                        </p:attrNameLst>
                                      </p:cBhvr>
                                      <p:rCtr x="24167" y="-7153"/>
                                    </p:animMotion>
                                  </p:childTnLst>
                                </p:cTn>
                              </p:par>
                              <p:par>
                                <p:cTn id="131" presetID="0" presetClass="path" presetSubtype="0" accel="50000" decel="50000" fill="hold" grpId="2" nodeType="withEffect">
                                  <p:stCondLst>
                                    <p:cond delay="0"/>
                                  </p:stCondLst>
                                  <p:childTnLst>
                                    <p:animMotion origin="layout" path="M 3.33333E-6 4.44444E-6 C 0.05521 0.02013 0.11076 0.0405 0.19132 0.00972 C 0.27187 -0.02084 0.3776 -0.10232 0.48333 -0.18334 " pathEditMode="relative" rAng="0" ptsTypes="aaA">
                                      <p:cBhvr>
                                        <p:cTn id="132" dur="2000" fill="hold"/>
                                        <p:tgtEl>
                                          <p:spTgt spid="44"/>
                                        </p:tgtEl>
                                        <p:attrNameLst>
                                          <p:attrName>ppt_x</p:attrName>
                                          <p:attrName>ppt_y</p:attrName>
                                        </p:attrNameLst>
                                      </p:cBhvr>
                                      <p:rCtr x="24167" y="-7153"/>
                                    </p:animMotion>
                                  </p:childTnLst>
                                </p:cTn>
                              </p:par>
                              <p:par>
                                <p:cTn id="133" presetID="1" presetClass="entr" presetSubtype="0"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childTnLst>
                                </p:cTn>
                              </p:par>
                              <p:par>
                                <p:cTn id="135" presetID="30" presetClass="emph" presetSubtype="0" repeatCount="indefinite" fill="hold" grpId="1" nodeType="withEffect">
                                  <p:stCondLst>
                                    <p:cond delay="0"/>
                                  </p:stCondLst>
                                  <p:childTnLst>
                                    <p:animClr clrSpc="hsl" dir="cw">
                                      <p:cBhvr override="childStyle">
                                        <p:cTn id="136" dur="500" fill="hold"/>
                                        <p:tgtEl>
                                          <p:spTgt spid="47"/>
                                        </p:tgtEl>
                                        <p:attrNameLst>
                                          <p:attrName>style.color</p:attrName>
                                        </p:attrNameLst>
                                      </p:cBhvr>
                                      <p:by>
                                        <p:hsl h="0" s="12549" l="25098"/>
                                      </p:by>
                                    </p:animClr>
                                    <p:animClr clrSpc="hsl" dir="cw">
                                      <p:cBhvr>
                                        <p:cTn id="137" dur="500" fill="hold"/>
                                        <p:tgtEl>
                                          <p:spTgt spid="47"/>
                                        </p:tgtEl>
                                        <p:attrNameLst>
                                          <p:attrName>fillcolor</p:attrName>
                                        </p:attrNameLst>
                                      </p:cBhvr>
                                      <p:by>
                                        <p:hsl h="0" s="12549" l="25098"/>
                                      </p:by>
                                    </p:animClr>
                                    <p:animClr clrSpc="hsl" dir="cw">
                                      <p:cBhvr>
                                        <p:cTn id="138" dur="500" fill="hold"/>
                                        <p:tgtEl>
                                          <p:spTgt spid="47"/>
                                        </p:tgtEl>
                                        <p:attrNameLst>
                                          <p:attrName>stroke.color</p:attrName>
                                        </p:attrNameLst>
                                      </p:cBhvr>
                                      <p:by>
                                        <p:hsl h="0" s="12549" l="25098"/>
                                      </p:by>
                                    </p:animClr>
                                    <p:set>
                                      <p:cBhvr>
                                        <p:cTn id="139" dur="500" fill="hold"/>
                                        <p:tgtEl>
                                          <p:spTgt spid="47"/>
                                        </p:tgtEl>
                                        <p:attrNameLst>
                                          <p:attrName>fill.type</p:attrName>
                                        </p:attrNameLst>
                                      </p:cBhvr>
                                      <p:to>
                                        <p:strVal val="solid"/>
                                      </p:to>
                                    </p:set>
                                  </p:childTnLst>
                                </p:cTn>
                              </p:par>
                            </p:childTnLst>
                          </p:cTn>
                        </p:par>
                        <p:par>
                          <p:cTn id="140" fill="hold">
                            <p:stCondLst>
                              <p:cond delay="11000"/>
                            </p:stCondLst>
                            <p:childTnLst>
                              <p:par>
                                <p:cTn id="141" presetID="0" presetClass="path" presetSubtype="0" accel="50000" decel="50000" fill="hold" grpId="2" nodeType="afterEffect">
                                  <p:stCondLst>
                                    <p:cond delay="0"/>
                                  </p:stCondLst>
                                  <p:childTnLst>
                                    <p:animMotion origin="layout" path="M 0.00834 -0.00555 C 0.0323 -0.03171 0.05643 -0.0574 0.06146 -0.075 C 0.06667 -0.09236 0.05261 -0.10185 0.03855 -0.11111 " pathEditMode="relative" rAng="0" ptsTypes="aaA">
                                      <p:cBhvr>
                                        <p:cTn id="142" dur="2000" fill="hold"/>
                                        <p:tgtEl>
                                          <p:spTgt spid="47"/>
                                        </p:tgtEl>
                                        <p:attrNameLst>
                                          <p:attrName>ppt_x</p:attrName>
                                          <p:attrName>ppt_y</p:attrName>
                                        </p:attrNameLst>
                                      </p:cBhvr>
                                      <p:rCtr x="2917" y="-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P spid="22" grpId="1" animBg="1"/>
      <p:bldP spid="22" grpId="2" animBg="1"/>
      <p:bldP spid="24" grpId="0" animBg="1"/>
      <p:bldP spid="24" grpId="1" animBg="1"/>
      <p:bldP spid="24" grpId="2" animBg="1"/>
      <p:bldP spid="26" grpId="0" animBg="1"/>
      <p:bldP spid="26" grpId="1" animBg="1"/>
      <p:bldP spid="26" grpId="2" animBg="1"/>
      <p:bldP spid="40" grpId="0" animBg="1"/>
      <p:bldP spid="40" grpId="1" animBg="1"/>
      <p:bldP spid="40" grpId="2" animBg="1"/>
      <p:bldP spid="40" grpId="3" animBg="1"/>
      <p:bldP spid="42" grpId="0" animBg="1"/>
      <p:bldP spid="42" grpId="1" animBg="1"/>
      <p:bldP spid="42" grpId="2" animBg="1"/>
      <p:bldP spid="42" grpId="3" animBg="1"/>
      <p:bldP spid="44" grpId="0" animBg="1"/>
      <p:bldP spid="44" grpId="1" animBg="1"/>
      <p:bldP spid="44" grpId="2" animBg="1"/>
      <p:bldP spid="45" grpId="0" animBg="1"/>
      <p:bldP spid="45" grpId="1" animBg="1"/>
      <p:bldP spid="46" grpId="0" animBg="1"/>
      <p:bldP spid="46" grpId="1" animBg="1"/>
      <p:bldP spid="47" grpId="0" animBg="1"/>
      <p:bldP spid="47" grpId="1" animBg="1"/>
      <p:bldP spid="47"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1295400" y="76200"/>
            <a:ext cx="9144000" cy="838200"/>
          </a:xfrm>
          <a:prstGeom prst="rect">
            <a:avLst/>
          </a:prstGeom>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3000" b="1">
                <a:latin typeface="Times New Roman" panose="02020603050405020304" pitchFamily="18" charset="0"/>
              </a:rPr>
              <a:t>CÁC DẤU HIỆU NHẬN BIẾT VỀ BỆNH VIÊM NÃO</a:t>
            </a:r>
          </a:p>
        </p:txBody>
      </p:sp>
      <p:grpSp>
        <p:nvGrpSpPr>
          <p:cNvPr id="5" name="Group 15"/>
          <p:cNvGrpSpPr/>
          <p:nvPr/>
        </p:nvGrpSpPr>
        <p:grpSpPr bwMode="auto">
          <a:xfrm>
            <a:off x="1295400" y="1835150"/>
            <a:ext cx="3022600" cy="2482850"/>
            <a:chOff x="0" y="1172"/>
            <a:chExt cx="1904" cy="1564"/>
          </a:xfrm>
        </p:grpSpPr>
        <p:pic>
          <p:nvPicPr>
            <p:cNvPr id="6" name="Picture 6" descr="Dur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72"/>
              <a:ext cx="1900" cy="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0" y="1176"/>
              <a:ext cx="475"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400" b="1">
                  <a:latin typeface=".VnTime" panose="020B7200000000000000" pitchFamily="34" charset="0"/>
                </a:rPr>
                <a:t>N·o bé</a:t>
              </a:r>
            </a:p>
          </p:txBody>
        </p:sp>
        <p:sp>
          <p:nvSpPr>
            <p:cNvPr id="8" name="Text Box 8"/>
            <p:cNvSpPr txBox="1">
              <a:spLocks noChangeArrowheads="1"/>
            </p:cNvSpPr>
            <p:nvPr/>
          </p:nvSpPr>
          <p:spPr bwMode="auto">
            <a:xfrm>
              <a:off x="1389" y="1236"/>
              <a:ext cx="515" cy="3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b="1">
                  <a:solidFill>
                    <a:srgbClr val="FF0000"/>
                  </a:solidFill>
                  <a:latin typeface=".VnTime" panose="020B7200000000000000" pitchFamily="34" charset="0"/>
                </a:rPr>
                <a:t>Tuû sèng</a:t>
              </a:r>
            </a:p>
          </p:txBody>
        </p:sp>
        <p:sp>
          <p:nvSpPr>
            <p:cNvPr id="9" name="Text Box 9"/>
            <p:cNvSpPr txBox="1">
              <a:spLocks noChangeArrowheads="1"/>
            </p:cNvSpPr>
            <p:nvPr/>
          </p:nvSpPr>
          <p:spPr bwMode="auto">
            <a:xfrm>
              <a:off x="1504" y="1620"/>
              <a:ext cx="396"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400" b="1">
                  <a:solidFill>
                    <a:srgbClr val="0000FF"/>
                  </a:solidFill>
                  <a:latin typeface=".VnTime" panose="020B7200000000000000" pitchFamily="34" charset="0"/>
                </a:rPr>
                <a:t>Mµng n·o</a:t>
              </a:r>
            </a:p>
          </p:txBody>
        </p:sp>
        <p:sp>
          <p:nvSpPr>
            <p:cNvPr id="10" name="Rectangle 10"/>
            <p:cNvSpPr>
              <a:spLocks noChangeArrowheads="1"/>
            </p:cNvSpPr>
            <p:nvPr/>
          </p:nvSpPr>
          <p:spPr bwMode="auto">
            <a:xfrm>
              <a:off x="1390" y="2394"/>
              <a:ext cx="514"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11" name="Text Box 13"/>
          <p:cNvSpPr txBox="1">
            <a:spLocks noChangeArrowheads="1"/>
          </p:cNvSpPr>
          <p:nvPr/>
        </p:nvSpPr>
        <p:spPr bwMode="auto">
          <a:xfrm>
            <a:off x="5791200" y="8890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solidFill>
                  <a:srgbClr val="FF0000"/>
                </a:solidFill>
                <a:latin typeface=".VnTime" panose="020B7200000000000000" pitchFamily="34" charset="0"/>
              </a:rPr>
              <a:t>NhiÔm vi rót</a:t>
            </a:r>
          </a:p>
        </p:txBody>
      </p:sp>
      <p:sp>
        <p:nvSpPr>
          <p:cNvPr id="12" name="Oval 14"/>
          <p:cNvSpPr>
            <a:spLocks noChangeArrowheads="1"/>
          </p:cNvSpPr>
          <p:nvPr/>
        </p:nvSpPr>
        <p:spPr bwMode="auto">
          <a:xfrm>
            <a:off x="5334000" y="889000"/>
            <a:ext cx="381000" cy="3810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3200" b="1">
                <a:solidFill>
                  <a:srgbClr val="FF3300"/>
                </a:solidFill>
                <a:latin typeface=".VnTime" panose="020B7200000000000000" pitchFamily="34" charset="0"/>
              </a:rPr>
              <a:t>1</a:t>
            </a:r>
          </a:p>
        </p:txBody>
      </p:sp>
      <p:pic>
        <p:nvPicPr>
          <p:cNvPr id="13" name="Picture 16" descr="Nhiemtrung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422400"/>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Nhiemtrung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1422400"/>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8"/>
          <p:cNvSpPr txBox="1">
            <a:spLocks noChangeArrowheads="1"/>
          </p:cNvSpPr>
          <p:nvPr/>
        </p:nvSpPr>
        <p:spPr bwMode="auto">
          <a:xfrm>
            <a:off x="5791200" y="2946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FF0000"/>
                </a:solidFill>
                <a:latin typeface=".VnTime" panose="020B7200000000000000" pitchFamily="34" charset="0"/>
              </a:rPr>
              <a:t>Héi chøng mµng n·o</a:t>
            </a:r>
          </a:p>
        </p:txBody>
      </p:sp>
      <p:sp>
        <p:nvSpPr>
          <p:cNvPr id="16" name="Oval 19"/>
          <p:cNvSpPr>
            <a:spLocks noChangeArrowheads="1"/>
          </p:cNvSpPr>
          <p:nvPr/>
        </p:nvSpPr>
        <p:spPr bwMode="auto">
          <a:xfrm>
            <a:off x="5334000" y="2946400"/>
            <a:ext cx="381000" cy="3810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3200" b="1">
                <a:solidFill>
                  <a:srgbClr val="FF3300"/>
                </a:solidFill>
                <a:latin typeface=".VnTime" panose="020B7200000000000000" pitchFamily="34" charset="0"/>
              </a:rPr>
              <a:t>2</a:t>
            </a:r>
          </a:p>
        </p:txBody>
      </p:sp>
      <p:pic>
        <p:nvPicPr>
          <p:cNvPr id="17" name="Picture 20" descr="Coguong[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3403600"/>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1"/>
          <p:cNvSpPr txBox="1">
            <a:spLocks noChangeArrowheads="1"/>
          </p:cNvSpPr>
          <p:nvPr/>
        </p:nvSpPr>
        <p:spPr bwMode="auto">
          <a:xfrm>
            <a:off x="5867400" y="4851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FF0000"/>
                </a:solidFill>
                <a:latin typeface=".VnTime" panose="020B7200000000000000" pitchFamily="34" charset="0"/>
              </a:rPr>
              <a:t>Héi chøng n·o</a:t>
            </a:r>
          </a:p>
        </p:txBody>
      </p:sp>
      <p:sp>
        <p:nvSpPr>
          <p:cNvPr id="19" name="Oval 22"/>
          <p:cNvSpPr>
            <a:spLocks noChangeArrowheads="1"/>
          </p:cNvSpPr>
          <p:nvPr/>
        </p:nvSpPr>
        <p:spPr bwMode="auto">
          <a:xfrm>
            <a:off x="5410200" y="4851400"/>
            <a:ext cx="381000" cy="3810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3200" b="1">
                <a:solidFill>
                  <a:srgbClr val="FF3300"/>
                </a:solidFill>
                <a:latin typeface=".VnTime" panose="020B7200000000000000" pitchFamily="34" charset="0"/>
              </a:rPr>
              <a:t>3</a:t>
            </a:r>
          </a:p>
        </p:txBody>
      </p:sp>
      <p:pic>
        <p:nvPicPr>
          <p:cNvPr id="20" name="Picture 23" descr="Sosang[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5384800"/>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24"/>
          <p:cNvSpPr/>
          <p:nvPr/>
        </p:nvSpPr>
        <p:spPr bwMode="auto">
          <a:xfrm>
            <a:off x="2514600" y="1193800"/>
            <a:ext cx="2819400" cy="762000"/>
          </a:xfrm>
          <a:custGeom>
            <a:avLst/>
            <a:gdLst>
              <a:gd name="T0" fmla="*/ 0 w 1776"/>
              <a:gd name="T1" fmla="*/ 2147483647 h 480"/>
              <a:gd name="T2" fmla="*/ 2147483647 w 1776"/>
              <a:gd name="T3" fmla="*/ 2147483647 h 480"/>
              <a:gd name="T4" fmla="*/ 2147483647 w 1776"/>
              <a:gd name="T5" fmla="*/ 0 h 480"/>
              <a:gd name="T6" fmla="*/ 0 60000 65536"/>
              <a:gd name="T7" fmla="*/ 0 60000 65536"/>
              <a:gd name="T8" fmla="*/ 0 60000 65536"/>
            </a:gdLst>
            <a:ahLst/>
            <a:cxnLst>
              <a:cxn ang="T6">
                <a:pos x="T0" y="T1"/>
              </a:cxn>
              <a:cxn ang="T7">
                <a:pos x="T2" y="T3"/>
              </a:cxn>
              <a:cxn ang="T8">
                <a:pos x="T4" y="T5"/>
              </a:cxn>
            </a:cxnLst>
            <a:rect l="0" t="0" r="r" b="b"/>
            <a:pathLst>
              <a:path w="1776" h="480">
                <a:moveTo>
                  <a:pt x="0" y="480"/>
                </a:moveTo>
                <a:cubicBezTo>
                  <a:pt x="92" y="328"/>
                  <a:pt x="184" y="176"/>
                  <a:pt x="480" y="96"/>
                </a:cubicBezTo>
                <a:cubicBezTo>
                  <a:pt x="776" y="16"/>
                  <a:pt x="1276" y="8"/>
                  <a:pt x="1776" y="0"/>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 name="Freeform 25"/>
          <p:cNvSpPr/>
          <p:nvPr/>
        </p:nvSpPr>
        <p:spPr bwMode="auto">
          <a:xfrm>
            <a:off x="3429000" y="2717800"/>
            <a:ext cx="1905000" cy="381000"/>
          </a:xfrm>
          <a:custGeom>
            <a:avLst/>
            <a:gdLst>
              <a:gd name="T0" fmla="*/ 0 w 1200"/>
              <a:gd name="T1" fmla="*/ 0 h 240"/>
              <a:gd name="T2" fmla="*/ 2147483647 w 1200"/>
              <a:gd name="T3" fmla="*/ 2147483647 h 240"/>
              <a:gd name="T4" fmla="*/ 2147483647 w 1200"/>
              <a:gd name="T5" fmla="*/ 2147483647 h 240"/>
              <a:gd name="T6" fmla="*/ 0 60000 65536"/>
              <a:gd name="T7" fmla="*/ 0 60000 65536"/>
              <a:gd name="T8" fmla="*/ 0 60000 65536"/>
            </a:gdLst>
            <a:ahLst/>
            <a:cxnLst>
              <a:cxn ang="T6">
                <a:pos x="T0" y="T1"/>
              </a:cxn>
              <a:cxn ang="T7">
                <a:pos x="T2" y="T3"/>
              </a:cxn>
              <a:cxn ang="T8">
                <a:pos x="T4" y="T5"/>
              </a:cxn>
            </a:cxnLst>
            <a:rect l="0" t="0" r="r" b="b"/>
            <a:pathLst>
              <a:path w="1200" h="240">
                <a:moveTo>
                  <a:pt x="0" y="0"/>
                </a:moveTo>
                <a:cubicBezTo>
                  <a:pt x="356" y="76"/>
                  <a:pt x="712" y="152"/>
                  <a:pt x="912" y="192"/>
                </a:cubicBezTo>
                <a:cubicBezTo>
                  <a:pt x="1112" y="232"/>
                  <a:pt x="1156" y="236"/>
                  <a:pt x="1200" y="240"/>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 name="Freeform 26"/>
          <p:cNvSpPr/>
          <p:nvPr/>
        </p:nvSpPr>
        <p:spPr bwMode="auto">
          <a:xfrm>
            <a:off x="2971800" y="2413000"/>
            <a:ext cx="2438400" cy="2705100"/>
          </a:xfrm>
          <a:custGeom>
            <a:avLst/>
            <a:gdLst>
              <a:gd name="T0" fmla="*/ 0 w 1536"/>
              <a:gd name="T1" fmla="*/ 0 h 1704"/>
              <a:gd name="T2" fmla="*/ 2147483647 w 1536"/>
              <a:gd name="T3" fmla="*/ 2147483647 h 1704"/>
              <a:gd name="T4" fmla="*/ 2147483647 w 1536"/>
              <a:gd name="T5" fmla="*/ 2147483647 h 1704"/>
              <a:gd name="T6" fmla="*/ 2147483647 w 1536"/>
              <a:gd name="T7" fmla="*/ 2147483647 h 17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6" h="1704">
                <a:moveTo>
                  <a:pt x="0" y="0"/>
                </a:moveTo>
                <a:cubicBezTo>
                  <a:pt x="152" y="348"/>
                  <a:pt x="304" y="696"/>
                  <a:pt x="480" y="960"/>
                </a:cubicBezTo>
                <a:cubicBezTo>
                  <a:pt x="656" y="1224"/>
                  <a:pt x="880" y="1464"/>
                  <a:pt x="1056" y="1584"/>
                </a:cubicBezTo>
                <a:cubicBezTo>
                  <a:pt x="1232" y="1704"/>
                  <a:pt x="1384" y="1692"/>
                  <a:pt x="1536" y="1680"/>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 name="Text Box 27"/>
          <p:cNvSpPr txBox="1">
            <a:spLocks noChangeArrowheads="1"/>
          </p:cNvSpPr>
          <p:nvPr/>
        </p:nvSpPr>
        <p:spPr bwMode="auto">
          <a:xfrm>
            <a:off x="8257309" y="1355635"/>
            <a:ext cx="3352800" cy="119888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solidFill>
                  <a:srgbClr val="0000FF"/>
                </a:solidFill>
                <a:latin typeface=".VnTime" panose="020B7200000000000000" pitchFamily="34" charset="0"/>
              </a:rPr>
              <a:t>Sèt, l¹nh, nhøc ®Çu, uÓ o¶i, ch¸n ăn, m«i kh«, ®au nhøc toµn th©n</a:t>
            </a:r>
          </a:p>
        </p:txBody>
      </p:sp>
      <p:sp>
        <p:nvSpPr>
          <p:cNvPr id="25" name="Text Box 28"/>
          <p:cNvSpPr txBox="1">
            <a:spLocks noChangeArrowheads="1"/>
          </p:cNvSpPr>
          <p:nvPr/>
        </p:nvSpPr>
        <p:spPr bwMode="auto">
          <a:xfrm>
            <a:off x="7696199" y="3403600"/>
            <a:ext cx="3913909" cy="15684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b="1">
                <a:solidFill>
                  <a:srgbClr val="0000FF"/>
                </a:solidFill>
                <a:latin typeface=".VnTime" panose="020B7200000000000000" pitchFamily="34" charset="0"/>
              </a:rPr>
              <a:t>C</a:t>
            </a:r>
            <a:r>
              <a:rPr lang="en-US" altLang="vi-VN" b="1">
                <a:solidFill>
                  <a:srgbClr val="0000FF"/>
                </a:solidFill>
                <a:latin typeface="Times New Roman" panose="02020603050405020304" pitchFamily="18" charset="0"/>
                <a:cs typeface="Times New Roman" panose="02020603050405020304" pitchFamily="18" charset="0"/>
              </a:rPr>
              <a:t>ổ</a:t>
            </a:r>
            <a:r>
              <a:rPr lang="en-US" altLang="vi-VN" b="1">
                <a:solidFill>
                  <a:srgbClr val="0000FF"/>
                </a:solidFill>
                <a:latin typeface=".VnTime" panose="020B7200000000000000" pitchFamily="34" charset="0"/>
              </a:rPr>
              <a:t> g</a:t>
            </a:r>
            <a:r>
              <a:rPr lang="vi-VN" altLang="vi-VN" b="1">
                <a:solidFill>
                  <a:srgbClr val="0000FF"/>
                </a:solidFill>
                <a:latin typeface="Times New Roman" panose="02020603050405020304" pitchFamily="18" charset="0"/>
                <a:cs typeface="Times New Roman" panose="02020603050405020304" pitchFamily="18" charset="0"/>
              </a:rPr>
              <a:t>ư</a:t>
            </a:r>
            <a:r>
              <a:rPr lang="en-US" altLang="vi-VN" b="1">
                <a:solidFill>
                  <a:srgbClr val="0000FF"/>
                </a:solidFill>
                <a:latin typeface=".VnTime" panose="020B7200000000000000" pitchFamily="34" charset="0"/>
              </a:rPr>
              <a:t>îng cøng, nhøc ®Çu, n«n, t¸o bãn. TrÎ em cã vÕt öng ®á ë da, theo vÕt v¹ch b»ng mãng tay</a:t>
            </a:r>
          </a:p>
        </p:txBody>
      </p:sp>
      <p:sp>
        <p:nvSpPr>
          <p:cNvPr id="26" name="Text Box 29"/>
          <p:cNvSpPr txBox="1">
            <a:spLocks noChangeArrowheads="1"/>
          </p:cNvSpPr>
          <p:nvPr/>
        </p:nvSpPr>
        <p:spPr bwMode="auto">
          <a:xfrm>
            <a:off x="7696200" y="5352871"/>
            <a:ext cx="3913908" cy="119888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b="1">
                <a:solidFill>
                  <a:srgbClr val="0000FF"/>
                </a:solidFill>
                <a:latin typeface=".VnTime" panose="020B7200000000000000" pitchFamily="34" charset="0"/>
              </a:rPr>
              <a:t>Rèi lo¹n tri gi¸c (lõ ®õ, h«n mª, co giËt ... ), liÖt nöa ng</a:t>
            </a:r>
            <a:r>
              <a:rPr lang="vi-VN" altLang="vi-VN" b="1">
                <a:solidFill>
                  <a:srgbClr val="0000FF"/>
                </a:solidFill>
                <a:latin typeface="Times New Roman" panose="02020603050405020304" pitchFamily="18" charset="0"/>
                <a:cs typeface="Times New Roman" panose="02020603050405020304" pitchFamily="18" charset="0"/>
              </a:rPr>
              <a:t>ư</a:t>
            </a:r>
            <a:r>
              <a:rPr lang="en-US" altLang="vi-VN" b="1">
                <a:solidFill>
                  <a:srgbClr val="0000FF"/>
                </a:solidFill>
                <a:latin typeface=".VnTime" panose="020B7200000000000000" pitchFamily="34" charset="0"/>
              </a:rPr>
              <a:t>êi, sôp mÝ m¾t.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par>
                          <p:cTn id="68" fill="hold">
                            <p:stCondLst>
                              <p:cond delay="1500"/>
                            </p:stCondLst>
                            <p:childTnLst>
                              <p:par>
                                <p:cTn id="69" presetID="22" presetClass="entr" presetSubtype="8"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2000"/>
                            </p:stCondLst>
                            <p:childTnLst>
                              <p:par>
                                <p:cTn id="73" presetID="22" presetClass="entr" presetSubtype="8"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left)">
                                      <p:cBhvr>
                                        <p:cTn id="7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5" grpId="0"/>
      <p:bldP spid="16" grpId="0" animBg="1"/>
      <p:bldP spid="18" grpId="0"/>
      <p:bldP spid="19" grpId="0" animBg="1"/>
      <p:bldP spid="24" grpId="0" bldLvl="0" animBg="1"/>
      <p:bldP spid="25" grpId="0" bldLvl="0" animBg="1"/>
      <p:bldP spid="2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4"/>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201223214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838200"/>
            <a:ext cx="65532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3105150" y="257253"/>
            <a:ext cx="61341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200" b="1">
                <a:solidFill>
                  <a:srgbClr val="0000FF"/>
                </a:solidFill>
              </a:rPr>
              <a:t>* Hậu quả của bệnh viêm não</a:t>
            </a:r>
          </a:p>
        </p:txBody>
      </p:sp>
      <p:sp>
        <p:nvSpPr>
          <p:cNvPr id="6" name="Hộp_Văn_Bản 1"/>
          <p:cNvSpPr txBox="1">
            <a:spLocks noChangeArrowheads="1"/>
          </p:cNvSpPr>
          <p:nvPr/>
        </p:nvSpPr>
        <p:spPr bwMode="auto">
          <a:xfrm>
            <a:off x="5181600" y="5273675"/>
            <a:ext cx="25146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600" b="1">
                <a:latin typeface="Times New Roman" panose="02020603050405020304" pitchFamily="18" charset="0"/>
                <a:cs typeface="Times New Roman" panose="02020603050405020304" pitchFamily="18" charset="0"/>
              </a:rPr>
              <a:t>Bị liệt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3105150" y="257253"/>
            <a:ext cx="61341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200" b="1">
                <a:solidFill>
                  <a:srgbClr val="0000FF"/>
                </a:solidFill>
              </a:rPr>
              <a:t>* Hậu quả của bệnh viêm não</a:t>
            </a:r>
          </a:p>
        </p:txBody>
      </p:sp>
      <p:pic>
        <p:nvPicPr>
          <p:cNvPr id="7" name="Picture 14" descr="DUT%20NU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066800"/>
            <a:ext cx="685800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Hộp_Văn_Bản 6"/>
          <p:cNvSpPr txBox="1">
            <a:spLocks noChangeArrowheads="1"/>
          </p:cNvSpPr>
          <p:nvPr/>
        </p:nvSpPr>
        <p:spPr bwMode="auto">
          <a:xfrm>
            <a:off x="4495800" y="5983142"/>
            <a:ext cx="39624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latin typeface="Times New Roman" panose="02020603050405020304" pitchFamily="18" charset="0"/>
                <a:cs typeface="Times New Roman" panose="02020603050405020304" pitchFamily="18" charset="0"/>
              </a:rPr>
              <a:t>Bị liệt nằm tại chỗ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1319</Words>
  <Application>Microsoft Office PowerPoint</Application>
  <PresentationFormat>Widescreen</PresentationFormat>
  <Paragraphs>162</Paragraphs>
  <Slides>24</Slides>
  <Notes>18</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24</vt:i4>
      </vt:variant>
      <vt:variant>
        <vt:lpstr>Custom Shows</vt:lpstr>
      </vt:variant>
      <vt:variant>
        <vt:i4>1</vt:i4>
      </vt:variant>
    </vt:vector>
  </HeadingPairs>
  <TitlesOfParts>
    <vt:vector size="34" baseType="lpstr">
      <vt:lpstr>宋体</vt:lpstr>
      <vt:lpstr>.VnArabiaH</vt:lpstr>
      <vt:lpstr>.VnArial</vt:lpstr>
      <vt:lpstr>.VnTime</vt:lpstr>
      <vt:lpstr>Arial</vt:lpstr>
      <vt:lpstr>Calibri</vt:lpstr>
      <vt:lpstr>Times New Roman</vt:lpstr>
      <vt:lpstr>义启嘟嘟体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THCS Phu Cat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Danh Hung</dc:creator>
  <cp:lastModifiedBy>Admin</cp:lastModifiedBy>
  <cp:revision>453</cp:revision>
  <dcterms:created xsi:type="dcterms:W3CDTF">2007-03-13T09:15:00Z</dcterms:created>
  <dcterms:modified xsi:type="dcterms:W3CDTF">2023-10-17T07:47:20Z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5423B8C971704CB3A53DF89239F1DCCF</vt:lpwstr>
  </property>
  <property fmtid="{D5CDD505-2E9C-101B-9397-08002B2CF9AE}" pid="3" name="KSOProductBuildVer">
    <vt:lpwstr>1033-11.2.0.10323</vt:lpwstr>
  </property>
</Properties>
</file>