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5"/>
  </p:notesMasterIdLst>
  <p:sldIdLst>
    <p:sldId id="292" r:id="rId2"/>
    <p:sldId id="260" r:id="rId3"/>
    <p:sldId id="357" r:id="rId4"/>
    <p:sldId id="261" r:id="rId5"/>
    <p:sldId id="358" r:id="rId6"/>
    <p:sldId id="265" r:id="rId7"/>
    <p:sldId id="290" r:id="rId8"/>
    <p:sldId id="359" r:id="rId9"/>
    <p:sldId id="361" r:id="rId10"/>
    <p:sldId id="362" r:id="rId11"/>
    <p:sldId id="363" r:id="rId12"/>
    <p:sldId id="364" r:id="rId13"/>
    <p:sldId id="3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33CC33"/>
    <a:srgbClr val="CC3300"/>
    <a:srgbClr val="FF9900"/>
    <a:srgbClr val="66FF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2697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29183F-61B5-4FF6-970E-4FF27ED76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30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07764F-A780-4352-98FA-4D3B3F514B88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31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57C4258-EE93-4E7C-B1D0-D372819BDAB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6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A0F5B-A7B2-40FE-A5AB-8CF8527D74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1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EB10D-2C95-4F4D-9DED-CC0AEA3F89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3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84E01-99AA-4159-B95B-8525548CD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0895-4E21-4750-96A1-803CFE1C3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90E63-C840-4474-A956-25EE09583DBA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B6F39-C134-4EDC-84C2-40F6BB8A8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8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4FEBB-4856-4A54-BF3B-16A1386726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2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1CAE9-6727-4564-BEF8-AA50FA8C09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1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CE8B8-4C0B-47CC-9701-9977312557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C6083-6797-44BE-8A4C-EF1CDBC19A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2F92D-E966-41AB-8B2A-93D07743FC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2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1FF44-A309-4B81-9E3C-F82E3CEEA9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3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F8D84-03E7-42CB-8F95-80E2DBAE22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F03B2-AD7D-4925-A610-59375C6F04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1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972D66-DA01-44E9-AB35-744F63DE2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9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2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gif"/><Relationship Id="rId12" Type="http://schemas.openxmlformats.org/officeDocument/2006/relationships/image" Target="../media/image33.gif"/><Relationship Id="rId2" Type="http://schemas.openxmlformats.org/officeDocument/2006/relationships/audio" Target="file:///D:\GI&#193;O%20&#193;N%20&amp;%20T&#431;%20LI&#7878;U%20TIN%20H&#7884;C\KH&#7888;I%203\CV%20Hinh%20chu%20nhat\01%20India%20Music.wma" TargetMode="External"/><Relationship Id="rId1" Type="http://schemas.openxmlformats.org/officeDocument/2006/relationships/audio" Target="file:///D:\Dalat\04%20Track%204.wma" TargetMode="External"/><Relationship Id="rId6" Type="http://schemas.openxmlformats.org/officeDocument/2006/relationships/image" Target="../media/image17.gif"/><Relationship Id="rId11" Type="http://schemas.openxmlformats.org/officeDocument/2006/relationships/image" Target="../media/image32.gif"/><Relationship Id="rId5" Type="http://schemas.openxmlformats.org/officeDocument/2006/relationships/image" Target="../media/image16.gif"/><Relationship Id="rId10" Type="http://schemas.openxmlformats.org/officeDocument/2006/relationships/image" Target="../media/image31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4.w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gi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13.wmf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4">
            <a:extLst>
              <a:ext uri="{FF2B5EF4-FFF2-40B4-BE49-F238E27FC236}">
                <a16:creationId xmlns="" xmlns:a16="http://schemas.microsoft.com/office/drawing/2014/main" id="{633AE5D8-C2F0-4F5D-86A9-C9DE20D0A64F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3036410" y="1600200"/>
            <a:ext cx="3124200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76" name="WordArt 5">
            <a:extLst>
              <a:ext uri="{FF2B5EF4-FFF2-40B4-BE49-F238E27FC236}">
                <a16:creationId xmlns="" xmlns:a16="http://schemas.microsoft.com/office/drawing/2014/main" id="{9F4606F1-551C-4043-B488-263C68A714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897426"/>
            <a:ext cx="7467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SỐ THẬP PHÂN</a:t>
            </a:r>
          </a:p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4" descr="WhitecornerFlower">
            <a:extLst>
              <a:ext uri="{FF2B5EF4-FFF2-40B4-BE49-F238E27FC236}">
                <a16:creationId xmlns="" xmlns:a16="http://schemas.microsoft.com/office/drawing/2014/main" id="{5F2B49C5-3F96-48AB-838E-AACE53F43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4864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WhitecornerFlower">
            <a:extLst>
              <a:ext uri="{FF2B5EF4-FFF2-40B4-BE49-F238E27FC236}">
                <a16:creationId xmlns="" xmlns:a16="http://schemas.microsoft.com/office/drawing/2014/main" id="{BCEEC5F9-28EA-445F-A7D4-C205FC986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0556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WhitecornerFlower">
            <a:extLst>
              <a:ext uri="{FF2B5EF4-FFF2-40B4-BE49-F238E27FC236}">
                <a16:creationId xmlns="" xmlns:a16="http://schemas.microsoft.com/office/drawing/2014/main" id="{B6AD6578-5019-474B-9084-1EDADB990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94526">
            <a:off x="7804150" y="92075"/>
            <a:ext cx="1450976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WhitecornerFlower">
            <a:extLst>
              <a:ext uri="{FF2B5EF4-FFF2-40B4-BE49-F238E27FC236}">
                <a16:creationId xmlns="" xmlns:a16="http://schemas.microsoft.com/office/drawing/2014/main" id="{9F20C36E-2D8C-4B4C-B768-18EA021CA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3338"/>
            <a:ext cx="14986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0" y="14478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0" y="2166938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 </a:t>
            </a:r>
            <a:r>
              <a:rPr lang="en-GB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m = </a:t>
            </a:r>
            <a:r>
              <a:rPr lang="en-GB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953000" y="2219325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mm =          m = </a:t>
            </a:r>
            <a:r>
              <a:rPr lang="en-GB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</a:t>
            </a: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</p:txBody>
      </p:sp>
      <p:sp>
        <p:nvSpPr>
          <p:cNvPr id="38" name="Text Box 68"/>
          <p:cNvSpPr txBox="1">
            <a:spLocks noChangeArrowheads="1"/>
          </p:cNvSpPr>
          <p:nvPr/>
        </p:nvSpPr>
        <p:spPr bwMode="auto">
          <a:xfrm>
            <a:off x="1679575" y="1905000"/>
            <a:ext cx="45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</a:p>
        </p:txBody>
      </p:sp>
      <p:sp>
        <p:nvSpPr>
          <p:cNvPr id="39" name="Text Box 69"/>
          <p:cNvSpPr txBox="1">
            <a:spLocks noChangeArrowheads="1"/>
          </p:cNvSpPr>
          <p:nvPr/>
        </p:nvSpPr>
        <p:spPr bwMode="auto">
          <a:xfrm>
            <a:off x="1587500" y="2449513"/>
            <a:ext cx="774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Line 70"/>
          <p:cNvSpPr>
            <a:spLocks noChangeShapeType="1"/>
          </p:cNvSpPr>
          <p:nvPr/>
        </p:nvSpPr>
        <p:spPr bwMode="auto">
          <a:xfrm flipV="1">
            <a:off x="1649413" y="2468563"/>
            <a:ext cx="484187" cy="0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Text Box 68"/>
          <p:cNvSpPr txBox="1">
            <a:spLocks noChangeArrowheads="1"/>
          </p:cNvSpPr>
          <p:nvPr/>
        </p:nvSpPr>
        <p:spPr bwMode="auto">
          <a:xfrm>
            <a:off x="6324600" y="1981200"/>
            <a:ext cx="45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Text Box 69"/>
          <p:cNvSpPr txBox="1">
            <a:spLocks noChangeArrowheads="1"/>
          </p:cNvSpPr>
          <p:nvPr/>
        </p:nvSpPr>
        <p:spPr bwMode="auto">
          <a:xfrm>
            <a:off x="6096000" y="2544763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3" name="Line 70"/>
          <p:cNvSpPr>
            <a:spLocks noChangeShapeType="1"/>
          </p:cNvSpPr>
          <p:nvPr/>
        </p:nvSpPr>
        <p:spPr bwMode="auto">
          <a:xfrm>
            <a:off x="6197600" y="2506663"/>
            <a:ext cx="657225" cy="7937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0" y="3352800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m =      m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0" y="4532313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 =        m =          m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0" y="5711825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cm =        m =          m</a:t>
            </a: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5003800" y="3382963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mm =          m =            m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4876800" y="4530725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 =          kg =               kg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4876800" y="571500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g =          kg =               kg</a:t>
            </a:r>
          </a:p>
        </p:txBody>
      </p:sp>
      <p:sp>
        <p:nvSpPr>
          <p:cNvPr id="50" name="Text Box 68"/>
          <p:cNvSpPr txBox="1">
            <a:spLocks noChangeArrowheads="1"/>
          </p:cNvSpPr>
          <p:nvPr/>
        </p:nvSpPr>
        <p:spPr bwMode="auto">
          <a:xfrm>
            <a:off x="1308100" y="3105150"/>
            <a:ext cx="469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</a:p>
        </p:txBody>
      </p:sp>
      <p:sp>
        <p:nvSpPr>
          <p:cNvPr id="51" name="Text Box 69"/>
          <p:cNvSpPr txBox="1">
            <a:spLocks noChangeArrowheads="1"/>
          </p:cNvSpPr>
          <p:nvPr/>
        </p:nvSpPr>
        <p:spPr bwMode="auto">
          <a:xfrm>
            <a:off x="1219200" y="3668713"/>
            <a:ext cx="774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2" name="Line 70"/>
          <p:cNvSpPr>
            <a:spLocks noChangeShapeType="1"/>
          </p:cNvSpPr>
          <p:nvPr/>
        </p:nvSpPr>
        <p:spPr bwMode="auto">
          <a:xfrm flipV="1">
            <a:off x="1231900" y="3668713"/>
            <a:ext cx="484188" cy="0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Text Box 68"/>
          <p:cNvSpPr txBox="1">
            <a:spLocks noChangeArrowheads="1"/>
          </p:cNvSpPr>
          <p:nvPr/>
        </p:nvSpPr>
        <p:spPr bwMode="auto">
          <a:xfrm>
            <a:off x="1244600" y="4305300"/>
            <a:ext cx="45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</a:p>
        </p:txBody>
      </p:sp>
      <p:sp>
        <p:nvSpPr>
          <p:cNvPr id="54" name="Text Box 69"/>
          <p:cNvSpPr txBox="1">
            <a:spLocks noChangeArrowheads="1"/>
          </p:cNvSpPr>
          <p:nvPr/>
        </p:nvSpPr>
        <p:spPr bwMode="auto">
          <a:xfrm>
            <a:off x="1066800" y="4868863"/>
            <a:ext cx="774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5" name="Line 70"/>
          <p:cNvSpPr>
            <a:spLocks noChangeShapeType="1"/>
          </p:cNvSpPr>
          <p:nvPr/>
        </p:nvSpPr>
        <p:spPr bwMode="auto">
          <a:xfrm flipV="1">
            <a:off x="1168400" y="4868863"/>
            <a:ext cx="484188" cy="0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Text Box 68"/>
          <p:cNvSpPr txBox="1">
            <a:spLocks noChangeArrowheads="1"/>
          </p:cNvSpPr>
          <p:nvPr/>
        </p:nvSpPr>
        <p:spPr bwMode="auto">
          <a:xfrm>
            <a:off x="1181100" y="5486400"/>
            <a:ext cx="45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</a:t>
            </a:r>
          </a:p>
        </p:txBody>
      </p:sp>
      <p:sp>
        <p:nvSpPr>
          <p:cNvPr id="57" name="Text Box 69"/>
          <p:cNvSpPr txBox="1">
            <a:spLocks noChangeArrowheads="1"/>
          </p:cNvSpPr>
          <p:nvPr/>
        </p:nvSpPr>
        <p:spPr bwMode="auto">
          <a:xfrm>
            <a:off x="990600" y="6049963"/>
            <a:ext cx="774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8" name="Line 70"/>
          <p:cNvSpPr>
            <a:spLocks noChangeShapeType="1"/>
          </p:cNvSpPr>
          <p:nvPr/>
        </p:nvSpPr>
        <p:spPr bwMode="auto">
          <a:xfrm flipV="1">
            <a:off x="1104900" y="6049963"/>
            <a:ext cx="484188" cy="0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Text Box 68"/>
          <p:cNvSpPr txBox="1">
            <a:spLocks noChangeArrowheads="1"/>
          </p:cNvSpPr>
          <p:nvPr/>
        </p:nvSpPr>
        <p:spPr bwMode="auto">
          <a:xfrm>
            <a:off x="6400800" y="3179763"/>
            <a:ext cx="45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0" name="Text Box 69"/>
          <p:cNvSpPr txBox="1">
            <a:spLocks noChangeArrowheads="1"/>
          </p:cNvSpPr>
          <p:nvPr/>
        </p:nvSpPr>
        <p:spPr bwMode="auto">
          <a:xfrm>
            <a:off x="6172200" y="3743325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61" name="Line 70"/>
          <p:cNvSpPr>
            <a:spLocks noChangeShapeType="1"/>
          </p:cNvSpPr>
          <p:nvPr/>
        </p:nvSpPr>
        <p:spPr bwMode="auto">
          <a:xfrm flipV="1">
            <a:off x="6311900" y="3738563"/>
            <a:ext cx="685800" cy="4762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Text Box 68"/>
          <p:cNvSpPr txBox="1">
            <a:spLocks noChangeArrowheads="1"/>
          </p:cNvSpPr>
          <p:nvPr/>
        </p:nvSpPr>
        <p:spPr bwMode="auto">
          <a:xfrm>
            <a:off x="5943600" y="4246563"/>
            <a:ext cx="45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3" name="Text Box 69"/>
          <p:cNvSpPr txBox="1">
            <a:spLocks noChangeArrowheads="1"/>
          </p:cNvSpPr>
          <p:nvPr/>
        </p:nvSpPr>
        <p:spPr bwMode="auto">
          <a:xfrm>
            <a:off x="5715000" y="4810125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64" name="Line 70"/>
          <p:cNvSpPr>
            <a:spLocks noChangeShapeType="1"/>
          </p:cNvSpPr>
          <p:nvPr/>
        </p:nvSpPr>
        <p:spPr bwMode="auto">
          <a:xfrm flipV="1">
            <a:off x="5880100" y="4794250"/>
            <a:ext cx="685800" cy="4763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Text Box 68"/>
          <p:cNvSpPr txBox="1">
            <a:spLocks noChangeArrowheads="1"/>
          </p:cNvSpPr>
          <p:nvPr/>
        </p:nvSpPr>
        <p:spPr bwMode="auto">
          <a:xfrm>
            <a:off x="5954713" y="5437188"/>
            <a:ext cx="45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6" name="Text Box 69"/>
          <p:cNvSpPr txBox="1">
            <a:spLocks noChangeArrowheads="1"/>
          </p:cNvSpPr>
          <p:nvPr/>
        </p:nvSpPr>
        <p:spPr bwMode="auto">
          <a:xfrm>
            <a:off x="5715000" y="6029325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67" name="Line 70"/>
          <p:cNvSpPr>
            <a:spLocks noChangeShapeType="1"/>
          </p:cNvSpPr>
          <p:nvPr/>
        </p:nvSpPr>
        <p:spPr bwMode="auto">
          <a:xfrm flipV="1">
            <a:off x="5854700" y="6024563"/>
            <a:ext cx="685800" cy="4762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Text Box 69"/>
          <p:cNvSpPr txBox="1">
            <a:spLocks noChangeArrowheads="1"/>
          </p:cNvSpPr>
          <p:nvPr/>
        </p:nvSpPr>
        <p:spPr bwMode="auto">
          <a:xfrm>
            <a:off x="2349500" y="3362325"/>
            <a:ext cx="77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</a:p>
        </p:txBody>
      </p:sp>
      <p:sp>
        <p:nvSpPr>
          <p:cNvPr id="69" name="Text Box 69"/>
          <p:cNvSpPr txBox="1">
            <a:spLocks noChangeArrowheads="1"/>
          </p:cNvSpPr>
          <p:nvPr/>
        </p:nvSpPr>
        <p:spPr bwMode="auto">
          <a:xfrm>
            <a:off x="2362200" y="452120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</a:p>
        </p:txBody>
      </p:sp>
      <p:sp>
        <p:nvSpPr>
          <p:cNvPr id="70" name="Text Box 69"/>
          <p:cNvSpPr txBox="1">
            <a:spLocks noChangeArrowheads="1"/>
          </p:cNvSpPr>
          <p:nvPr/>
        </p:nvSpPr>
        <p:spPr bwMode="auto">
          <a:xfrm>
            <a:off x="2362200" y="5724525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</a:p>
        </p:txBody>
      </p: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7454900" y="4495800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</a:p>
        </p:txBody>
      </p:sp>
      <p:sp>
        <p:nvSpPr>
          <p:cNvPr id="72" name="Text Box 69"/>
          <p:cNvSpPr txBox="1">
            <a:spLocks noChangeArrowheads="1"/>
          </p:cNvSpPr>
          <p:nvPr/>
        </p:nvSpPr>
        <p:spPr bwMode="auto">
          <a:xfrm>
            <a:off x="7391400" y="5680075"/>
            <a:ext cx="1143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0,007</a:t>
            </a:r>
          </a:p>
        </p:txBody>
      </p:sp>
      <p:sp>
        <p:nvSpPr>
          <p:cNvPr id="73" name="Text Box 69"/>
          <p:cNvSpPr txBox="1">
            <a:spLocks noChangeArrowheads="1"/>
          </p:cNvSpPr>
          <p:nvPr/>
        </p:nvSpPr>
        <p:spPr bwMode="auto">
          <a:xfrm>
            <a:off x="7696200" y="3438525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</a:t>
            </a:r>
          </a:p>
        </p:txBody>
      </p:sp>
    </p:spTree>
    <p:extLst>
      <p:ext uri="{BB962C8B-B14F-4D97-AF65-F5344CB8AC3E}">
        <p14:creationId xmlns:p14="http://schemas.microsoft.com/office/powerpoint/2010/main" val="2571632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21" name="Group 261"/>
          <p:cNvGraphicFramePr>
            <a:graphicFrameLocks noGrp="1"/>
          </p:cNvGraphicFramePr>
          <p:nvPr>
            <p:ph/>
          </p:nvPr>
        </p:nvGraphicFramePr>
        <p:xfrm>
          <a:off x="0" y="2362200"/>
          <a:ext cx="9144000" cy="4518026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24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81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phân số thập phân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9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9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9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9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9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85" name="Text Box 252"/>
          <p:cNvSpPr txBox="1">
            <a:spLocks noChangeArrowheads="1"/>
          </p:cNvSpPr>
          <p:nvPr/>
        </p:nvSpPr>
        <p:spPr bwMode="auto">
          <a:xfrm>
            <a:off x="-625475" y="483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217" name="Text Box 257"/>
          <p:cNvSpPr txBox="1">
            <a:spLocks noChangeArrowheads="1"/>
          </p:cNvSpPr>
          <p:nvPr/>
        </p:nvSpPr>
        <p:spPr bwMode="auto">
          <a:xfrm>
            <a:off x="0" y="14478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8487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Picture 11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817563" y="3057525"/>
            <a:ext cx="782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9  </a:t>
            </a:r>
          </a:p>
        </p:txBody>
      </p:sp>
      <p:sp>
        <p:nvSpPr>
          <p:cNvPr id="45" name="Text Box 68"/>
          <p:cNvSpPr txBox="1">
            <a:spLocks noChangeArrowheads="1"/>
          </p:cNvSpPr>
          <p:nvPr/>
        </p:nvSpPr>
        <p:spPr bwMode="auto">
          <a:xfrm>
            <a:off x="762000" y="3895725"/>
            <a:ext cx="78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2  </a:t>
            </a:r>
          </a:p>
        </p:txBody>
      </p:sp>
      <p:sp>
        <p:nvSpPr>
          <p:cNvPr id="46" name="Text Box 68"/>
          <p:cNvSpPr txBox="1">
            <a:spLocks noChangeArrowheads="1"/>
          </p:cNvSpPr>
          <p:nvPr/>
        </p:nvSpPr>
        <p:spPr bwMode="auto">
          <a:xfrm>
            <a:off x="741363" y="4648200"/>
            <a:ext cx="782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0  </a:t>
            </a:r>
          </a:p>
        </p:txBody>
      </p:sp>
      <p:sp>
        <p:nvSpPr>
          <p:cNvPr id="47" name="Text Box 68"/>
          <p:cNvSpPr txBox="1">
            <a:spLocks noChangeArrowheads="1"/>
          </p:cNvSpPr>
          <p:nvPr/>
        </p:nvSpPr>
        <p:spPr bwMode="auto">
          <a:xfrm>
            <a:off x="720725" y="5419725"/>
            <a:ext cx="78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7  </a:t>
            </a:r>
          </a:p>
        </p:txBody>
      </p: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762000" y="6248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0  </a:t>
            </a:r>
          </a:p>
        </p:txBody>
      </p:sp>
      <p:sp>
        <p:nvSpPr>
          <p:cNvPr id="49" name="Text Box 68"/>
          <p:cNvSpPr txBox="1">
            <a:spLocks noChangeArrowheads="1"/>
          </p:cNvSpPr>
          <p:nvPr/>
        </p:nvSpPr>
        <p:spPr bwMode="auto">
          <a:xfrm>
            <a:off x="0" y="30480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0  </a:t>
            </a:r>
          </a:p>
        </p:txBody>
      </p:sp>
      <p:sp>
        <p:nvSpPr>
          <p:cNvPr id="50" name="Text Box 68"/>
          <p:cNvSpPr txBox="1">
            <a:spLocks noChangeArrowheads="1"/>
          </p:cNvSpPr>
          <p:nvPr/>
        </p:nvSpPr>
        <p:spPr bwMode="auto">
          <a:xfrm>
            <a:off x="0" y="38862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0  </a:t>
            </a:r>
          </a:p>
        </p:txBody>
      </p:sp>
      <p:sp>
        <p:nvSpPr>
          <p:cNvPr id="51" name="Text Box 68"/>
          <p:cNvSpPr txBox="1">
            <a:spLocks noChangeArrowheads="1"/>
          </p:cNvSpPr>
          <p:nvPr/>
        </p:nvSpPr>
        <p:spPr bwMode="auto">
          <a:xfrm>
            <a:off x="0" y="46482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0  </a:t>
            </a:r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>
            <a:off x="0" y="54102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0  </a:t>
            </a:r>
          </a:p>
        </p:txBody>
      </p:sp>
      <p:sp>
        <p:nvSpPr>
          <p:cNvPr id="53" name="Text Box 68"/>
          <p:cNvSpPr txBox="1">
            <a:spLocks noChangeArrowheads="1"/>
          </p:cNvSpPr>
          <p:nvPr/>
        </p:nvSpPr>
        <p:spPr bwMode="auto">
          <a:xfrm>
            <a:off x="0" y="6248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0  </a:t>
            </a:r>
          </a:p>
        </p:txBody>
      </p:sp>
      <p:sp>
        <p:nvSpPr>
          <p:cNvPr id="54" name="Text Box 68"/>
          <p:cNvSpPr txBox="1">
            <a:spLocks noChangeArrowheads="1"/>
          </p:cNvSpPr>
          <p:nvPr/>
        </p:nvSpPr>
        <p:spPr bwMode="auto">
          <a:xfrm>
            <a:off x="1727200" y="3886200"/>
            <a:ext cx="71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55" name="Text Box 68"/>
          <p:cNvSpPr txBox="1">
            <a:spLocks noChangeArrowheads="1"/>
          </p:cNvSpPr>
          <p:nvPr/>
        </p:nvSpPr>
        <p:spPr bwMode="auto">
          <a:xfrm>
            <a:off x="1625600" y="46482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9  </a:t>
            </a:r>
          </a:p>
        </p:txBody>
      </p:sp>
      <p:sp>
        <p:nvSpPr>
          <p:cNvPr id="56" name="Text Box 68"/>
          <p:cNvSpPr txBox="1">
            <a:spLocks noChangeArrowheads="1"/>
          </p:cNvSpPr>
          <p:nvPr/>
        </p:nvSpPr>
        <p:spPr bwMode="auto">
          <a:xfrm>
            <a:off x="1600200" y="54102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5  </a:t>
            </a:r>
          </a:p>
        </p:txBody>
      </p:sp>
      <p:sp>
        <p:nvSpPr>
          <p:cNvPr id="57" name="Text Box 68"/>
          <p:cNvSpPr txBox="1">
            <a:spLocks noChangeArrowheads="1"/>
          </p:cNvSpPr>
          <p:nvPr/>
        </p:nvSpPr>
        <p:spPr bwMode="auto">
          <a:xfrm>
            <a:off x="1600200" y="625792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8  </a:t>
            </a:r>
          </a:p>
        </p:txBody>
      </p:sp>
      <p:sp>
        <p:nvSpPr>
          <p:cNvPr id="58" name="Text Box 68"/>
          <p:cNvSpPr txBox="1">
            <a:spLocks noChangeArrowheads="1"/>
          </p:cNvSpPr>
          <p:nvPr/>
        </p:nvSpPr>
        <p:spPr bwMode="auto">
          <a:xfrm>
            <a:off x="2514600" y="6248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5  </a:t>
            </a:r>
          </a:p>
        </p:txBody>
      </p:sp>
      <p:sp>
        <p:nvSpPr>
          <p:cNvPr id="59" name="Text Box 68"/>
          <p:cNvSpPr txBox="1">
            <a:spLocks noChangeArrowheads="1"/>
          </p:cNvSpPr>
          <p:nvPr/>
        </p:nvSpPr>
        <p:spPr bwMode="auto">
          <a:xfrm>
            <a:off x="2514600" y="54102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6  </a:t>
            </a:r>
          </a:p>
        </p:txBody>
      </p:sp>
      <p:sp>
        <p:nvSpPr>
          <p:cNvPr id="61" name="Text Box 68"/>
          <p:cNvSpPr txBox="1">
            <a:spLocks noChangeArrowheads="1"/>
          </p:cNvSpPr>
          <p:nvPr/>
        </p:nvSpPr>
        <p:spPr bwMode="auto">
          <a:xfrm>
            <a:off x="7010400" y="3048000"/>
            <a:ext cx="1392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0,9 m  </a:t>
            </a:r>
          </a:p>
        </p:txBody>
      </p:sp>
      <p:sp>
        <p:nvSpPr>
          <p:cNvPr id="65" name="Text Box 68"/>
          <p:cNvSpPr txBox="1">
            <a:spLocks noChangeArrowheads="1"/>
          </p:cNvSpPr>
          <p:nvPr/>
        </p:nvSpPr>
        <p:spPr bwMode="auto">
          <a:xfrm>
            <a:off x="7010400" y="3819525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0,25 m  </a:t>
            </a:r>
          </a:p>
        </p:txBody>
      </p:sp>
      <p:sp>
        <p:nvSpPr>
          <p:cNvPr id="66" name="Text Box 68"/>
          <p:cNvSpPr txBox="1">
            <a:spLocks noChangeArrowheads="1"/>
          </p:cNvSpPr>
          <p:nvPr/>
        </p:nvSpPr>
        <p:spPr bwMode="auto">
          <a:xfrm>
            <a:off x="7010400" y="459105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0,09 m  </a:t>
            </a:r>
          </a:p>
        </p:txBody>
      </p:sp>
      <p:sp>
        <p:nvSpPr>
          <p:cNvPr id="67" name="Text Box 68"/>
          <p:cNvSpPr txBox="1">
            <a:spLocks noChangeArrowheads="1"/>
          </p:cNvSpPr>
          <p:nvPr/>
        </p:nvSpPr>
        <p:spPr bwMode="auto">
          <a:xfrm>
            <a:off x="7010400" y="5362575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0,756 m  </a:t>
            </a:r>
          </a:p>
        </p:txBody>
      </p:sp>
      <p:sp>
        <p:nvSpPr>
          <p:cNvPr id="68" name="Text Box 68"/>
          <p:cNvSpPr txBox="1">
            <a:spLocks noChangeArrowheads="1"/>
          </p:cNvSpPr>
          <p:nvPr/>
        </p:nvSpPr>
        <p:spPr bwMode="auto">
          <a:xfrm>
            <a:off x="7010400" y="61341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0,085 m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241174" y="2848148"/>
                <a:ext cx="1092826" cy="7868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174" y="2848148"/>
                <a:ext cx="1092826" cy="786882"/>
              </a:xfrm>
              <a:prstGeom prst="rect">
                <a:avLst/>
              </a:prstGeom>
              <a:blipFill>
                <a:blip r:embed="rId4"/>
                <a:stretch>
                  <a:fillRect l="-559" t="-4651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810000" y="3657600"/>
                <a:ext cx="1092826" cy="706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657600"/>
                <a:ext cx="1092826" cy="706540"/>
              </a:xfrm>
              <a:prstGeom prst="rect">
                <a:avLst/>
              </a:prstGeom>
              <a:blipFill>
                <a:blip r:embed="rId5"/>
                <a:stretch>
                  <a:fillRect t="-3448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810000" y="4495800"/>
                <a:ext cx="1092826" cy="699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495800"/>
                <a:ext cx="1092826" cy="699487"/>
              </a:xfrm>
              <a:prstGeom prst="rect">
                <a:avLst/>
              </a:prstGeom>
              <a:blipFill>
                <a:blip r:embed="rId6"/>
                <a:stretch>
                  <a:fillRect t="-5263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810000" y="5301167"/>
                <a:ext cx="1092826" cy="706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756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301167"/>
                <a:ext cx="1092826" cy="706540"/>
              </a:xfrm>
              <a:prstGeom prst="rect">
                <a:avLst/>
              </a:prstGeom>
              <a:blipFill>
                <a:blip r:embed="rId7"/>
                <a:stretch>
                  <a:fillRect t="-4310" r="-14525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10000" y="6096000"/>
                <a:ext cx="1092826" cy="706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096000"/>
                <a:ext cx="1092826" cy="706540"/>
              </a:xfrm>
              <a:prstGeom prst="rect">
                <a:avLst/>
              </a:prstGeom>
              <a:blipFill>
                <a:blip r:embed="rId8"/>
                <a:stretch>
                  <a:fillRect t="-3448" r="-14525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45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85" grpId="0"/>
      <p:bldP spid="86" grpId="0"/>
      <p:bldP spid="88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88" y="23813"/>
            <a:ext cx="9221788" cy="683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200400" y="609600"/>
            <a:ext cx="4903305" cy="297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0484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-63500"/>
            <a:ext cx="9097963" cy="69215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6" tIns="34289" rIns="68576" bIns="34289" anchor="ctr"/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200400"/>
            <a:ext cx="65532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 SGK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34,35.</a:t>
            </a:r>
          </a:p>
          <a:p>
            <a:pPr marL="571500" indent="-571500" algn="ctr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7306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t>vc</a:t>
            </a:r>
          </a:p>
        </p:txBody>
      </p:sp>
      <p:pic>
        <p:nvPicPr>
          <p:cNvPr id="21507" name="Picture 3" descr="butterflies_flowers_md_w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29263"/>
            <a:ext cx="13716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butterflies_flowers_md_w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29200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butterflies_flowers_md_w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86400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utterflies_flowers_md_w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81600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utterflies_flowers_md_w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 descr="maple_leaf_brown_falling_sm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19800"/>
            <a:ext cx="4984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maple_leaf_falling_md_cl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5240338" y="5729288"/>
            <a:ext cx="574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3" descr="maple_leaf_falling_md_cl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4" descr="maple_leaf_brown_falling_sm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48690">
            <a:off x="6877050" y="6296025"/>
            <a:ext cx="542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5" descr="maple_leaf_falling_md_cl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1962944" y="6220619"/>
            <a:ext cx="5730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maple_leaf_falling_md_cl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628">
            <a:off x="458788" y="4414838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7" descr="maple_leaf_brown_falling_sm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419600"/>
            <a:ext cx="784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WordArt 22"/>
          <p:cNvSpPr>
            <a:spLocks noChangeArrowheads="1" noChangeShapeType="1" noTextEdit="1"/>
          </p:cNvSpPr>
          <p:nvPr/>
        </p:nvSpPr>
        <p:spPr bwMode="auto">
          <a:xfrm>
            <a:off x="1803400" y="3810000"/>
            <a:ext cx="5638800" cy="1068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736"/>
              </a:avLst>
            </a:prstTxWarp>
          </a:bodyPr>
          <a:lstStyle/>
          <a:p>
            <a:pPr algn="ctr"/>
            <a:endParaRPr lang="en-US" sz="2800" b="1" i="1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5" name="04 Track 4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01 India Music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0" descr="xmasligh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00400" y="32004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31" descr="xmasligh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32" descr="xmasligh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Rectangle 29"/>
          <p:cNvSpPr>
            <a:spLocks noChangeArrowheads="1"/>
          </p:cNvSpPr>
          <p:nvPr/>
        </p:nvSpPr>
        <p:spPr bwMode="auto">
          <a:xfrm>
            <a:off x="685800" y="2514600"/>
            <a:ext cx="7772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26" name="Picture 25" descr="D:\power\natural\free-wallpaper-1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7" name="TextBox 2"/>
          <p:cNvSpPr txBox="1">
            <a:spLocks noChangeArrowheads="1"/>
          </p:cNvSpPr>
          <p:nvPr/>
        </p:nvSpPr>
        <p:spPr bwMode="auto">
          <a:xfrm>
            <a:off x="4832350" y="76200"/>
            <a:ext cx="185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28" name="Picture 13" descr="39c80f222d714274a1bd6ddqh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1149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7" descr="697125i6o7gtfx8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14600"/>
            <a:ext cx="152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10" descr="614680djq0l440oz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4038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1" name="WordArt 27"/>
          <p:cNvSpPr>
            <a:spLocks noChangeArrowheads="1" noChangeShapeType="1" noTextEdit="1"/>
          </p:cNvSpPr>
          <p:nvPr/>
        </p:nvSpPr>
        <p:spPr bwMode="auto">
          <a:xfrm>
            <a:off x="990600" y="1371600"/>
            <a:ext cx="7239000" cy="4191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24834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4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4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1620322"/>
            <a:ext cx="9144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3dm =…………m    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4cm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=…………m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1cm  =……….m       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6mm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=………..m</a:t>
            </a:r>
          </a:p>
          <a:p>
            <a:pPr eaLnBrk="1" hangingPunct="1">
              <a:spcBef>
                <a:spcPct val="50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1" name="Rectangle 24"/>
          <p:cNvSpPr>
            <a:spLocks noChangeArrowheads="1"/>
          </p:cNvSpPr>
          <p:nvPr/>
        </p:nvSpPr>
        <p:spPr bwMode="auto">
          <a:xfrm>
            <a:off x="1295400" y="695325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err="1">
                <a:latin typeface="Arial" pitchFamily="34" charset="0"/>
              </a:rPr>
              <a:t>Toán</a:t>
            </a:r>
            <a:endParaRPr lang="en-US" sz="2800" b="1" u="sng" dirty="0">
              <a:latin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FB4C2D-A922-4F32-AEA2-E5C66EDCD108}"/>
              </a:ext>
            </a:extLst>
          </p:cNvPr>
          <p:cNvSpPr txBox="1"/>
          <p:nvPr/>
        </p:nvSpPr>
        <p:spPr>
          <a:xfrm>
            <a:off x="733872" y="1030069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B57E394D-C580-4D7E-907D-1B90E2CE65A3}"/>
                  </a:ext>
                </a:extLst>
              </p:cNvPr>
              <p:cNvSpPr txBox="1"/>
              <p:nvPr/>
            </p:nvSpPr>
            <p:spPr>
              <a:xfrm>
                <a:off x="7356501" y="3810000"/>
                <a:ext cx="106150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7E394D-C580-4D7E-907D-1B90E2CE6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501" y="3810000"/>
                <a:ext cx="1061509" cy="901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7D7A3EF9-520A-4FB3-8A12-1C82C187121D}"/>
                  </a:ext>
                </a:extLst>
              </p:cNvPr>
              <p:cNvSpPr txBox="1"/>
              <p:nvPr/>
            </p:nvSpPr>
            <p:spPr>
              <a:xfrm>
                <a:off x="7290664" y="2362200"/>
                <a:ext cx="862736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7A3EF9-520A-4FB3-8A12-1C82C1871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664" y="2362200"/>
                <a:ext cx="862736" cy="900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D7C29825-C7E5-471A-9D0B-612A4D8023BC}"/>
                  </a:ext>
                </a:extLst>
              </p:cNvPr>
              <p:cNvSpPr txBox="1"/>
              <p:nvPr/>
            </p:nvSpPr>
            <p:spPr>
              <a:xfrm>
                <a:off x="2116219" y="3822615"/>
                <a:ext cx="77938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7C29825-C7E5-471A-9D0B-612A4D802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219" y="3822615"/>
                <a:ext cx="779381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B1B0DBEE-9A21-49CA-BFD5-BC4A84B1A1BB}"/>
                  </a:ext>
                </a:extLst>
              </p:cNvPr>
              <p:cNvSpPr txBox="1"/>
              <p:nvPr/>
            </p:nvSpPr>
            <p:spPr>
              <a:xfrm>
                <a:off x="2307836" y="2374815"/>
                <a:ext cx="66396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1B0DBEE-9A21-49CA-BFD5-BC4A84B1A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836" y="2374815"/>
                <a:ext cx="663964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057400" y="0"/>
            <a:ext cx="5351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3852863" y="452438"/>
            <a:ext cx="950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0" y="1004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057400" y="0"/>
            <a:ext cx="5351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FB4C2D-A922-4F32-AEA2-E5C66EDCD108}"/>
              </a:ext>
            </a:extLst>
          </p:cNvPr>
          <p:cNvSpPr txBox="1"/>
          <p:nvPr/>
        </p:nvSpPr>
        <p:spPr>
          <a:xfrm>
            <a:off x="733872" y="1792069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9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88" name="Group 5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39069710"/>
              </p:ext>
            </p:extLst>
          </p:nvPr>
        </p:nvGraphicFramePr>
        <p:xfrm>
          <a:off x="49543" y="441955"/>
          <a:ext cx="3210259" cy="5044445"/>
        </p:xfrm>
        <a:graphic>
          <a:graphicData uri="http://schemas.openxmlformats.org/drawingml/2006/table">
            <a:tbl>
              <a:tblPr/>
              <a:tblGrid>
                <a:gridCol w="647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74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7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75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57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3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7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3711909" y="1676400"/>
            <a:ext cx="10124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722985"/>
              </p:ext>
            </p:extLst>
          </p:nvPr>
        </p:nvGraphicFramePr>
        <p:xfrm>
          <a:off x="5668962" y="4541838"/>
          <a:ext cx="144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2" y="4541838"/>
                        <a:ext cx="14478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1" name="Text Box 115"/>
          <p:cNvSpPr txBox="1">
            <a:spLocks noChangeArrowheads="1"/>
          </p:cNvSpPr>
          <p:nvPr/>
        </p:nvSpPr>
        <p:spPr bwMode="auto">
          <a:xfrm>
            <a:off x="8077200" y="5257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  <p:sp>
        <p:nvSpPr>
          <p:cNvPr id="1073" name="Text Box 127"/>
          <p:cNvSpPr txBox="1">
            <a:spLocks noChangeArrowheads="1"/>
          </p:cNvSpPr>
          <p:nvPr/>
        </p:nvSpPr>
        <p:spPr bwMode="auto">
          <a:xfrm>
            <a:off x="6324600" y="5334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>
              <a:latin typeface="Arial" pitchFamily="34" charset="0"/>
            </a:endParaRPr>
          </a:p>
        </p:txBody>
      </p:sp>
      <p:sp>
        <p:nvSpPr>
          <p:cNvPr id="1076" name="Text Box 145"/>
          <p:cNvSpPr txBox="1">
            <a:spLocks noChangeArrowheads="1"/>
          </p:cNvSpPr>
          <p:nvPr/>
        </p:nvSpPr>
        <p:spPr bwMode="auto">
          <a:xfrm>
            <a:off x="7223125" y="4832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  <p:sp>
        <p:nvSpPr>
          <p:cNvPr id="1078" name="Text Box 148"/>
          <p:cNvSpPr txBox="1">
            <a:spLocks noChangeArrowheads="1"/>
          </p:cNvSpPr>
          <p:nvPr/>
        </p:nvSpPr>
        <p:spPr bwMode="auto">
          <a:xfrm>
            <a:off x="6400800" y="6400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>
              <a:latin typeface="Arial" pitchFamily="34" charset="0"/>
            </a:endParaRPr>
          </a:p>
        </p:txBody>
      </p:sp>
      <p:sp>
        <p:nvSpPr>
          <p:cNvPr id="14488" name="Text Box 152"/>
          <p:cNvSpPr txBox="1">
            <a:spLocks noChangeArrowheads="1"/>
          </p:cNvSpPr>
          <p:nvPr/>
        </p:nvSpPr>
        <p:spPr bwMode="auto">
          <a:xfrm>
            <a:off x="152400" y="1752600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89" name="Text Box 153"/>
          <p:cNvSpPr txBox="1">
            <a:spLocks noChangeArrowheads="1"/>
          </p:cNvSpPr>
          <p:nvPr/>
        </p:nvSpPr>
        <p:spPr bwMode="auto">
          <a:xfrm>
            <a:off x="228600" y="2895600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0" name="Text Box 154"/>
          <p:cNvSpPr txBox="1">
            <a:spLocks noChangeArrowheads="1"/>
          </p:cNvSpPr>
          <p:nvPr/>
        </p:nvSpPr>
        <p:spPr bwMode="auto">
          <a:xfrm>
            <a:off x="304800" y="4419600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1" name="Text Box 155"/>
          <p:cNvSpPr txBox="1">
            <a:spLocks noChangeArrowheads="1"/>
          </p:cNvSpPr>
          <p:nvPr/>
        </p:nvSpPr>
        <p:spPr bwMode="auto">
          <a:xfrm>
            <a:off x="1066800" y="2895600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2" name="Text Box 156"/>
          <p:cNvSpPr txBox="1">
            <a:spLocks noChangeArrowheads="1"/>
          </p:cNvSpPr>
          <p:nvPr/>
        </p:nvSpPr>
        <p:spPr bwMode="auto">
          <a:xfrm>
            <a:off x="1066800" y="4419600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3" name="Text Box 157"/>
          <p:cNvSpPr txBox="1">
            <a:spLocks noChangeArrowheads="1"/>
          </p:cNvSpPr>
          <p:nvPr/>
        </p:nvSpPr>
        <p:spPr bwMode="auto">
          <a:xfrm>
            <a:off x="1828800" y="4419600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5" name="Text Box 159"/>
          <p:cNvSpPr txBox="1">
            <a:spLocks noChangeArrowheads="1"/>
          </p:cNvSpPr>
          <p:nvPr/>
        </p:nvSpPr>
        <p:spPr bwMode="auto">
          <a:xfrm>
            <a:off x="1066800" y="175260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6" name="Text Box 160"/>
          <p:cNvSpPr txBox="1">
            <a:spLocks noChangeArrowheads="1"/>
          </p:cNvSpPr>
          <p:nvPr/>
        </p:nvSpPr>
        <p:spPr bwMode="auto">
          <a:xfrm>
            <a:off x="1828800" y="2829580"/>
            <a:ext cx="3998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2667000" y="449580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96B78FD-2E00-41C0-9D7F-ED140405EC03}"/>
              </a:ext>
            </a:extLst>
          </p:cNvPr>
          <p:cNvSpPr txBox="1"/>
          <p:nvPr/>
        </p:nvSpPr>
        <p:spPr>
          <a:xfrm>
            <a:off x="0" y="-15240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F6AC347F-0C72-4FE9-B8BF-12351478FA22}"/>
              </a:ext>
            </a:extLst>
          </p:cNvPr>
          <p:cNvSpPr/>
          <p:nvPr/>
        </p:nvSpPr>
        <p:spPr>
          <a:xfrm>
            <a:off x="3352800" y="1981200"/>
            <a:ext cx="263525" cy="18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="" xmlns:a16="http://schemas.microsoft.com/office/drawing/2014/main" id="{C04903F4-C0AF-4923-ABEE-0D9A857B52C1}"/>
              </a:ext>
            </a:extLst>
          </p:cNvPr>
          <p:cNvSpPr/>
          <p:nvPr/>
        </p:nvSpPr>
        <p:spPr>
          <a:xfrm>
            <a:off x="3352800" y="3124200"/>
            <a:ext cx="263525" cy="18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="" xmlns:a16="http://schemas.microsoft.com/office/drawing/2014/main" id="{AC698557-F77E-40D5-9BF7-8EB746C73114}"/>
              </a:ext>
            </a:extLst>
          </p:cNvPr>
          <p:cNvSpPr/>
          <p:nvPr/>
        </p:nvSpPr>
        <p:spPr>
          <a:xfrm>
            <a:off x="3352800" y="4648200"/>
            <a:ext cx="263525" cy="18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3657600" y="2895600"/>
            <a:ext cx="729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3581401" y="43434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4255" y="5486400"/>
                <a:ext cx="934074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0,1 ; 0,01 ; 0,001. 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55" y="5486400"/>
                <a:ext cx="9340745" cy="625812"/>
              </a:xfrm>
              <a:prstGeom prst="rect">
                <a:avLst/>
              </a:prstGeom>
              <a:blipFill>
                <a:blip r:embed="rId5"/>
                <a:stretch>
                  <a:fillRect l="-978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58"/>
              <p:cNvSpPr txBox="1">
                <a:spLocks noChangeArrowheads="1"/>
              </p:cNvSpPr>
              <p:nvPr/>
            </p:nvSpPr>
            <p:spPr bwMode="auto">
              <a:xfrm>
                <a:off x="3733800" y="2133600"/>
                <a:ext cx="5410200" cy="625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0,1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1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lang="en-US" sz="24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0,1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 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2133600"/>
                <a:ext cx="5410200" cy="625812"/>
              </a:xfrm>
              <a:prstGeom prst="rect">
                <a:avLst/>
              </a:prstGeom>
              <a:blipFill>
                <a:blip r:embed="rId6"/>
                <a:stretch>
                  <a:fillRect l="-1804" b="-77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58"/>
              <p:cNvSpPr txBox="1">
                <a:spLocks noChangeArrowheads="1"/>
              </p:cNvSpPr>
              <p:nvPr/>
            </p:nvSpPr>
            <p:spPr bwMode="auto">
              <a:xfrm>
                <a:off x="3259802" y="3352800"/>
                <a:ext cx="6493798" cy="625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0,01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1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lang="en-US" sz="24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0,01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 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9802" y="3352800"/>
                <a:ext cx="6493798" cy="625812"/>
              </a:xfrm>
              <a:prstGeom prst="rect">
                <a:avLst/>
              </a:prstGeom>
              <a:blipFill>
                <a:blip r:embed="rId7"/>
                <a:stretch>
                  <a:fillRect l="-1502" b="-77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58"/>
              <p:cNvSpPr txBox="1">
                <a:spLocks noChangeArrowheads="1"/>
              </p:cNvSpPr>
              <p:nvPr/>
            </p:nvSpPr>
            <p:spPr bwMode="auto">
              <a:xfrm>
                <a:off x="3200400" y="4881337"/>
                <a:ext cx="7239000" cy="536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0,001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b="1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phẩy</a:t>
                </a:r>
                <a:r>
                  <a:rPr lang="en-US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0,01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 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4881337"/>
                <a:ext cx="7239000" cy="536942"/>
              </a:xfrm>
              <a:prstGeom prst="rect">
                <a:avLst/>
              </a:prstGeom>
              <a:blipFill>
                <a:blip r:embed="rId8"/>
                <a:stretch>
                  <a:fillRect l="-842" b="-6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32"/>
              <p:cNvSpPr txBox="1">
                <a:spLocks noChangeArrowheads="1"/>
              </p:cNvSpPr>
              <p:nvPr/>
            </p:nvSpPr>
            <p:spPr bwMode="auto">
              <a:xfrm>
                <a:off x="4343400" y="1583988"/>
                <a:ext cx="1622091" cy="625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1583988"/>
                <a:ext cx="1622091" cy="625812"/>
              </a:xfrm>
              <a:prstGeom prst="rect">
                <a:avLst/>
              </a:prstGeom>
              <a:blipFill>
                <a:blip r:embed="rId9"/>
                <a:stretch>
                  <a:fillRect l="-6015" b="-77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5486400" y="1671935"/>
            <a:ext cx="3527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2"/>
              <p:cNvSpPr txBox="1">
                <a:spLocks noChangeArrowheads="1"/>
              </p:cNvSpPr>
              <p:nvPr/>
            </p:nvSpPr>
            <p:spPr bwMode="auto">
              <a:xfrm>
                <a:off x="4267200" y="2819400"/>
                <a:ext cx="1524000" cy="625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2819400"/>
                <a:ext cx="1524000" cy="625812"/>
              </a:xfrm>
              <a:prstGeom prst="rect">
                <a:avLst/>
              </a:prstGeom>
              <a:blipFill>
                <a:blip r:embed="rId10"/>
                <a:stretch>
                  <a:fillRect l="-6000" b="-78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5486400" y="2891135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5562600" y="43389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 Box 32"/>
              <p:cNvSpPr txBox="1">
                <a:spLocks noChangeArrowheads="1"/>
              </p:cNvSpPr>
              <p:nvPr/>
            </p:nvSpPr>
            <p:spPr bwMode="auto">
              <a:xfrm>
                <a:off x="4267200" y="4267200"/>
                <a:ext cx="1600200" cy="625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4267200"/>
                <a:ext cx="1600200" cy="625812"/>
              </a:xfrm>
              <a:prstGeom prst="rect">
                <a:avLst/>
              </a:prstGeom>
              <a:blipFill rotWithShape="1">
                <a:blip r:embed="rId11"/>
                <a:stretch>
                  <a:fillRect l="-5703" r="-380" b="-77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" y="6172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0,1 ; 0,01 ; 0,001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8" grpId="0"/>
      <p:bldP spid="14488" grpId="0"/>
      <p:bldP spid="14489" grpId="0"/>
      <p:bldP spid="14490" grpId="0"/>
      <p:bldP spid="14491" grpId="0"/>
      <p:bldP spid="14492" grpId="0"/>
      <p:bldP spid="14493" grpId="0"/>
      <p:bldP spid="14495" grpId="0"/>
      <p:bldP spid="14496" grpId="0"/>
      <p:bldP spid="14497" grpId="0"/>
      <p:bldP spid="5" grpId="0" animBg="1"/>
      <p:bldP spid="50" grpId="0" animBg="1"/>
      <p:bldP spid="51" grpId="0" animBg="1"/>
      <p:bldP spid="52" grpId="0"/>
      <p:bldP spid="53" grpId="0"/>
      <p:bldP spid="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69966"/>
              </p:ext>
            </p:extLst>
          </p:nvPr>
        </p:nvGraphicFramePr>
        <p:xfrm>
          <a:off x="609600" y="1701800"/>
          <a:ext cx="8305800" cy="455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="" xmlns:a16="http://schemas.microsoft.com/office/drawing/2014/main" val="720016858"/>
                    </a:ext>
                  </a:extLst>
                </a:gridCol>
                <a:gridCol w="4152900">
                  <a:extLst>
                    <a:ext uri="{9D8B030D-6E8A-4147-A177-3AD203B41FA5}">
                      <a16:colId xmlns="" xmlns:a16="http://schemas.microsoft.com/office/drawing/2014/main" val="3262021503"/>
                    </a:ext>
                  </a:extLst>
                </a:gridCol>
              </a:tblGrid>
              <a:tr h="92710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3278494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50985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9992396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59239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235540"/>
              </p:ext>
            </p:extLst>
          </p:nvPr>
        </p:nvGraphicFramePr>
        <p:xfrm>
          <a:off x="2438400" y="2667000"/>
          <a:ext cx="60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3" imgW="203112" imgH="393529" progId="Equation.3">
                  <p:embed/>
                </p:oleObj>
              </mc:Choice>
              <mc:Fallback>
                <p:oleObj name="Equation" r:id="rId3" imgW="203112" imgH="393529" progId="Equation.3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609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572000" y="29098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28442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776447"/>
              </p:ext>
            </p:extLst>
          </p:nvPr>
        </p:nvGraphicFramePr>
        <p:xfrm>
          <a:off x="2362200" y="3886200"/>
          <a:ext cx="703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5" imgW="279279" imgH="393529" progId="Equation.3">
                  <p:embed/>
                </p:oleObj>
              </mc:Choice>
              <mc:Fallback>
                <p:oleObj name="Equation" r:id="rId5" imgW="279279" imgH="393529" progId="Equation.3">
                  <p:embed/>
                  <p:pic>
                    <p:nvPicPr>
                      <p:cNvPr id="184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70326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214230"/>
              </p:ext>
            </p:extLst>
          </p:nvPr>
        </p:nvGraphicFramePr>
        <p:xfrm>
          <a:off x="2362200" y="5092700"/>
          <a:ext cx="7683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7" imgW="355292" imgH="393359" progId="Equation.3">
                  <p:embed/>
                </p:oleObj>
              </mc:Choice>
              <mc:Fallback>
                <p:oleObj name="Equation" r:id="rId7" imgW="355292" imgH="393359" progId="Equation.3">
                  <p:embed/>
                  <p:pic>
                    <p:nvPicPr>
                      <p:cNvPr id="18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092700"/>
                        <a:ext cx="76835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572000" y="40528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572000" y="53482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400" y="4038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52826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457200" y="762000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0,1; 0,01; 0,001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27225" y="2209800"/>
            <a:ext cx="8286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 eaLnBrk="1" hangingPunct="1">
              <a:buClr>
                <a:srgbClr val="0000FF"/>
              </a:buClr>
              <a:buFont typeface="Symbol" pitchFamily="18" charset="2"/>
              <a:buChar char=""/>
              <a:tabLst>
                <a:tab pos="182563" algn="l"/>
              </a:tabLst>
            </a:pPr>
            <a:r>
              <a:rPr lang="en-US" sz="140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. </a:t>
            </a:r>
            <a:endParaRPr lang="en-US" sz="1100">
              <a:latin typeface="Arial" pitchFamily="34" charset="0"/>
            </a:endParaRPr>
          </a:p>
          <a:p>
            <a:pPr>
              <a:tabLst>
                <a:tab pos="182563" algn="l"/>
              </a:tabLst>
            </a:pPr>
            <a:endParaRPr lang="en-US">
              <a:latin typeface="Arial" pitchFamily="34" charset="0"/>
            </a:endParaRPr>
          </a:p>
        </p:txBody>
      </p:sp>
      <p:sp>
        <p:nvSpPr>
          <p:cNvPr id="7198" name="Text Box 36"/>
          <p:cNvSpPr txBox="1">
            <a:spLocks noChangeArrowheads="1"/>
          </p:cNvSpPr>
          <p:nvPr/>
        </p:nvSpPr>
        <p:spPr bwMode="auto">
          <a:xfrm>
            <a:off x="5943600" y="14478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>
              <a:latin typeface="Arial" pitchFamily="34" charset="0"/>
            </a:endParaRP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3810000" y="1319952"/>
            <a:ext cx="1641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5dm hay </a:t>
            </a:r>
          </a:p>
          <a:p>
            <a:pPr eaLnBrk="1" hangingPunct="1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57" name="Text Box 53"/>
              <p:cNvSpPr txBox="1">
                <a:spLocks noChangeArrowheads="1"/>
              </p:cNvSpPr>
              <p:nvPr/>
            </p:nvSpPr>
            <p:spPr bwMode="auto">
              <a:xfrm>
                <a:off x="4953000" y="1282778"/>
                <a:ext cx="838199" cy="631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1557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1282778"/>
                <a:ext cx="838199" cy="631263"/>
              </a:xfrm>
              <a:prstGeom prst="rect">
                <a:avLst/>
              </a:prstGeom>
              <a:blipFill>
                <a:blip r:embed="rId2"/>
                <a:stretch>
                  <a:fillRect r="-9489" b="-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5638800" y="1326987"/>
            <a:ext cx="3050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74" name="Text Box 70"/>
          <p:cNvSpPr txBox="1">
            <a:spLocks noChangeArrowheads="1"/>
          </p:cNvSpPr>
          <p:nvPr/>
        </p:nvSpPr>
        <p:spPr bwMode="auto">
          <a:xfrm>
            <a:off x="3606000" y="2209800"/>
            <a:ext cx="1439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7cm hay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79" name="Text Box 75"/>
          <p:cNvSpPr txBox="1">
            <a:spLocks noChangeArrowheads="1"/>
          </p:cNvSpPr>
          <p:nvPr/>
        </p:nvSpPr>
        <p:spPr bwMode="auto">
          <a:xfrm>
            <a:off x="5867400" y="2224087"/>
            <a:ext cx="3127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80" name="Text Box 76"/>
          <p:cNvSpPr txBox="1">
            <a:spLocks noChangeArrowheads="1"/>
          </p:cNvSpPr>
          <p:nvPr/>
        </p:nvSpPr>
        <p:spPr bwMode="auto">
          <a:xfrm>
            <a:off x="3810000" y="3276600"/>
            <a:ext cx="1407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9mm hay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85" name="Text Box 81"/>
          <p:cNvSpPr txBox="1">
            <a:spLocks noChangeArrowheads="1"/>
          </p:cNvSpPr>
          <p:nvPr/>
        </p:nvSpPr>
        <p:spPr bwMode="auto">
          <a:xfrm>
            <a:off x="6019800" y="3276600"/>
            <a:ext cx="3358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0.009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208D6F5-BEE5-40CA-A5F5-D0FA3101D356}"/>
              </a:ext>
            </a:extLst>
          </p:cNvPr>
          <p:cNvSpPr txBox="1"/>
          <p:nvPr/>
        </p:nvSpPr>
        <p:spPr>
          <a:xfrm>
            <a:off x="204642" y="14461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53">
                <a:extLst>
                  <a:ext uri="{FF2B5EF4-FFF2-40B4-BE49-F238E27FC236}">
                    <a16:creationId xmlns="" xmlns:a16="http://schemas.microsoft.com/office/drawing/2014/main" id="{DCF4E83F-7360-4F93-9464-8ED9F326F8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3000" y="2128352"/>
                <a:ext cx="982243" cy="624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42" name="Text Box 53">
                <a:extLst>
                  <a:ext uri="{FF2B5EF4-FFF2-40B4-BE49-F238E27FC236}">
                    <a16:creationId xmlns:a16="http://schemas.microsoft.com/office/drawing/2014/main" id="{DCF4E83F-7360-4F93-9464-8ED9F326F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2128352"/>
                <a:ext cx="982243" cy="624017"/>
              </a:xfrm>
              <a:prstGeom prst="rect">
                <a:avLst/>
              </a:prstGeom>
              <a:blipFill>
                <a:blip r:embed="rId3"/>
                <a:stretch>
                  <a:fillRect r="-6832" b="-77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53">
                <a:extLst>
                  <a:ext uri="{FF2B5EF4-FFF2-40B4-BE49-F238E27FC236}">
                    <a16:creationId xmlns="" xmlns:a16="http://schemas.microsoft.com/office/drawing/2014/main" id="{97BBDDE5-DFE2-4893-ABE7-7336F1334E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3186769"/>
                <a:ext cx="1127125" cy="625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43" name="Text Box 53">
                <a:extLst>
                  <a:ext uri="{FF2B5EF4-FFF2-40B4-BE49-F238E27FC236}">
                    <a16:creationId xmlns:a16="http://schemas.microsoft.com/office/drawing/2014/main" id="{97BBDDE5-DFE2-4893-ABE7-7336F1334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3186769"/>
                <a:ext cx="1127125" cy="625812"/>
              </a:xfrm>
              <a:prstGeom prst="rect">
                <a:avLst/>
              </a:prstGeom>
              <a:blipFill>
                <a:blip r:embed="rId4"/>
                <a:stretch>
                  <a:fillRect r="-4865" b="-88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61D552B6-4EB1-447B-A1FA-8A3AD7050FA6}"/>
              </a:ext>
            </a:extLst>
          </p:cNvPr>
          <p:cNvSpPr/>
          <p:nvPr/>
        </p:nvSpPr>
        <p:spPr>
          <a:xfrm>
            <a:off x="3352800" y="1447800"/>
            <a:ext cx="361950" cy="2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="" xmlns:a16="http://schemas.microsoft.com/office/drawing/2014/main" id="{AB1994B2-0819-45FC-9A5C-47D56A4A3E54}"/>
              </a:ext>
            </a:extLst>
          </p:cNvPr>
          <p:cNvSpPr/>
          <p:nvPr/>
        </p:nvSpPr>
        <p:spPr>
          <a:xfrm>
            <a:off x="3352800" y="2362200"/>
            <a:ext cx="361950" cy="2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Right 45">
            <a:extLst>
              <a:ext uri="{FF2B5EF4-FFF2-40B4-BE49-F238E27FC236}">
                <a16:creationId xmlns="" xmlns:a16="http://schemas.microsoft.com/office/drawing/2014/main" id="{82CEA86F-B882-449C-931F-28BF9454BBCB}"/>
              </a:ext>
            </a:extLst>
          </p:cNvPr>
          <p:cNvSpPr/>
          <p:nvPr/>
        </p:nvSpPr>
        <p:spPr>
          <a:xfrm>
            <a:off x="3371850" y="3393828"/>
            <a:ext cx="361950" cy="2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Box 37">
            <a:extLst>
              <a:ext uri="{FF2B5EF4-FFF2-40B4-BE49-F238E27FC236}">
                <a16:creationId xmlns="" xmlns:a16="http://schemas.microsoft.com/office/drawing/2014/main" id="{0D56579F-89BB-465C-9F75-0AC1F9653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40984"/>
            <a:ext cx="2819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0,5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đọc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là</a:t>
            </a:r>
            <a:r>
              <a:rPr lang="en-US" sz="2000" dirty="0">
                <a:latin typeface="Arial" pitchFamily="34" charset="0"/>
              </a:rPr>
              <a:t>:</a:t>
            </a:r>
          </a:p>
          <a:p>
            <a:pPr eaLnBrk="1" hangingPunct="1"/>
            <a:endParaRPr lang="en-US" sz="2000" dirty="0">
              <a:latin typeface="Arial" pitchFamily="34" charset="0"/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0,07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đọc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là</a:t>
            </a:r>
            <a:r>
              <a:rPr lang="en-US" sz="2000" dirty="0">
                <a:latin typeface="Arial" pitchFamily="34" charset="0"/>
              </a:rPr>
              <a:t>:</a:t>
            </a:r>
          </a:p>
          <a:p>
            <a:pPr eaLnBrk="1" hangingPunct="1"/>
            <a:endParaRPr lang="en-US" sz="2000" dirty="0">
              <a:latin typeface="Arial" pitchFamily="34" charset="0"/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0,009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đọc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là</a:t>
            </a:r>
            <a:r>
              <a:rPr lang="en-US" sz="2000" dirty="0">
                <a:latin typeface="Arial" pitchFamily="34" charset="0"/>
              </a:rPr>
              <a:t>:</a:t>
            </a:r>
          </a:p>
        </p:txBody>
      </p:sp>
      <p:sp>
        <p:nvSpPr>
          <p:cNvPr id="51" name="Text Box 42">
            <a:extLst>
              <a:ext uri="{FF2B5EF4-FFF2-40B4-BE49-F238E27FC236}">
                <a16:creationId xmlns="" xmlns:a16="http://schemas.microsoft.com/office/drawing/2014/main" id="{810FDDCF-8FF7-4DEE-A05F-E24E95A4F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5289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dirty="0" err="1">
                <a:latin typeface="Arial" pitchFamily="34" charset="0"/>
              </a:rPr>
              <a:t>k</a:t>
            </a:r>
            <a:r>
              <a:rPr lang="en-US" sz="2000" dirty="0" err="1" smtClean="0">
                <a:latin typeface="Arial" pitchFamily="34" charset="0"/>
              </a:rPr>
              <a:t>hông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phẩy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năm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52" name="Rectangle 4">
            <a:extLst>
              <a:ext uri="{FF2B5EF4-FFF2-40B4-BE49-F238E27FC236}">
                <a16:creationId xmlns="" xmlns:a16="http://schemas.microsoft.com/office/drawing/2014/main" id="{CF5BD573-8746-43D9-A39D-DC7EF8F2C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326" y="6802068"/>
            <a:ext cx="25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 </a:t>
            </a:r>
          </a:p>
        </p:txBody>
      </p:sp>
      <p:sp>
        <p:nvSpPr>
          <p:cNvPr id="53" name="Text Box 43">
            <a:extLst>
              <a:ext uri="{FF2B5EF4-FFF2-40B4-BE49-F238E27FC236}">
                <a16:creationId xmlns="" xmlns:a16="http://schemas.microsoft.com/office/drawing/2014/main" id="{CC2FCEC4-B3FF-4B80-92EC-AEEF3EA92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667" y="5105400"/>
            <a:ext cx="2996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44">
            <a:extLst>
              <a:ext uri="{FF2B5EF4-FFF2-40B4-BE49-F238E27FC236}">
                <a16:creationId xmlns="" xmlns:a16="http://schemas.microsoft.com/office/drawing/2014/main" id="{6DE56F63-C6D2-42EA-AC95-F384981E5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710535"/>
            <a:ext cx="3927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53">
                <a:extLst>
                  <a:ext uri="{FF2B5EF4-FFF2-40B4-BE49-F238E27FC236}">
                    <a16:creationId xmlns="" xmlns:a16="http://schemas.microsoft.com/office/drawing/2014/main" id="{5AA56566-E14A-4FC8-866B-EE87ECCEAC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4400" y="4419600"/>
                <a:ext cx="1196731" cy="622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10 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 Box 53">
                <a:extLst>
                  <a:ext uri="{FF2B5EF4-FFF2-40B4-BE49-F238E27FC236}">
                    <a16:creationId xmlns:a16="http://schemas.microsoft.com/office/drawing/2014/main" id="{5AA56566-E14A-4FC8-866B-EE87ECCEA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4419600"/>
                <a:ext cx="1196731" cy="622222"/>
              </a:xfrm>
              <a:prstGeom prst="rect">
                <a:avLst/>
              </a:prstGeom>
              <a:blipFill>
                <a:blip r:embed="rId5"/>
                <a:stretch>
                  <a:fillRect l="-7653" b="-88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53">
                <a:extLst>
                  <a:ext uri="{FF2B5EF4-FFF2-40B4-BE49-F238E27FC236}">
                    <a16:creationId xmlns="" xmlns:a16="http://schemas.microsoft.com/office/drawing/2014/main" id="{9AFD51E5-979E-460B-BC23-0F9314008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5100152"/>
                <a:ext cx="1873059" cy="614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100 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Text Box 53">
                <a:extLst>
                  <a:ext uri="{FF2B5EF4-FFF2-40B4-BE49-F238E27FC236}">
                    <a16:creationId xmlns:a16="http://schemas.microsoft.com/office/drawing/2014/main" id="{9AFD51E5-979E-460B-BC23-0F9314008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5100152"/>
                <a:ext cx="1873059" cy="614848"/>
              </a:xfrm>
              <a:prstGeom prst="rect">
                <a:avLst/>
              </a:prstGeom>
              <a:blipFill>
                <a:blip r:embed="rId6"/>
                <a:stretch>
                  <a:fillRect l="-5212" b="-79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53">
                <a:extLst>
                  <a:ext uri="{FF2B5EF4-FFF2-40B4-BE49-F238E27FC236}">
                    <a16:creationId xmlns="" xmlns:a16="http://schemas.microsoft.com/office/drawing/2014/main" id="{C66E2BAE-3D06-42A7-ABDC-FC49FF70D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3505" y="5715000"/>
                <a:ext cx="2120895" cy="616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0,009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1000 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 Box 53">
                <a:extLst>
                  <a:ext uri="{FF2B5EF4-FFF2-40B4-BE49-F238E27FC236}">
                    <a16:creationId xmlns:a16="http://schemas.microsoft.com/office/drawing/2014/main" id="{C66E2BAE-3D06-42A7-ABDC-FC49FF70D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3505" y="5715000"/>
                <a:ext cx="2120895" cy="616964"/>
              </a:xfrm>
              <a:prstGeom prst="rect">
                <a:avLst/>
              </a:prstGeom>
              <a:blipFill>
                <a:blip r:embed="rId7"/>
                <a:stretch>
                  <a:fillRect l="-4310" b="-79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row: Right 57">
            <a:extLst>
              <a:ext uri="{FF2B5EF4-FFF2-40B4-BE49-F238E27FC236}">
                <a16:creationId xmlns="" xmlns:a16="http://schemas.microsoft.com/office/drawing/2014/main" id="{D413882B-95EF-4E6E-8D9C-275F9C5315D4}"/>
              </a:ext>
            </a:extLst>
          </p:cNvPr>
          <p:cNvSpPr/>
          <p:nvPr/>
        </p:nvSpPr>
        <p:spPr>
          <a:xfrm>
            <a:off x="5943600" y="5867400"/>
            <a:ext cx="361950" cy="2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58">
            <a:extLst>
              <a:ext uri="{FF2B5EF4-FFF2-40B4-BE49-F238E27FC236}">
                <a16:creationId xmlns="" xmlns:a16="http://schemas.microsoft.com/office/drawing/2014/main" id="{AAA300B3-0FC0-4A67-AA00-8381F7E7C28C}"/>
              </a:ext>
            </a:extLst>
          </p:cNvPr>
          <p:cNvSpPr/>
          <p:nvPr/>
        </p:nvSpPr>
        <p:spPr>
          <a:xfrm>
            <a:off x="5105400" y="5257800"/>
            <a:ext cx="361950" cy="2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59">
            <a:extLst>
              <a:ext uri="{FF2B5EF4-FFF2-40B4-BE49-F238E27FC236}">
                <a16:creationId xmlns="" xmlns:a16="http://schemas.microsoft.com/office/drawing/2014/main" id="{45B50E21-DE1D-46CF-9753-C6FDC482D218}"/>
              </a:ext>
            </a:extLst>
          </p:cNvPr>
          <p:cNvSpPr/>
          <p:nvPr/>
        </p:nvSpPr>
        <p:spPr>
          <a:xfrm>
            <a:off x="4038600" y="4650080"/>
            <a:ext cx="361950" cy="2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Group 5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24725030"/>
              </p:ext>
            </p:extLst>
          </p:nvPr>
        </p:nvGraphicFramePr>
        <p:xfrm>
          <a:off x="49543" y="589722"/>
          <a:ext cx="3210259" cy="3404373"/>
        </p:xfrm>
        <a:graphic>
          <a:graphicData uri="http://schemas.openxmlformats.org/drawingml/2006/table">
            <a:tbl>
              <a:tblPr/>
              <a:tblGrid>
                <a:gridCol w="647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74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7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75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9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3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4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Text Box 152"/>
          <p:cNvSpPr txBox="1">
            <a:spLocks noChangeArrowheads="1"/>
          </p:cNvSpPr>
          <p:nvPr/>
        </p:nvSpPr>
        <p:spPr bwMode="auto">
          <a:xfrm>
            <a:off x="152400" y="1295400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59"/>
          <p:cNvSpPr txBox="1">
            <a:spLocks noChangeArrowheads="1"/>
          </p:cNvSpPr>
          <p:nvPr/>
        </p:nvSpPr>
        <p:spPr bwMode="auto">
          <a:xfrm>
            <a:off x="914400" y="137160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153"/>
          <p:cNvSpPr txBox="1">
            <a:spLocks noChangeArrowheads="1"/>
          </p:cNvSpPr>
          <p:nvPr/>
        </p:nvSpPr>
        <p:spPr bwMode="auto">
          <a:xfrm>
            <a:off x="228600" y="2133600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53"/>
          <p:cNvSpPr txBox="1">
            <a:spLocks noChangeArrowheads="1"/>
          </p:cNvSpPr>
          <p:nvPr/>
        </p:nvSpPr>
        <p:spPr bwMode="auto">
          <a:xfrm>
            <a:off x="914400" y="2133600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60"/>
          <p:cNvSpPr txBox="1">
            <a:spLocks noChangeArrowheads="1"/>
          </p:cNvSpPr>
          <p:nvPr/>
        </p:nvSpPr>
        <p:spPr bwMode="auto">
          <a:xfrm>
            <a:off x="1828800" y="2219980"/>
            <a:ext cx="3998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53"/>
          <p:cNvSpPr txBox="1">
            <a:spLocks noChangeArrowheads="1"/>
          </p:cNvSpPr>
          <p:nvPr/>
        </p:nvSpPr>
        <p:spPr bwMode="auto">
          <a:xfrm>
            <a:off x="152400" y="3062287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53"/>
          <p:cNvSpPr txBox="1">
            <a:spLocks noChangeArrowheads="1"/>
          </p:cNvSpPr>
          <p:nvPr/>
        </p:nvSpPr>
        <p:spPr bwMode="auto">
          <a:xfrm>
            <a:off x="822325" y="3062287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53"/>
          <p:cNvSpPr txBox="1">
            <a:spLocks noChangeArrowheads="1"/>
          </p:cNvSpPr>
          <p:nvPr/>
        </p:nvSpPr>
        <p:spPr bwMode="auto">
          <a:xfrm>
            <a:off x="1812925" y="3062287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53"/>
          <p:cNvSpPr txBox="1">
            <a:spLocks noChangeArrowheads="1"/>
          </p:cNvSpPr>
          <p:nvPr/>
        </p:nvSpPr>
        <p:spPr bwMode="auto">
          <a:xfrm>
            <a:off x="2574925" y="3062287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84255" y="3962400"/>
                <a:ext cx="9340745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 ; 0,07 ; 0,009. 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55" y="3962400"/>
                <a:ext cx="9340745" cy="649088"/>
              </a:xfrm>
              <a:prstGeom prst="rect">
                <a:avLst/>
              </a:prstGeom>
              <a:blipFill>
                <a:blip r:embed="rId8"/>
                <a:stretch>
                  <a:fillRect l="-97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228600" y="62439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0,5 ; 0,07 ; 0,009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3" grpId="0"/>
      <p:bldP spid="21557" grpId="0"/>
      <p:bldP spid="21559" grpId="0"/>
      <p:bldP spid="21574" grpId="0"/>
      <p:bldP spid="21579" grpId="0"/>
      <p:bldP spid="21580" grpId="0"/>
      <p:bldP spid="21585" grpId="0"/>
      <p:bldP spid="42" grpId="0"/>
      <p:bldP spid="43" grpId="0"/>
      <p:bldP spid="3" grpId="0" animBg="1"/>
      <p:bldP spid="45" grpId="0" animBg="1"/>
      <p:bldP spid="46" grpId="0" animBg="1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36" grpId="0"/>
      <p:bldP spid="37" grpId="0"/>
      <p:bldP spid="38" grpId="0"/>
      <p:bldP spid="39" grpId="0"/>
      <p:bldP spid="40" grpId="0"/>
      <p:bldP spid="41" grpId="0"/>
      <p:bldP spid="44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53">
                <a:extLst>
                  <a:ext uri="{FF2B5EF4-FFF2-40B4-BE49-F238E27FC236}">
                    <a16:creationId xmlns="" xmlns:a16="http://schemas.microsoft.com/office/drawing/2014/main" id="{D915B32E-FF62-4B7A-B91F-12EED33DC8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1449291"/>
                <a:ext cx="2543122" cy="710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; </a:t>
                </a:r>
              </a:p>
            </p:txBody>
          </p:sp>
        </mc:Choice>
        <mc:Fallback xmlns="">
          <p:sp>
            <p:nvSpPr>
              <p:cNvPr id="14" name="Text Box 53">
                <a:extLst>
                  <a:ext uri="{FF2B5EF4-FFF2-40B4-BE49-F238E27FC236}">
                    <a16:creationId xmlns:a16="http://schemas.microsoft.com/office/drawing/2014/main" id="{D915B32E-FF62-4B7A-B91F-12EED33DC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449291"/>
                <a:ext cx="2543122" cy="710451"/>
              </a:xfrm>
              <a:prstGeom prst="rect">
                <a:avLst/>
              </a:prstGeom>
              <a:blipFill>
                <a:blip r:embed="rId2"/>
                <a:stretch>
                  <a:fillRect l="-5036" b="-103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53">
                <a:extLst>
                  <a:ext uri="{FF2B5EF4-FFF2-40B4-BE49-F238E27FC236}">
                    <a16:creationId xmlns="" xmlns:a16="http://schemas.microsoft.com/office/drawing/2014/main" id="{AAF734F0-8D8D-46CB-837D-7D950D7938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0033" y="1462246"/>
                <a:ext cx="2350198" cy="701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; </a:t>
                </a:r>
              </a:p>
            </p:txBody>
          </p:sp>
        </mc:Choice>
        <mc:Fallback xmlns="">
          <p:sp>
            <p:nvSpPr>
              <p:cNvPr id="15" name="Text Box 53">
                <a:extLst>
                  <a:ext uri="{FF2B5EF4-FFF2-40B4-BE49-F238E27FC236}">
                    <a16:creationId xmlns:a16="http://schemas.microsoft.com/office/drawing/2014/main" id="{AAF734F0-8D8D-46CB-837D-7D950D793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0033" y="1462246"/>
                <a:ext cx="2350198" cy="701859"/>
              </a:xfrm>
              <a:prstGeom prst="rect">
                <a:avLst/>
              </a:prstGeom>
              <a:blipFill>
                <a:blip r:embed="rId3"/>
                <a:stretch>
                  <a:fillRect l="-5181" r="-4404" b="-95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53">
                <a:extLst>
                  <a:ext uri="{FF2B5EF4-FFF2-40B4-BE49-F238E27FC236}">
                    <a16:creationId xmlns="" xmlns:a16="http://schemas.microsoft.com/office/drawing/2014/main" id="{157C72B3-7025-4281-824A-5130CB35C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7884" y="1462246"/>
                <a:ext cx="2463116" cy="704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0,009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1000 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 Box 53">
                <a:extLst>
                  <a:ext uri="{FF2B5EF4-FFF2-40B4-BE49-F238E27FC236}">
                    <a16:creationId xmlns:a16="http://schemas.microsoft.com/office/drawing/2014/main" id="{157C72B3-7025-4281-824A-5130CB35C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7884" y="1462246"/>
                <a:ext cx="2463116" cy="704295"/>
              </a:xfrm>
              <a:prstGeom prst="rect">
                <a:avLst/>
              </a:prstGeom>
              <a:blipFill>
                <a:blip r:embed="rId4"/>
                <a:stretch>
                  <a:fillRect l="-4938" b="-1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B5F379-2D1A-4DD4-A5A0-9FA45ADF59EB}"/>
              </a:ext>
            </a:extLst>
          </p:cNvPr>
          <p:cNvSpPr txBox="1"/>
          <p:nvPr/>
        </p:nvSpPr>
        <p:spPr>
          <a:xfrm>
            <a:off x="228600" y="4343400"/>
            <a:ext cx="8812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7432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9600" y="1018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75"/>
          <p:cNvSpPr txBox="1">
            <a:spLocks noChangeArrowheads="1"/>
          </p:cNvSpPr>
          <p:nvPr/>
        </p:nvSpPr>
        <p:spPr bwMode="auto">
          <a:xfrm>
            <a:off x="0" y="896143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Text Box 170"/>
          <p:cNvSpPr txBox="1">
            <a:spLocks noChangeArrowheads="1"/>
          </p:cNvSpPr>
          <p:nvPr/>
        </p:nvSpPr>
        <p:spPr bwMode="auto">
          <a:xfrm>
            <a:off x="25400" y="1524000"/>
            <a:ext cx="949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0" name="Text Box 68"/>
          <p:cNvSpPr txBox="1">
            <a:spLocks noChangeArrowheads="1"/>
          </p:cNvSpPr>
          <p:nvPr/>
        </p:nvSpPr>
        <p:spPr bwMode="auto">
          <a:xfrm>
            <a:off x="152400" y="2743200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0,5: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9" name="Text Box 68"/>
          <p:cNvSpPr txBox="1">
            <a:spLocks noChangeArrowheads="1"/>
          </p:cNvSpPr>
          <p:nvPr/>
        </p:nvSpPr>
        <p:spPr bwMode="auto">
          <a:xfrm>
            <a:off x="76200" y="3544888"/>
            <a:ext cx="4248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0,7:……………..</a:t>
            </a:r>
          </a:p>
        </p:txBody>
      </p:sp>
      <p:sp>
        <p:nvSpPr>
          <p:cNvPr id="130" name="Text Box 68"/>
          <p:cNvSpPr txBox="1">
            <a:spLocks noChangeArrowheads="1"/>
          </p:cNvSpPr>
          <p:nvPr/>
        </p:nvSpPr>
        <p:spPr bwMode="auto">
          <a:xfrm>
            <a:off x="76200" y="4459288"/>
            <a:ext cx="4248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0,02:……………..</a:t>
            </a:r>
          </a:p>
        </p:txBody>
      </p:sp>
      <p:sp>
        <p:nvSpPr>
          <p:cNvPr id="131" name="Text Box 68"/>
          <p:cNvSpPr txBox="1">
            <a:spLocks noChangeArrowheads="1"/>
          </p:cNvSpPr>
          <p:nvPr/>
        </p:nvSpPr>
        <p:spPr bwMode="auto">
          <a:xfrm>
            <a:off x="152400" y="5486400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0,005:……………..</a:t>
            </a:r>
          </a:p>
        </p:txBody>
      </p:sp>
      <p:sp>
        <p:nvSpPr>
          <p:cNvPr id="132" name="Text Box 68"/>
          <p:cNvSpPr txBox="1">
            <a:spLocks noChangeArrowheads="1"/>
          </p:cNvSpPr>
          <p:nvPr/>
        </p:nvSpPr>
        <p:spPr bwMode="auto">
          <a:xfrm>
            <a:off x="4724400" y="2743200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0,2:……………..</a:t>
            </a:r>
          </a:p>
        </p:txBody>
      </p:sp>
      <p:sp>
        <p:nvSpPr>
          <p:cNvPr id="133" name="Text Box 68"/>
          <p:cNvSpPr txBox="1">
            <a:spLocks noChangeArrowheads="1"/>
          </p:cNvSpPr>
          <p:nvPr/>
        </p:nvSpPr>
        <p:spPr bwMode="auto">
          <a:xfrm>
            <a:off x="4724400" y="3544888"/>
            <a:ext cx="424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:……………..</a:t>
            </a:r>
          </a:p>
        </p:txBody>
      </p:sp>
      <p:sp>
        <p:nvSpPr>
          <p:cNvPr id="134" name="Text Box 68"/>
          <p:cNvSpPr txBox="1">
            <a:spLocks noChangeArrowheads="1"/>
          </p:cNvSpPr>
          <p:nvPr/>
        </p:nvSpPr>
        <p:spPr bwMode="auto">
          <a:xfrm>
            <a:off x="4724400" y="4459288"/>
            <a:ext cx="4248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0,08:……………..</a:t>
            </a:r>
          </a:p>
        </p:txBody>
      </p:sp>
      <p:sp>
        <p:nvSpPr>
          <p:cNvPr id="135" name="Text Box 68"/>
          <p:cNvSpPr txBox="1">
            <a:spLocks noChangeArrowheads="1"/>
          </p:cNvSpPr>
          <p:nvPr/>
        </p:nvSpPr>
        <p:spPr bwMode="auto">
          <a:xfrm>
            <a:off x="4724400" y="5526088"/>
            <a:ext cx="424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0,009:……………..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3514725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bảy</a:t>
            </a: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914400" y="4456113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1066800" y="5446713"/>
            <a:ext cx="3962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năm  </a:t>
            </a: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5486400" y="2667000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5486400" y="3581400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5638800" y="4445000"/>
            <a:ext cx="396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</a:t>
            </a:r>
          </a:p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tám</a:t>
            </a: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5867400" y="5562600"/>
            <a:ext cx="396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8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457200" y="3657600"/>
            <a:ext cx="830580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3505200"/>
            <a:ext cx="0" cy="3048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9200" y="3514627"/>
            <a:ext cx="0" cy="3048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1200" y="3505200"/>
            <a:ext cx="0" cy="3048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67000" y="3514627"/>
            <a:ext cx="0" cy="3048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52800" y="3514627"/>
            <a:ext cx="0" cy="3048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3514627"/>
            <a:ext cx="0" cy="3048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0" y="3514627"/>
            <a:ext cx="0" cy="3048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86400" y="3505200"/>
            <a:ext cx="0" cy="3048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72200" y="3514627"/>
            <a:ext cx="0" cy="3048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34200" y="3514627"/>
            <a:ext cx="0" cy="3048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96200" y="3497344"/>
            <a:ext cx="0" cy="3048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46075" y="4035425"/>
          <a:ext cx="400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3" imgW="126725" imgH="177415" progId="Equation.3">
                  <p:embed/>
                </p:oleObj>
              </mc:Choice>
              <mc:Fallback>
                <p:oleObj name="Equation" r:id="rId3" imgW="126725" imgH="177415" progId="Equation.3">
                  <p:embed/>
                  <p:pic>
                    <p:nvPicPr>
                      <p:cNvPr id="268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4035425"/>
                        <a:ext cx="4000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70895"/>
              </p:ext>
            </p:extLst>
          </p:nvPr>
        </p:nvGraphicFramePr>
        <p:xfrm>
          <a:off x="7543800" y="2743200"/>
          <a:ext cx="2746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5" imgW="88707" imgH="164742" progId="Equation.3">
                  <p:embed/>
                </p:oleObj>
              </mc:Choice>
              <mc:Fallback>
                <p:oleObj name="Equation" r:id="rId5" imgW="88707" imgH="164742" progId="Equation.3">
                  <p:embed/>
                  <p:pic>
                    <p:nvPicPr>
                      <p:cNvPr id="268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743200"/>
                        <a:ext cx="27463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8502" y="2582944"/>
                <a:ext cx="48322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02" y="2582944"/>
                <a:ext cx="483226" cy="809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26574" y="2590800"/>
                <a:ext cx="48322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574" y="2590800"/>
                <a:ext cx="483226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62200" y="2590800"/>
                <a:ext cx="48322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90800"/>
                <a:ext cx="483226" cy="8094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74374" y="2590800"/>
                <a:ext cx="483226" cy="807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74" y="2590800"/>
                <a:ext cx="483226" cy="807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86200" y="2590800"/>
                <a:ext cx="483226" cy="84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590800"/>
                <a:ext cx="483226" cy="8466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45974" y="2590800"/>
                <a:ext cx="48322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974" y="2590800"/>
                <a:ext cx="483226" cy="8094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81600" y="2590800"/>
                <a:ext cx="483226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590800"/>
                <a:ext cx="483226" cy="8066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17574" y="2590800"/>
                <a:ext cx="48322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574" y="2590800"/>
                <a:ext cx="483226" cy="8094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79574" y="2590800"/>
                <a:ext cx="48322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74" y="2590800"/>
                <a:ext cx="483226" cy="8094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914400" y="39725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4200" y="39725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29400" y="39725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39725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8400" y="39725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200" y="39725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0" y="39725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39725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3600" y="396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69"/>
          <p:cNvSpPr txBox="1">
            <a:spLocks noChangeArrowheads="1"/>
          </p:cNvSpPr>
          <p:nvPr/>
        </p:nvSpPr>
        <p:spPr bwMode="auto">
          <a:xfrm>
            <a:off x="1600200" y="3973512"/>
            <a:ext cx="774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</a:p>
        </p:txBody>
      </p:sp>
      <p:sp>
        <p:nvSpPr>
          <p:cNvPr id="39" name="Text Box 69"/>
          <p:cNvSpPr txBox="1">
            <a:spLocks noChangeArrowheads="1"/>
          </p:cNvSpPr>
          <p:nvPr/>
        </p:nvSpPr>
        <p:spPr bwMode="auto">
          <a:xfrm>
            <a:off x="2425700" y="3962400"/>
            <a:ext cx="774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3810000" y="3973512"/>
            <a:ext cx="774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69"/>
          <p:cNvSpPr txBox="1">
            <a:spLocks noChangeArrowheads="1"/>
          </p:cNvSpPr>
          <p:nvPr/>
        </p:nvSpPr>
        <p:spPr bwMode="auto">
          <a:xfrm>
            <a:off x="4495800" y="3962400"/>
            <a:ext cx="774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69"/>
          <p:cNvSpPr txBox="1">
            <a:spLocks noChangeArrowheads="1"/>
          </p:cNvSpPr>
          <p:nvPr/>
        </p:nvSpPr>
        <p:spPr bwMode="auto">
          <a:xfrm>
            <a:off x="5181600" y="3962400"/>
            <a:ext cx="774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69"/>
          <p:cNvSpPr txBox="1">
            <a:spLocks noChangeArrowheads="1"/>
          </p:cNvSpPr>
          <p:nvPr/>
        </p:nvSpPr>
        <p:spPr bwMode="auto">
          <a:xfrm>
            <a:off x="5943600" y="3973512"/>
            <a:ext cx="774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70"/>
          <p:cNvSpPr txBox="1">
            <a:spLocks noChangeArrowheads="1"/>
          </p:cNvSpPr>
          <p:nvPr/>
        </p:nvSpPr>
        <p:spPr bwMode="auto">
          <a:xfrm>
            <a:off x="0" y="1295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5" name="Picture 11" descr="sun14[1]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 descr="sun14[1]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857</Words>
  <Application>Microsoft Office PowerPoint</Application>
  <PresentationFormat>On-screen Show (4:3)</PresentationFormat>
  <Paragraphs>216</Paragraphs>
  <Slides>13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 A DANG</cp:lastModifiedBy>
  <cp:revision>99</cp:revision>
  <dcterms:created xsi:type="dcterms:W3CDTF">2009-10-15T13:31:49Z</dcterms:created>
  <dcterms:modified xsi:type="dcterms:W3CDTF">2022-10-18T01:18:17Z</dcterms:modified>
</cp:coreProperties>
</file>