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323" r:id="rId3"/>
    <p:sldId id="257" r:id="rId4"/>
    <p:sldId id="311" r:id="rId5"/>
    <p:sldId id="258" r:id="rId6"/>
    <p:sldId id="259" r:id="rId7"/>
    <p:sldId id="260" r:id="rId8"/>
    <p:sldId id="312" r:id="rId9"/>
    <p:sldId id="313" r:id="rId10"/>
    <p:sldId id="314" r:id="rId11"/>
    <p:sldId id="319" r:id="rId12"/>
    <p:sldId id="324" r:id="rId13"/>
    <p:sldId id="315" r:id="rId14"/>
    <p:sldId id="321" r:id="rId15"/>
    <p:sldId id="322" r:id="rId16"/>
    <p:sldId id="316" r:id="rId17"/>
    <p:sldId id="317" r:id="rId18"/>
    <p:sldId id="318" r:id="rId19"/>
  </p:sldIdLst>
  <p:sldSz cx="9144000" cy="5143500" type="screen16x9"/>
  <p:notesSz cx="6858000" cy="9144000"/>
  <p:embeddedFontLst>
    <p:embeddedFont>
      <p:font typeface="Fredoka One" charset="0"/>
      <p:regular r:id="rId21"/>
    </p:embeddedFont>
    <p:embeddedFont>
      <p:font typeface="Roboto Condensed Light" charset="0"/>
      <p:regular r:id="rId22"/>
      <p:italic r:id="rId23"/>
    </p:embeddedFont>
    <p:embeddedFont>
      <p:font typeface="Tahoma" pitchFamily="34" charset="0"/>
      <p:regular r:id="rId24"/>
      <p:bold r:id="rId25"/>
    </p:embeddedFont>
    <p:embeddedFont>
      <p:font typeface="Quicksand SemiBold" charset="0"/>
      <p:regular r:id="rId26"/>
      <p:bold r:id="rId27"/>
    </p:embeddedFont>
    <p:embeddedFont>
      <p:font typeface="Hammersmith One" charset="0"/>
      <p:regular r:id="rId28"/>
    </p:embeddedFont>
    <p:embeddedFont>
      <p:font typeface="Bebas Neue" charset="0"/>
      <p:regular r:id="rId29"/>
    </p:embeddedFont>
    <p:embeddedFont>
      <p:font typeface="Quicksand Medium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2D2315-DF36-464B-96B9-0D06D040E3F8}">
  <a:tblStyle styleId="{3B2D2315-DF36-464B-96B9-0D06D040E3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77" y="-6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609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68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e7f82909b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e7f82909b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70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e7c8c3d79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e7c8c3d79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57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44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249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e7f82909be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e7f82909be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23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e91413284e_0_1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e91413284e_0_1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04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e7f82909be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e7f82909be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41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002650" y="1222013"/>
            <a:ext cx="5138700" cy="16488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392500" y="35713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3254800" y="3046950"/>
            <a:ext cx="27453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-156100" y="2715150"/>
            <a:ext cx="9491748" cy="2787491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EFEFE">
              <a:alpha val="39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-326237" y="13065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6724025" y="534991"/>
            <a:ext cx="670499" cy="438524"/>
            <a:chOff x="7555450" y="377766"/>
            <a:chExt cx="670499" cy="438524"/>
          </a:xfrm>
        </p:grpSpPr>
        <p:sp>
          <p:nvSpPr>
            <p:cNvPr id="55" name="Google Shape;55;p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4"/>
          <p:cNvGrpSpPr/>
          <p:nvPr/>
        </p:nvGrpSpPr>
        <p:grpSpPr>
          <a:xfrm>
            <a:off x="7785862" y="267800"/>
            <a:ext cx="981285" cy="534397"/>
            <a:chOff x="816462" y="899275"/>
            <a:chExt cx="981285" cy="534397"/>
          </a:xfrm>
        </p:grpSpPr>
        <p:sp>
          <p:nvSpPr>
            <p:cNvPr id="59" name="Google Shape;59;p4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4"/>
          <p:cNvGrpSpPr/>
          <p:nvPr/>
        </p:nvGrpSpPr>
        <p:grpSpPr>
          <a:xfrm>
            <a:off x="340663" y="-1047"/>
            <a:ext cx="490228" cy="608811"/>
            <a:chOff x="7376250" y="1989890"/>
            <a:chExt cx="490228" cy="608811"/>
          </a:xfrm>
        </p:grpSpPr>
        <p:sp>
          <p:nvSpPr>
            <p:cNvPr id="62" name="Google Shape;62;p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 rot="-784985">
            <a:off x="8311193" y="2227651"/>
            <a:ext cx="824096" cy="1283659"/>
            <a:chOff x="8424000" y="2335625"/>
            <a:chExt cx="981301" cy="1528532"/>
          </a:xfrm>
        </p:grpSpPr>
        <p:sp>
          <p:nvSpPr>
            <p:cNvPr id="66" name="Google Shape;66;p4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6988375" y="4341300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-1178775" y="4070725"/>
            <a:ext cx="1778782" cy="534403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4"/>
          <p:cNvGrpSpPr/>
          <p:nvPr/>
        </p:nvGrpSpPr>
        <p:grpSpPr>
          <a:xfrm>
            <a:off x="212022" y="3337775"/>
            <a:ext cx="747540" cy="1076245"/>
            <a:chOff x="252972" y="3313350"/>
            <a:chExt cx="747540" cy="1076245"/>
          </a:xfrm>
        </p:grpSpPr>
        <p:sp>
          <p:nvSpPr>
            <p:cNvPr id="77" name="Google Shape;77;p4"/>
            <p:cNvSpPr/>
            <p:nvPr/>
          </p:nvSpPr>
          <p:spPr>
            <a:xfrm>
              <a:off x="252972" y="3313350"/>
              <a:ext cx="747540" cy="1076245"/>
            </a:xfrm>
            <a:custGeom>
              <a:avLst/>
              <a:gdLst/>
              <a:ahLst/>
              <a:cxnLst/>
              <a:rect l="l" t="t" r="r" b="b"/>
              <a:pathLst>
                <a:path w="12445" h="17918" extrusionOk="0">
                  <a:moveTo>
                    <a:pt x="8297" y="1"/>
                  </a:moveTo>
                  <a:cubicBezTo>
                    <a:pt x="8066" y="1"/>
                    <a:pt x="7797" y="39"/>
                    <a:pt x="7528" y="78"/>
                  </a:cubicBezTo>
                  <a:cubicBezTo>
                    <a:pt x="7240" y="135"/>
                    <a:pt x="6971" y="193"/>
                    <a:pt x="6664" y="289"/>
                  </a:cubicBezTo>
                  <a:cubicBezTo>
                    <a:pt x="5704" y="615"/>
                    <a:pt x="4801" y="1192"/>
                    <a:pt x="3764" y="2094"/>
                  </a:cubicBezTo>
                  <a:cubicBezTo>
                    <a:pt x="2977" y="2785"/>
                    <a:pt x="2228" y="3630"/>
                    <a:pt x="1460" y="4648"/>
                  </a:cubicBezTo>
                  <a:cubicBezTo>
                    <a:pt x="1057" y="5167"/>
                    <a:pt x="673" y="5743"/>
                    <a:pt x="289" y="6377"/>
                  </a:cubicBezTo>
                  <a:cubicBezTo>
                    <a:pt x="250" y="6396"/>
                    <a:pt x="250" y="6415"/>
                    <a:pt x="231" y="6434"/>
                  </a:cubicBezTo>
                  <a:cubicBezTo>
                    <a:pt x="212" y="6511"/>
                    <a:pt x="154" y="6569"/>
                    <a:pt x="135" y="6626"/>
                  </a:cubicBezTo>
                  <a:cubicBezTo>
                    <a:pt x="135" y="6684"/>
                    <a:pt x="116" y="6703"/>
                    <a:pt x="97" y="6761"/>
                  </a:cubicBezTo>
                  <a:cubicBezTo>
                    <a:pt x="1" y="6953"/>
                    <a:pt x="1" y="7164"/>
                    <a:pt x="58" y="7356"/>
                  </a:cubicBezTo>
                  <a:cubicBezTo>
                    <a:pt x="97" y="7452"/>
                    <a:pt x="135" y="7529"/>
                    <a:pt x="193" y="7625"/>
                  </a:cubicBezTo>
                  <a:lnTo>
                    <a:pt x="250" y="7759"/>
                  </a:lnTo>
                  <a:lnTo>
                    <a:pt x="327" y="7874"/>
                  </a:lnTo>
                  <a:cubicBezTo>
                    <a:pt x="327" y="7913"/>
                    <a:pt x="346" y="7913"/>
                    <a:pt x="346" y="7932"/>
                  </a:cubicBezTo>
                  <a:cubicBezTo>
                    <a:pt x="615" y="8335"/>
                    <a:pt x="903" y="8719"/>
                    <a:pt x="1210" y="9046"/>
                  </a:cubicBezTo>
                  <a:cubicBezTo>
                    <a:pt x="1633" y="9545"/>
                    <a:pt x="2075" y="9948"/>
                    <a:pt x="2593" y="10332"/>
                  </a:cubicBezTo>
                  <a:cubicBezTo>
                    <a:pt x="2651" y="10371"/>
                    <a:pt x="2747" y="10448"/>
                    <a:pt x="2824" y="10505"/>
                  </a:cubicBezTo>
                  <a:cubicBezTo>
                    <a:pt x="2343" y="10985"/>
                    <a:pt x="1940" y="11485"/>
                    <a:pt x="1633" y="11984"/>
                  </a:cubicBezTo>
                  <a:cubicBezTo>
                    <a:pt x="1441" y="12272"/>
                    <a:pt x="1287" y="12579"/>
                    <a:pt x="1153" y="12906"/>
                  </a:cubicBezTo>
                  <a:cubicBezTo>
                    <a:pt x="1018" y="13213"/>
                    <a:pt x="903" y="13539"/>
                    <a:pt x="826" y="13904"/>
                  </a:cubicBezTo>
                  <a:cubicBezTo>
                    <a:pt x="769" y="14269"/>
                    <a:pt x="711" y="14615"/>
                    <a:pt x="730" y="14980"/>
                  </a:cubicBezTo>
                  <a:cubicBezTo>
                    <a:pt x="769" y="15306"/>
                    <a:pt x="826" y="15613"/>
                    <a:pt x="922" y="15902"/>
                  </a:cubicBezTo>
                  <a:cubicBezTo>
                    <a:pt x="1076" y="16266"/>
                    <a:pt x="1287" y="16612"/>
                    <a:pt x="1594" y="16939"/>
                  </a:cubicBezTo>
                  <a:cubicBezTo>
                    <a:pt x="1633" y="16977"/>
                    <a:pt x="1652" y="16996"/>
                    <a:pt x="1671" y="17035"/>
                  </a:cubicBezTo>
                  <a:cubicBezTo>
                    <a:pt x="1767" y="17131"/>
                    <a:pt x="1883" y="17227"/>
                    <a:pt x="1979" y="17284"/>
                  </a:cubicBezTo>
                  <a:cubicBezTo>
                    <a:pt x="2439" y="17630"/>
                    <a:pt x="2977" y="17841"/>
                    <a:pt x="3553" y="17899"/>
                  </a:cubicBezTo>
                  <a:cubicBezTo>
                    <a:pt x="3649" y="17918"/>
                    <a:pt x="3764" y="17918"/>
                    <a:pt x="3861" y="17918"/>
                  </a:cubicBezTo>
                  <a:cubicBezTo>
                    <a:pt x="4341" y="17918"/>
                    <a:pt x="4821" y="17803"/>
                    <a:pt x="5224" y="17457"/>
                  </a:cubicBezTo>
                  <a:cubicBezTo>
                    <a:pt x="5493" y="17303"/>
                    <a:pt x="5762" y="17111"/>
                    <a:pt x="5973" y="16900"/>
                  </a:cubicBezTo>
                  <a:cubicBezTo>
                    <a:pt x="6088" y="16785"/>
                    <a:pt x="6184" y="16670"/>
                    <a:pt x="6280" y="16516"/>
                  </a:cubicBezTo>
                  <a:cubicBezTo>
                    <a:pt x="6395" y="16382"/>
                    <a:pt x="6472" y="16209"/>
                    <a:pt x="6568" y="16017"/>
                  </a:cubicBezTo>
                  <a:cubicBezTo>
                    <a:pt x="6722" y="15709"/>
                    <a:pt x="6818" y="15364"/>
                    <a:pt x="6875" y="14941"/>
                  </a:cubicBezTo>
                  <a:cubicBezTo>
                    <a:pt x="6952" y="14576"/>
                    <a:pt x="6971" y="14212"/>
                    <a:pt x="6971" y="13904"/>
                  </a:cubicBezTo>
                  <a:lnTo>
                    <a:pt x="6971" y="13559"/>
                  </a:lnTo>
                  <a:cubicBezTo>
                    <a:pt x="7010" y="13059"/>
                    <a:pt x="7010" y="12599"/>
                    <a:pt x="7106" y="12176"/>
                  </a:cubicBezTo>
                  <a:lnTo>
                    <a:pt x="7106" y="12157"/>
                  </a:lnTo>
                  <a:cubicBezTo>
                    <a:pt x="7125" y="12099"/>
                    <a:pt x="7125" y="12061"/>
                    <a:pt x="7144" y="12003"/>
                  </a:cubicBezTo>
                  <a:cubicBezTo>
                    <a:pt x="7394" y="12022"/>
                    <a:pt x="7605" y="12022"/>
                    <a:pt x="7836" y="12022"/>
                  </a:cubicBezTo>
                  <a:cubicBezTo>
                    <a:pt x="8181" y="12022"/>
                    <a:pt x="8546" y="12003"/>
                    <a:pt x="8873" y="11965"/>
                  </a:cubicBezTo>
                  <a:cubicBezTo>
                    <a:pt x="9180" y="11907"/>
                    <a:pt x="9506" y="11869"/>
                    <a:pt x="9756" y="11792"/>
                  </a:cubicBezTo>
                  <a:lnTo>
                    <a:pt x="9814" y="11792"/>
                  </a:lnTo>
                  <a:cubicBezTo>
                    <a:pt x="10025" y="11734"/>
                    <a:pt x="10236" y="11677"/>
                    <a:pt x="10428" y="11600"/>
                  </a:cubicBezTo>
                  <a:cubicBezTo>
                    <a:pt x="10524" y="11581"/>
                    <a:pt x="10659" y="11523"/>
                    <a:pt x="10755" y="11485"/>
                  </a:cubicBezTo>
                  <a:cubicBezTo>
                    <a:pt x="10755" y="11485"/>
                    <a:pt x="10774" y="11446"/>
                    <a:pt x="10793" y="11446"/>
                  </a:cubicBezTo>
                  <a:cubicBezTo>
                    <a:pt x="10870" y="11427"/>
                    <a:pt x="10947" y="11389"/>
                    <a:pt x="11004" y="11350"/>
                  </a:cubicBezTo>
                  <a:lnTo>
                    <a:pt x="11043" y="11331"/>
                  </a:lnTo>
                  <a:cubicBezTo>
                    <a:pt x="11062" y="11312"/>
                    <a:pt x="11100" y="11312"/>
                    <a:pt x="11139" y="11293"/>
                  </a:cubicBezTo>
                  <a:cubicBezTo>
                    <a:pt x="11177" y="11254"/>
                    <a:pt x="11196" y="11254"/>
                    <a:pt x="11235" y="11235"/>
                  </a:cubicBezTo>
                  <a:cubicBezTo>
                    <a:pt x="11273" y="11216"/>
                    <a:pt x="11350" y="11158"/>
                    <a:pt x="11388" y="11139"/>
                  </a:cubicBezTo>
                  <a:lnTo>
                    <a:pt x="11446" y="11120"/>
                  </a:lnTo>
                  <a:cubicBezTo>
                    <a:pt x="11446" y="11101"/>
                    <a:pt x="11484" y="11081"/>
                    <a:pt x="11484" y="11081"/>
                  </a:cubicBezTo>
                  <a:cubicBezTo>
                    <a:pt x="11561" y="11024"/>
                    <a:pt x="11619" y="11005"/>
                    <a:pt x="11657" y="10947"/>
                  </a:cubicBezTo>
                  <a:lnTo>
                    <a:pt x="11868" y="10793"/>
                  </a:lnTo>
                  <a:cubicBezTo>
                    <a:pt x="11907" y="10755"/>
                    <a:pt x="11945" y="10736"/>
                    <a:pt x="11964" y="10717"/>
                  </a:cubicBezTo>
                  <a:cubicBezTo>
                    <a:pt x="12003" y="10697"/>
                    <a:pt x="12022" y="10697"/>
                    <a:pt x="12022" y="10659"/>
                  </a:cubicBezTo>
                  <a:cubicBezTo>
                    <a:pt x="12099" y="10621"/>
                    <a:pt x="12137" y="10563"/>
                    <a:pt x="12195" y="10505"/>
                  </a:cubicBezTo>
                  <a:cubicBezTo>
                    <a:pt x="12214" y="10505"/>
                    <a:pt x="12214" y="10467"/>
                    <a:pt x="12233" y="10448"/>
                  </a:cubicBezTo>
                  <a:lnTo>
                    <a:pt x="12252" y="10428"/>
                  </a:lnTo>
                  <a:cubicBezTo>
                    <a:pt x="12348" y="10313"/>
                    <a:pt x="12406" y="10140"/>
                    <a:pt x="12406" y="9987"/>
                  </a:cubicBezTo>
                  <a:lnTo>
                    <a:pt x="12406" y="9660"/>
                  </a:lnTo>
                  <a:lnTo>
                    <a:pt x="12406" y="9603"/>
                  </a:lnTo>
                  <a:cubicBezTo>
                    <a:pt x="12406" y="9507"/>
                    <a:pt x="12387" y="9391"/>
                    <a:pt x="12387" y="9295"/>
                  </a:cubicBezTo>
                  <a:lnTo>
                    <a:pt x="12348" y="9180"/>
                  </a:lnTo>
                  <a:cubicBezTo>
                    <a:pt x="12348" y="9084"/>
                    <a:pt x="12329" y="9007"/>
                    <a:pt x="12329" y="8911"/>
                  </a:cubicBezTo>
                  <a:cubicBezTo>
                    <a:pt x="12310" y="8777"/>
                    <a:pt x="12310" y="8623"/>
                    <a:pt x="12310" y="8412"/>
                  </a:cubicBezTo>
                  <a:cubicBezTo>
                    <a:pt x="12310" y="7932"/>
                    <a:pt x="12329" y="7394"/>
                    <a:pt x="12348" y="6991"/>
                  </a:cubicBezTo>
                  <a:lnTo>
                    <a:pt x="12348" y="6914"/>
                  </a:lnTo>
                  <a:cubicBezTo>
                    <a:pt x="12387" y="6530"/>
                    <a:pt x="12406" y="6146"/>
                    <a:pt x="12406" y="5762"/>
                  </a:cubicBezTo>
                  <a:cubicBezTo>
                    <a:pt x="12444" y="4802"/>
                    <a:pt x="12425" y="3746"/>
                    <a:pt x="12118" y="2747"/>
                  </a:cubicBezTo>
                  <a:cubicBezTo>
                    <a:pt x="11945" y="2267"/>
                    <a:pt x="11715" y="1787"/>
                    <a:pt x="11427" y="1403"/>
                  </a:cubicBezTo>
                  <a:cubicBezTo>
                    <a:pt x="11158" y="1057"/>
                    <a:pt x="10851" y="769"/>
                    <a:pt x="10467" y="558"/>
                  </a:cubicBezTo>
                  <a:cubicBezTo>
                    <a:pt x="10409" y="539"/>
                    <a:pt x="10390" y="539"/>
                    <a:pt x="10371" y="519"/>
                  </a:cubicBezTo>
                  <a:cubicBezTo>
                    <a:pt x="10274" y="462"/>
                    <a:pt x="10198" y="423"/>
                    <a:pt x="10121" y="385"/>
                  </a:cubicBezTo>
                  <a:cubicBezTo>
                    <a:pt x="9890" y="270"/>
                    <a:pt x="9622" y="174"/>
                    <a:pt x="9257" y="97"/>
                  </a:cubicBezTo>
                  <a:cubicBezTo>
                    <a:pt x="8988" y="59"/>
                    <a:pt x="8700" y="1"/>
                    <a:pt x="8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40671" y="3871666"/>
              <a:ext cx="333375" cy="470669"/>
            </a:xfrm>
            <a:custGeom>
              <a:avLst/>
              <a:gdLst/>
              <a:ahLst/>
              <a:cxnLst/>
              <a:rect l="l" t="t" r="r" b="b"/>
              <a:pathLst>
                <a:path w="5550" h="7836" extrusionOk="0">
                  <a:moveTo>
                    <a:pt x="4436" y="0"/>
                  </a:moveTo>
                  <a:cubicBezTo>
                    <a:pt x="4302" y="0"/>
                    <a:pt x="4148" y="20"/>
                    <a:pt x="4014" y="58"/>
                  </a:cubicBezTo>
                  <a:cubicBezTo>
                    <a:pt x="3783" y="116"/>
                    <a:pt x="3572" y="212"/>
                    <a:pt x="3303" y="365"/>
                  </a:cubicBezTo>
                  <a:cubicBezTo>
                    <a:pt x="3111" y="481"/>
                    <a:pt x="2919" y="634"/>
                    <a:pt x="2765" y="788"/>
                  </a:cubicBezTo>
                  <a:cubicBezTo>
                    <a:pt x="2727" y="826"/>
                    <a:pt x="2689" y="865"/>
                    <a:pt x="2689" y="922"/>
                  </a:cubicBezTo>
                  <a:lnTo>
                    <a:pt x="2689" y="941"/>
                  </a:lnTo>
                  <a:cubicBezTo>
                    <a:pt x="2439" y="1153"/>
                    <a:pt x="2208" y="1364"/>
                    <a:pt x="1997" y="1594"/>
                  </a:cubicBezTo>
                  <a:cubicBezTo>
                    <a:pt x="1517" y="2074"/>
                    <a:pt x="1133" y="2555"/>
                    <a:pt x="787" y="3054"/>
                  </a:cubicBezTo>
                  <a:cubicBezTo>
                    <a:pt x="615" y="3323"/>
                    <a:pt x="480" y="3611"/>
                    <a:pt x="365" y="3860"/>
                  </a:cubicBezTo>
                  <a:cubicBezTo>
                    <a:pt x="231" y="4129"/>
                    <a:pt x="134" y="4417"/>
                    <a:pt x="96" y="4725"/>
                  </a:cubicBezTo>
                  <a:cubicBezTo>
                    <a:pt x="19" y="5013"/>
                    <a:pt x="0" y="5339"/>
                    <a:pt x="19" y="5627"/>
                  </a:cubicBezTo>
                  <a:cubicBezTo>
                    <a:pt x="19" y="5858"/>
                    <a:pt x="77" y="6107"/>
                    <a:pt x="173" y="6318"/>
                  </a:cubicBezTo>
                  <a:cubicBezTo>
                    <a:pt x="307" y="6722"/>
                    <a:pt x="595" y="7087"/>
                    <a:pt x="960" y="7375"/>
                  </a:cubicBezTo>
                  <a:cubicBezTo>
                    <a:pt x="1287" y="7644"/>
                    <a:pt x="1728" y="7778"/>
                    <a:pt x="2151" y="7836"/>
                  </a:cubicBezTo>
                  <a:lnTo>
                    <a:pt x="2381" y="7836"/>
                  </a:lnTo>
                  <a:cubicBezTo>
                    <a:pt x="2727" y="7836"/>
                    <a:pt x="3111" y="7740"/>
                    <a:pt x="3437" y="7567"/>
                  </a:cubicBezTo>
                  <a:cubicBezTo>
                    <a:pt x="3649" y="7471"/>
                    <a:pt x="3822" y="7317"/>
                    <a:pt x="3975" y="7163"/>
                  </a:cubicBezTo>
                  <a:cubicBezTo>
                    <a:pt x="4071" y="7067"/>
                    <a:pt x="4148" y="6971"/>
                    <a:pt x="4244" y="6837"/>
                  </a:cubicBezTo>
                  <a:cubicBezTo>
                    <a:pt x="4321" y="6741"/>
                    <a:pt x="4398" y="6607"/>
                    <a:pt x="4455" y="6453"/>
                  </a:cubicBezTo>
                  <a:cubicBezTo>
                    <a:pt x="4590" y="6222"/>
                    <a:pt x="4647" y="5934"/>
                    <a:pt x="4705" y="5570"/>
                  </a:cubicBezTo>
                  <a:cubicBezTo>
                    <a:pt x="4743" y="5262"/>
                    <a:pt x="4782" y="4917"/>
                    <a:pt x="4782" y="4629"/>
                  </a:cubicBezTo>
                  <a:lnTo>
                    <a:pt x="4782" y="4302"/>
                  </a:lnTo>
                  <a:cubicBezTo>
                    <a:pt x="4801" y="3803"/>
                    <a:pt x="4801" y="3265"/>
                    <a:pt x="4916" y="2785"/>
                  </a:cubicBezTo>
                  <a:lnTo>
                    <a:pt x="4916" y="2766"/>
                  </a:lnTo>
                  <a:cubicBezTo>
                    <a:pt x="4974" y="2574"/>
                    <a:pt x="5031" y="2382"/>
                    <a:pt x="5127" y="2190"/>
                  </a:cubicBezTo>
                  <a:lnTo>
                    <a:pt x="5204" y="2017"/>
                  </a:lnTo>
                  <a:cubicBezTo>
                    <a:pt x="5281" y="1882"/>
                    <a:pt x="5319" y="1729"/>
                    <a:pt x="5396" y="1614"/>
                  </a:cubicBezTo>
                  <a:cubicBezTo>
                    <a:pt x="5492" y="1364"/>
                    <a:pt x="5550" y="1172"/>
                    <a:pt x="5550" y="980"/>
                  </a:cubicBezTo>
                  <a:cubicBezTo>
                    <a:pt x="5550" y="941"/>
                    <a:pt x="5550" y="884"/>
                    <a:pt x="5511" y="845"/>
                  </a:cubicBezTo>
                  <a:cubicBezTo>
                    <a:pt x="5511" y="788"/>
                    <a:pt x="5492" y="749"/>
                    <a:pt x="5492" y="692"/>
                  </a:cubicBezTo>
                  <a:cubicBezTo>
                    <a:pt x="5473" y="577"/>
                    <a:pt x="5396" y="481"/>
                    <a:pt x="5319" y="385"/>
                  </a:cubicBezTo>
                  <a:cubicBezTo>
                    <a:pt x="5262" y="308"/>
                    <a:pt x="5147" y="212"/>
                    <a:pt x="5031" y="154"/>
                  </a:cubicBezTo>
                  <a:cubicBezTo>
                    <a:pt x="4935" y="77"/>
                    <a:pt x="4820" y="20"/>
                    <a:pt x="4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83318" y="3872387"/>
              <a:ext cx="291928" cy="472231"/>
            </a:xfrm>
            <a:custGeom>
              <a:avLst/>
              <a:gdLst/>
              <a:ahLst/>
              <a:cxnLst/>
              <a:rect l="l" t="t" r="r" b="b"/>
              <a:pathLst>
                <a:path w="4860" h="7862" extrusionOk="0">
                  <a:moveTo>
                    <a:pt x="3615" y="0"/>
                  </a:moveTo>
                  <a:cubicBezTo>
                    <a:pt x="3511" y="0"/>
                    <a:pt x="3402" y="18"/>
                    <a:pt x="3304" y="46"/>
                  </a:cubicBezTo>
                  <a:cubicBezTo>
                    <a:pt x="3073" y="104"/>
                    <a:pt x="2843" y="200"/>
                    <a:pt x="2593" y="353"/>
                  </a:cubicBezTo>
                  <a:cubicBezTo>
                    <a:pt x="2401" y="469"/>
                    <a:pt x="2209" y="622"/>
                    <a:pt x="2055" y="776"/>
                  </a:cubicBezTo>
                  <a:cubicBezTo>
                    <a:pt x="2017" y="814"/>
                    <a:pt x="1979" y="853"/>
                    <a:pt x="1979" y="910"/>
                  </a:cubicBezTo>
                  <a:lnTo>
                    <a:pt x="1979" y="929"/>
                  </a:lnTo>
                  <a:cubicBezTo>
                    <a:pt x="1729" y="1121"/>
                    <a:pt x="1518" y="1333"/>
                    <a:pt x="1306" y="1544"/>
                  </a:cubicBezTo>
                  <a:cubicBezTo>
                    <a:pt x="1402" y="1640"/>
                    <a:pt x="1498" y="1717"/>
                    <a:pt x="1614" y="1794"/>
                  </a:cubicBezTo>
                  <a:cubicBezTo>
                    <a:pt x="1729" y="1870"/>
                    <a:pt x="1825" y="1928"/>
                    <a:pt x="1959" y="2005"/>
                  </a:cubicBezTo>
                  <a:lnTo>
                    <a:pt x="2247" y="2158"/>
                  </a:lnTo>
                  <a:cubicBezTo>
                    <a:pt x="2305" y="2178"/>
                    <a:pt x="2401" y="2197"/>
                    <a:pt x="2478" y="2216"/>
                  </a:cubicBezTo>
                  <a:cubicBezTo>
                    <a:pt x="2574" y="2255"/>
                    <a:pt x="2651" y="2274"/>
                    <a:pt x="2747" y="2293"/>
                  </a:cubicBezTo>
                  <a:lnTo>
                    <a:pt x="2958" y="2370"/>
                  </a:lnTo>
                  <a:cubicBezTo>
                    <a:pt x="3035" y="2389"/>
                    <a:pt x="3112" y="2447"/>
                    <a:pt x="3169" y="2485"/>
                  </a:cubicBezTo>
                  <a:cubicBezTo>
                    <a:pt x="3246" y="2543"/>
                    <a:pt x="3304" y="2581"/>
                    <a:pt x="3342" y="2658"/>
                  </a:cubicBezTo>
                  <a:cubicBezTo>
                    <a:pt x="3400" y="2696"/>
                    <a:pt x="3419" y="2773"/>
                    <a:pt x="3438" y="2850"/>
                  </a:cubicBezTo>
                  <a:cubicBezTo>
                    <a:pt x="3457" y="2927"/>
                    <a:pt x="3496" y="2965"/>
                    <a:pt x="3496" y="3042"/>
                  </a:cubicBezTo>
                  <a:cubicBezTo>
                    <a:pt x="3515" y="3215"/>
                    <a:pt x="3534" y="3368"/>
                    <a:pt x="3534" y="3541"/>
                  </a:cubicBezTo>
                  <a:cubicBezTo>
                    <a:pt x="3534" y="3714"/>
                    <a:pt x="3515" y="3887"/>
                    <a:pt x="3496" y="4040"/>
                  </a:cubicBezTo>
                  <a:cubicBezTo>
                    <a:pt x="3496" y="4117"/>
                    <a:pt x="3457" y="4213"/>
                    <a:pt x="3457" y="4290"/>
                  </a:cubicBezTo>
                  <a:cubicBezTo>
                    <a:pt x="3457" y="4367"/>
                    <a:pt x="3438" y="4425"/>
                    <a:pt x="3438" y="4501"/>
                  </a:cubicBezTo>
                  <a:cubicBezTo>
                    <a:pt x="3419" y="4655"/>
                    <a:pt x="3400" y="4809"/>
                    <a:pt x="3361" y="4962"/>
                  </a:cubicBezTo>
                  <a:cubicBezTo>
                    <a:pt x="3323" y="5231"/>
                    <a:pt x="3227" y="5481"/>
                    <a:pt x="3131" y="5730"/>
                  </a:cubicBezTo>
                  <a:cubicBezTo>
                    <a:pt x="3035" y="5961"/>
                    <a:pt x="2920" y="6210"/>
                    <a:pt x="2747" y="6422"/>
                  </a:cubicBezTo>
                  <a:cubicBezTo>
                    <a:pt x="2593" y="6633"/>
                    <a:pt x="2439" y="6825"/>
                    <a:pt x="2209" y="6998"/>
                  </a:cubicBezTo>
                  <a:cubicBezTo>
                    <a:pt x="2017" y="7151"/>
                    <a:pt x="1806" y="7267"/>
                    <a:pt x="1575" y="7343"/>
                  </a:cubicBezTo>
                  <a:cubicBezTo>
                    <a:pt x="1395" y="7385"/>
                    <a:pt x="1225" y="7417"/>
                    <a:pt x="1051" y="7417"/>
                  </a:cubicBezTo>
                  <a:cubicBezTo>
                    <a:pt x="983" y="7417"/>
                    <a:pt x="915" y="7412"/>
                    <a:pt x="846" y="7401"/>
                  </a:cubicBezTo>
                  <a:cubicBezTo>
                    <a:pt x="577" y="7382"/>
                    <a:pt x="346" y="7343"/>
                    <a:pt x="97" y="7247"/>
                  </a:cubicBezTo>
                  <a:cubicBezTo>
                    <a:pt x="77" y="7209"/>
                    <a:pt x="39" y="7209"/>
                    <a:pt x="1" y="7190"/>
                  </a:cubicBezTo>
                  <a:lnTo>
                    <a:pt x="1" y="7190"/>
                  </a:lnTo>
                  <a:cubicBezTo>
                    <a:pt x="77" y="7267"/>
                    <a:pt x="154" y="7343"/>
                    <a:pt x="250" y="7382"/>
                  </a:cubicBezTo>
                  <a:cubicBezTo>
                    <a:pt x="577" y="7651"/>
                    <a:pt x="1018" y="7785"/>
                    <a:pt x="1479" y="7843"/>
                  </a:cubicBezTo>
                  <a:cubicBezTo>
                    <a:pt x="1537" y="7843"/>
                    <a:pt x="1614" y="7862"/>
                    <a:pt x="1691" y="7862"/>
                  </a:cubicBezTo>
                  <a:cubicBezTo>
                    <a:pt x="2055" y="7862"/>
                    <a:pt x="2439" y="7766"/>
                    <a:pt x="2747" y="7593"/>
                  </a:cubicBezTo>
                  <a:cubicBezTo>
                    <a:pt x="2958" y="7497"/>
                    <a:pt x="3131" y="7363"/>
                    <a:pt x="3304" y="7190"/>
                  </a:cubicBezTo>
                  <a:cubicBezTo>
                    <a:pt x="3400" y="7094"/>
                    <a:pt x="3457" y="6998"/>
                    <a:pt x="3553" y="6883"/>
                  </a:cubicBezTo>
                  <a:cubicBezTo>
                    <a:pt x="3630" y="6787"/>
                    <a:pt x="3707" y="6633"/>
                    <a:pt x="3784" y="6499"/>
                  </a:cubicBezTo>
                  <a:cubicBezTo>
                    <a:pt x="3899" y="6249"/>
                    <a:pt x="3976" y="5961"/>
                    <a:pt x="4014" y="5615"/>
                  </a:cubicBezTo>
                  <a:cubicBezTo>
                    <a:pt x="4072" y="5289"/>
                    <a:pt x="4091" y="4962"/>
                    <a:pt x="4091" y="4674"/>
                  </a:cubicBezTo>
                  <a:lnTo>
                    <a:pt x="4091" y="4328"/>
                  </a:lnTo>
                  <a:cubicBezTo>
                    <a:pt x="4110" y="3829"/>
                    <a:pt x="4110" y="3311"/>
                    <a:pt x="4225" y="2831"/>
                  </a:cubicBezTo>
                  <a:lnTo>
                    <a:pt x="4225" y="2792"/>
                  </a:lnTo>
                  <a:cubicBezTo>
                    <a:pt x="4283" y="2600"/>
                    <a:pt x="4360" y="2408"/>
                    <a:pt x="4456" y="2216"/>
                  </a:cubicBezTo>
                  <a:lnTo>
                    <a:pt x="4513" y="2062"/>
                  </a:lnTo>
                  <a:cubicBezTo>
                    <a:pt x="4590" y="1909"/>
                    <a:pt x="4667" y="1774"/>
                    <a:pt x="4705" y="1640"/>
                  </a:cubicBezTo>
                  <a:cubicBezTo>
                    <a:pt x="4801" y="1410"/>
                    <a:pt x="4859" y="1218"/>
                    <a:pt x="4859" y="1025"/>
                  </a:cubicBezTo>
                  <a:cubicBezTo>
                    <a:pt x="4859" y="968"/>
                    <a:pt x="4859" y="929"/>
                    <a:pt x="4821" y="872"/>
                  </a:cubicBezTo>
                  <a:cubicBezTo>
                    <a:pt x="4821" y="833"/>
                    <a:pt x="4801" y="814"/>
                    <a:pt x="4801" y="757"/>
                  </a:cubicBezTo>
                  <a:cubicBezTo>
                    <a:pt x="4782" y="641"/>
                    <a:pt x="4705" y="545"/>
                    <a:pt x="4629" y="430"/>
                  </a:cubicBezTo>
                  <a:cubicBezTo>
                    <a:pt x="4571" y="353"/>
                    <a:pt x="4475" y="257"/>
                    <a:pt x="4341" y="181"/>
                  </a:cubicBezTo>
                  <a:cubicBezTo>
                    <a:pt x="4225" y="104"/>
                    <a:pt x="4129" y="65"/>
                    <a:pt x="3995" y="46"/>
                  </a:cubicBezTo>
                  <a:cubicBezTo>
                    <a:pt x="3899" y="8"/>
                    <a:pt x="3803" y="8"/>
                    <a:pt x="3726" y="8"/>
                  </a:cubicBezTo>
                  <a:cubicBezTo>
                    <a:pt x="3690" y="3"/>
                    <a:pt x="3653" y="0"/>
                    <a:pt x="3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60625" y="3967412"/>
              <a:ext cx="60" cy="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95680" y="3356057"/>
              <a:ext cx="658700" cy="642515"/>
            </a:xfrm>
            <a:custGeom>
              <a:avLst/>
              <a:gdLst/>
              <a:ahLst/>
              <a:cxnLst/>
              <a:rect l="l" t="t" r="r" b="b"/>
              <a:pathLst>
                <a:path w="10966" h="10697" extrusionOk="0">
                  <a:moveTo>
                    <a:pt x="7566" y="0"/>
                  </a:moveTo>
                  <a:cubicBezTo>
                    <a:pt x="7355" y="58"/>
                    <a:pt x="7125" y="96"/>
                    <a:pt x="6913" y="116"/>
                  </a:cubicBezTo>
                  <a:cubicBezTo>
                    <a:pt x="6683" y="154"/>
                    <a:pt x="6433" y="212"/>
                    <a:pt x="6164" y="308"/>
                  </a:cubicBezTo>
                  <a:cubicBezTo>
                    <a:pt x="5300" y="596"/>
                    <a:pt x="4475" y="1114"/>
                    <a:pt x="3514" y="1959"/>
                  </a:cubicBezTo>
                  <a:cubicBezTo>
                    <a:pt x="2765" y="2612"/>
                    <a:pt x="2036" y="3399"/>
                    <a:pt x="1306" y="4379"/>
                  </a:cubicBezTo>
                  <a:cubicBezTo>
                    <a:pt x="903" y="4897"/>
                    <a:pt x="557" y="5435"/>
                    <a:pt x="173" y="6069"/>
                  </a:cubicBezTo>
                  <a:cubicBezTo>
                    <a:pt x="173" y="6088"/>
                    <a:pt x="135" y="6088"/>
                    <a:pt x="135" y="6107"/>
                  </a:cubicBezTo>
                  <a:cubicBezTo>
                    <a:pt x="115" y="6165"/>
                    <a:pt x="96" y="6203"/>
                    <a:pt x="39" y="6261"/>
                  </a:cubicBezTo>
                  <a:cubicBezTo>
                    <a:pt x="19" y="6280"/>
                    <a:pt x="19" y="6338"/>
                    <a:pt x="0" y="6357"/>
                  </a:cubicBezTo>
                  <a:cubicBezTo>
                    <a:pt x="19" y="6434"/>
                    <a:pt x="77" y="6491"/>
                    <a:pt x="96" y="6549"/>
                  </a:cubicBezTo>
                  <a:cubicBezTo>
                    <a:pt x="115" y="6587"/>
                    <a:pt x="135" y="6626"/>
                    <a:pt x="135" y="6664"/>
                  </a:cubicBezTo>
                  <a:cubicBezTo>
                    <a:pt x="173" y="6722"/>
                    <a:pt x="192" y="6760"/>
                    <a:pt x="211" y="6779"/>
                  </a:cubicBezTo>
                  <a:cubicBezTo>
                    <a:pt x="461" y="7163"/>
                    <a:pt x="749" y="7509"/>
                    <a:pt x="1037" y="7836"/>
                  </a:cubicBezTo>
                  <a:cubicBezTo>
                    <a:pt x="1421" y="8277"/>
                    <a:pt x="1844" y="8661"/>
                    <a:pt x="2305" y="9026"/>
                  </a:cubicBezTo>
                  <a:cubicBezTo>
                    <a:pt x="3207" y="9698"/>
                    <a:pt x="4263" y="10198"/>
                    <a:pt x="5377" y="10486"/>
                  </a:cubicBezTo>
                  <a:cubicBezTo>
                    <a:pt x="5953" y="10620"/>
                    <a:pt x="6529" y="10697"/>
                    <a:pt x="7125" y="10697"/>
                  </a:cubicBezTo>
                  <a:cubicBezTo>
                    <a:pt x="7432" y="10697"/>
                    <a:pt x="7758" y="10678"/>
                    <a:pt x="8066" y="10620"/>
                  </a:cubicBezTo>
                  <a:cubicBezTo>
                    <a:pt x="8354" y="10582"/>
                    <a:pt x="8623" y="10524"/>
                    <a:pt x="8872" y="10466"/>
                  </a:cubicBezTo>
                  <a:lnTo>
                    <a:pt x="8930" y="10466"/>
                  </a:lnTo>
                  <a:cubicBezTo>
                    <a:pt x="9122" y="10409"/>
                    <a:pt x="9314" y="10370"/>
                    <a:pt x="9487" y="10294"/>
                  </a:cubicBezTo>
                  <a:cubicBezTo>
                    <a:pt x="9583" y="10274"/>
                    <a:pt x="9679" y="10217"/>
                    <a:pt x="9775" y="10178"/>
                  </a:cubicBezTo>
                  <a:cubicBezTo>
                    <a:pt x="9794" y="10178"/>
                    <a:pt x="9794" y="10140"/>
                    <a:pt x="9813" y="10140"/>
                  </a:cubicBezTo>
                  <a:lnTo>
                    <a:pt x="9967" y="10082"/>
                  </a:lnTo>
                  <a:lnTo>
                    <a:pt x="10005" y="10044"/>
                  </a:lnTo>
                  <a:cubicBezTo>
                    <a:pt x="10024" y="10025"/>
                    <a:pt x="10063" y="10025"/>
                    <a:pt x="10101" y="10006"/>
                  </a:cubicBezTo>
                  <a:cubicBezTo>
                    <a:pt x="10120" y="9986"/>
                    <a:pt x="10159" y="9986"/>
                    <a:pt x="10178" y="9948"/>
                  </a:cubicBezTo>
                  <a:lnTo>
                    <a:pt x="10312" y="9890"/>
                  </a:lnTo>
                  <a:lnTo>
                    <a:pt x="10370" y="9852"/>
                  </a:lnTo>
                  <a:cubicBezTo>
                    <a:pt x="10389" y="9852"/>
                    <a:pt x="10389" y="9833"/>
                    <a:pt x="10389" y="9833"/>
                  </a:cubicBezTo>
                  <a:lnTo>
                    <a:pt x="10408" y="9833"/>
                  </a:lnTo>
                  <a:cubicBezTo>
                    <a:pt x="10466" y="9814"/>
                    <a:pt x="10504" y="9756"/>
                    <a:pt x="10543" y="9737"/>
                  </a:cubicBezTo>
                  <a:cubicBezTo>
                    <a:pt x="10581" y="9698"/>
                    <a:pt x="10658" y="9641"/>
                    <a:pt x="10697" y="9602"/>
                  </a:cubicBezTo>
                  <a:lnTo>
                    <a:pt x="10773" y="9525"/>
                  </a:lnTo>
                  <a:cubicBezTo>
                    <a:pt x="10831" y="9468"/>
                    <a:pt x="10869" y="9410"/>
                    <a:pt x="10927" y="9353"/>
                  </a:cubicBezTo>
                  <a:cubicBezTo>
                    <a:pt x="10927" y="9353"/>
                    <a:pt x="10927" y="9333"/>
                    <a:pt x="10946" y="9333"/>
                  </a:cubicBezTo>
                  <a:lnTo>
                    <a:pt x="10946" y="9045"/>
                  </a:lnTo>
                  <a:cubicBezTo>
                    <a:pt x="10927" y="8930"/>
                    <a:pt x="10927" y="8834"/>
                    <a:pt x="10889" y="8700"/>
                  </a:cubicBezTo>
                  <a:lnTo>
                    <a:pt x="10889" y="8604"/>
                  </a:lnTo>
                  <a:cubicBezTo>
                    <a:pt x="10889" y="8508"/>
                    <a:pt x="10869" y="8412"/>
                    <a:pt x="10869" y="8316"/>
                  </a:cubicBezTo>
                  <a:cubicBezTo>
                    <a:pt x="10869" y="8162"/>
                    <a:pt x="10850" y="7970"/>
                    <a:pt x="10850" y="7740"/>
                  </a:cubicBezTo>
                  <a:cubicBezTo>
                    <a:pt x="10850" y="7240"/>
                    <a:pt x="10869" y="6722"/>
                    <a:pt x="10889" y="6203"/>
                  </a:cubicBezTo>
                  <a:cubicBezTo>
                    <a:pt x="10927" y="5819"/>
                    <a:pt x="10946" y="5473"/>
                    <a:pt x="10946" y="5089"/>
                  </a:cubicBezTo>
                  <a:cubicBezTo>
                    <a:pt x="10965" y="4168"/>
                    <a:pt x="10946" y="3188"/>
                    <a:pt x="10677" y="2266"/>
                  </a:cubicBezTo>
                  <a:cubicBezTo>
                    <a:pt x="10562" y="1863"/>
                    <a:pt x="10370" y="1479"/>
                    <a:pt x="10101" y="1153"/>
                  </a:cubicBezTo>
                  <a:cubicBezTo>
                    <a:pt x="9832" y="807"/>
                    <a:pt x="9506" y="538"/>
                    <a:pt x="9064" y="327"/>
                  </a:cubicBezTo>
                  <a:cubicBezTo>
                    <a:pt x="8891" y="231"/>
                    <a:pt x="8642" y="154"/>
                    <a:pt x="8354" y="96"/>
                  </a:cubicBezTo>
                  <a:cubicBezTo>
                    <a:pt x="8142" y="39"/>
                    <a:pt x="7893" y="20"/>
                    <a:pt x="7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75582" y="3382606"/>
              <a:ext cx="476455" cy="615967"/>
            </a:xfrm>
            <a:custGeom>
              <a:avLst/>
              <a:gdLst/>
              <a:ahLst/>
              <a:cxnLst/>
              <a:rect l="l" t="t" r="r" b="b"/>
              <a:pathLst>
                <a:path w="7932" h="10255" extrusionOk="0">
                  <a:moveTo>
                    <a:pt x="6300" y="0"/>
                  </a:moveTo>
                  <a:lnTo>
                    <a:pt x="6300" y="0"/>
                  </a:lnTo>
                  <a:cubicBezTo>
                    <a:pt x="6472" y="231"/>
                    <a:pt x="6568" y="384"/>
                    <a:pt x="6607" y="538"/>
                  </a:cubicBezTo>
                  <a:cubicBezTo>
                    <a:pt x="6703" y="749"/>
                    <a:pt x="6761" y="960"/>
                    <a:pt x="6799" y="1172"/>
                  </a:cubicBezTo>
                  <a:cubicBezTo>
                    <a:pt x="6895" y="1632"/>
                    <a:pt x="6895" y="2093"/>
                    <a:pt x="6895" y="2573"/>
                  </a:cubicBezTo>
                  <a:lnTo>
                    <a:pt x="6895" y="2938"/>
                  </a:lnTo>
                  <a:cubicBezTo>
                    <a:pt x="6895" y="3034"/>
                    <a:pt x="6895" y="3150"/>
                    <a:pt x="6876" y="3246"/>
                  </a:cubicBezTo>
                  <a:lnTo>
                    <a:pt x="6876" y="3918"/>
                  </a:lnTo>
                  <a:cubicBezTo>
                    <a:pt x="6876" y="4033"/>
                    <a:pt x="6876" y="4187"/>
                    <a:pt x="6895" y="4302"/>
                  </a:cubicBezTo>
                  <a:lnTo>
                    <a:pt x="6895" y="4321"/>
                  </a:lnTo>
                  <a:lnTo>
                    <a:pt x="6895" y="4359"/>
                  </a:lnTo>
                  <a:lnTo>
                    <a:pt x="6895" y="4513"/>
                  </a:lnTo>
                  <a:lnTo>
                    <a:pt x="6895" y="4532"/>
                  </a:lnTo>
                  <a:lnTo>
                    <a:pt x="6895" y="4743"/>
                  </a:lnTo>
                  <a:cubicBezTo>
                    <a:pt x="6914" y="5281"/>
                    <a:pt x="6953" y="5838"/>
                    <a:pt x="6895" y="6376"/>
                  </a:cubicBezTo>
                  <a:cubicBezTo>
                    <a:pt x="6876" y="6625"/>
                    <a:pt x="6837" y="6894"/>
                    <a:pt x="6799" y="7144"/>
                  </a:cubicBezTo>
                  <a:cubicBezTo>
                    <a:pt x="6741" y="7355"/>
                    <a:pt x="6684" y="7586"/>
                    <a:pt x="6588" y="7816"/>
                  </a:cubicBezTo>
                  <a:lnTo>
                    <a:pt x="6434" y="8104"/>
                  </a:lnTo>
                  <a:cubicBezTo>
                    <a:pt x="6396" y="8200"/>
                    <a:pt x="6319" y="8258"/>
                    <a:pt x="6242" y="8335"/>
                  </a:cubicBezTo>
                  <a:cubicBezTo>
                    <a:pt x="6108" y="8507"/>
                    <a:pt x="5916" y="8680"/>
                    <a:pt x="5724" y="8795"/>
                  </a:cubicBezTo>
                  <a:cubicBezTo>
                    <a:pt x="5532" y="8930"/>
                    <a:pt x="5339" y="9064"/>
                    <a:pt x="5109" y="9160"/>
                  </a:cubicBezTo>
                  <a:cubicBezTo>
                    <a:pt x="4898" y="9256"/>
                    <a:pt x="4687" y="9352"/>
                    <a:pt x="4475" y="9410"/>
                  </a:cubicBezTo>
                  <a:cubicBezTo>
                    <a:pt x="4014" y="9564"/>
                    <a:pt x="3534" y="9640"/>
                    <a:pt x="3035" y="9660"/>
                  </a:cubicBezTo>
                  <a:cubicBezTo>
                    <a:pt x="2949" y="9663"/>
                    <a:pt x="2863" y="9664"/>
                    <a:pt x="2777" y="9664"/>
                  </a:cubicBezTo>
                  <a:cubicBezTo>
                    <a:pt x="2350" y="9664"/>
                    <a:pt x="1934" y="9624"/>
                    <a:pt x="1518" y="9544"/>
                  </a:cubicBezTo>
                  <a:cubicBezTo>
                    <a:pt x="1019" y="9448"/>
                    <a:pt x="539" y="9295"/>
                    <a:pt x="78" y="9103"/>
                  </a:cubicBezTo>
                  <a:cubicBezTo>
                    <a:pt x="58" y="9103"/>
                    <a:pt x="20" y="9083"/>
                    <a:pt x="1" y="9083"/>
                  </a:cubicBezTo>
                  <a:lnTo>
                    <a:pt x="1" y="9083"/>
                  </a:lnTo>
                  <a:cubicBezTo>
                    <a:pt x="731" y="9506"/>
                    <a:pt x="1518" y="9852"/>
                    <a:pt x="2344" y="10044"/>
                  </a:cubicBezTo>
                  <a:cubicBezTo>
                    <a:pt x="2920" y="10178"/>
                    <a:pt x="3496" y="10255"/>
                    <a:pt x="4091" y="10255"/>
                  </a:cubicBezTo>
                  <a:cubicBezTo>
                    <a:pt x="4398" y="10255"/>
                    <a:pt x="4706" y="10236"/>
                    <a:pt x="5032" y="10178"/>
                  </a:cubicBezTo>
                  <a:cubicBezTo>
                    <a:pt x="5320" y="10140"/>
                    <a:pt x="5570" y="10082"/>
                    <a:pt x="5839" y="10024"/>
                  </a:cubicBezTo>
                  <a:lnTo>
                    <a:pt x="5896" y="10024"/>
                  </a:lnTo>
                  <a:cubicBezTo>
                    <a:pt x="6069" y="9967"/>
                    <a:pt x="6280" y="9928"/>
                    <a:pt x="6434" y="9852"/>
                  </a:cubicBezTo>
                  <a:cubicBezTo>
                    <a:pt x="6530" y="9832"/>
                    <a:pt x="6626" y="9775"/>
                    <a:pt x="6722" y="9736"/>
                  </a:cubicBezTo>
                  <a:cubicBezTo>
                    <a:pt x="6761" y="9736"/>
                    <a:pt x="6761" y="9698"/>
                    <a:pt x="6780" y="9698"/>
                  </a:cubicBezTo>
                  <a:lnTo>
                    <a:pt x="6914" y="9640"/>
                  </a:lnTo>
                  <a:lnTo>
                    <a:pt x="6972" y="9602"/>
                  </a:lnTo>
                  <a:cubicBezTo>
                    <a:pt x="6991" y="9583"/>
                    <a:pt x="7010" y="9583"/>
                    <a:pt x="7068" y="9564"/>
                  </a:cubicBezTo>
                  <a:cubicBezTo>
                    <a:pt x="7087" y="9544"/>
                    <a:pt x="7106" y="9544"/>
                    <a:pt x="7145" y="9506"/>
                  </a:cubicBezTo>
                  <a:lnTo>
                    <a:pt x="7279" y="9448"/>
                  </a:lnTo>
                  <a:lnTo>
                    <a:pt x="7337" y="9410"/>
                  </a:lnTo>
                  <a:lnTo>
                    <a:pt x="7356" y="9391"/>
                  </a:lnTo>
                  <a:cubicBezTo>
                    <a:pt x="7394" y="9352"/>
                    <a:pt x="7452" y="9314"/>
                    <a:pt x="7490" y="9295"/>
                  </a:cubicBezTo>
                  <a:lnTo>
                    <a:pt x="7548" y="9256"/>
                  </a:lnTo>
                  <a:lnTo>
                    <a:pt x="7586" y="9199"/>
                  </a:lnTo>
                  <a:lnTo>
                    <a:pt x="7663" y="9160"/>
                  </a:lnTo>
                  <a:lnTo>
                    <a:pt x="7740" y="9083"/>
                  </a:lnTo>
                  <a:cubicBezTo>
                    <a:pt x="7778" y="9026"/>
                    <a:pt x="7836" y="8968"/>
                    <a:pt x="7874" y="8911"/>
                  </a:cubicBezTo>
                  <a:lnTo>
                    <a:pt x="7913" y="8891"/>
                  </a:lnTo>
                  <a:lnTo>
                    <a:pt x="7913" y="8584"/>
                  </a:lnTo>
                  <a:cubicBezTo>
                    <a:pt x="7874" y="8450"/>
                    <a:pt x="7874" y="8354"/>
                    <a:pt x="7855" y="8238"/>
                  </a:cubicBezTo>
                  <a:lnTo>
                    <a:pt x="7855" y="8200"/>
                  </a:lnTo>
                  <a:lnTo>
                    <a:pt x="7855" y="8142"/>
                  </a:lnTo>
                  <a:cubicBezTo>
                    <a:pt x="7836" y="8046"/>
                    <a:pt x="7836" y="7950"/>
                    <a:pt x="7836" y="7854"/>
                  </a:cubicBezTo>
                  <a:cubicBezTo>
                    <a:pt x="7817" y="7682"/>
                    <a:pt x="7817" y="7528"/>
                    <a:pt x="7817" y="7278"/>
                  </a:cubicBezTo>
                  <a:cubicBezTo>
                    <a:pt x="7817" y="6779"/>
                    <a:pt x="7836" y="6222"/>
                    <a:pt x="7855" y="5800"/>
                  </a:cubicBezTo>
                  <a:lnTo>
                    <a:pt x="7855" y="5742"/>
                  </a:lnTo>
                  <a:cubicBezTo>
                    <a:pt x="7874" y="5339"/>
                    <a:pt x="7913" y="4974"/>
                    <a:pt x="7913" y="4609"/>
                  </a:cubicBezTo>
                  <a:cubicBezTo>
                    <a:pt x="7932" y="3706"/>
                    <a:pt x="7913" y="2727"/>
                    <a:pt x="7644" y="1805"/>
                  </a:cubicBezTo>
                  <a:cubicBezTo>
                    <a:pt x="7529" y="1402"/>
                    <a:pt x="7337" y="1018"/>
                    <a:pt x="7068" y="672"/>
                  </a:cubicBezTo>
                  <a:cubicBezTo>
                    <a:pt x="6876" y="423"/>
                    <a:pt x="6607" y="192"/>
                    <a:pt x="6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41812" y="3377981"/>
              <a:ext cx="404915" cy="389942"/>
            </a:xfrm>
            <a:custGeom>
              <a:avLst/>
              <a:gdLst/>
              <a:ahLst/>
              <a:cxnLst/>
              <a:rect l="l" t="t" r="r" b="b"/>
              <a:pathLst>
                <a:path w="6741" h="6492" extrusionOk="0">
                  <a:moveTo>
                    <a:pt x="6741" y="0"/>
                  </a:moveTo>
                  <a:lnTo>
                    <a:pt x="6702" y="20"/>
                  </a:lnTo>
                  <a:cubicBezTo>
                    <a:pt x="6145" y="154"/>
                    <a:pt x="5627" y="384"/>
                    <a:pt x="5147" y="653"/>
                  </a:cubicBezTo>
                  <a:cubicBezTo>
                    <a:pt x="4609" y="941"/>
                    <a:pt x="4110" y="1306"/>
                    <a:pt x="3630" y="1709"/>
                  </a:cubicBezTo>
                  <a:cubicBezTo>
                    <a:pt x="3130" y="2113"/>
                    <a:pt x="2670" y="2574"/>
                    <a:pt x="2228" y="3034"/>
                  </a:cubicBezTo>
                  <a:cubicBezTo>
                    <a:pt x="1805" y="3515"/>
                    <a:pt x="1402" y="3995"/>
                    <a:pt x="1037" y="4513"/>
                  </a:cubicBezTo>
                  <a:cubicBezTo>
                    <a:pt x="845" y="4801"/>
                    <a:pt x="653" y="5089"/>
                    <a:pt x="461" y="5416"/>
                  </a:cubicBezTo>
                  <a:cubicBezTo>
                    <a:pt x="365" y="5550"/>
                    <a:pt x="288" y="5723"/>
                    <a:pt x="212" y="5857"/>
                  </a:cubicBezTo>
                  <a:cubicBezTo>
                    <a:pt x="192" y="5934"/>
                    <a:pt x="154" y="6011"/>
                    <a:pt x="115" y="6088"/>
                  </a:cubicBezTo>
                  <a:cubicBezTo>
                    <a:pt x="96" y="6145"/>
                    <a:pt x="58" y="6242"/>
                    <a:pt x="19" y="6318"/>
                  </a:cubicBezTo>
                  <a:cubicBezTo>
                    <a:pt x="0" y="6338"/>
                    <a:pt x="19" y="6395"/>
                    <a:pt x="19" y="6414"/>
                  </a:cubicBezTo>
                  <a:lnTo>
                    <a:pt x="96" y="6491"/>
                  </a:lnTo>
                  <a:lnTo>
                    <a:pt x="192" y="6491"/>
                  </a:lnTo>
                  <a:lnTo>
                    <a:pt x="212" y="6472"/>
                  </a:lnTo>
                  <a:cubicBezTo>
                    <a:pt x="250" y="6453"/>
                    <a:pt x="250" y="6414"/>
                    <a:pt x="269" y="6395"/>
                  </a:cubicBezTo>
                  <a:lnTo>
                    <a:pt x="269" y="6376"/>
                  </a:lnTo>
                  <a:cubicBezTo>
                    <a:pt x="308" y="6261"/>
                    <a:pt x="384" y="6145"/>
                    <a:pt x="442" y="6030"/>
                  </a:cubicBezTo>
                  <a:cubicBezTo>
                    <a:pt x="500" y="5915"/>
                    <a:pt x="557" y="5800"/>
                    <a:pt x="634" y="5665"/>
                  </a:cubicBezTo>
                  <a:cubicBezTo>
                    <a:pt x="768" y="5416"/>
                    <a:pt x="922" y="5147"/>
                    <a:pt x="1076" y="4916"/>
                  </a:cubicBezTo>
                  <a:cubicBezTo>
                    <a:pt x="1421" y="4379"/>
                    <a:pt x="1786" y="3879"/>
                    <a:pt x="2170" y="3399"/>
                  </a:cubicBezTo>
                  <a:cubicBezTo>
                    <a:pt x="2516" y="2958"/>
                    <a:pt x="2881" y="2574"/>
                    <a:pt x="3284" y="2190"/>
                  </a:cubicBezTo>
                  <a:cubicBezTo>
                    <a:pt x="3707" y="1805"/>
                    <a:pt x="4129" y="1479"/>
                    <a:pt x="4571" y="1133"/>
                  </a:cubicBezTo>
                  <a:lnTo>
                    <a:pt x="4590" y="1133"/>
                  </a:lnTo>
                  <a:cubicBezTo>
                    <a:pt x="5147" y="749"/>
                    <a:pt x="5723" y="423"/>
                    <a:pt x="6337" y="192"/>
                  </a:cubicBezTo>
                  <a:lnTo>
                    <a:pt x="6318" y="192"/>
                  </a:lnTo>
                  <a:cubicBezTo>
                    <a:pt x="6433" y="154"/>
                    <a:pt x="6587" y="96"/>
                    <a:pt x="6702" y="77"/>
                  </a:cubicBezTo>
                  <a:cubicBezTo>
                    <a:pt x="6722" y="77"/>
                    <a:pt x="6741" y="39"/>
                    <a:pt x="6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38701" y="3397563"/>
              <a:ext cx="353017" cy="466585"/>
            </a:xfrm>
            <a:custGeom>
              <a:avLst/>
              <a:gdLst/>
              <a:ahLst/>
              <a:cxnLst/>
              <a:rect l="l" t="t" r="r" b="b"/>
              <a:pathLst>
                <a:path w="5877" h="7768" extrusionOk="0">
                  <a:moveTo>
                    <a:pt x="865" y="6376"/>
                  </a:moveTo>
                  <a:lnTo>
                    <a:pt x="848" y="6415"/>
                  </a:lnTo>
                  <a:lnTo>
                    <a:pt x="848" y="6415"/>
                  </a:lnTo>
                  <a:cubicBezTo>
                    <a:pt x="865" y="6412"/>
                    <a:pt x="865" y="6376"/>
                    <a:pt x="865" y="6376"/>
                  </a:cubicBezTo>
                  <a:close/>
                  <a:moveTo>
                    <a:pt x="5781" y="1"/>
                  </a:moveTo>
                  <a:cubicBezTo>
                    <a:pt x="4724" y="788"/>
                    <a:pt x="3764" y="1729"/>
                    <a:pt x="2900" y="2766"/>
                  </a:cubicBezTo>
                  <a:cubicBezTo>
                    <a:pt x="2478" y="3285"/>
                    <a:pt x="2055" y="3842"/>
                    <a:pt x="1671" y="4418"/>
                  </a:cubicBezTo>
                  <a:cubicBezTo>
                    <a:pt x="1287" y="4994"/>
                    <a:pt x="961" y="5570"/>
                    <a:pt x="653" y="6165"/>
                  </a:cubicBezTo>
                  <a:cubicBezTo>
                    <a:pt x="519" y="6376"/>
                    <a:pt x="423" y="6626"/>
                    <a:pt x="308" y="6837"/>
                  </a:cubicBezTo>
                  <a:cubicBezTo>
                    <a:pt x="212" y="7049"/>
                    <a:pt x="96" y="7298"/>
                    <a:pt x="20" y="7529"/>
                  </a:cubicBezTo>
                  <a:cubicBezTo>
                    <a:pt x="0" y="7586"/>
                    <a:pt x="20" y="7625"/>
                    <a:pt x="20" y="7663"/>
                  </a:cubicBezTo>
                  <a:cubicBezTo>
                    <a:pt x="39" y="7701"/>
                    <a:pt x="77" y="7721"/>
                    <a:pt x="116" y="7759"/>
                  </a:cubicBezTo>
                  <a:cubicBezTo>
                    <a:pt x="135" y="7765"/>
                    <a:pt x="152" y="7768"/>
                    <a:pt x="167" y="7768"/>
                  </a:cubicBezTo>
                  <a:cubicBezTo>
                    <a:pt x="197" y="7768"/>
                    <a:pt x="218" y="7759"/>
                    <a:pt x="231" y="7759"/>
                  </a:cubicBezTo>
                  <a:cubicBezTo>
                    <a:pt x="288" y="7721"/>
                    <a:pt x="308" y="7701"/>
                    <a:pt x="327" y="7663"/>
                  </a:cubicBezTo>
                  <a:cubicBezTo>
                    <a:pt x="404" y="7433"/>
                    <a:pt x="480" y="7241"/>
                    <a:pt x="576" y="7029"/>
                  </a:cubicBezTo>
                  <a:lnTo>
                    <a:pt x="848" y="6415"/>
                  </a:lnTo>
                  <a:lnTo>
                    <a:pt x="848" y="6415"/>
                  </a:lnTo>
                  <a:cubicBezTo>
                    <a:pt x="847" y="6415"/>
                    <a:pt x="846" y="6415"/>
                    <a:pt x="845" y="6415"/>
                  </a:cubicBezTo>
                  <a:cubicBezTo>
                    <a:pt x="1153" y="5743"/>
                    <a:pt x="1479" y="5090"/>
                    <a:pt x="1882" y="4494"/>
                  </a:cubicBezTo>
                  <a:cubicBezTo>
                    <a:pt x="2305" y="3861"/>
                    <a:pt x="2727" y="3246"/>
                    <a:pt x="3207" y="2670"/>
                  </a:cubicBezTo>
                  <a:cubicBezTo>
                    <a:pt x="3995" y="1729"/>
                    <a:pt x="4859" y="865"/>
                    <a:pt x="5857" y="116"/>
                  </a:cubicBezTo>
                  <a:cubicBezTo>
                    <a:pt x="5877" y="97"/>
                    <a:pt x="5877" y="39"/>
                    <a:pt x="5857" y="20"/>
                  </a:cubicBezTo>
                  <a:cubicBezTo>
                    <a:pt x="5857" y="1"/>
                    <a:pt x="5819" y="1"/>
                    <a:pt x="5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2139" y="3416724"/>
              <a:ext cx="267661" cy="531275"/>
            </a:xfrm>
            <a:custGeom>
              <a:avLst/>
              <a:gdLst/>
              <a:ahLst/>
              <a:cxnLst/>
              <a:rect l="l" t="t" r="r" b="b"/>
              <a:pathLst>
                <a:path w="4456" h="8845" extrusionOk="0">
                  <a:moveTo>
                    <a:pt x="4383" y="1"/>
                  </a:moveTo>
                  <a:cubicBezTo>
                    <a:pt x="4370" y="1"/>
                    <a:pt x="4359" y="19"/>
                    <a:pt x="4359" y="47"/>
                  </a:cubicBezTo>
                  <a:cubicBezTo>
                    <a:pt x="4225" y="373"/>
                    <a:pt x="4110" y="719"/>
                    <a:pt x="3975" y="1045"/>
                  </a:cubicBezTo>
                  <a:cubicBezTo>
                    <a:pt x="3822" y="1410"/>
                    <a:pt x="3668" y="1737"/>
                    <a:pt x="3514" y="2082"/>
                  </a:cubicBezTo>
                  <a:cubicBezTo>
                    <a:pt x="3342" y="2409"/>
                    <a:pt x="3169" y="2774"/>
                    <a:pt x="3015" y="3119"/>
                  </a:cubicBezTo>
                  <a:cubicBezTo>
                    <a:pt x="2919" y="3273"/>
                    <a:pt x="2842" y="3446"/>
                    <a:pt x="2746" y="3619"/>
                  </a:cubicBezTo>
                  <a:cubicBezTo>
                    <a:pt x="2650" y="3791"/>
                    <a:pt x="2554" y="3945"/>
                    <a:pt x="2477" y="4118"/>
                  </a:cubicBezTo>
                  <a:lnTo>
                    <a:pt x="2497" y="4099"/>
                  </a:lnTo>
                  <a:lnTo>
                    <a:pt x="2497" y="4099"/>
                  </a:lnTo>
                  <a:cubicBezTo>
                    <a:pt x="2458" y="4175"/>
                    <a:pt x="2439" y="4233"/>
                    <a:pt x="2381" y="4310"/>
                  </a:cubicBezTo>
                  <a:lnTo>
                    <a:pt x="2093" y="4809"/>
                  </a:lnTo>
                  <a:cubicBezTo>
                    <a:pt x="2036" y="4905"/>
                    <a:pt x="1997" y="4982"/>
                    <a:pt x="1921" y="5078"/>
                  </a:cubicBezTo>
                  <a:cubicBezTo>
                    <a:pt x="1882" y="5174"/>
                    <a:pt x="1824" y="5251"/>
                    <a:pt x="1786" y="5347"/>
                  </a:cubicBezTo>
                  <a:cubicBezTo>
                    <a:pt x="1690" y="5500"/>
                    <a:pt x="1556" y="5712"/>
                    <a:pt x="1460" y="5865"/>
                  </a:cubicBezTo>
                  <a:cubicBezTo>
                    <a:pt x="1364" y="6038"/>
                    <a:pt x="1248" y="6230"/>
                    <a:pt x="1152" y="6403"/>
                  </a:cubicBezTo>
                  <a:cubicBezTo>
                    <a:pt x="941" y="6749"/>
                    <a:pt x="749" y="7114"/>
                    <a:pt x="557" y="7478"/>
                  </a:cubicBezTo>
                  <a:cubicBezTo>
                    <a:pt x="461" y="7651"/>
                    <a:pt x="365" y="7843"/>
                    <a:pt x="269" y="7997"/>
                  </a:cubicBezTo>
                  <a:cubicBezTo>
                    <a:pt x="173" y="8170"/>
                    <a:pt x="96" y="8362"/>
                    <a:pt x="19" y="8554"/>
                  </a:cubicBezTo>
                  <a:cubicBezTo>
                    <a:pt x="0" y="8650"/>
                    <a:pt x="19" y="8746"/>
                    <a:pt x="96" y="8804"/>
                  </a:cubicBezTo>
                  <a:cubicBezTo>
                    <a:pt x="131" y="8832"/>
                    <a:pt x="169" y="8844"/>
                    <a:pt x="207" y="8844"/>
                  </a:cubicBezTo>
                  <a:cubicBezTo>
                    <a:pt x="272" y="8844"/>
                    <a:pt x="336" y="8807"/>
                    <a:pt x="384" y="8746"/>
                  </a:cubicBezTo>
                  <a:cubicBezTo>
                    <a:pt x="480" y="8611"/>
                    <a:pt x="576" y="8439"/>
                    <a:pt x="653" y="8304"/>
                  </a:cubicBezTo>
                  <a:cubicBezTo>
                    <a:pt x="749" y="8131"/>
                    <a:pt x="845" y="7959"/>
                    <a:pt x="922" y="7786"/>
                  </a:cubicBezTo>
                  <a:cubicBezTo>
                    <a:pt x="1095" y="7478"/>
                    <a:pt x="1248" y="7152"/>
                    <a:pt x="1421" y="6826"/>
                  </a:cubicBezTo>
                  <a:cubicBezTo>
                    <a:pt x="1498" y="6691"/>
                    <a:pt x="1594" y="6518"/>
                    <a:pt x="1671" y="6365"/>
                  </a:cubicBezTo>
                  <a:cubicBezTo>
                    <a:pt x="1748" y="6211"/>
                    <a:pt x="1824" y="6038"/>
                    <a:pt x="1921" y="5865"/>
                  </a:cubicBezTo>
                  <a:cubicBezTo>
                    <a:pt x="1997" y="5712"/>
                    <a:pt x="2074" y="5558"/>
                    <a:pt x="2170" y="5385"/>
                  </a:cubicBezTo>
                  <a:cubicBezTo>
                    <a:pt x="2266" y="5232"/>
                    <a:pt x="2343" y="5059"/>
                    <a:pt x="2401" y="4886"/>
                  </a:cubicBezTo>
                  <a:cubicBezTo>
                    <a:pt x="2708" y="4233"/>
                    <a:pt x="3054" y="3561"/>
                    <a:pt x="3361" y="2927"/>
                  </a:cubicBezTo>
                  <a:lnTo>
                    <a:pt x="3802" y="1909"/>
                  </a:lnTo>
                  <a:cubicBezTo>
                    <a:pt x="3937" y="1583"/>
                    <a:pt x="4071" y="1237"/>
                    <a:pt x="4187" y="911"/>
                  </a:cubicBezTo>
                  <a:cubicBezTo>
                    <a:pt x="4283" y="642"/>
                    <a:pt x="4379" y="354"/>
                    <a:pt x="4455" y="85"/>
                  </a:cubicBezTo>
                  <a:cubicBezTo>
                    <a:pt x="4455" y="66"/>
                    <a:pt x="4455" y="8"/>
                    <a:pt x="4417" y="8"/>
                  </a:cubicBezTo>
                  <a:lnTo>
                    <a:pt x="4398" y="8"/>
                  </a:lnTo>
                  <a:cubicBezTo>
                    <a:pt x="4393" y="3"/>
                    <a:pt x="4387" y="1"/>
                    <a:pt x="4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74357" y="3436786"/>
              <a:ext cx="93525" cy="533858"/>
            </a:xfrm>
            <a:custGeom>
              <a:avLst/>
              <a:gdLst/>
              <a:ahLst/>
              <a:cxnLst/>
              <a:rect l="l" t="t" r="r" b="b"/>
              <a:pathLst>
                <a:path w="1557" h="8888" extrusionOk="0">
                  <a:moveTo>
                    <a:pt x="1364" y="1"/>
                  </a:moveTo>
                  <a:cubicBezTo>
                    <a:pt x="1345" y="1"/>
                    <a:pt x="1326" y="39"/>
                    <a:pt x="1326" y="58"/>
                  </a:cubicBezTo>
                  <a:cubicBezTo>
                    <a:pt x="1345" y="327"/>
                    <a:pt x="1364" y="615"/>
                    <a:pt x="1402" y="884"/>
                  </a:cubicBezTo>
                  <a:lnTo>
                    <a:pt x="1402" y="999"/>
                  </a:lnTo>
                  <a:cubicBezTo>
                    <a:pt x="1402" y="1383"/>
                    <a:pt x="1402" y="1787"/>
                    <a:pt x="1364" y="2171"/>
                  </a:cubicBezTo>
                  <a:cubicBezTo>
                    <a:pt x="1364" y="2363"/>
                    <a:pt x="1345" y="2555"/>
                    <a:pt x="1326" y="2747"/>
                  </a:cubicBezTo>
                  <a:cubicBezTo>
                    <a:pt x="1287" y="2977"/>
                    <a:pt x="1268" y="3169"/>
                    <a:pt x="1249" y="3381"/>
                  </a:cubicBezTo>
                  <a:cubicBezTo>
                    <a:pt x="1153" y="4168"/>
                    <a:pt x="1018" y="4955"/>
                    <a:pt x="826" y="5723"/>
                  </a:cubicBezTo>
                  <a:cubicBezTo>
                    <a:pt x="692" y="6203"/>
                    <a:pt x="577" y="6684"/>
                    <a:pt x="442" y="7144"/>
                  </a:cubicBezTo>
                  <a:lnTo>
                    <a:pt x="212" y="7874"/>
                  </a:lnTo>
                  <a:cubicBezTo>
                    <a:pt x="154" y="8124"/>
                    <a:pt x="77" y="8373"/>
                    <a:pt x="1" y="8642"/>
                  </a:cubicBezTo>
                  <a:cubicBezTo>
                    <a:pt x="1" y="8681"/>
                    <a:pt x="1" y="8700"/>
                    <a:pt x="20" y="8758"/>
                  </a:cubicBezTo>
                  <a:cubicBezTo>
                    <a:pt x="58" y="8796"/>
                    <a:pt x="97" y="8854"/>
                    <a:pt x="154" y="8873"/>
                  </a:cubicBezTo>
                  <a:cubicBezTo>
                    <a:pt x="173" y="8882"/>
                    <a:pt x="202" y="8887"/>
                    <a:pt x="236" y="8887"/>
                  </a:cubicBezTo>
                  <a:cubicBezTo>
                    <a:pt x="269" y="8887"/>
                    <a:pt x="308" y="8882"/>
                    <a:pt x="346" y="8873"/>
                  </a:cubicBezTo>
                  <a:cubicBezTo>
                    <a:pt x="385" y="8854"/>
                    <a:pt x="442" y="8796"/>
                    <a:pt x="461" y="8758"/>
                  </a:cubicBezTo>
                  <a:cubicBezTo>
                    <a:pt x="538" y="8585"/>
                    <a:pt x="577" y="8450"/>
                    <a:pt x="634" y="8277"/>
                  </a:cubicBezTo>
                  <a:cubicBezTo>
                    <a:pt x="673" y="8085"/>
                    <a:pt x="750" y="7913"/>
                    <a:pt x="788" y="7721"/>
                  </a:cubicBezTo>
                  <a:cubicBezTo>
                    <a:pt x="884" y="7356"/>
                    <a:pt x="961" y="7010"/>
                    <a:pt x="1057" y="6626"/>
                  </a:cubicBezTo>
                  <a:lnTo>
                    <a:pt x="1268" y="5531"/>
                  </a:lnTo>
                  <a:cubicBezTo>
                    <a:pt x="1345" y="5186"/>
                    <a:pt x="1402" y="4802"/>
                    <a:pt x="1441" y="4437"/>
                  </a:cubicBezTo>
                  <a:cubicBezTo>
                    <a:pt x="1498" y="4072"/>
                    <a:pt x="1518" y="3688"/>
                    <a:pt x="1537" y="3323"/>
                  </a:cubicBezTo>
                  <a:cubicBezTo>
                    <a:pt x="1556" y="2977"/>
                    <a:pt x="1556" y="2593"/>
                    <a:pt x="1556" y="2228"/>
                  </a:cubicBezTo>
                  <a:cubicBezTo>
                    <a:pt x="1556" y="1863"/>
                    <a:pt x="1537" y="1499"/>
                    <a:pt x="1518" y="1153"/>
                  </a:cubicBezTo>
                  <a:cubicBezTo>
                    <a:pt x="1498" y="788"/>
                    <a:pt x="1441" y="423"/>
                    <a:pt x="1402" y="58"/>
                  </a:cubicBezTo>
                  <a:cubicBezTo>
                    <a:pt x="1441" y="20"/>
                    <a:pt x="1422" y="1"/>
                    <a:pt x="13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5250" y="3520999"/>
              <a:ext cx="60007" cy="61687"/>
            </a:xfrm>
            <a:custGeom>
              <a:avLst/>
              <a:gdLst/>
              <a:ahLst/>
              <a:cxnLst/>
              <a:rect l="l" t="t" r="r" b="b"/>
              <a:pathLst>
                <a:path w="999" h="1027" extrusionOk="0">
                  <a:moveTo>
                    <a:pt x="730" y="1"/>
                  </a:moveTo>
                  <a:cubicBezTo>
                    <a:pt x="691" y="39"/>
                    <a:pt x="615" y="39"/>
                    <a:pt x="557" y="77"/>
                  </a:cubicBezTo>
                  <a:cubicBezTo>
                    <a:pt x="538" y="77"/>
                    <a:pt x="538" y="77"/>
                    <a:pt x="538" y="97"/>
                  </a:cubicBezTo>
                  <a:cubicBezTo>
                    <a:pt x="346" y="193"/>
                    <a:pt x="154" y="327"/>
                    <a:pt x="58" y="519"/>
                  </a:cubicBezTo>
                  <a:cubicBezTo>
                    <a:pt x="0" y="577"/>
                    <a:pt x="0" y="653"/>
                    <a:pt x="0" y="730"/>
                  </a:cubicBezTo>
                  <a:lnTo>
                    <a:pt x="0" y="750"/>
                  </a:lnTo>
                  <a:cubicBezTo>
                    <a:pt x="0" y="788"/>
                    <a:pt x="0" y="846"/>
                    <a:pt x="38" y="884"/>
                  </a:cubicBezTo>
                  <a:cubicBezTo>
                    <a:pt x="58" y="922"/>
                    <a:pt x="77" y="942"/>
                    <a:pt x="96" y="942"/>
                  </a:cubicBezTo>
                  <a:cubicBezTo>
                    <a:pt x="154" y="980"/>
                    <a:pt x="192" y="1018"/>
                    <a:pt x="269" y="1018"/>
                  </a:cubicBezTo>
                  <a:cubicBezTo>
                    <a:pt x="291" y="1024"/>
                    <a:pt x="314" y="1026"/>
                    <a:pt x="336" y="1026"/>
                  </a:cubicBezTo>
                  <a:cubicBezTo>
                    <a:pt x="389" y="1026"/>
                    <a:pt x="439" y="1013"/>
                    <a:pt x="480" y="999"/>
                  </a:cubicBezTo>
                  <a:cubicBezTo>
                    <a:pt x="557" y="961"/>
                    <a:pt x="634" y="922"/>
                    <a:pt x="672" y="865"/>
                  </a:cubicBezTo>
                  <a:cubicBezTo>
                    <a:pt x="768" y="788"/>
                    <a:pt x="826" y="711"/>
                    <a:pt x="864" y="615"/>
                  </a:cubicBezTo>
                  <a:cubicBezTo>
                    <a:pt x="922" y="519"/>
                    <a:pt x="941" y="442"/>
                    <a:pt x="960" y="346"/>
                  </a:cubicBezTo>
                  <a:cubicBezTo>
                    <a:pt x="999" y="269"/>
                    <a:pt x="960" y="173"/>
                    <a:pt x="922" y="97"/>
                  </a:cubicBezTo>
                  <a:cubicBezTo>
                    <a:pt x="864" y="39"/>
                    <a:pt x="807" y="1"/>
                    <a:pt x="730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230675" y="3696475"/>
            <a:ext cx="10937774" cy="249223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2277765" y="-2426799"/>
            <a:ext cx="12663615" cy="4075549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5777742" y="4658725"/>
            <a:ext cx="557842" cy="281651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053121" y="4489427"/>
            <a:ext cx="597856" cy="450947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4120216" y="716141"/>
            <a:ext cx="670503" cy="438527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6625601" y="145447"/>
            <a:ext cx="907592" cy="450957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799350" y="1453900"/>
            <a:ext cx="5545200" cy="8418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1799750" y="2282825"/>
            <a:ext cx="5544900" cy="13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878875" y="1840450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2" hasCustomPrompt="1"/>
          </p:nvPr>
        </p:nvSpPr>
        <p:spPr>
          <a:xfrm>
            <a:off x="655625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"/>
          </p:nvPr>
        </p:nvSpPr>
        <p:spPr>
          <a:xfrm>
            <a:off x="7200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/>
          </p:nvPr>
        </p:nvSpPr>
        <p:spPr>
          <a:xfrm>
            <a:off x="3562650" y="1840450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 hasCustomPrompt="1"/>
          </p:nvPr>
        </p:nvSpPr>
        <p:spPr>
          <a:xfrm>
            <a:off x="3339420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34038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/>
          </p:nvPr>
        </p:nvSpPr>
        <p:spPr>
          <a:xfrm>
            <a:off x="6271300" y="1840450"/>
            <a:ext cx="1968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7" hasCustomPrompt="1"/>
          </p:nvPr>
        </p:nvSpPr>
        <p:spPr>
          <a:xfrm>
            <a:off x="6023215" y="1346119"/>
            <a:ext cx="650700" cy="5586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6087600" y="230194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9"/>
          </p:nvPr>
        </p:nvSpPr>
        <p:spPr>
          <a:xfrm>
            <a:off x="878875" y="3581021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3" hasCustomPrompt="1"/>
          </p:nvPr>
        </p:nvSpPr>
        <p:spPr>
          <a:xfrm>
            <a:off x="658550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7200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3562650" y="3581021"/>
            <a:ext cx="20187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6" hasCustomPrompt="1"/>
          </p:nvPr>
        </p:nvSpPr>
        <p:spPr>
          <a:xfrm>
            <a:off x="3342345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7"/>
          </p:nvPr>
        </p:nvSpPr>
        <p:spPr>
          <a:xfrm>
            <a:off x="34038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8"/>
          </p:nvPr>
        </p:nvSpPr>
        <p:spPr>
          <a:xfrm>
            <a:off x="6271300" y="3581021"/>
            <a:ext cx="1968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19" hasCustomPrompt="1"/>
          </p:nvPr>
        </p:nvSpPr>
        <p:spPr>
          <a:xfrm>
            <a:off x="6026140" y="3096587"/>
            <a:ext cx="650700" cy="546000"/>
          </a:xfrm>
          <a:prstGeom prst="rect">
            <a:avLst/>
          </a:prstGeom>
          <a:effectLst>
            <a:outerShdw dist="190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20"/>
          </p:nvPr>
        </p:nvSpPr>
        <p:spPr>
          <a:xfrm>
            <a:off x="6087600" y="40425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21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-937174" y="24761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4"/>
          <p:cNvGrpSpPr/>
          <p:nvPr/>
        </p:nvGrpSpPr>
        <p:grpSpPr>
          <a:xfrm flipH="1">
            <a:off x="-333505" y="255047"/>
            <a:ext cx="1489984" cy="1388214"/>
            <a:chOff x="7195051" y="-202918"/>
            <a:chExt cx="880241" cy="820118"/>
          </a:xfrm>
        </p:grpSpPr>
        <p:sp>
          <p:nvSpPr>
            <p:cNvPr id="216" name="Google Shape;216;p14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4"/>
          <p:cNvGrpSpPr/>
          <p:nvPr/>
        </p:nvGrpSpPr>
        <p:grpSpPr>
          <a:xfrm>
            <a:off x="7920650" y="1204729"/>
            <a:ext cx="670499" cy="438524"/>
            <a:chOff x="7555450" y="377766"/>
            <a:chExt cx="670499" cy="438524"/>
          </a:xfrm>
        </p:grpSpPr>
        <p:sp>
          <p:nvSpPr>
            <p:cNvPr id="224" name="Google Shape;224;p14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861613" y="2381903"/>
            <a:ext cx="490228" cy="608811"/>
            <a:chOff x="7376250" y="1989890"/>
            <a:chExt cx="490228" cy="608811"/>
          </a:xfrm>
        </p:grpSpPr>
        <p:sp>
          <p:nvSpPr>
            <p:cNvPr id="228" name="Google Shape;228;p1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1696638" y="1204725"/>
            <a:ext cx="5462100" cy="12423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235138" y="2427000"/>
            <a:ext cx="43851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2340642" y="167073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-183475" y="29176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 flipH="1">
            <a:off x="3684242" y="2350515"/>
            <a:ext cx="6961863" cy="3669452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 flipH="1">
            <a:off x="3988526" y="2614309"/>
            <a:ext cx="6656885" cy="340566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-1313198" y="2531259"/>
            <a:ext cx="6174357" cy="325426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-1312582" y="2765188"/>
            <a:ext cx="5903877" cy="3020331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1990592" y="1955660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9"/>
          <p:cNvSpPr/>
          <p:nvPr/>
        </p:nvSpPr>
        <p:spPr>
          <a:xfrm flipH="1">
            <a:off x="-3669825" y="3275775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9"/>
          <p:cNvSpPr/>
          <p:nvPr/>
        </p:nvSpPr>
        <p:spPr>
          <a:xfrm flipH="1">
            <a:off x="4150618" y="2337726"/>
            <a:ext cx="5684903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9"/>
          <p:cNvSpPr/>
          <p:nvPr/>
        </p:nvSpPr>
        <p:spPr>
          <a:xfrm flipH="1">
            <a:off x="4399664" y="24454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7366411" y="465649"/>
            <a:ext cx="490238" cy="355904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8106263" y="1116390"/>
            <a:ext cx="490228" cy="608811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449422" y="357047"/>
            <a:ext cx="718489" cy="35590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319163" y="3275778"/>
            <a:ext cx="490228" cy="608811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7598000" y="4483400"/>
            <a:ext cx="1661781" cy="497749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1535525" y="582000"/>
            <a:ext cx="981285" cy="534397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896888" y="3147100"/>
            <a:ext cx="10937774" cy="351723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1835942" y="-2759715"/>
            <a:ext cx="13825282" cy="466793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6065959" y="3974688"/>
            <a:ext cx="1927771" cy="1267615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937175" y="2476125"/>
            <a:ext cx="5650622" cy="2996391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0"/>
          <p:cNvSpPr/>
          <p:nvPr/>
        </p:nvSpPr>
        <p:spPr>
          <a:xfrm>
            <a:off x="-937182" y="2583837"/>
            <a:ext cx="5435864" cy="27809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7979780" y="185754"/>
            <a:ext cx="1109051" cy="1449462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2274022" y="4383027"/>
            <a:ext cx="597856" cy="450947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4713290" y="4608500"/>
            <a:ext cx="557842" cy="281651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7953022" y="4106027"/>
            <a:ext cx="597856" cy="450947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6349825" y="26925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2892200" y="169504"/>
            <a:ext cx="670499" cy="438524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632800" y="267800"/>
            <a:ext cx="981285" cy="534397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60" r:id="rId6"/>
    <p:sldLayoutId id="2147483674" r:id="rId7"/>
    <p:sldLayoutId id="2147483675" r:id="rId8"/>
    <p:sldLayoutId id="214748367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3"/>
          <p:cNvSpPr/>
          <p:nvPr/>
        </p:nvSpPr>
        <p:spPr>
          <a:xfrm>
            <a:off x="2868295" y="1657350"/>
            <a:ext cx="3621900" cy="8362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3"/>
          <p:cNvSpPr/>
          <p:nvPr/>
        </p:nvSpPr>
        <p:spPr>
          <a:xfrm>
            <a:off x="8017150" y="629440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8402024" y="921118"/>
            <a:ext cx="1125416" cy="1321546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7450838" y="1670715"/>
            <a:ext cx="490228" cy="608811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2081457" y="3640258"/>
            <a:ext cx="70" cy="140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13611506" y="3601228"/>
            <a:ext cx="28309" cy="2837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13487687" y="3653712"/>
            <a:ext cx="26978" cy="26978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33"/>
          <p:cNvGrpSpPr/>
          <p:nvPr/>
        </p:nvGrpSpPr>
        <p:grpSpPr>
          <a:xfrm>
            <a:off x="2392500" y="294504"/>
            <a:ext cx="670499" cy="438524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111551" y="4274953"/>
            <a:ext cx="1192864" cy="1435237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7047346" y="329670"/>
            <a:ext cx="747599" cy="657552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23430" y="-18054"/>
            <a:ext cx="1324272" cy="1646065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2003925" y="157205"/>
            <a:ext cx="981285" cy="534397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6961756" y="1379651"/>
            <a:ext cx="490238" cy="355904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7542695" y="4300783"/>
            <a:ext cx="1169376" cy="991415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767;p33"/>
          <p:cNvSpPr txBox="1">
            <a:spLocks/>
          </p:cNvSpPr>
          <p:nvPr/>
        </p:nvSpPr>
        <p:spPr>
          <a:xfrm>
            <a:off x="2522424" y="1682571"/>
            <a:ext cx="4184070" cy="75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Font typeface="Hammersmith One"/>
              <a:buNone/>
              <a:defRPr sz="2400" b="0" i="0" u="none" strike="noStrike" cap="none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 ĐỌC </a:t>
            </a:r>
          </a:p>
          <a:p>
            <a:pPr marL="0" indent="0">
              <a:spcAft>
                <a:spcPts val="1600"/>
              </a:spcAft>
            </a:pPr>
            <a:endParaRPr lang="en-US" sz="4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Google Shape;784;p35"/>
          <p:cNvSpPr txBox="1">
            <a:spLocks/>
          </p:cNvSpPr>
          <p:nvPr/>
        </p:nvSpPr>
        <p:spPr>
          <a:xfrm>
            <a:off x="84984" y="2657190"/>
            <a:ext cx="8373216" cy="1167529"/>
          </a:xfrm>
          <a:prstGeom prst="rect">
            <a:avLst/>
          </a:prstGeom>
          <a:noFill/>
          <a:ln>
            <a:noFill/>
          </a:ln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3376C"/>
              </a:buClr>
              <a:buSzPts val="5200"/>
              <a:buFont typeface="Fredoka One"/>
              <a:buNone/>
              <a:defRPr sz="66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Bef>
                <a:spcPts val="0"/>
              </a:spcBef>
            </a:pPr>
            <a:r>
              <a:rPr lang="vi-VN" dirty="0">
                <a:solidFill>
                  <a:srgbClr val="FF0000"/>
                </a:solidFill>
                <a:latin typeface="+mn-lt"/>
              </a:rPr>
              <a:t>Những người bạn tốt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2410"/>
            <a:ext cx="5545200" cy="841800"/>
          </a:xfrm>
        </p:spPr>
        <p:txBody>
          <a:bodyPr/>
          <a:lstStyle/>
          <a:p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Tìm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hiểu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bài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574366" y="716856"/>
            <a:ext cx="7983538" cy="7786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/>
            <a:r>
              <a:rPr lang="vi-VN" altLang="en-US" sz="3200" b="1">
                <a:solidFill>
                  <a:schemeClr val="tx1">
                    <a:lumMod val="50000"/>
                  </a:schemeClr>
                </a:solidFill>
                <a:latin typeface="+mj-lt"/>
              </a:rPr>
              <a:t>Đọc thầm đoạn 1 và trả lời câu hỏi: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46012" y="2867025"/>
            <a:ext cx="8722034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 b="1" i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sao nghệ sĩ A-ri-ôn phải nhảy xuống biển?</a:t>
            </a:r>
            <a:endParaRPr lang="en-US" altLang="en-US" sz="3200" b="1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990;p37"/>
          <p:cNvGrpSpPr/>
          <p:nvPr/>
        </p:nvGrpSpPr>
        <p:grpSpPr>
          <a:xfrm>
            <a:off x="8071632" y="493330"/>
            <a:ext cx="808804" cy="743674"/>
            <a:chOff x="602654" y="1042146"/>
            <a:chExt cx="808804" cy="789882"/>
          </a:xfrm>
        </p:grpSpPr>
        <p:sp>
          <p:nvSpPr>
            <p:cNvPr id="9" name="Google Shape;991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992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1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oogle Shape;1055;p37"/>
          <p:cNvGrpSpPr/>
          <p:nvPr/>
        </p:nvGrpSpPr>
        <p:grpSpPr>
          <a:xfrm>
            <a:off x="-76200" y="4615783"/>
            <a:ext cx="981285" cy="534397"/>
            <a:chOff x="816462" y="899275"/>
            <a:chExt cx="981285" cy="534397"/>
          </a:xfrm>
        </p:grpSpPr>
        <p:sp>
          <p:nvSpPr>
            <p:cNvPr id="14" name="Google Shape;1056;p3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7;p3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46012" y="1504950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lang="vi-VN" altLang="en-US" sz="3200" b="1" i="1">
                <a:solidFill>
                  <a:schemeClr val="tx1">
                    <a:lumMod val="50000"/>
                  </a:schemeClr>
                </a:solidFill>
                <a:latin typeface="+mj-lt"/>
              </a:rPr>
              <a:t>-  A-ri-ôn là ai?</a:t>
            </a:r>
            <a:endParaRPr lang="vi-VN" altLang="en-US" sz="3200" b="1" i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0090" y="1965622"/>
            <a:ext cx="8300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>
                <a:solidFill>
                  <a:srgbClr val="C00000"/>
                </a:solidFill>
              </a:rPr>
              <a:t> A-ri-ôn là một nghệ sĩ nổi tiếng của nước Hi Lạp cổ.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5662" y="3562350"/>
            <a:ext cx="82678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rgbClr val="C00000"/>
                </a:solidFill>
              </a:rPr>
              <a:t>A – </a:t>
            </a:r>
            <a:r>
              <a:rPr lang="en-US" altLang="en-US" dirty="0" err="1">
                <a:solidFill>
                  <a:srgbClr val="C00000"/>
                </a:solidFill>
              </a:rPr>
              <a:t>ri</a:t>
            </a:r>
            <a:r>
              <a:rPr lang="en-US" altLang="en-US" dirty="0">
                <a:solidFill>
                  <a:srgbClr val="C00000"/>
                </a:solidFill>
              </a:rPr>
              <a:t> – </a:t>
            </a:r>
            <a:r>
              <a:rPr lang="en-US" altLang="en-US" dirty="0" err="1">
                <a:solidFill>
                  <a:srgbClr val="C00000"/>
                </a:solidFill>
              </a:rPr>
              <a:t>ôn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phải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nhảy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xuống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biển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vì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thủy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thủ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trên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tàu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chở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ông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nổi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lòng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tham</a:t>
            </a:r>
            <a:r>
              <a:rPr lang="en-US" altLang="en-US" dirty="0">
                <a:solidFill>
                  <a:srgbClr val="C00000"/>
                </a:solidFill>
              </a:rPr>
              <a:t>, </a:t>
            </a:r>
            <a:r>
              <a:rPr lang="en-US" altLang="en-US" dirty="0" err="1">
                <a:solidFill>
                  <a:srgbClr val="C00000"/>
                </a:solidFill>
              </a:rPr>
              <a:t>cướp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hết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tặng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vật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và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đòi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 err="1">
                <a:solidFill>
                  <a:srgbClr val="C00000"/>
                </a:solidFill>
              </a:rPr>
              <a:t>giết</a:t>
            </a:r>
            <a:r>
              <a:rPr lang="en-US" altLang="en-US" dirty="0">
                <a:solidFill>
                  <a:srgbClr val="C00000"/>
                </a:solidFill>
              </a:rPr>
              <a:t> A-</a:t>
            </a:r>
            <a:r>
              <a:rPr lang="en-US" altLang="en-US" dirty="0" err="1">
                <a:solidFill>
                  <a:srgbClr val="C00000"/>
                </a:solidFill>
              </a:rPr>
              <a:t>ri</a:t>
            </a:r>
            <a:r>
              <a:rPr lang="en-US" altLang="en-US" dirty="0">
                <a:solidFill>
                  <a:srgbClr val="C00000"/>
                </a:solidFill>
              </a:rPr>
              <a:t>-</a:t>
            </a:r>
            <a:r>
              <a:rPr lang="en-US" altLang="en-US" dirty="0" err="1">
                <a:solidFill>
                  <a:srgbClr val="C00000"/>
                </a:solidFill>
              </a:rPr>
              <a:t>ôn</a:t>
            </a:r>
            <a:r>
              <a:rPr lang="en-US" altLang="en-US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2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2410"/>
            <a:ext cx="5545200" cy="841800"/>
          </a:xfrm>
        </p:spPr>
        <p:txBody>
          <a:bodyPr/>
          <a:lstStyle/>
          <a:p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Tìm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hiểu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bài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8" name="Google Shape;990;p37"/>
          <p:cNvGrpSpPr/>
          <p:nvPr/>
        </p:nvGrpSpPr>
        <p:grpSpPr>
          <a:xfrm>
            <a:off x="8199539" y="150932"/>
            <a:ext cx="808804" cy="743674"/>
            <a:chOff x="602654" y="1042146"/>
            <a:chExt cx="808804" cy="789882"/>
          </a:xfrm>
        </p:grpSpPr>
        <p:sp>
          <p:nvSpPr>
            <p:cNvPr id="9" name="Google Shape;991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992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1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oogle Shape;1055;p37"/>
          <p:cNvGrpSpPr/>
          <p:nvPr/>
        </p:nvGrpSpPr>
        <p:grpSpPr>
          <a:xfrm>
            <a:off x="-76200" y="4615783"/>
            <a:ext cx="981285" cy="534397"/>
            <a:chOff x="816462" y="899275"/>
            <a:chExt cx="981285" cy="534397"/>
          </a:xfrm>
        </p:grpSpPr>
        <p:sp>
          <p:nvSpPr>
            <p:cNvPr id="14" name="Google Shape;1056;p3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7;p3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61147" y="716856"/>
            <a:ext cx="7983538" cy="7786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/>
            <a:r>
              <a:rPr lang="vi-VN" altLang="en-US" sz="3200" b="1">
                <a:solidFill>
                  <a:schemeClr val="tx1">
                    <a:lumMod val="50000"/>
                  </a:schemeClr>
                </a:solidFill>
                <a:latin typeface="+mj-lt"/>
              </a:rPr>
              <a:t>Đọc thầm đoạn 2 và trả lời câu hỏi: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9641" y="1646932"/>
            <a:ext cx="85619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lang="vi-VN" altLang="en-US" sz="3200" b="1" i="1">
                <a:solidFill>
                  <a:schemeClr val="tx1">
                    <a:lumMod val="50000"/>
                  </a:schemeClr>
                </a:solidFill>
                <a:latin typeface="+mj-lt"/>
              </a:rPr>
              <a:t>-  Điều kì lạ gì đã xảy ra khi nghệ sĩ cất tiếng hát </a:t>
            </a:r>
          </a:p>
          <a:p>
            <a:pPr algn="just" eaLnBrk="1" hangingPunct="1"/>
            <a:r>
              <a:rPr lang="vi-VN" altLang="en-US" sz="3200" b="1" i="1">
                <a:solidFill>
                  <a:schemeClr val="tx1">
                    <a:lumMod val="50000"/>
                  </a:schemeClr>
                </a:solidFill>
                <a:latin typeface="+mj-lt"/>
              </a:rPr>
              <a:t>giã biệt cuộc đời?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1304" y="2647950"/>
            <a:ext cx="85740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dirty="0">
                <a:solidFill>
                  <a:srgbClr val="C00000"/>
                </a:solidFill>
              </a:rPr>
              <a:t>Khi A-ri-ôn hát giã biệt cuộc đời, đàn cá heo đã bơi đến, vây quanh tàu, say sưa thưởng thức tiếng hát của ông. Bầy cá heo đã cứu A-ri-ôn khi ông nhảy xuống biển và đưa ông trở về đất liền nhanh hơn cả tàu của bọn cướp.</a:t>
            </a:r>
          </a:p>
        </p:txBody>
      </p:sp>
    </p:spTree>
    <p:extLst>
      <p:ext uri="{BB962C8B-B14F-4D97-AF65-F5344CB8AC3E}">
        <p14:creationId xmlns:p14="http://schemas.microsoft.com/office/powerpoint/2010/main" val="15407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2410"/>
            <a:ext cx="5545200" cy="841800"/>
          </a:xfrm>
        </p:spPr>
        <p:txBody>
          <a:bodyPr/>
          <a:lstStyle/>
          <a:p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Tìm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hiểu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bài</a:t>
            </a:r>
            <a:endParaRPr lang="en-US" sz="3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574366" y="716856"/>
            <a:ext cx="7983538" cy="7786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/>
            <a:r>
              <a:rPr lang="vi-VN" altLang="en-US" sz="3200" b="1">
                <a:solidFill>
                  <a:schemeClr val="tx1">
                    <a:lumMod val="50000"/>
                  </a:schemeClr>
                </a:solidFill>
                <a:latin typeface="+mj-lt"/>
              </a:rPr>
              <a:t>Đọc thầm đoạn 3 và trả lời câu hỏi:</a:t>
            </a:r>
          </a:p>
        </p:txBody>
      </p:sp>
      <p:grpSp>
        <p:nvGrpSpPr>
          <p:cNvPr id="8" name="Google Shape;990;p37"/>
          <p:cNvGrpSpPr/>
          <p:nvPr/>
        </p:nvGrpSpPr>
        <p:grpSpPr>
          <a:xfrm>
            <a:off x="8071632" y="493330"/>
            <a:ext cx="808804" cy="743674"/>
            <a:chOff x="602654" y="1042146"/>
            <a:chExt cx="808804" cy="789882"/>
          </a:xfrm>
        </p:grpSpPr>
        <p:sp>
          <p:nvSpPr>
            <p:cNvPr id="9" name="Google Shape;991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992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11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oogle Shape;1055;p37"/>
          <p:cNvGrpSpPr/>
          <p:nvPr/>
        </p:nvGrpSpPr>
        <p:grpSpPr>
          <a:xfrm>
            <a:off x="-76200" y="4615783"/>
            <a:ext cx="981285" cy="534397"/>
            <a:chOff x="816462" y="899275"/>
            <a:chExt cx="981285" cy="534397"/>
          </a:xfrm>
        </p:grpSpPr>
        <p:sp>
          <p:nvSpPr>
            <p:cNvPr id="14" name="Google Shape;1056;p3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7;p3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8107" y="1591330"/>
            <a:ext cx="8687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sz="2800" b="1" i="1">
                <a:solidFill>
                  <a:schemeClr val="tx1">
                    <a:lumMod val="50000"/>
                  </a:schemeClr>
                </a:solidFill>
                <a:latin typeface="+mj-lt"/>
              </a:rPr>
              <a:t>-  Khi trở về đất liền, chuyện gì đã xảy ra với bọn cướp?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5392" y="2113543"/>
            <a:ext cx="843034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>
                <a:solidFill>
                  <a:srgbClr val="C00000"/>
                </a:solidFill>
              </a:rPr>
              <a:t>Khi trở về, chúng bịa chuyện A-ri-ôn ở lại đảo, A-ri-ôn bước ra, chúng bị nhà vua truyền lệnh trị tội.</a:t>
            </a:r>
          </a:p>
        </p:txBody>
      </p:sp>
    </p:spTree>
    <p:extLst>
      <p:ext uri="{BB962C8B-B14F-4D97-AF65-F5344CB8AC3E}">
        <p14:creationId xmlns:p14="http://schemas.microsoft.com/office/powerpoint/2010/main" val="14085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25721" y="1450071"/>
            <a:ext cx="8650574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Qua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oogle Shape;1342;p43"/>
          <p:cNvGrpSpPr/>
          <p:nvPr/>
        </p:nvGrpSpPr>
        <p:grpSpPr>
          <a:xfrm rot="756255">
            <a:off x="8334652" y="1914528"/>
            <a:ext cx="830965" cy="881386"/>
            <a:chOff x="3885350" y="1950025"/>
            <a:chExt cx="1595633" cy="1652570"/>
          </a:xfrm>
        </p:grpSpPr>
        <p:sp>
          <p:nvSpPr>
            <p:cNvPr id="9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324;p42"/>
          <p:cNvGrpSpPr/>
          <p:nvPr/>
        </p:nvGrpSpPr>
        <p:grpSpPr>
          <a:xfrm flipH="1">
            <a:off x="5374174" y="4567028"/>
            <a:ext cx="981285" cy="534397"/>
            <a:chOff x="816462" y="899275"/>
            <a:chExt cx="981285" cy="534397"/>
          </a:xfrm>
        </p:grpSpPr>
        <p:sp>
          <p:nvSpPr>
            <p:cNvPr id="42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25998" y="2329755"/>
            <a:ext cx="86063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C00000"/>
                </a:solidFill>
              </a:rPr>
              <a:t>Cá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heo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đáng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yêu</a:t>
            </a:r>
            <a:r>
              <a:rPr lang="en-US" altLang="en-US" sz="2800" dirty="0">
                <a:solidFill>
                  <a:srgbClr val="C00000"/>
                </a:solidFill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</a:rPr>
              <a:t>đáng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quý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vì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thưởng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thức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tiếng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hát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nghệ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sĩ</a:t>
            </a:r>
            <a:r>
              <a:rPr lang="en-US" altLang="en-US" sz="2800" dirty="0">
                <a:solidFill>
                  <a:srgbClr val="C00000"/>
                </a:solidFill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cứu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giúp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nghệ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sĩ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khi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ông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nhảy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xuống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biển</a:t>
            </a:r>
            <a:r>
              <a:rPr lang="en-US" altLang="en-US" sz="2800" dirty="0">
                <a:solidFill>
                  <a:srgbClr val="C00000"/>
                </a:solidFill>
              </a:rPr>
              <a:t>. </a:t>
            </a:r>
            <a:r>
              <a:rPr lang="en-US" altLang="en-US" sz="2800" dirty="0" err="1">
                <a:solidFill>
                  <a:srgbClr val="C00000"/>
                </a:solidFill>
              </a:rPr>
              <a:t>Cá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heo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là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bạn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tốt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của</a:t>
            </a:r>
            <a:r>
              <a:rPr lang="en-US" altLang="en-US" sz="2800" dirty="0">
                <a:solidFill>
                  <a:srgbClr val="C00000"/>
                </a:solidFill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</a:rPr>
              <a:t>người</a:t>
            </a:r>
            <a:r>
              <a:rPr lang="en-US" altLang="en-US" sz="28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8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cha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5555" r="3750" b="4445"/>
          <a:stretch/>
        </p:blipFill>
        <p:spPr bwMode="auto">
          <a:xfrm>
            <a:off x="-19050" y="0"/>
            <a:ext cx="91630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68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heobat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050"/>
            <a:ext cx="4783138" cy="248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57150"/>
            <a:ext cx="4426394" cy="248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aheobieud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25180"/>
            <a:ext cx="4783138" cy="27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aheoch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65" y="2553058"/>
            <a:ext cx="4499767" cy="268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0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9400" y="742950"/>
            <a:ext cx="3733800" cy="990600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3600" b="1" dirty="0" err="1">
                <a:solidFill>
                  <a:schemeClr val="tx1">
                    <a:lumMod val="50000"/>
                  </a:schemeClr>
                </a:solidFill>
              </a:rPr>
              <a:t>chính</a:t>
            </a:r>
            <a:endParaRPr 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" name="Google Shape;1272;p41"/>
          <p:cNvGrpSpPr/>
          <p:nvPr/>
        </p:nvGrpSpPr>
        <p:grpSpPr>
          <a:xfrm rot="941363">
            <a:off x="6629884" y="-133529"/>
            <a:ext cx="2275947" cy="2480671"/>
            <a:chOff x="439971" y="5143488"/>
            <a:chExt cx="1787568" cy="1989868"/>
          </a:xfrm>
        </p:grpSpPr>
        <p:sp>
          <p:nvSpPr>
            <p:cNvPr id="7" name="Google Shape;1273;p41"/>
            <p:cNvSpPr/>
            <p:nvPr/>
          </p:nvSpPr>
          <p:spPr>
            <a:xfrm>
              <a:off x="439971" y="5143488"/>
              <a:ext cx="1787568" cy="1989868"/>
            </a:xfrm>
            <a:custGeom>
              <a:avLst/>
              <a:gdLst/>
              <a:ahLst/>
              <a:cxnLst/>
              <a:rect l="l" t="t" r="r" b="b"/>
              <a:pathLst>
                <a:path w="31881" h="35489" extrusionOk="0">
                  <a:moveTo>
                    <a:pt x="20873" y="0"/>
                  </a:moveTo>
                  <a:cubicBezTo>
                    <a:pt x="20509" y="0"/>
                    <a:pt x="20120" y="78"/>
                    <a:pt x="19782" y="234"/>
                  </a:cubicBezTo>
                  <a:cubicBezTo>
                    <a:pt x="18952" y="597"/>
                    <a:pt x="18199" y="1065"/>
                    <a:pt x="17498" y="1636"/>
                  </a:cubicBezTo>
                  <a:cubicBezTo>
                    <a:pt x="16797" y="2207"/>
                    <a:pt x="16148" y="2856"/>
                    <a:pt x="15551" y="3531"/>
                  </a:cubicBezTo>
                  <a:cubicBezTo>
                    <a:pt x="14876" y="4310"/>
                    <a:pt x="14227" y="5141"/>
                    <a:pt x="13656" y="5997"/>
                  </a:cubicBezTo>
                  <a:cubicBezTo>
                    <a:pt x="13474" y="5868"/>
                    <a:pt x="13318" y="5738"/>
                    <a:pt x="13136" y="5634"/>
                  </a:cubicBezTo>
                  <a:cubicBezTo>
                    <a:pt x="12955" y="5504"/>
                    <a:pt x="12721" y="5374"/>
                    <a:pt x="12487" y="5296"/>
                  </a:cubicBezTo>
                  <a:cubicBezTo>
                    <a:pt x="12280" y="5244"/>
                    <a:pt x="12072" y="5193"/>
                    <a:pt x="11838" y="5193"/>
                  </a:cubicBezTo>
                  <a:cubicBezTo>
                    <a:pt x="11735" y="5193"/>
                    <a:pt x="11631" y="5218"/>
                    <a:pt x="11527" y="5218"/>
                  </a:cubicBezTo>
                  <a:cubicBezTo>
                    <a:pt x="11034" y="5322"/>
                    <a:pt x="10618" y="5582"/>
                    <a:pt x="10307" y="5971"/>
                  </a:cubicBezTo>
                  <a:cubicBezTo>
                    <a:pt x="10125" y="6179"/>
                    <a:pt x="9969" y="6413"/>
                    <a:pt x="9865" y="6672"/>
                  </a:cubicBezTo>
                  <a:lnTo>
                    <a:pt x="9813" y="6594"/>
                  </a:lnTo>
                  <a:cubicBezTo>
                    <a:pt x="9658" y="6361"/>
                    <a:pt x="9502" y="6179"/>
                    <a:pt x="9320" y="5997"/>
                  </a:cubicBezTo>
                  <a:cubicBezTo>
                    <a:pt x="9138" y="5842"/>
                    <a:pt x="8905" y="5686"/>
                    <a:pt x="8697" y="5608"/>
                  </a:cubicBezTo>
                  <a:cubicBezTo>
                    <a:pt x="8548" y="5544"/>
                    <a:pt x="8398" y="5497"/>
                    <a:pt x="8234" y="5497"/>
                  </a:cubicBezTo>
                  <a:cubicBezTo>
                    <a:pt x="8199" y="5497"/>
                    <a:pt x="8163" y="5499"/>
                    <a:pt x="8126" y="5504"/>
                  </a:cubicBezTo>
                  <a:lnTo>
                    <a:pt x="7866" y="5504"/>
                  </a:lnTo>
                  <a:cubicBezTo>
                    <a:pt x="7581" y="5556"/>
                    <a:pt x="7321" y="5686"/>
                    <a:pt x="7088" y="5893"/>
                  </a:cubicBezTo>
                  <a:cubicBezTo>
                    <a:pt x="7062" y="5893"/>
                    <a:pt x="7036" y="5945"/>
                    <a:pt x="7010" y="5971"/>
                  </a:cubicBezTo>
                  <a:cubicBezTo>
                    <a:pt x="6854" y="5764"/>
                    <a:pt x="6724" y="5556"/>
                    <a:pt x="6568" y="5374"/>
                  </a:cubicBezTo>
                  <a:cubicBezTo>
                    <a:pt x="6335" y="5063"/>
                    <a:pt x="6049" y="4777"/>
                    <a:pt x="5764" y="4518"/>
                  </a:cubicBezTo>
                  <a:cubicBezTo>
                    <a:pt x="5452" y="4232"/>
                    <a:pt x="5115" y="4024"/>
                    <a:pt x="4725" y="3869"/>
                  </a:cubicBezTo>
                  <a:cubicBezTo>
                    <a:pt x="4465" y="3765"/>
                    <a:pt x="4180" y="3713"/>
                    <a:pt x="3894" y="3713"/>
                  </a:cubicBezTo>
                  <a:cubicBezTo>
                    <a:pt x="3739" y="3713"/>
                    <a:pt x="3583" y="3713"/>
                    <a:pt x="3453" y="3739"/>
                  </a:cubicBezTo>
                  <a:cubicBezTo>
                    <a:pt x="3064" y="3817"/>
                    <a:pt x="2700" y="3998"/>
                    <a:pt x="2415" y="4284"/>
                  </a:cubicBezTo>
                  <a:cubicBezTo>
                    <a:pt x="2155" y="4544"/>
                    <a:pt x="1973" y="4829"/>
                    <a:pt x="1869" y="5167"/>
                  </a:cubicBezTo>
                  <a:cubicBezTo>
                    <a:pt x="1766" y="5400"/>
                    <a:pt x="1714" y="5634"/>
                    <a:pt x="1688" y="5893"/>
                  </a:cubicBezTo>
                  <a:cubicBezTo>
                    <a:pt x="1662" y="6127"/>
                    <a:pt x="1636" y="6387"/>
                    <a:pt x="1636" y="6646"/>
                  </a:cubicBezTo>
                  <a:cubicBezTo>
                    <a:pt x="1636" y="7140"/>
                    <a:pt x="1662" y="7659"/>
                    <a:pt x="1740" y="8126"/>
                  </a:cubicBezTo>
                  <a:cubicBezTo>
                    <a:pt x="1662" y="8178"/>
                    <a:pt x="1584" y="8204"/>
                    <a:pt x="1532" y="8230"/>
                  </a:cubicBezTo>
                  <a:cubicBezTo>
                    <a:pt x="1376" y="8308"/>
                    <a:pt x="1220" y="8412"/>
                    <a:pt x="1091" y="8541"/>
                  </a:cubicBezTo>
                  <a:cubicBezTo>
                    <a:pt x="909" y="8723"/>
                    <a:pt x="753" y="8957"/>
                    <a:pt x="649" y="9216"/>
                  </a:cubicBezTo>
                  <a:cubicBezTo>
                    <a:pt x="571" y="9424"/>
                    <a:pt x="519" y="9658"/>
                    <a:pt x="493" y="9891"/>
                  </a:cubicBezTo>
                  <a:cubicBezTo>
                    <a:pt x="442" y="10333"/>
                    <a:pt x="442" y="10800"/>
                    <a:pt x="519" y="11241"/>
                  </a:cubicBezTo>
                  <a:cubicBezTo>
                    <a:pt x="597" y="11761"/>
                    <a:pt x="727" y="12280"/>
                    <a:pt x="857" y="12773"/>
                  </a:cubicBezTo>
                  <a:cubicBezTo>
                    <a:pt x="1013" y="13292"/>
                    <a:pt x="1194" y="13786"/>
                    <a:pt x="1402" y="14279"/>
                  </a:cubicBezTo>
                  <a:cubicBezTo>
                    <a:pt x="1610" y="14772"/>
                    <a:pt x="1817" y="15265"/>
                    <a:pt x="2077" y="15733"/>
                  </a:cubicBezTo>
                  <a:lnTo>
                    <a:pt x="2051" y="15733"/>
                  </a:lnTo>
                  <a:cubicBezTo>
                    <a:pt x="1610" y="15759"/>
                    <a:pt x="1168" y="15888"/>
                    <a:pt x="805" y="16122"/>
                  </a:cubicBezTo>
                  <a:cubicBezTo>
                    <a:pt x="364" y="16434"/>
                    <a:pt x="104" y="16901"/>
                    <a:pt x="52" y="17446"/>
                  </a:cubicBezTo>
                  <a:cubicBezTo>
                    <a:pt x="0" y="17887"/>
                    <a:pt x="52" y="18355"/>
                    <a:pt x="260" y="18770"/>
                  </a:cubicBezTo>
                  <a:cubicBezTo>
                    <a:pt x="416" y="19133"/>
                    <a:pt x="649" y="19497"/>
                    <a:pt x="909" y="19808"/>
                  </a:cubicBezTo>
                  <a:cubicBezTo>
                    <a:pt x="1168" y="20120"/>
                    <a:pt x="1480" y="20406"/>
                    <a:pt x="1792" y="20691"/>
                  </a:cubicBezTo>
                  <a:lnTo>
                    <a:pt x="1921" y="20821"/>
                  </a:lnTo>
                  <a:cubicBezTo>
                    <a:pt x="1895" y="20847"/>
                    <a:pt x="1869" y="20873"/>
                    <a:pt x="1869" y="20899"/>
                  </a:cubicBezTo>
                  <a:cubicBezTo>
                    <a:pt x="1688" y="21158"/>
                    <a:pt x="1584" y="21470"/>
                    <a:pt x="1584" y="21781"/>
                  </a:cubicBezTo>
                  <a:cubicBezTo>
                    <a:pt x="1584" y="21937"/>
                    <a:pt x="1610" y="22093"/>
                    <a:pt x="1662" y="22249"/>
                  </a:cubicBezTo>
                  <a:cubicBezTo>
                    <a:pt x="1688" y="22405"/>
                    <a:pt x="1766" y="22560"/>
                    <a:pt x="1843" y="22716"/>
                  </a:cubicBezTo>
                  <a:cubicBezTo>
                    <a:pt x="1947" y="22898"/>
                    <a:pt x="2077" y="23054"/>
                    <a:pt x="2233" y="23209"/>
                  </a:cubicBezTo>
                  <a:cubicBezTo>
                    <a:pt x="2389" y="23339"/>
                    <a:pt x="2544" y="23469"/>
                    <a:pt x="2726" y="23573"/>
                  </a:cubicBezTo>
                  <a:cubicBezTo>
                    <a:pt x="3038" y="23754"/>
                    <a:pt x="3401" y="23910"/>
                    <a:pt x="3765" y="24040"/>
                  </a:cubicBezTo>
                  <a:lnTo>
                    <a:pt x="3842" y="24066"/>
                  </a:lnTo>
                  <a:cubicBezTo>
                    <a:pt x="3842" y="24092"/>
                    <a:pt x="3842" y="24118"/>
                    <a:pt x="3842" y="24118"/>
                  </a:cubicBezTo>
                  <a:cubicBezTo>
                    <a:pt x="3842" y="24248"/>
                    <a:pt x="3842" y="24378"/>
                    <a:pt x="3868" y="24507"/>
                  </a:cubicBezTo>
                  <a:cubicBezTo>
                    <a:pt x="3946" y="24793"/>
                    <a:pt x="4076" y="25027"/>
                    <a:pt x="4284" y="25234"/>
                  </a:cubicBezTo>
                  <a:cubicBezTo>
                    <a:pt x="4440" y="25390"/>
                    <a:pt x="4595" y="25546"/>
                    <a:pt x="4803" y="25650"/>
                  </a:cubicBezTo>
                  <a:cubicBezTo>
                    <a:pt x="5037" y="25779"/>
                    <a:pt x="5270" y="25909"/>
                    <a:pt x="5530" y="26013"/>
                  </a:cubicBezTo>
                  <a:cubicBezTo>
                    <a:pt x="5971" y="26195"/>
                    <a:pt x="6439" y="26377"/>
                    <a:pt x="6932" y="26480"/>
                  </a:cubicBezTo>
                  <a:cubicBezTo>
                    <a:pt x="7373" y="26584"/>
                    <a:pt x="7814" y="26662"/>
                    <a:pt x="8282" y="26714"/>
                  </a:cubicBezTo>
                  <a:lnTo>
                    <a:pt x="7944" y="27129"/>
                  </a:lnTo>
                  <a:cubicBezTo>
                    <a:pt x="7347" y="27882"/>
                    <a:pt x="6724" y="28635"/>
                    <a:pt x="6101" y="29336"/>
                  </a:cubicBezTo>
                  <a:cubicBezTo>
                    <a:pt x="5867" y="29596"/>
                    <a:pt x="5634" y="29855"/>
                    <a:pt x="5426" y="30089"/>
                  </a:cubicBezTo>
                  <a:lnTo>
                    <a:pt x="5166" y="30374"/>
                  </a:lnTo>
                  <a:cubicBezTo>
                    <a:pt x="4933" y="30608"/>
                    <a:pt x="4751" y="30868"/>
                    <a:pt x="4569" y="31127"/>
                  </a:cubicBezTo>
                  <a:cubicBezTo>
                    <a:pt x="4180" y="31621"/>
                    <a:pt x="3868" y="32192"/>
                    <a:pt x="3635" y="32789"/>
                  </a:cubicBezTo>
                  <a:cubicBezTo>
                    <a:pt x="3531" y="33048"/>
                    <a:pt x="3453" y="33360"/>
                    <a:pt x="3427" y="33646"/>
                  </a:cubicBezTo>
                  <a:cubicBezTo>
                    <a:pt x="3401" y="33749"/>
                    <a:pt x="3401" y="33853"/>
                    <a:pt x="3427" y="33983"/>
                  </a:cubicBezTo>
                  <a:cubicBezTo>
                    <a:pt x="3427" y="34087"/>
                    <a:pt x="3453" y="34191"/>
                    <a:pt x="3479" y="34295"/>
                  </a:cubicBezTo>
                  <a:cubicBezTo>
                    <a:pt x="3505" y="34398"/>
                    <a:pt x="3531" y="34476"/>
                    <a:pt x="3557" y="34580"/>
                  </a:cubicBezTo>
                  <a:cubicBezTo>
                    <a:pt x="3635" y="34736"/>
                    <a:pt x="3739" y="34892"/>
                    <a:pt x="3868" y="35021"/>
                  </a:cubicBezTo>
                  <a:cubicBezTo>
                    <a:pt x="4024" y="35203"/>
                    <a:pt x="4258" y="35333"/>
                    <a:pt x="4491" y="35411"/>
                  </a:cubicBezTo>
                  <a:cubicBezTo>
                    <a:pt x="4595" y="35437"/>
                    <a:pt x="4725" y="35463"/>
                    <a:pt x="4855" y="35489"/>
                  </a:cubicBezTo>
                  <a:lnTo>
                    <a:pt x="5244" y="35489"/>
                  </a:lnTo>
                  <a:cubicBezTo>
                    <a:pt x="5426" y="35463"/>
                    <a:pt x="5608" y="35437"/>
                    <a:pt x="5815" y="35359"/>
                  </a:cubicBezTo>
                  <a:cubicBezTo>
                    <a:pt x="5997" y="35281"/>
                    <a:pt x="6205" y="35203"/>
                    <a:pt x="6387" y="35099"/>
                  </a:cubicBezTo>
                  <a:cubicBezTo>
                    <a:pt x="6802" y="34892"/>
                    <a:pt x="7191" y="34632"/>
                    <a:pt x="7555" y="34346"/>
                  </a:cubicBezTo>
                  <a:cubicBezTo>
                    <a:pt x="7944" y="34061"/>
                    <a:pt x="8308" y="33749"/>
                    <a:pt x="8645" y="33412"/>
                  </a:cubicBezTo>
                  <a:cubicBezTo>
                    <a:pt x="9346" y="32737"/>
                    <a:pt x="9943" y="32036"/>
                    <a:pt x="10514" y="31257"/>
                  </a:cubicBezTo>
                  <a:cubicBezTo>
                    <a:pt x="11060" y="30504"/>
                    <a:pt x="11579" y="29699"/>
                    <a:pt x="12046" y="28869"/>
                  </a:cubicBezTo>
                  <a:cubicBezTo>
                    <a:pt x="12228" y="28557"/>
                    <a:pt x="12409" y="28246"/>
                    <a:pt x="12617" y="27908"/>
                  </a:cubicBezTo>
                  <a:cubicBezTo>
                    <a:pt x="12773" y="28012"/>
                    <a:pt x="12955" y="28142"/>
                    <a:pt x="13162" y="28298"/>
                  </a:cubicBezTo>
                  <a:cubicBezTo>
                    <a:pt x="14045" y="28843"/>
                    <a:pt x="15006" y="29284"/>
                    <a:pt x="16018" y="29544"/>
                  </a:cubicBezTo>
                  <a:cubicBezTo>
                    <a:pt x="16537" y="29674"/>
                    <a:pt x="17030" y="29751"/>
                    <a:pt x="17576" y="29777"/>
                  </a:cubicBezTo>
                  <a:lnTo>
                    <a:pt x="17965" y="29777"/>
                  </a:lnTo>
                  <a:cubicBezTo>
                    <a:pt x="18329" y="29777"/>
                    <a:pt x="18718" y="29751"/>
                    <a:pt x="19081" y="29699"/>
                  </a:cubicBezTo>
                  <a:cubicBezTo>
                    <a:pt x="20665" y="29388"/>
                    <a:pt x="20977" y="28401"/>
                    <a:pt x="21054" y="28012"/>
                  </a:cubicBezTo>
                  <a:cubicBezTo>
                    <a:pt x="21054" y="27856"/>
                    <a:pt x="21054" y="27701"/>
                    <a:pt x="21054" y="27545"/>
                  </a:cubicBezTo>
                  <a:lnTo>
                    <a:pt x="21366" y="27545"/>
                  </a:lnTo>
                  <a:cubicBezTo>
                    <a:pt x="22586" y="27545"/>
                    <a:pt x="23780" y="27337"/>
                    <a:pt x="24923" y="26922"/>
                  </a:cubicBezTo>
                  <a:cubicBezTo>
                    <a:pt x="25156" y="26818"/>
                    <a:pt x="25390" y="26714"/>
                    <a:pt x="25598" y="26584"/>
                  </a:cubicBezTo>
                  <a:cubicBezTo>
                    <a:pt x="25857" y="26454"/>
                    <a:pt x="26065" y="26273"/>
                    <a:pt x="26221" y="26065"/>
                  </a:cubicBezTo>
                  <a:cubicBezTo>
                    <a:pt x="26428" y="25805"/>
                    <a:pt x="26558" y="25520"/>
                    <a:pt x="26584" y="25182"/>
                  </a:cubicBezTo>
                  <a:cubicBezTo>
                    <a:pt x="26584" y="25027"/>
                    <a:pt x="26584" y="24845"/>
                    <a:pt x="26532" y="24663"/>
                  </a:cubicBezTo>
                  <a:cubicBezTo>
                    <a:pt x="26506" y="24585"/>
                    <a:pt x="26480" y="24533"/>
                    <a:pt x="26454" y="24455"/>
                  </a:cubicBezTo>
                  <a:cubicBezTo>
                    <a:pt x="26844" y="24378"/>
                    <a:pt x="27207" y="24248"/>
                    <a:pt x="27571" y="24092"/>
                  </a:cubicBezTo>
                  <a:cubicBezTo>
                    <a:pt x="29050" y="23443"/>
                    <a:pt x="29336" y="22379"/>
                    <a:pt x="29102" y="21626"/>
                  </a:cubicBezTo>
                  <a:cubicBezTo>
                    <a:pt x="29050" y="21496"/>
                    <a:pt x="28998" y="21392"/>
                    <a:pt x="28946" y="21288"/>
                  </a:cubicBezTo>
                  <a:cubicBezTo>
                    <a:pt x="29414" y="21029"/>
                    <a:pt x="29881" y="20743"/>
                    <a:pt x="30296" y="20406"/>
                  </a:cubicBezTo>
                  <a:cubicBezTo>
                    <a:pt x="30608" y="20146"/>
                    <a:pt x="30868" y="19886"/>
                    <a:pt x="31127" y="19601"/>
                  </a:cubicBezTo>
                  <a:cubicBezTo>
                    <a:pt x="31387" y="19289"/>
                    <a:pt x="31569" y="18952"/>
                    <a:pt x="31698" y="18562"/>
                  </a:cubicBezTo>
                  <a:cubicBezTo>
                    <a:pt x="31854" y="18147"/>
                    <a:pt x="31880" y="17732"/>
                    <a:pt x="31828" y="17290"/>
                  </a:cubicBezTo>
                  <a:cubicBezTo>
                    <a:pt x="31776" y="17109"/>
                    <a:pt x="31724" y="16901"/>
                    <a:pt x="31646" y="16745"/>
                  </a:cubicBezTo>
                  <a:cubicBezTo>
                    <a:pt x="31594" y="16641"/>
                    <a:pt x="31543" y="16537"/>
                    <a:pt x="31491" y="16460"/>
                  </a:cubicBezTo>
                  <a:cubicBezTo>
                    <a:pt x="31413" y="16356"/>
                    <a:pt x="31361" y="16278"/>
                    <a:pt x="31257" y="16200"/>
                  </a:cubicBezTo>
                  <a:cubicBezTo>
                    <a:pt x="31049" y="15966"/>
                    <a:pt x="30790" y="15785"/>
                    <a:pt x="30530" y="15681"/>
                  </a:cubicBezTo>
                  <a:cubicBezTo>
                    <a:pt x="30245" y="15551"/>
                    <a:pt x="29985" y="15473"/>
                    <a:pt x="29699" y="15421"/>
                  </a:cubicBezTo>
                  <a:cubicBezTo>
                    <a:pt x="29440" y="15395"/>
                    <a:pt x="29206" y="15369"/>
                    <a:pt x="28946" y="15343"/>
                  </a:cubicBezTo>
                  <a:lnTo>
                    <a:pt x="28246" y="15343"/>
                  </a:lnTo>
                  <a:cubicBezTo>
                    <a:pt x="28246" y="15239"/>
                    <a:pt x="28220" y="15136"/>
                    <a:pt x="28194" y="15032"/>
                  </a:cubicBezTo>
                  <a:cubicBezTo>
                    <a:pt x="28168" y="14850"/>
                    <a:pt x="28116" y="14694"/>
                    <a:pt x="28012" y="14538"/>
                  </a:cubicBezTo>
                  <a:cubicBezTo>
                    <a:pt x="27960" y="14409"/>
                    <a:pt x="27856" y="14305"/>
                    <a:pt x="27752" y="14201"/>
                  </a:cubicBezTo>
                  <a:cubicBezTo>
                    <a:pt x="27648" y="14071"/>
                    <a:pt x="27519" y="13993"/>
                    <a:pt x="27389" y="13915"/>
                  </a:cubicBezTo>
                  <a:cubicBezTo>
                    <a:pt x="27233" y="13837"/>
                    <a:pt x="27103" y="13786"/>
                    <a:pt x="26948" y="13734"/>
                  </a:cubicBezTo>
                  <a:cubicBezTo>
                    <a:pt x="26688" y="13656"/>
                    <a:pt x="26428" y="13630"/>
                    <a:pt x="26169" y="13604"/>
                  </a:cubicBezTo>
                  <a:lnTo>
                    <a:pt x="25753" y="13604"/>
                  </a:lnTo>
                  <a:cubicBezTo>
                    <a:pt x="25909" y="13370"/>
                    <a:pt x="26039" y="13137"/>
                    <a:pt x="26169" y="12877"/>
                  </a:cubicBezTo>
                  <a:cubicBezTo>
                    <a:pt x="26662" y="12020"/>
                    <a:pt x="26896" y="11034"/>
                    <a:pt x="26792" y="10047"/>
                  </a:cubicBezTo>
                  <a:cubicBezTo>
                    <a:pt x="26766" y="9476"/>
                    <a:pt x="26480" y="8931"/>
                    <a:pt x="26039" y="8593"/>
                  </a:cubicBezTo>
                  <a:cubicBezTo>
                    <a:pt x="25727" y="8360"/>
                    <a:pt x="25390" y="8230"/>
                    <a:pt x="25000" y="8230"/>
                  </a:cubicBezTo>
                  <a:lnTo>
                    <a:pt x="25026" y="7892"/>
                  </a:lnTo>
                  <a:cubicBezTo>
                    <a:pt x="25078" y="7373"/>
                    <a:pt x="25078" y="6854"/>
                    <a:pt x="25026" y="6335"/>
                  </a:cubicBezTo>
                  <a:cubicBezTo>
                    <a:pt x="25000" y="6049"/>
                    <a:pt x="24974" y="5790"/>
                    <a:pt x="24923" y="5530"/>
                  </a:cubicBezTo>
                  <a:cubicBezTo>
                    <a:pt x="24819" y="4933"/>
                    <a:pt x="24663" y="4336"/>
                    <a:pt x="24481" y="3765"/>
                  </a:cubicBezTo>
                  <a:cubicBezTo>
                    <a:pt x="24248" y="3090"/>
                    <a:pt x="23962" y="2441"/>
                    <a:pt x="23625" y="1844"/>
                  </a:cubicBezTo>
                  <a:cubicBezTo>
                    <a:pt x="23261" y="1221"/>
                    <a:pt x="22742" y="701"/>
                    <a:pt x="22145" y="312"/>
                  </a:cubicBezTo>
                  <a:cubicBezTo>
                    <a:pt x="21781" y="104"/>
                    <a:pt x="21366" y="0"/>
                    <a:pt x="20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74;p41"/>
            <p:cNvSpPr/>
            <p:nvPr/>
          </p:nvSpPr>
          <p:spPr>
            <a:xfrm>
              <a:off x="495257" y="5198773"/>
              <a:ext cx="1678399" cy="1559026"/>
            </a:xfrm>
            <a:custGeom>
              <a:avLst/>
              <a:gdLst/>
              <a:ahLst/>
              <a:cxnLst/>
              <a:rect l="l" t="t" r="r" b="b"/>
              <a:pathLst>
                <a:path w="29934" h="27805" extrusionOk="0">
                  <a:moveTo>
                    <a:pt x="19861" y="1"/>
                  </a:moveTo>
                  <a:cubicBezTo>
                    <a:pt x="19601" y="1"/>
                    <a:pt x="19367" y="79"/>
                    <a:pt x="19134" y="183"/>
                  </a:cubicBezTo>
                  <a:cubicBezTo>
                    <a:pt x="18407" y="494"/>
                    <a:pt x="17706" y="910"/>
                    <a:pt x="17109" y="1429"/>
                  </a:cubicBezTo>
                  <a:cubicBezTo>
                    <a:pt x="16460" y="1974"/>
                    <a:pt x="15863" y="2571"/>
                    <a:pt x="15292" y="3194"/>
                  </a:cubicBezTo>
                  <a:cubicBezTo>
                    <a:pt x="14409" y="4258"/>
                    <a:pt x="13552" y="5375"/>
                    <a:pt x="12773" y="6543"/>
                  </a:cubicBezTo>
                  <a:cubicBezTo>
                    <a:pt x="12462" y="6128"/>
                    <a:pt x="12047" y="5764"/>
                    <a:pt x="11631" y="5479"/>
                  </a:cubicBezTo>
                  <a:cubicBezTo>
                    <a:pt x="11475" y="5401"/>
                    <a:pt x="11346" y="5323"/>
                    <a:pt x="11190" y="5271"/>
                  </a:cubicBezTo>
                  <a:cubicBezTo>
                    <a:pt x="11086" y="5245"/>
                    <a:pt x="10982" y="5219"/>
                    <a:pt x="10852" y="5219"/>
                  </a:cubicBezTo>
                  <a:lnTo>
                    <a:pt x="10697" y="5219"/>
                  </a:lnTo>
                  <a:cubicBezTo>
                    <a:pt x="10437" y="5271"/>
                    <a:pt x="10203" y="5401"/>
                    <a:pt x="10048" y="5608"/>
                  </a:cubicBezTo>
                  <a:cubicBezTo>
                    <a:pt x="9866" y="5790"/>
                    <a:pt x="9762" y="6024"/>
                    <a:pt x="9658" y="6283"/>
                  </a:cubicBezTo>
                  <a:cubicBezTo>
                    <a:pt x="9580" y="6543"/>
                    <a:pt x="9528" y="6829"/>
                    <a:pt x="9476" y="7114"/>
                  </a:cubicBezTo>
                  <a:cubicBezTo>
                    <a:pt x="9399" y="7737"/>
                    <a:pt x="9399" y="8360"/>
                    <a:pt x="9450" y="8983"/>
                  </a:cubicBezTo>
                  <a:cubicBezTo>
                    <a:pt x="9450" y="9139"/>
                    <a:pt x="9476" y="9295"/>
                    <a:pt x="9476" y="9451"/>
                  </a:cubicBezTo>
                  <a:cubicBezTo>
                    <a:pt x="9399" y="9191"/>
                    <a:pt x="9295" y="8931"/>
                    <a:pt x="9191" y="8672"/>
                  </a:cubicBezTo>
                  <a:cubicBezTo>
                    <a:pt x="9009" y="8179"/>
                    <a:pt x="8801" y="7685"/>
                    <a:pt x="8594" y="7192"/>
                  </a:cubicBezTo>
                  <a:cubicBezTo>
                    <a:pt x="8438" y="6829"/>
                    <a:pt x="8230" y="6465"/>
                    <a:pt x="7997" y="6128"/>
                  </a:cubicBezTo>
                  <a:cubicBezTo>
                    <a:pt x="7893" y="5972"/>
                    <a:pt x="7789" y="5842"/>
                    <a:pt x="7659" y="5712"/>
                  </a:cubicBezTo>
                  <a:cubicBezTo>
                    <a:pt x="7555" y="5608"/>
                    <a:pt x="7451" y="5556"/>
                    <a:pt x="7322" y="5479"/>
                  </a:cubicBezTo>
                  <a:cubicBezTo>
                    <a:pt x="7270" y="5479"/>
                    <a:pt x="7218" y="5453"/>
                    <a:pt x="7140" y="5453"/>
                  </a:cubicBezTo>
                  <a:lnTo>
                    <a:pt x="7036" y="5453"/>
                  </a:lnTo>
                  <a:cubicBezTo>
                    <a:pt x="6932" y="5479"/>
                    <a:pt x="6828" y="5531"/>
                    <a:pt x="6751" y="5608"/>
                  </a:cubicBezTo>
                  <a:cubicBezTo>
                    <a:pt x="6673" y="5686"/>
                    <a:pt x="6595" y="5764"/>
                    <a:pt x="6543" y="5868"/>
                  </a:cubicBezTo>
                  <a:cubicBezTo>
                    <a:pt x="6491" y="5998"/>
                    <a:pt x="6439" y="6128"/>
                    <a:pt x="6413" y="6283"/>
                  </a:cubicBezTo>
                  <a:cubicBezTo>
                    <a:pt x="6335" y="6543"/>
                    <a:pt x="6283" y="6803"/>
                    <a:pt x="6257" y="7088"/>
                  </a:cubicBezTo>
                  <a:lnTo>
                    <a:pt x="5842" y="6439"/>
                  </a:lnTo>
                  <a:cubicBezTo>
                    <a:pt x="5738" y="6257"/>
                    <a:pt x="5608" y="6076"/>
                    <a:pt x="5478" y="5894"/>
                  </a:cubicBezTo>
                  <a:cubicBezTo>
                    <a:pt x="5245" y="5556"/>
                    <a:pt x="5037" y="5271"/>
                    <a:pt x="4829" y="4985"/>
                  </a:cubicBezTo>
                  <a:cubicBezTo>
                    <a:pt x="4622" y="4726"/>
                    <a:pt x="4388" y="4466"/>
                    <a:pt x="4154" y="4258"/>
                  </a:cubicBezTo>
                  <a:cubicBezTo>
                    <a:pt x="3921" y="4051"/>
                    <a:pt x="3687" y="3895"/>
                    <a:pt x="3402" y="3765"/>
                  </a:cubicBezTo>
                  <a:cubicBezTo>
                    <a:pt x="3246" y="3713"/>
                    <a:pt x="3090" y="3687"/>
                    <a:pt x="2908" y="3687"/>
                  </a:cubicBezTo>
                  <a:cubicBezTo>
                    <a:pt x="2830" y="3687"/>
                    <a:pt x="2727" y="3687"/>
                    <a:pt x="2649" y="3713"/>
                  </a:cubicBezTo>
                  <a:cubicBezTo>
                    <a:pt x="2441" y="3739"/>
                    <a:pt x="2259" y="3843"/>
                    <a:pt x="2104" y="3999"/>
                  </a:cubicBezTo>
                  <a:cubicBezTo>
                    <a:pt x="1974" y="4129"/>
                    <a:pt x="1870" y="4310"/>
                    <a:pt x="1792" y="4518"/>
                  </a:cubicBezTo>
                  <a:cubicBezTo>
                    <a:pt x="1740" y="4674"/>
                    <a:pt x="1688" y="4856"/>
                    <a:pt x="1662" y="5037"/>
                  </a:cubicBezTo>
                  <a:cubicBezTo>
                    <a:pt x="1636" y="5245"/>
                    <a:pt x="1610" y="5453"/>
                    <a:pt x="1610" y="5686"/>
                  </a:cubicBezTo>
                  <a:cubicBezTo>
                    <a:pt x="1610" y="6128"/>
                    <a:pt x="1662" y="6595"/>
                    <a:pt x="1740" y="7062"/>
                  </a:cubicBezTo>
                  <a:cubicBezTo>
                    <a:pt x="1792" y="7452"/>
                    <a:pt x="1844" y="7867"/>
                    <a:pt x="1948" y="8360"/>
                  </a:cubicBezTo>
                  <a:cubicBezTo>
                    <a:pt x="1896" y="8308"/>
                    <a:pt x="1844" y="8256"/>
                    <a:pt x="1792" y="8230"/>
                  </a:cubicBezTo>
                  <a:cubicBezTo>
                    <a:pt x="1714" y="8179"/>
                    <a:pt x="1610" y="8127"/>
                    <a:pt x="1532" y="8101"/>
                  </a:cubicBezTo>
                  <a:cubicBezTo>
                    <a:pt x="1455" y="8075"/>
                    <a:pt x="1403" y="8049"/>
                    <a:pt x="1325" y="8049"/>
                  </a:cubicBezTo>
                  <a:lnTo>
                    <a:pt x="1143" y="8049"/>
                  </a:lnTo>
                  <a:cubicBezTo>
                    <a:pt x="1065" y="8075"/>
                    <a:pt x="1013" y="8075"/>
                    <a:pt x="961" y="8101"/>
                  </a:cubicBezTo>
                  <a:cubicBezTo>
                    <a:pt x="883" y="8153"/>
                    <a:pt x="831" y="8179"/>
                    <a:pt x="780" y="8230"/>
                  </a:cubicBezTo>
                  <a:cubicBezTo>
                    <a:pt x="702" y="8334"/>
                    <a:pt x="624" y="8438"/>
                    <a:pt x="572" y="8568"/>
                  </a:cubicBezTo>
                  <a:cubicBezTo>
                    <a:pt x="520" y="8698"/>
                    <a:pt x="494" y="8854"/>
                    <a:pt x="468" y="9009"/>
                  </a:cubicBezTo>
                  <a:cubicBezTo>
                    <a:pt x="442" y="9373"/>
                    <a:pt x="442" y="9736"/>
                    <a:pt x="494" y="10074"/>
                  </a:cubicBezTo>
                  <a:cubicBezTo>
                    <a:pt x="572" y="10567"/>
                    <a:pt x="702" y="11034"/>
                    <a:pt x="831" y="11502"/>
                  </a:cubicBezTo>
                  <a:cubicBezTo>
                    <a:pt x="961" y="11969"/>
                    <a:pt x="1143" y="12436"/>
                    <a:pt x="1325" y="12903"/>
                  </a:cubicBezTo>
                  <a:cubicBezTo>
                    <a:pt x="1714" y="13838"/>
                    <a:pt x="2181" y="14721"/>
                    <a:pt x="2701" y="15577"/>
                  </a:cubicBezTo>
                  <a:cubicBezTo>
                    <a:pt x="2805" y="15759"/>
                    <a:pt x="2908" y="15915"/>
                    <a:pt x="3038" y="16097"/>
                  </a:cubicBezTo>
                  <a:lnTo>
                    <a:pt x="2830" y="16019"/>
                  </a:lnTo>
                  <a:cubicBezTo>
                    <a:pt x="2493" y="15915"/>
                    <a:pt x="2233" y="15863"/>
                    <a:pt x="1974" y="15811"/>
                  </a:cubicBezTo>
                  <a:cubicBezTo>
                    <a:pt x="1714" y="15733"/>
                    <a:pt x="1429" y="15707"/>
                    <a:pt x="1169" y="15707"/>
                  </a:cubicBezTo>
                  <a:lnTo>
                    <a:pt x="1091" y="15707"/>
                  </a:lnTo>
                  <a:cubicBezTo>
                    <a:pt x="857" y="15707"/>
                    <a:pt x="598" y="15785"/>
                    <a:pt x="390" y="15915"/>
                  </a:cubicBezTo>
                  <a:cubicBezTo>
                    <a:pt x="182" y="16071"/>
                    <a:pt x="53" y="16304"/>
                    <a:pt x="27" y="16564"/>
                  </a:cubicBezTo>
                  <a:cubicBezTo>
                    <a:pt x="1" y="16823"/>
                    <a:pt x="53" y="17109"/>
                    <a:pt x="157" y="17369"/>
                  </a:cubicBezTo>
                  <a:cubicBezTo>
                    <a:pt x="312" y="17680"/>
                    <a:pt x="468" y="17940"/>
                    <a:pt x="702" y="18199"/>
                  </a:cubicBezTo>
                  <a:cubicBezTo>
                    <a:pt x="909" y="18459"/>
                    <a:pt x="1169" y="18719"/>
                    <a:pt x="1455" y="18952"/>
                  </a:cubicBezTo>
                  <a:cubicBezTo>
                    <a:pt x="1792" y="19238"/>
                    <a:pt x="2155" y="19523"/>
                    <a:pt x="2545" y="19757"/>
                  </a:cubicBezTo>
                  <a:cubicBezTo>
                    <a:pt x="2649" y="19835"/>
                    <a:pt x="2753" y="19913"/>
                    <a:pt x="2882" y="19965"/>
                  </a:cubicBezTo>
                  <a:cubicBezTo>
                    <a:pt x="2701" y="19991"/>
                    <a:pt x="2545" y="20017"/>
                    <a:pt x="2389" y="20069"/>
                  </a:cubicBezTo>
                  <a:cubicBezTo>
                    <a:pt x="2259" y="20095"/>
                    <a:pt x="2130" y="20146"/>
                    <a:pt x="2000" y="20198"/>
                  </a:cubicBezTo>
                  <a:cubicBezTo>
                    <a:pt x="1870" y="20250"/>
                    <a:pt x="1766" y="20354"/>
                    <a:pt x="1688" y="20458"/>
                  </a:cubicBezTo>
                  <a:cubicBezTo>
                    <a:pt x="1610" y="20562"/>
                    <a:pt x="1584" y="20666"/>
                    <a:pt x="1584" y="20795"/>
                  </a:cubicBezTo>
                  <a:cubicBezTo>
                    <a:pt x="1584" y="20847"/>
                    <a:pt x="1584" y="20925"/>
                    <a:pt x="1610" y="20977"/>
                  </a:cubicBezTo>
                  <a:cubicBezTo>
                    <a:pt x="1636" y="21055"/>
                    <a:pt x="1662" y="21133"/>
                    <a:pt x="1714" y="21211"/>
                  </a:cubicBezTo>
                  <a:cubicBezTo>
                    <a:pt x="1766" y="21315"/>
                    <a:pt x="1844" y="21393"/>
                    <a:pt x="1922" y="21470"/>
                  </a:cubicBezTo>
                  <a:cubicBezTo>
                    <a:pt x="2026" y="21574"/>
                    <a:pt x="2130" y="21652"/>
                    <a:pt x="2233" y="21730"/>
                  </a:cubicBezTo>
                  <a:cubicBezTo>
                    <a:pt x="2519" y="21886"/>
                    <a:pt x="2779" y="22016"/>
                    <a:pt x="3090" y="22093"/>
                  </a:cubicBezTo>
                  <a:cubicBezTo>
                    <a:pt x="3402" y="22197"/>
                    <a:pt x="3713" y="22301"/>
                    <a:pt x="4051" y="22353"/>
                  </a:cubicBezTo>
                  <a:cubicBezTo>
                    <a:pt x="4284" y="22405"/>
                    <a:pt x="4544" y="22457"/>
                    <a:pt x="4778" y="22509"/>
                  </a:cubicBezTo>
                  <a:cubicBezTo>
                    <a:pt x="4622" y="22535"/>
                    <a:pt x="4466" y="22587"/>
                    <a:pt x="4310" y="22665"/>
                  </a:cubicBezTo>
                  <a:cubicBezTo>
                    <a:pt x="4103" y="22743"/>
                    <a:pt x="3947" y="22872"/>
                    <a:pt x="3843" y="23028"/>
                  </a:cubicBezTo>
                  <a:cubicBezTo>
                    <a:pt x="3843" y="23080"/>
                    <a:pt x="3817" y="23132"/>
                    <a:pt x="3817" y="23184"/>
                  </a:cubicBezTo>
                  <a:cubicBezTo>
                    <a:pt x="3817" y="23262"/>
                    <a:pt x="3843" y="23340"/>
                    <a:pt x="3869" y="23417"/>
                  </a:cubicBezTo>
                  <a:cubicBezTo>
                    <a:pt x="3921" y="23469"/>
                    <a:pt x="3947" y="23521"/>
                    <a:pt x="3999" y="23547"/>
                  </a:cubicBezTo>
                  <a:cubicBezTo>
                    <a:pt x="4103" y="23651"/>
                    <a:pt x="4206" y="23729"/>
                    <a:pt x="4310" y="23807"/>
                  </a:cubicBezTo>
                  <a:cubicBezTo>
                    <a:pt x="4518" y="23911"/>
                    <a:pt x="4700" y="24015"/>
                    <a:pt x="4907" y="24118"/>
                  </a:cubicBezTo>
                  <a:cubicBezTo>
                    <a:pt x="5323" y="24274"/>
                    <a:pt x="5738" y="24404"/>
                    <a:pt x="6153" y="24508"/>
                  </a:cubicBezTo>
                  <a:cubicBezTo>
                    <a:pt x="6595" y="24638"/>
                    <a:pt x="7036" y="24690"/>
                    <a:pt x="7503" y="24741"/>
                  </a:cubicBezTo>
                  <a:cubicBezTo>
                    <a:pt x="7789" y="24767"/>
                    <a:pt x="8075" y="24767"/>
                    <a:pt x="8386" y="24767"/>
                  </a:cubicBezTo>
                  <a:lnTo>
                    <a:pt x="8879" y="24767"/>
                  </a:lnTo>
                  <a:cubicBezTo>
                    <a:pt x="9425" y="24741"/>
                    <a:pt x="9996" y="24664"/>
                    <a:pt x="10541" y="24508"/>
                  </a:cubicBezTo>
                  <a:cubicBezTo>
                    <a:pt x="10541" y="24508"/>
                    <a:pt x="10541" y="24534"/>
                    <a:pt x="10567" y="24534"/>
                  </a:cubicBezTo>
                  <a:cubicBezTo>
                    <a:pt x="10645" y="24638"/>
                    <a:pt x="10749" y="24741"/>
                    <a:pt x="10826" y="24845"/>
                  </a:cubicBezTo>
                  <a:cubicBezTo>
                    <a:pt x="11086" y="25105"/>
                    <a:pt x="11320" y="25391"/>
                    <a:pt x="11579" y="25650"/>
                  </a:cubicBezTo>
                  <a:cubicBezTo>
                    <a:pt x="11761" y="25780"/>
                    <a:pt x="11917" y="25936"/>
                    <a:pt x="12098" y="26065"/>
                  </a:cubicBezTo>
                  <a:cubicBezTo>
                    <a:pt x="12254" y="26195"/>
                    <a:pt x="12462" y="26299"/>
                    <a:pt x="12670" y="26455"/>
                  </a:cubicBezTo>
                  <a:cubicBezTo>
                    <a:pt x="13474" y="26974"/>
                    <a:pt x="14331" y="27364"/>
                    <a:pt x="15266" y="27597"/>
                  </a:cubicBezTo>
                  <a:cubicBezTo>
                    <a:pt x="15681" y="27701"/>
                    <a:pt x="16148" y="27779"/>
                    <a:pt x="16590" y="27805"/>
                  </a:cubicBezTo>
                  <a:lnTo>
                    <a:pt x="16953" y="27805"/>
                  </a:lnTo>
                  <a:cubicBezTo>
                    <a:pt x="17265" y="27805"/>
                    <a:pt x="17576" y="27779"/>
                    <a:pt x="17888" y="27727"/>
                  </a:cubicBezTo>
                  <a:cubicBezTo>
                    <a:pt x="18381" y="27623"/>
                    <a:pt x="18978" y="27389"/>
                    <a:pt x="19082" y="26844"/>
                  </a:cubicBezTo>
                  <a:cubicBezTo>
                    <a:pt x="19082" y="26533"/>
                    <a:pt x="19004" y="26247"/>
                    <a:pt x="18848" y="25988"/>
                  </a:cubicBezTo>
                  <a:cubicBezTo>
                    <a:pt x="18718" y="25780"/>
                    <a:pt x="18589" y="25598"/>
                    <a:pt x="18433" y="25416"/>
                  </a:cubicBezTo>
                  <a:lnTo>
                    <a:pt x="18433" y="25416"/>
                  </a:lnTo>
                  <a:cubicBezTo>
                    <a:pt x="19082" y="25520"/>
                    <a:pt x="19731" y="25546"/>
                    <a:pt x="20380" y="25546"/>
                  </a:cubicBezTo>
                  <a:cubicBezTo>
                    <a:pt x="20448" y="25548"/>
                    <a:pt x="20517" y="25549"/>
                    <a:pt x="20585" y="25549"/>
                  </a:cubicBezTo>
                  <a:cubicBezTo>
                    <a:pt x="21604" y="25549"/>
                    <a:pt x="22600" y="25368"/>
                    <a:pt x="23573" y="25027"/>
                  </a:cubicBezTo>
                  <a:cubicBezTo>
                    <a:pt x="23755" y="24949"/>
                    <a:pt x="23937" y="24845"/>
                    <a:pt x="24118" y="24741"/>
                  </a:cubicBezTo>
                  <a:cubicBezTo>
                    <a:pt x="24274" y="24690"/>
                    <a:pt x="24378" y="24586"/>
                    <a:pt x="24482" y="24456"/>
                  </a:cubicBezTo>
                  <a:cubicBezTo>
                    <a:pt x="24560" y="24378"/>
                    <a:pt x="24612" y="24248"/>
                    <a:pt x="24612" y="24144"/>
                  </a:cubicBezTo>
                  <a:cubicBezTo>
                    <a:pt x="24612" y="24067"/>
                    <a:pt x="24612" y="23989"/>
                    <a:pt x="24586" y="23911"/>
                  </a:cubicBezTo>
                  <a:cubicBezTo>
                    <a:pt x="24560" y="23859"/>
                    <a:pt x="24534" y="23781"/>
                    <a:pt x="24508" y="23729"/>
                  </a:cubicBezTo>
                  <a:cubicBezTo>
                    <a:pt x="24456" y="23625"/>
                    <a:pt x="24352" y="23521"/>
                    <a:pt x="24248" y="23443"/>
                  </a:cubicBezTo>
                  <a:cubicBezTo>
                    <a:pt x="24144" y="23340"/>
                    <a:pt x="24040" y="23262"/>
                    <a:pt x="23911" y="23184"/>
                  </a:cubicBezTo>
                  <a:cubicBezTo>
                    <a:pt x="23729" y="23080"/>
                    <a:pt x="23547" y="22976"/>
                    <a:pt x="23288" y="22846"/>
                  </a:cubicBezTo>
                  <a:cubicBezTo>
                    <a:pt x="23547" y="22820"/>
                    <a:pt x="23833" y="22794"/>
                    <a:pt x="24092" y="22743"/>
                  </a:cubicBezTo>
                  <a:cubicBezTo>
                    <a:pt x="24482" y="22691"/>
                    <a:pt x="24845" y="22613"/>
                    <a:pt x="25209" y="22535"/>
                  </a:cubicBezTo>
                  <a:cubicBezTo>
                    <a:pt x="25546" y="22457"/>
                    <a:pt x="25884" y="22353"/>
                    <a:pt x="26195" y="22223"/>
                  </a:cubicBezTo>
                  <a:cubicBezTo>
                    <a:pt x="26559" y="22042"/>
                    <a:pt x="27389" y="21600"/>
                    <a:pt x="27182" y="20899"/>
                  </a:cubicBezTo>
                  <a:cubicBezTo>
                    <a:pt x="27130" y="20769"/>
                    <a:pt x="27052" y="20666"/>
                    <a:pt x="26974" y="20562"/>
                  </a:cubicBezTo>
                  <a:cubicBezTo>
                    <a:pt x="26844" y="20458"/>
                    <a:pt x="26714" y="20380"/>
                    <a:pt x="26559" y="20302"/>
                  </a:cubicBezTo>
                  <a:cubicBezTo>
                    <a:pt x="26429" y="20250"/>
                    <a:pt x="26273" y="20172"/>
                    <a:pt x="26117" y="20146"/>
                  </a:cubicBezTo>
                  <a:lnTo>
                    <a:pt x="26065" y="20146"/>
                  </a:lnTo>
                  <a:cubicBezTo>
                    <a:pt x="26377" y="19991"/>
                    <a:pt x="26688" y="19861"/>
                    <a:pt x="26974" y="19705"/>
                  </a:cubicBezTo>
                  <a:cubicBezTo>
                    <a:pt x="27571" y="19420"/>
                    <a:pt x="28168" y="19056"/>
                    <a:pt x="28713" y="18641"/>
                  </a:cubicBezTo>
                  <a:cubicBezTo>
                    <a:pt x="28947" y="18433"/>
                    <a:pt x="29181" y="18225"/>
                    <a:pt x="29388" y="17992"/>
                  </a:cubicBezTo>
                  <a:cubicBezTo>
                    <a:pt x="29570" y="17758"/>
                    <a:pt x="29726" y="17524"/>
                    <a:pt x="29804" y="17265"/>
                  </a:cubicBezTo>
                  <a:cubicBezTo>
                    <a:pt x="29908" y="17005"/>
                    <a:pt x="29933" y="16746"/>
                    <a:pt x="29882" y="16486"/>
                  </a:cubicBezTo>
                  <a:cubicBezTo>
                    <a:pt x="29856" y="16382"/>
                    <a:pt x="29830" y="16278"/>
                    <a:pt x="29778" y="16174"/>
                  </a:cubicBezTo>
                  <a:cubicBezTo>
                    <a:pt x="29752" y="16123"/>
                    <a:pt x="29726" y="16071"/>
                    <a:pt x="29700" y="16019"/>
                  </a:cubicBezTo>
                  <a:cubicBezTo>
                    <a:pt x="29674" y="15967"/>
                    <a:pt x="29622" y="15915"/>
                    <a:pt x="29596" y="15889"/>
                  </a:cubicBezTo>
                  <a:cubicBezTo>
                    <a:pt x="29466" y="15759"/>
                    <a:pt x="29310" y="15655"/>
                    <a:pt x="29129" y="15577"/>
                  </a:cubicBezTo>
                  <a:cubicBezTo>
                    <a:pt x="28947" y="15499"/>
                    <a:pt x="28765" y="15448"/>
                    <a:pt x="28558" y="15396"/>
                  </a:cubicBezTo>
                  <a:cubicBezTo>
                    <a:pt x="28350" y="15370"/>
                    <a:pt x="28142" y="15344"/>
                    <a:pt x="27935" y="15344"/>
                  </a:cubicBezTo>
                  <a:lnTo>
                    <a:pt x="27208" y="15344"/>
                  </a:lnTo>
                  <a:cubicBezTo>
                    <a:pt x="26792" y="15370"/>
                    <a:pt x="26351" y="15422"/>
                    <a:pt x="25910" y="15474"/>
                  </a:cubicBezTo>
                  <a:lnTo>
                    <a:pt x="25650" y="15499"/>
                  </a:lnTo>
                  <a:cubicBezTo>
                    <a:pt x="25728" y="15448"/>
                    <a:pt x="25780" y="15370"/>
                    <a:pt x="25832" y="15318"/>
                  </a:cubicBezTo>
                  <a:cubicBezTo>
                    <a:pt x="25910" y="15188"/>
                    <a:pt x="26013" y="15084"/>
                    <a:pt x="26091" y="14954"/>
                  </a:cubicBezTo>
                  <a:cubicBezTo>
                    <a:pt x="26117" y="14902"/>
                    <a:pt x="26143" y="14824"/>
                    <a:pt x="26195" y="14773"/>
                  </a:cubicBezTo>
                  <a:cubicBezTo>
                    <a:pt x="26221" y="14695"/>
                    <a:pt x="26247" y="14643"/>
                    <a:pt x="26247" y="14565"/>
                  </a:cubicBezTo>
                  <a:cubicBezTo>
                    <a:pt x="26325" y="14383"/>
                    <a:pt x="26299" y="14201"/>
                    <a:pt x="26195" y="14046"/>
                  </a:cubicBezTo>
                  <a:cubicBezTo>
                    <a:pt x="26169" y="13994"/>
                    <a:pt x="26117" y="13942"/>
                    <a:pt x="26091" y="13890"/>
                  </a:cubicBezTo>
                  <a:cubicBezTo>
                    <a:pt x="26039" y="13864"/>
                    <a:pt x="25962" y="13812"/>
                    <a:pt x="25910" y="13786"/>
                  </a:cubicBezTo>
                  <a:cubicBezTo>
                    <a:pt x="25832" y="13734"/>
                    <a:pt x="25754" y="13708"/>
                    <a:pt x="25676" y="13682"/>
                  </a:cubicBezTo>
                  <a:cubicBezTo>
                    <a:pt x="25520" y="13656"/>
                    <a:pt x="25338" y="13604"/>
                    <a:pt x="25183" y="13604"/>
                  </a:cubicBezTo>
                  <a:lnTo>
                    <a:pt x="25053" y="13604"/>
                  </a:lnTo>
                  <a:cubicBezTo>
                    <a:pt x="24767" y="13604"/>
                    <a:pt x="24482" y="13656"/>
                    <a:pt x="24196" y="13734"/>
                  </a:cubicBezTo>
                  <a:cubicBezTo>
                    <a:pt x="23833" y="13838"/>
                    <a:pt x="23469" y="13942"/>
                    <a:pt x="23132" y="14072"/>
                  </a:cubicBezTo>
                  <a:cubicBezTo>
                    <a:pt x="22950" y="14150"/>
                    <a:pt x="22768" y="14227"/>
                    <a:pt x="22587" y="14305"/>
                  </a:cubicBezTo>
                  <a:lnTo>
                    <a:pt x="22067" y="14513"/>
                  </a:lnTo>
                  <a:lnTo>
                    <a:pt x="21990" y="14539"/>
                  </a:lnTo>
                  <a:lnTo>
                    <a:pt x="21938" y="14565"/>
                  </a:lnTo>
                  <a:cubicBezTo>
                    <a:pt x="22249" y="14227"/>
                    <a:pt x="22561" y="13916"/>
                    <a:pt x="22846" y="13552"/>
                  </a:cubicBezTo>
                  <a:cubicBezTo>
                    <a:pt x="23417" y="12903"/>
                    <a:pt x="23937" y="12228"/>
                    <a:pt x="24352" y="11476"/>
                  </a:cubicBezTo>
                  <a:cubicBezTo>
                    <a:pt x="24741" y="10775"/>
                    <a:pt x="24923" y="9996"/>
                    <a:pt x="24845" y="9191"/>
                  </a:cubicBezTo>
                  <a:cubicBezTo>
                    <a:pt x="24845" y="8879"/>
                    <a:pt x="24715" y="8594"/>
                    <a:pt x="24482" y="8386"/>
                  </a:cubicBezTo>
                  <a:cubicBezTo>
                    <a:pt x="24378" y="8308"/>
                    <a:pt x="24248" y="8256"/>
                    <a:pt x="24118" y="8230"/>
                  </a:cubicBezTo>
                  <a:lnTo>
                    <a:pt x="23963" y="8230"/>
                  </a:lnTo>
                  <a:cubicBezTo>
                    <a:pt x="23859" y="8256"/>
                    <a:pt x="23755" y="8256"/>
                    <a:pt x="23651" y="8282"/>
                  </a:cubicBezTo>
                  <a:cubicBezTo>
                    <a:pt x="23495" y="8334"/>
                    <a:pt x="23339" y="8386"/>
                    <a:pt x="23184" y="8464"/>
                  </a:cubicBezTo>
                  <a:cubicBezTo>
                    <a:pt x="23028" y="8542"/>
                    <a:pt x="22898" y="8620"/>
                    <a:pt x="22794" y="8698"/>
                  </a:cubicBezTo>
                  <a:cubicBezTo>
                    <a:pt x="22820" y="8620"/>
                    <a:pt x="22846" y="8516"/>
                    <a:pt x="22846" y="8438"/>
                  </a:cubicBezTo>
                  <a:cubicBezTo>
                    <a:pt x="22976" y="7919"/>
                    <a:pt x="23054" y="7400"/>
                    <a:pt x="23080" y="6880"/>
                  </a:cubicBezTo>
                  <a:cubicBezTo>
                    <a:pt x="23132" y="6413"/>
                    <a:pt x="23132" y="5946"/>
                    <a:pt x="23080" y="5479"/>
                  </a:cubicBezTo>
                  <a:cubicBezTo>
                    <a:pt x="23054" y="5245"/>
                    <a:pt x="23028" y="4985"/>
                    <a:pt x="22976" y="4752"/>
                  </a:cubicBezTo>
                  <a:cubicBezTo>
                    <a:pt x="22872" y="4207"/>
                    <a:pt x="22742" y="3661"/>
                    <a:pt x="22561" y="3116"/>
                  </a:cubicBezTo>
                  <a:cubicBezTo>
                    <a:pt x="22379" y="2519"/>
                    <a:pt x="22119" y="1948"/>
                    <a:pt x="21808" y="1403"/>
                  </a:cubicBezTo>
                  <a:cubicBezTo>
                    <a:pt x="21522" y="910"/>
                    <a:pt x="21133" y="520"/>
                    <a:pt x="20666" y="209"/>
                  </a:cubicBezTo>
                  <a:cubicBezTo>
                    <a:pt x="20458" y="105"/>
                    <a:pt x="20198" y="27"/>
                    <a:pt x="19939" y="27"/>
                  </a:cubicBezTo>
                  <a:lnTo>
                    <a:pt x="19887" y="27"/>
                  </a:lnTo>
                  <a:lnTo>
                    <a:pt x="19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75;p41"/>
            <p:cNvSpPr/>
            <p:nvPr/>
          </p:nvSpPr>
          <p:spPr>
            <a:xfrm>
              <a:off x="675748" y="5524487"/>
              <a:ext cx="1244642" cy="1153304"/>
            </a:xfrm>
            <a:custGeom>
              <a:avLst/>
              <a:gdLst/>
              <a:ahLst/>
              <a:cxnLst/>
              <a:rect l="l" t="t" r="r" b="b"/>
              <a:pathLst>
                <a:path w="22198" h="20569" extrusionOk="0">
                  <a:moveTo>
                    <a:pt x="14871" y="0"/>
                  </a:moveTo>
                  <a:cubicBezTo>
                    <a:pt x="14838" y="0"/>
                    <a:pt x="14805" y="3"/>
                    <a:pt x="14773" y="7"/>
                  </a:cubicBezTo>
                  <a:lnTo>
                    <a:pt x="14721" y="7"/>
                  </a:lnTo>
                  <a:cubicBezTo>
                    <a:pt x="14539" y="7"/>
                    <a:pt x="14357" y="59"/>
                    <a:pt x="14175" y="137"/>
                  </a:cubicBezTo>
                  <a:cubicBezTo>
                    <a:pt x="13630" y="371"/>
                    <a:pt x="13137" y="682"/>
                    <a:pt x="12670" y="1071"/>
                  </a:cubicBezTo>
                  <a:cubicBezTo>
                    <a:pt x="12202" y="1461"/>
                    <a:pt x="11761" y="1902"/>
                    <a:pt x="11346" y="2370"/>
                  </a:cubicBezTo>
                  <a:cubicBezTo>
                    <a:pt x="10671" y="3174"/>
                    <a:pt x="10048" y="3979"/>
                    <a:pt x="9477" y="4836"/>
                  </a:cubicBezTo>
                  <a:cubicBezTo>
                    <a:pt x="9243" y="4550"/>
                    <a:pt x="8957" y="4291"/>
                    <a:pt x="8646" y="4057"/>
                  </a:cubicBezTo>
                  <a:cubicBezTo>
                    <a:pt x="8542" y="4005"/>
                    <a:pt x="8412" y="3953"/>
                    <a:pt x="8308" y="3901"/>
                  </a:cubicBezTo>
                  <a:cubicBezTo>
                    <a:pt x="8230" y="3875"/>
                    <a:pt x="8127" y="3875"/>
                    <a:pt x="8049" y="3875"/>
                  </a:cubicBezTo>
                  <a:lnTo>
                    <a:pt x="7919" y="3875"/>
                  </a:lnTo>
                  <a:cubicBezTo>
                    <a:pt x="7737" y="3901"/>
                    <a:pt x="7581" y="4005"/>
                    <a:pt x="7452" y="4161"/>
                  </a:cubicBezTo>
                  <a:cubicBezTo>
                    <a:pt x="7322" y="4291"/>
                    <a:pt x="7218" y="4472"/>
                    <a:pt x="7166" y="4654"/>
                  </a:cubicBezTo>
                  <a:cubicBezTo>
                    <a:pt x="7114" y="4862"/>
                    <a:pt x="7062" y="5069"/>
                    <a:pt x="7036" y="5277"/>
                  </a:cubicBezTo>
                  <a:cubicBezTo>
                    <a:pt x="6984" y="5744"/>
                    <a:pt x="6958" y="6212"/>
                    <a:pt x="7010" y="6679"/>
                  </a:cubicBezTo>
                  <a:cubicBezTo>
                    <a:pt x="7010" y="6770"/>
                    <a:pt x="7010" y="6860"/>
                    <a:pt x="7028" y="6951"/>
                  </a:cubicBezTo>
                  <a:lnTo>
                    <a:pt x="7028" y="6951"/>
                  </a:lnTo>
                  <a:cubicBezTo>
                    <a:pt x="7000" y="6834"/>
                    <a:pt x="6953" y="6718"/>
                    <a:pt x="6906" y="6601"/>
                  </a:cubicBezTo>
                  <a:lnTo>
                    <a:pt x="6906" y="6575"/>
                  </a:lnTo>
                  <a:lnTo>
                    <a:pt x="6855" y="6419"/>
                  </a:lnTo>
                  <a:cubicBezTo>
                    <a:pt x="6725" y="6082"/>
                    <a:pt x="6569" y="5693"/>
                    <a:pt x="6413" y="5329"/>
                  </a:cubicBezTo>
                  <a:cubicBezTo>
                    <a:pt x="6283" y="5043"/>
                    <a:pt x="6128" y="4784"/>
                    <a:pt x="5972" y="4524"/>
                  </a:cubicBezTo>
                  <a:cubicBezTo>
                    <a:pt x="5894" y="4420"/>
                    <a:pt x="5816" y="4317"/>
                    <a:pt x="5712" y="4213"/>
                  </a:cubicBezTo>
                  <a:cubicBezTo>
                    <a:pt x="5634" y="4135"/>
                    <a:pt x="5556" y="4083"/>
                    <a:pt x="5453" y="4057"/>
                  </a:cubicBezTo>
                  <a:cubicBezTo>
                    <a:pt x="5401" y="4031"/>
                    <a:pt x="5375" y="4031"/>
                    <a:pt x="5323" y="4031"/>
                  </a:cubicBezTo>
                  <a:cubicBezTo>
                    <a:pt x="5310" y="4018"/>
                    <a:pt x="5290" y="4012"/>
                    <a:pt x="5271" y="4012"/>
                  </a:cubicBezTo>
                  <a:cubicBezTo>
                    <a:pt x="5251" y="4012"/>
                    <a:pt x="5232" y="4018"/>
                    <a:pt x="5219" y="4031"/>
                  </a:cubicBezTo>
                  <a:cubicBezTo>
                    <a:pt x="5141" y="4031"/>
                    <a:pt x="5063" y="4083"/>
                    <a:pt x="5011" y="4135"/>
                  </a:cubicBezTo>
                  <a:cubicBezTo>
                    <a:pt x="4933" y="4187"/>
                    <a:pt x="4907" y="4265"/>
                    <a:pt x="4856" y="4343"/>
                  </a:cubicBezTo>
                  <a:cubicBezTo>
                    <a:pt x="4804" y="4420"/>
                    <a:pt x="4778" y="4498"/>
                    <a:pt x="4752" y="4602"/>
                  </a:cubicBezTo>
                  <a:cubicBezTo>
                    <a:pt x="4700" y="4810"/>
                    <a:pt x="4648" y="4992"/>
                    <a:pt x="4648" y="5199"/>
                  </a:cubicBezTo>
                  <a:lnTo>
                    <a:pt x="4544" y="4992"/>
                  </a:lnTo>
                  <a:lnTo>
                    <a:pt x="4362" y="4732"/>
                  </a:lnTo>
                  <a:lnTo>
                    <a:pt x="4310" y="4654"/>
                  </a:lnTo>
                  <a:lnTo>
                    <a:pt x="4258" y="4576"/>
                  </a:lnTo>
                  <a:lnTo>
                    <a:pt x="4103" y="4317"/>
                  </a:lnTo>
                  <a:cubicBezTo>
                    <a:pt x="3921" y="4057"/>
                    <a:pt x="3765" y="3849"/>
                    <a:pt x="3609" y="3642"/>
                  </a:cubicBezTo>
                  <a:cubicBezTo>
                    <a:pt x="3454" y="3460"/>
                    <a:pt x="3272" y="3278"/>
                    <a:pt x="3090" y="3122"/>
                  </a:cubicBezTo>
                  <a:cubicBezTo>
                    <a:pt x="2934" y="2967"/>
                    <a:pt x="2753" y="2837"/>
                    <a:pt x="2545" y="2759"/>
                  </a:cubicBezTo>
                  <a:cubicBezTo>
                    <a:pt x="2415" y="2707"/>
                    <a:pt x="2285" y="2681"/>
                    <a:pt x="2182" y="2681"/>
                  </a:cubicBezTo>
                  <a:lnTo>
                    <a:pt x="1974" y="2681"/>
                  </a:lnTo>
                  <a:cubicBezTo>
                    <a:pt x="1818" y="2707"/>
                    <a:pt x="1688" y="2785"/>
                    <a:pt x="1559" y="2889"/>
                  </a:cubicBezTo>
                  <a:cubicBezTo>
                    <a:pt x="1455" y="3019"/>
                    <a:pt x="1377" y="3148"/>
                    <a:pt x="1325" y="3304"/>
                  </a:cubicBezTo>
                  <a:cubicBezTo>
                    <a:pt x="1299" y="3408"/>
                    <a:pt x="1247" y="3538"/>
                    <a:pt x="1247" y="3668"/>
                  </a:cubicBezTo>
                  <a:cubicBezTo>
                    <a:pt x="1221" y="3823"/>
                    <a:pt x="1195" y="3979"/>
                    <a:pt x="1195" y="4161"/>
                  </a:cubicBezTo>
                  <a:cubicBezTo>
                    <a:pt x="1195" y="4498"/>
                    <a:pt x="1247" y="4836"/>
                    <a:pt x="1299" y="5173"/>
                  </a:cubicBezTo>
                  <a:cubicBezTo>
                    <a:pt x="1325" y="5433"/>
                    <a:pt x="1377" y="5718"/>
                    <a:pt x="1455" y="6134"/>
                  </a:cubicBezTo>
                  <a:cubicBezTo>
                    <a:pt x="1429" y="6082"/>
                    <a:pt x="1403" y="6056"/>
                    <a:pt x="1351" y="6030"/>
                  </a:cubicBezTo>
                  <a:cubicBezTo>
                    <a:pt x="1299" y="5978"/>
                    <a:pt x="1221" y="5952"/>
                    <a:pt x="1169" y="5926"/>
                  </a:cubicBezTo>
                  <a:cubicBezTo>
                    <a:pt x="1117" y="5900"/>
                    <a:pt x="1065" y="5900"/>
                    <a:pt x="1013" y="5900"/>
                  </a:cubicBezTo>
                  <a:lnTo>
                    <a:pt x="858" y="5900"/>
                  </a:lnTo>
                  <a:cubicBezTo>
                    <a:pt x="806" y="5900"/>
                    <a:pt x="780" y="5926"/>
                    <a:pt x="728" y="5926"/>
                  </a:cubicBezTo>
                  <a:cubicBezTo>
                    <a:pt x="676" y="5952"/>
                    <a:pt x="624" y="6004"/>
                    <a:pt x="598" y="6030"/>
                  </a:cubicBezTo>
                  <a:cubicBezTo>
                    <a:pt x="520" y="6108"/>
                    <a:pt x="468" y="6212"/>
                    <a:pt x="442" y="6290"/>
                  </a:cubicBezTo>
                  <a:cubicBezTo>
                    <a:pt x="390" y="6393"/>
                    <a:pt x="364" y="6497"/>
                    <a:pt x="364" y="6627"/>
                  </a:cubicBezTo>
                  <a:cubicBezTo>
                    <a:pt x="338" y="6887"/>
                    <a:pt x="338" y="7146"/>
                    <a:pt x="390" y="7406"/>
                  </a:cubicBezTo>
                  <a:cubicBezTo>
                    <a:pt x="442" y="7769"/>
                    <a:pt x="520" y="8107"/>
                    <a:pt x="624" y="8470"/>
                  </a:cubicBezTo>
                  <a:cubicBezTo>
                    <a:pt x="728" y="8808"/>
                    <a:pt x="832" y="9171"/>
                    <a:pt x="987" y="9509"/>
                  </a:cubicBezTo>
                  <a:cubicBezTo>
                    <a:pt x="1273" y="10184"/>
                    <a:pt x="1610" y="10859"/>
                    <a:pt x="2000" y="11482"/>
                  </a:cubicBezTo>
                  <a:cubicBezTo>
                    <a:pt x="2078" y="11612"/>
                    <a:pt x="2156" y="11741"/>
                    <a:pt x="2234" y="11871"/>
                  </a:cubicBezTo>
                  <a:lnTo>
                    <a:pt x="2104" y="11819"/>
                  </a:lnTo>
                  <a:cubicBezTo>
                    <a:pt x="1844" y="11741"/>
                    <a:pt x="1662" y="11689"/>
                    <a:pt x="1455" y="11638"/>
                  </a:cubicBezTo>
                  <a:cubicBezTo>
                    <a:pt x="1273" y="11586"/>
                    <a:pt x="1065" y="11560"/>
                    <a:pt x="858" y="11560"/>
                  </a:cubicBezTo>
                  <a:lnTo>
                    <a:pt x="806" y="11560"/>
                  </a:lnTo>
                  <a:cubicBezTo>
                    <a:pt x="624" y="11560"/>
                    <a:pt x="442" y="11612"/>
                    <a:pt x="286" y="11715"/>
                  </a:cubicBezTo>
                  <a:cubicBezTo>
                    <a:pt x="131" y="11845"/>
                    <a:pt x="27" y="12001"/>
                    <a:pt x="27" y="12209"/>
                  </a:cubicBezTo>
                  <a:cubicBezTo>
                    <a:pt x="1" y="12416"/>
                    <a:pt x="27" y="12624"/>
                    <a:pt x="105" y="12806"/>
                  </a:cubicBezTo>
                  <a:cubicBezTo>
                    <a:pt x="209" y="13039"/>
                    <a:pt x="338" y="13247"/>
                    <a:pt x="494" y="13429"/>
                  </a:cubicBezTo>
                  <a:cubicBezTo>
                    <a:pt x="676" y="13611"/>
                    <a:pt x="858" y="13818"/>
                    <a:pt x="1065" y="13974"/>
                  </a:cubicBezTo>
                  <a:cubicBezTo>
                    <a:pt x="1325" y="14208"/>
                    <a:pt x="1584" y="14415"/>
                    <a:pt x="1870" y="14597"/>
                  </a:cubicBezTo>
                  <a:lnTo>
                    <a:pt x="2104" y="14727"/>
                  </a:lnTo>
                  <a:lnTo>
                    <a:pt x="2078" y="14727"/>
                  </a:lnTo>
                  <a:cubicBezTo>
                    <a:pt x="1974" y="14753"/>
                    <a:pt x="1844" y="14753"/>
                    <a:pt x="1740" y="14779"/>
                  </a:cubicBezTo>
                  <a:cubicBezTo>
                    <a:pt x="1636" y="14805"/>
                    <a:pt x="1559" y="14857"/>
                    <a:pt x="1455" y="14909"/>
                  </a:cubicBezTo>
                  <a:cubicBezTo>
                    <a:pt x="1377" y="14935"/>
                    <a:pt x="1273" y="15012"/>
                    <a:pt x="1221" y="15090"/>
                  </a:cubicBezTo>
                  <a:cubicBezTo>
                    <a:pt x="1169" y="15168"/>
                    <a:pt x="1143" y="15246"/>
                    <a:pt x="1143" y="15350"/>
                  </a:cubicBezTo>
                  <a:cubicBezTo>
                    <a:pt x="1143" y="15402"/>
                    <a:pt x="1169" y="15454"/>
                    <a:pt x="1169" y="15506"/>
                  </a:cubicBezTo>
                  <a:cubicBezTo>
                    <a:pt x="1195" y="15558"/>
                    <a:pt x="1221" y="15610"/>
                    <a:pt x="1247" y="15661"/>
                  </a:cubicBezTo>
                  <a:cubicBezTo>
                    <a:pt x="1299" y="15739"/>
                    <a:pt x="1351" y="15817"/>
                    <a:pt x="1403" y="15869"/>
                  </a:cubicBezTo>
                  <a:cubicBezTo>
                    <a:pt x="1481" y="15947"/>
                    <a:pt x="1559" y="15999"/>
                    <a:pt x="1662" y="16051"/>
                  </a:cubicBezTo>
                  <a:cubicBezTo>
                    <a:pt x="1844" y="16181"/>
                    <a:pt x="2052" y="16259"/>
                    <a:pt x="2285" y="16336"/>
                  </a:cubicBezTo>
                  <a:cubicBezTo>
                    <a:pt x="2519" y="16414"/>
                    <a:pt x="2753" y="16466"/>
                    <a:pt x="3012" y="16518"/>
                  </a:cubicBezTo>
                  <a:cubicBezTo>
                    <a:pt x="3168" y="16570"/>
                    <a:pt x="3350" y="16596"/>
                    <a:pt x="3558" y="16622"/>
                  </a:cubicBezTo>
                  <a:cubicBezTo>
                    <a:pt x="3428" y="16648"/>
                    <a:pt x="3298" y="16674"/>
                    <a:pt x="3194" y="16726"/>
                  </a:cubicBezTo>
                  <a:cubicBezTo>
                    <a:pt x="3038" y="16778"/>
                    <a:pt x="2934" y="16882"/>
                    <a:pt x="2857" y="17011"/>
                  </a:cubicBezTo>
                  <a:cubicBezTo>
                    <a:pt x="2831" y="17037"/>
                    <a:pt x="2831" y="17089"/>
                    <a:pt x="2831" y="17115"/>
                  </a:cubicBezTo>
                  <a:cubicBezTo>
                    <a:pt x="2831" y="17141"/>
                    <a:pt x="2831" y="17167"/>
                    <a:pt x="2831" y="17193"/>
                  </a:cubicBezTo>
                  <a:cubicBezTo>
                    <a:pt x="2831" y="17245"/>
                    <a:pt x="2857" y="17271"/>
                    <a:pt x="2857" y="17297"/>
                  </a:cubicBezTo>
                  <a:cubicBezTo>
                    <a:pt x="2883" y="17349"/>
                    <a:pt x="2908" y="17375"/>
                    <a:pt x="2960" y="17401"/>
                  </a:cubicBezTo>
                  <a:cubicBezTo>
                    <a:pt x="3038" y="17479"/>
                    <a:pt x="3116" y="17531"/>
                    <a:pt x="3194" y="17583"/>
                  </a:cubicBezTo>
                  <a:cubicBezTo>
                    <a:pt x="3350" y="17686"/>
                    <a:pt x="3480" y="17764"/>
                    <a:pt x="3635" y="17816"/>
                  </a:cubicBezTo>
                  <a:cubicBezTo>
                    <a:pt x="3947" y="17946"/>
                    <a:pt x="4258" y="18050"/>
                    <a:pt x="4570" y="18128"/>
                  </a:cubicBezTo>
                  <a:cubicBezTo>
                    <a:pt x="4882" y="18206"/>
                    <a:pt x="5219" y="18258"/>
                    <a:pt x="5556" y="18283"/>
                  </a:cubicBezTo>
                  <a:cubicBezTo>
                    <a:pt x="5790" y="18309"/>
                    <a:pt x="6024" y="18309"/>
                    <a:pt x="6206" y="18309"/>
                  </a:cubicBezTo>
                  <a:lnTo>
                    <a:pt x="6569" y="18309"/>
                  </a:lnTo>
                  <a:cubicBezTo>
                    <a:pt x="6984" y="18309"/>
                    <a:pt x="7400" y="18232"/>
                    <a:pt x="7815" y="18102"/>
                  </a:cubicBezTo>
                  <a:cubicBezTo>
                    <a:pt x="7841" y="18180"/>
                    <a:pt x="7893" y="18232"/>
                    <a:pt x="7945" y="18283"/>
                  </a:cubicBezTo>
                  <a:lnTo>
                    <a:pt x="8023" y="18361"/>
                  </a:lnTo>
                  <a:cubicBezTo>
                    <a:pt x="8179" y="18569"/>
                    <a:pt x="8386" y="18777"/>
                    <a:pt x="8568" y="18958"/>
                  </a:cubicBezTo>
                  <a:cubicBezTo>
                    <a:pt x="8698" y="19088"/>
                    <a:pt x="8853" y="19192"/>
                    <a:pt x="8957" y="19270"/>
                  </a:cubicBezTo>
                  <a:cubicBezTo>
                    <a:pt x="9061" y="19348"/>
                    <a:pt x="9217" y="19452"/>
                    <a:pt x="9373" y="19556"/>
                  </a:cubicBezTo>
                  <a:cubicBezTo>
                    <a:pt x="9970" y="19945"/>
                    <a:pt x="10619" y="20231"/>
                    <a:pt x="11294" y="20412"/>
                  </a:cubicBezTo>
                  <a:cubicBezTo>
                    <a:pt x="11631" y="20490"/>
                    <a:pt x="11943" y="20542"/>
                    <a:pt x="12306" y="20568"/>
                  </a:cubicBezTo>
                  <a:lnTo>
                    <a:pt x="12566" y="20568"/>
                  </a:lnTo>
                  <a:cubicBezTo>
                    <a:pt x="12774" y="20568"/>
                    <a:pt x="13007" y="20542"/>
                    <a:pt x="13241" y="20516"/>
                  </a:cubicBezTo>
                  <a:cubicBezTo>
                    <a:pt x="13630" y="20438"/>
                    <a:pt x="14072" y="20256"/>
                    <a:pt x="14149" y="19867"/>
                  </a:cubicBezTo>
                  <a:cubicBezTo>
                    <a:pt x="14149" y="19633"/>
                    <a:pt x="14098" y="19400"/>
                    <a:pt x="13968" y="19218"/>
                  </a:cubicBezTo>
                  <a:cubicBezTo>
                    <a:pt x="13864" y="19062"/>
                    <a:pt x="13786" y="18907"/>
                    <a:pt x="13656" y="18777"/>
                  </a:cubicBezTo>
                  <a:lnTo>
                    <a:pt x="13656" y="18777"/>
                  </a:lnTo>
                  <a:cubicBezTo>
                    <a:pt x="14124" y="18881"/>
                    <a:pt x="14617" y="18907"/>
                    <a:pt x="15084" y="18907"/>
                  </a:cubicBezTo>
                  <a:cubicBezTo>
                    <a:pt x="15142" y="18908"/>
                    <a:pt x="15201" y="18909"/>
                    <a:pt x="15259" y="18909"/>
                  </a:cubicBezTo>
                  <a:cubicBezTo>
                    <a:pt x="16006" y="18909"/>
                    <a:pt x="16750" y="18758"/>
                    <a:pt x="17472" y="18517"/>
                  </a:cubicBezTo>
                  <a:cubicBezTo>
                    <a:pt x="17602" y="18465"/>
                    <a:pt x="17758" y="18387"/>
                    <a:pt x="17888" y="18309"/>
                  </a:cubicBezTo>
                  <a:cubicBezTo>
                    <a:pt x="17966" y="18258"/>
                    <a:pt x="18070" y="18180"/>
                    <a:pt x="18147" y="18102"/>
                  </a:cubicBezTo>
                  <a:cubicBezTo>
                    <a:pt x="18225" y="17972"/>
                    <a:pt x="18277" y="17816"/>
                    <a:pt x="18225" y="17660"/>
                  </a:cubicBezTo>
                  <a:cubicBezTo>
                    <a:pt x="18199" y="17634"/>
                    <a:pt x="18199" y="17583"/>
                    <a:pt x="18173" y="17557"/>
                  </a:cubicBezTo>
                  <a:cubicBezTo>
                    <a:pt x="18121" y="17453"/>
                    <a:pt x="18044" y="17375"/>
                    <a:pt x="17992" y="17323"/>
                  </a:cubicBezTo>
                  <a:cubicBezTo>
                    <a:pt x="17888" y="17245"/>
                    <a:pt x="17810" y="17193"/>
                    <a:pt x="17706" y="17141"/>
                  </a:cubicBezTo>
                  <a:cubicBezTo>
                    <a:pt x="17602" y="17063"/>
                    <a:pt x="17447" y="16985"/>
                    <a:pt x="17265" y="16882"/>
                  </a:cubicBezTo>
                  <a:lnTo>
                    <a:pt x="17343" y="16882"/>
                  </a:lnTo>
                  <a:cubicBezTo>
                    <a:pt x="17498" y="16856"/>
                    <a:pt x="17680" y="16856"/>
                    <a:pt x="17862" y="16830"/>
                  </a:cubicBezTo>
                  <a:cubicBezTo>
                    <a:pt x="18147" y="16778"/>
                    <a:pt x="18433" y="16726"/>
                    <a:pt x="18693" y="16674"/>
                  </a:cubicBezTo>
                  <a:cubicBezTo>
                    <a:pt x="18926" y="16622"/>
                    <a:pt x="19160" y="16544"/>
                    <a:pt x="19394" y="16440"/>
                  </a:cubicBezTo>
                  <a:cubicBezTo>
                    <a:pt x="19679" y="16310"/>
                    <a:pt x="20302" y="15973"/>
                    <a:pt x="20146" y="15454"/>
                  </a:cubicBezTo>
                  <a:cubicBezTo>
                    <a:pt x="20095" y="15376"/>
                    <a:pt x="20043" y="15298"/>
                    <a:pt x="19965" y="15220"/>
                  </a:cubicBezTo>
                  <a:cubicBezTo>
                    <a:pt x="19887" y="15142"/>
                    <a:pt x="19783" y="15064"/>
                    <a:pt x="19679" y="15038"/>
                  </a:cubicBezTo>
                  <a:cubicBezTo>
                    <a:pt x="19575" y="14960"/>
                    <a:pt x="19471" y="14935"/>
                    <a:pt x="19342" y="14909"/>
                  </a:cubicBezTo>
                  <a:lnTo>
                    <a:pt x="19316" y="14909"/>
                  </a:lnTo>
                  <a:cubicBezTo>
                    <a:pt x="19549" y="14831"/>
                    <a:pt x="19783" y="14727"/>
                    <a:pt x="19991" y="14597"/>
                  </a:cubicBezTo>
                  <a:cubicBezTo>
                    <a:pt x="20458" y="14389"/>
                    <a:pt x="20873" y="14104"/>
                    <a:pt x="21289" y="13792"/>
                  </a:cubicBezTo>
                  <a:cubicBezTo>
                    <a:pt x="21470" y="13662"/>
                    <a:pt x="21652" y="13481"/>
                    <a:pt x="21808" y="13299"/>
                  </a:cubicBezTo>
                  <a:cubicBezTo>
                    <a:pt x="21938" y="13143"/>
                    <a:pt x="22042" y="12962"/>
                    <a:pt x="22119" y="12780"/>
                  </a:cubicBezTo>
                  <a:cubicBezTo>
                    <a:pt x="22171" y="12572"/>
                    <a:pt x="22197" y="12390"/>
                    <a:pt x="22171" y="12183"/>
                  </a:cubicBezTo>
                  <a:cubicBezTo>
                    <a:pt x="22171" y="12105"/>
                    <a:pt x="22145" y="12027"/>
                    <a:pt x="22093" y="11949"/>
                  </a:cubicBezTo>
                  <a:cubicBezTo>
                    <a:pt x="22068" y="11923"/>
                    <a:pt x="22068" y="11871"/>
                    <a:pt x="22042" y="11845"/>
                  </a:cubicBezTo>
                  <a:cubicBezTo>
                    <a:pt x="22016" y="11793"/>
                    <a:pt x="21990" y="11767"/>
                    <a:pt x="21964" y="11741"/>
                  </a:cubicBezTo>
                  <a:cubicBezTo>
                    <a:pt x="21860" y="11638"/>
                    <a:pt x="21756" y="11560"/>
                    <a:pt x="21626" y="11508"/>
                  </a:cubicBezTo>
                  <a:cubicBezTo>
                    <a:pt x="21496" y="11456"/>
                    <a:pt x="21341" y="11404"/>
                    <a:pt x="21185" y="11378"/>
                  </a:cubicBezTo>
                  <a:cubicBezTo>
                    <a:pt x="21029" y="11352"/>
                    <a:pt x="20873" y="11326"/>
                    <a:pt x="20718" y="11326"/>
                  </a:cubicBezTo>
                  <a:lnTo>
                    <a:pt x="20172" y="11326"/>
                  </a:lnTo>
                  <a:cubicBezTo>
                    <a:pt x="19887" y="11326"/>
                    <a:pt x="19601" y="11378"/>
                    <a:pt x="19212" y="11430"/>
                  </a:cubicBezTo>
                  <a:lnTo>
                    <a:pt x="19030" y="11456"/>
                  </a:lnTo>
                  <a:cubicBezTo>
                    <a:pt x="19082" y="11430"/>
                    <a:pt x="19134" y="11378"/>
                    <a:pt x="19160" y="11326"/>
                  </a:cubicBezTo>
                  <a:cubicBezTo>
                    <a:pt x="19238" y="11248"/>
                    <a:pt x="19290" y="11144"/>
                    <a:pt x="19342" y="11066"/>
                  </a:cubicBezTo>
                  <a:cubicBezTo>
                    <a:pt x="19368" y="11014"/>
                    <a:pt x="19394" y="10963"/>
                    <a:pt x="19420" y="10937"/>
                  </a:cubicBezTo>
                  <a:cubicBezTo>
                    <a:pt x="19445" y="10885"/>
                    <a:pt x="19471" y="10833"/>
                    <a:pt x="19471" y="10781"/>
                  </a:cubicBezTo>
                  <a:cubicBezTo>
                    <a:pt x="19497" y="10703"/>
                    <a:pt x="19497" y="10625"/>
                    <a:pt x="19497" y="10521"/>
                  </a:cubicBezTo>
                  <a:cubicBezTo>
                    <a:pt x="19471" y="10469"/>
                    <a:pt x="19471" y="10417"/>
                    <a:pt x="19445" y="10365"/>
                  </a:cubicBezTo>
                  <a:cubicBezTo>
                    <a:pt x="19420" y="10339"/>
                    <a:pt x="19368" y="10288"/>
                    <a:pt x="19342" y="10262"/>
                  </a:cubicBezTo>
                  <a:cubicBezTo>
                    <a:pt x="19316" y="10236"/>
                    <a:pt x="19264" y="10210"/>
                    <a:pt x="19212" y="10184"/>
                  </a:cubicBezTo>
                  <a:cubicBezTo>
                    <a:pt x="19160" y="10158"/>
                    <a:pt x="19108" y="10132"/>
                    <a:pt x="19056" y="10106"/>
                  </a:cubicBezTo>
                  <a:cubicBezTo>
                    <a:pt x="18926" y="10080"/>
                    <a:pt x="18796" y="10054"/>
                    <a:pt x="18667" y="10054"/>
                  </a:cubicBezTo>
                  <a:lnTo>
                    <a:pt x="18589" y="10054"/>
                  </a:lnTo>
                  <a:cubicBezTo>
                    <a:pt x="18355" y="10054"/>
                    <a:pt x="18147" y="10080"/>
                    <a:pt x="17940" y="10132"/>
                  </a:cubicBezTo>
                  <a:cubicBezTo>
                    <a:pt x="17654" y="10210"/>
                    <a:pt x="17395" y="10288"/>
                    <a:pt x="17135" y="10391"/>
                  </a:cubicBezTo>
                  <a:lnTo>
                    <a:pt x="16746" y="10547"/>
                  </a:lnTo>
                  <a:lnTo>
                    <a:pt x="16616" y="10625"/>
                  </a:lnTo>
                  <a:lnTo>
                    <a:pt x="16486" y="10677"/>
                  </a:lnTo>
                  <a:lnTo>
                    <a:pt x="16356" y="10703"/>
                  </a:lnTo>
                  <a:lnTo>
                    <a:pt x="16304" y="10729"/>
                  </a:lnTo>
                  <a:lnTo>
                    <a:pt x="16278" y="10729"/>
                  </a:lnTo>
                  <a:cubicBezTo>
                    <a:pt x="16512" y="10495"/>
                    <a:pt x="16746" y="10262"/>
                    <a:pt x="16953" y="10002"/>
                  </a:cubicBezTo>
                  <a:cubicBezTo>
                    <a:pt x="17369" y="9535"/>
                    <a:pt x="17758" y="9015"/>
                    <a:pt x="18070" y="8470"/>
                  </a:cubicBezTo>
                  <a:cubicBezTo>
                    <a:pt x="18355" y="7951"/>
                    <a:pt x="18485" y="7354"/>
                    <a:pt x="18433" y="6783"/>
                  </a:cubicBezTo>
                  <a:cubicBezTo>
                    <a:pt x="18433" y="6549"/>
                    <a:pt x="18329" y="6316"/>
                    <a:pt x="18147" y="6186"/>
                  </a:cubicBezTo>
                  <a:cubicBezTo>
                    <a:pt x="18070" y="6108"/>
                    <a:pt x="17992" y="6082"/>
                    <a:pt x="17888" y="6056"/>
                  </a:cubicBezTo>
                  <a:lnTo>
                    <a:pt x="17784" y="6056"/>
                  </a:lnTo>
                  <a:cubicBezTo>
                    <a:pt x="17706" y="6056"/>
                    <a:pt x="17628" y="6056"/>
                    <a:pt x="17550" y="6082"/>
                  </a:cubicBezTo>
                  <a:cubicBezTo>
                    <a:pt x="17421" y="6108"/>
                    <a:pt x="17317" y="6160"/>
                    <a:pt x="17213" y="6212"/>
                  </a:cubicBezTo>
                  <a:cubicBezTo>
                    <a:pt x="17109" y="6264"/>
                    <a:pt x="17005" y="6316"/>
                    <a:pt x="16901" y="6393"/>
                  </a:cubicBezTo>
                  <a:cubicBezTo>
                    <a:pt x="16927" y="6342"/>
                    <a:pt x="16953" y="6264"/>
                    <a:pt x="16953" y="6212"/>
                  </a:cubicBezTo>
                  <a:cubicBezTo>
                    <a:pt x="17057" y="5822"/>
                    <a:pt x="17109" y="5459"/>
                    <a:pt x="17135" y="5069"/>
                  </a:cubicBezTo>
                  <a:cubicBezTo>
                    <a:pt x="17161" y="4706"/>
                    <a:pt x="17161" y="4369"/>
                    <a:pt x="17135" y="4031"/>
                  </a:cubicBezTo>
                  <a:cubicBezTo>
                    <a:pt x="17109" y="3823"/>
                    <a:pt x="17083" y="3642"/>
                    <a:pt x="17057" y="3486"/>
                  </a:cubicBezTo>
                  <a:cubicBezTo>
                    <a:pt x="16979" y="3070"/>
                    <a:pt x="16875" y="2655"/>
                    <a:pt x="16746" y="2266"/>
                  </a:cubicBezTo>
                  <a:cubicBezTo>
                    <a:pt x="16590" y="1824"/>
                    <a:pt x="16408" y="1383"/>
                    <a:pt x="16174" y="994"/>
                  </a:cubicBezTo>
                  <a:cubicBezTo>
                    <a:pt x="15967" y="630"/>
                    <a:pt x="15681" y="319"/>
                    <a:pt x="15344" y="111"/>
                  </a:cubicBezTo>
                  <a:cubicBezTo>
                    <a:pt x="15194" y="47"/>
                    <a:pt x="15027" y="0"/>
                    <a:pt x="1487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76;p41"/>
            <p:cNvSpPr/>
            <p:nvPr/>
          </p:nvSpPr>
          <p:spPr>
            <a:xfrm>
              <a:off x="1035328" y="6092538"/>
              <a:ext cx="56" cy="1514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1"/>
                  </a:moveTo>
                  <a:cubicBezTo>
                    <a:pt x="0" y="1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B60D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77;p41"/>
            <p:cNvSpPr/>
            <p:nvPr/>
          </p:nvSpPr>
          <p:spPr>
            <a:xfrm>
              <a:off x="683037" y="5355995"/>
              <a:ext cx="1283947" cy="1722078"/>
            </a:xfrm>
            <a:custGeom>
              <a:avLst/>
              <a:gdLst/>
              <a:ahLst/>
              <a:cxnLst/>
              <a:rect l="l" t="t" r="r" b="b"/>
              <a:pathLst>
                <a:path w="22899" h="30713" extrusionOk="0">
                  <a:moveTo>
                    <a:pt x="16070" y="1"/>
                  </a:moveTo>
                  <a:cubicBezTo>
                    <a:pt x="16044" y="1"/>
                    <a:pt x="16018" y="27"/>
                    <a:pt x="15993" y="53"/>
                  </a:cubicBezTo>
                  <a:cubicBezTo>
                    <a:pt x="15240" y="1688"/>
                    <a:pt x="14513" y="3453"/>
                    <a:pt x="13734" y="5660"/>
                  </a:cubicBezTo>
                  <a:lnTo>
                    <a:pt x="13734" y="5712"/>
                  </a:lnTo>
                  <a:cubicBezTo>
                    <a:pt x="13682" y="5608"/>
                    <a:pt x="13630" y="5504"/>
                    <a:pt x="13604" y="5400"/>
                  </a:cubicBezTo>
                  <a:cubicBezTo>
                    <a:pt x="13474" y="5167"/>
                    <a:pt x="13370" y="4933"/>
                    <a:pt x="13267" y="4700"/>
                  </a:cubicBezTo>
                  <a:cubicBezTo>
                    <a:pt x="13163" y="4492"/>
                    <a:pt x="13059" y="4258"/>
                    <a:pt x="12955" y="3999"/>
                  </a:cubicBezTo>
                  <a:cubicBezTo>
                    <a:pt x="12877" y="3765"/>
                    <a:pt x="12799" y="3531"/>
                    <a:pt x="12747" y="3298"/>
                  </a:cubicBezTo>
                  <a:cubicBezTo>
                    <a:pt x="12695" y="3142"/>
                    <a:pt x="12670" y="2986"/>
                    <a:pt x="12670" y="2830"/>
                  </a:cubicBezTo>
                  <a:cubicBezTo>
                    <a:pt x="12644" y="2778"/>
                    <a:pt x="12618" y="2752"/>
                    <a:pt x="12566" y="2752"/>
                  </a:cubicBezTo>
                  <a:cubicBezTo>
                    <a:pt x="12540" y="2752"/>
                    <a:pt x="12488" y="2804"/>
                    <a:pt x="12514" y="2830"/>
                  </a:cubicBezTo>
                  <a:cubicBezTo>
                    <a:pt x="12540" y="3142"/>
                    <a:pt x="12592" y="3427"/>
                    <a:pt x="12670" y="3713"/>
                  </a:cubicBezTo>
                  <a:cubicBezTo>
                    <a:pt x="12747" y="3973"/>
                    <a:pt x="12851" y="4258"/>
                    <a:pt x="12955" y="4544"/>
                  </a:cubicBezTo>
                  <a:cubicBezTo>
                    <a:pt x="13059" y="4803"/>
                    <a:pt x="13163" y="5089"/>
                    <a:pt x="13267" y="5349"/>
                  </a:cubicBezTo>
                  <a:cubicBezTo>
                    <a:pt x="13370" y="5634"/>
                    <a:pt x="13474" y="5920"/>
                    <a:pt x="13578" y="6205"/>
                  </a:cubicBezTo>
                  <a:cubicBezTo>
                    <a:pt x="13319" y="6932"/>
                    <a:pt x="13033" y="7685"/>
                    <a:pt x="12773" y="8516"/>
                  </a:cubicBezTo>
                  <a:lnTo>
                    <a:pt x="12280" y="9944"/>
                  </a:lnTo>
                  <a:lnTo>
                    <a:pt x="11813" y="11371"/>
                  </a:lnTo>
                  <a:lnTo>
                    <a:pt x="11787" y="11449"/>
                  </a:lnTo>
                  <a:cubicBezTo>
                    <a:pt x="11683" y="11683"/>
                    <a:pt x="11579" y="11943"/>
                    <a:pt x="11475" y="12176"/>
                  </a:cubicBezTo>
                  <a:cubicBezTo>
                    <a:pt x="11475" y="11891"/>
                    <a:pt x="11475" y="11631"/>
                    <a:pt x="11449" y="11346"/>
                  </a:cubicBezTo>
                  <a:cubicBezTo>
                    <a:pt x="11423" y="11008"/>
                    <a:pt x="11346" y="10671"/>
                    <a:pt x="11242" y="10359"/>
                  </a:cubicBezTo>
                  <a:cubicBezTo>
                    <a:pt x="11138" y="10047"/>
                    <a:pt x="11008" y="9736"/>
                    <a:pt x="10878" y="9450"/>
                  </a:cubicBezTo>
                  <a:cubicBezTo>
                    <a:pt x="10748" y="9165"/>
                    <a:pt x="10593" y="8879"/>
                    <a:pt x="10437" y="8594"/>
                  </a:cubicBezTo>
                  <a:cubicBezTo>
                    <a:pt x="10151" y="8048"/>
                    <a:pt x="9892" y="7503"/>
                    <a:pt x="9684" y="6932"/>
                  </a:cubicBezTo>
                  <a:cubicBezTo>
                    <a:pt x="9554" y="6595"/>
                    <a:pt x="9476" y="6257"/>
                    <a:pt x="9424" y="5920"/>
                  </a:cubicBezTo>
                  <a:cubicBezTo>
                    <a:pt x="9424" y="5894"/>
                    <a:pt x="9373" y="5868"/>
                    <a:pt x="9347" y="5868"/>
                  </a:cubicBezTo>
                  <a:lnTo>
                    <a:pt x="9321" y="5868"/>
                  </a:lnTo>
                  <a:cubicBezTo>
                    <a:pt x="9269" y="5868"/>
                    <a:pt x="9243" y="5920"/>
                    <a:pt x="9269" y="5972"/>
                  </a:cubicBezTo>
                  <a:cubicBezTo>
                    <a:pt x="9321" y="6335"/>
                    <a:pt x="9424" y="6673"/>
                    <a:pt x="9528" y="7036"/>
                  </a:cubicBezTo>
                  <a:cubicBezTo>
                    <a:pt x="9658" y="7374"/>
                    <a:pt x="9788" y="7685"/>
                    <a:pt x="9944" y="8023"/>
                  </a:cubicBezTo>
                  <a:cubicBezTo>
                    <a:pt x="10281" y="8672"/>
                    <a:pt x="10593" y="9347"/>
                    <a:pt x="10852" y="10022"/>
                  </a:cubicBezTo>
                  <a:cubicBezTo>
                    <a:pt x="10930" y="10255"/>
                    <a:pt x="10982" y="10463"/>
                    <a:pt x="11034" y="10671"/>
                  </a:cubicBezTo>
                  <a:cubicBezTo>
                    <a:pt x="11060" y="10930"/>
                    <a:pt x="11086" y="11164"/>
                    <a:pt x="11112" y="11397"/>
                  </a:cubicBezTo>
                  <a:lnTo>
                    <a:pt x="11112" y="11371"/>
                  </a:lnTo>
                  <a:lnTo>
                    <a:pt x="11112" y="11371"/>
                  </a:lnTo>
                  <a:cubicBezTo>
                    <a:pt x="11138" y="12020"/>
                    <a:pt x="11086" y="12670"/>
                    <a:pt x="10982" y="13344"/>
                  </a:cubicBezTo>
                  <a:cubicBezTo>
                    <a:pt x="10878" y="13552"/>
                    <a:pt x="10800" y="13760"/>
                    <a:pt x="10697" y="13968"/>
                  </a:cubicBezTo>
                  <a:cubicBezTo>
                    <a:pt x="10411" y="14565"/>
                    <a:pt x="10125" y="15162"/>
                    <a:pt x="9788" y="15811"/>
                  </a:cubicBezTo>
                  <a:cubicBezTo>
                    <a:pt x="9217" y="16875"/>
                    <a:pt x="8594" y="17965"/>
                    <a:pt x="7893" y="19056"/>
                  </a:cubicBezTo>
                  <a:cubicBezTo>
                    <a:pt x="7815" y="18666"/>
                    <a:pt x="7737" y="18303"/>
                    <a:pt x="7659" y="17914"/>
                  </a:cubicBezTo>
                  <a:cubicBezTo>
                    <a:pt x="7503" y="17031"/>
                    <a:pt x="7270" y="16174"/>
                    <a:pt x="6958" y="15317"/>
                  </a:cubicBezTo>
                  <a:cubicBezTo>
                    <a:pt x="6854" y="15032"/>
                    <a:pt x="6725" y="14720"/>
                    <a:pt x="6595" y="14435"/>
                  </a:cubicBezTo>
                  <a:lnTo>
                    <a:pt x="6595" y="13890"/>
                  </a:lnTo>
                  <a:cubicBezTo>
                    <a:pt x="6595" y="13708"/>
                    <a:pt x="6595" y="13500"/>
                    <a:pt x="6569" y="13319"/>
                  </a:cubicBezTo>
                  <a:cubicBezTo>
                    <a:pt x="6543" y="12929"/>
                    <a:pt x="6491" y="12540"/>
                    <a:pt x="6413" y="12150"/>
                  </a:cubicBezTo>
                  <a:cubicBezTo>
                    <a:pt x="6361" y="11735"/>
                    <a:pt x="6283" y="11346"/>
                    <a:pt x="6205" y="10956"/>
                  </a:cubicBezTo>
                  <a:cubicBezTo>
                    <a:pt x="6153" y="10567"/>
                    <a:pt x="6076" y="10177"/>
                    <a:pt x="6024" y="9762"/>
                  </a:cubicBezTo>
                  <a:cubicBezTo>
                    <a:pt x="5998" y="9736"/>
                    <a:pt x="5972" y="9684"/>
                    <a:pt x="5920" y="9684"/>
                  </a:cubicBezTo>
                  <a:cubicBezTo>
                    <a:pt x="5868" y="9710"/>
                    <a:pt x="5816" y="9762"/>
                    <a:pt x="5842" y="9814"/>
                  </a:cubicBezTo>
                  <a:cubicBezTo>
                    <a:pt x="5920" y="10385"/>
                    <a:pt x="5998" y="10930"/>
                    <a:pt x="6076" y="11501"/>
                  </a:cubicBezTo>
                  <a:cubicBezTo>
                    <a:pt x="6179" y="12072"/>
                    <a:pt x="6231" y="12618"/>
                    <a:pt x="6257" y="13163"/>
                  </a:cubicBezTo>
                  <a:lnTo>
                    <a:pt x="6257" y="13189"/>
                  </a:lnTo>
                  <a:cubicBezTo>
                    <a:pt x="6257" y="13396"/>
                    <a:pt x="6283" y="13578"/>
                    <a:pt x="6283" y="13786"/>
                  </a:cubicBezTo>
                  <a:cubicBezTo>
                    <a:pt x="6127" y="13500"/>
                    <a:pt x="5998" y="13241"/>
                    <a:pt x="5816" y="12981"/>
                  </a:cubicBezTo>
                  <a:cubicBezTo>
                    <a:pt x="5686" y="12773"/>
                    <a:pt x="5556" y="12592"/>
                    <a:pt x="5426" y="12410"/>
                  </a:cubicBezTo>
                  <a:lnTo>
                    <a:pt x="5011" y="11761"/>
                  </a:lnTo>
                  <a:cubicBezTo>
                    <a:pt x="4726" y="11371"/>
                    <a:pt x="4466" y="10982"/>
                    <a:pt x="4206" y="10593"/>
                  </a:cubicBezTo>
                  <a:cubicBezTo>
                    <a:pt x="3869" y="10073"/>
                    <a:pt x="3531" y="9554"/>
                    <a:pt x="3220" y="9035"/>
                  </a:cubicBezTo>
                  <a:cubicBezTo>
                    <a:pt x="3090" y="8801"/>
                    <a:pt x="2960" y="8568"/>
                    <a:pt x="2830" y="8308"/>
                  </a:cubicBezTo>
                  <a:cubicBezTo>
                    <a:pt x="2701" y="8074"/>
                    <a:pt x="2597" y="7789"/>
                    <a:pt x="2493" y="7529"/>
                  </a:cubicBezTo>
                  <a:cubicBezTo>
                    <a:pt x="2052" y="6517"/>
                    <a:pt x="1714" y="5452"/>
                    <a:pt x="1117" y="4492"/>
                  </a:cubicBezTo>
                  <a:cubicBezTo>
                    <a:pt x="1091" y="4466"/>
                    <a:pt x="1065" y="4466"/>
                    <a:pt x="1039" y="4466"/>
                  </a:cubicBezTo>
                  <a:cubicBezTo>
                    <a:pt x="1026" y="4453"/>
                    <a:pt x="1020" y="4446"/>
                    <a:pt x="1016" y="4446"/>
                  </a:cubicBezTo>
                  <a:cubicBezTo>
                    <a:pt x="1013" y="4446"/>
                    <a:pt x="1013" y="4453"/>
                    <a:pt x="1013" y="4466"/>
                  </a:cubicBezTo>
                  <a:cubicBezTo>
                    <a:pt x="961" y="4466"/>
                    <a:pt x="935" y="4518"/>
                    <a:pt x="961" y="4570"/>
                  </a:cubicBezTo>
                  <a:cubicBezTo>
                    <a:pt x="1429" y="5375"/>
                    <a:pt x="1792" y="6231"/>
                    <a:pt x="2104" y="7114"/>
                  </a:cubicBezTo>
                  <a:cubicBezTo>
                    <a:pt x="2259" y="7581"/>
                    <a:pt x="2415" y="8023"/>
                    <a:pt x="2623" y="8464"/>
                  </a:cubicBezTo>
                  <a:cubicBezTo>
                    <a:pt x="2701" y="8698"/>
                    <a:pt x="2804" y="8905"/>
                    <a:pt x="2934" y="9113"/>
                  </a:cubicBezTo>
                  <a:cubicBezTo>
                    <a:pt x="3038" y="9321"/>
                    <a:pt x="3194" y="9580"/>
                    <a:pt x="3324" y="9840"/>
                  </a:cubicBezTo>
                  <a:cubicBezTo>
                    <a:pt x="3843" y="10748"/>
                    <a:pt x="4388" y="11631"/>
                    <a:pt x="4933" y="12540"/>
                  </a:cubicBezTo>
                  <a:cubicBezTo>
                    <a:pt x="5063" y="12747"/>
                    <a:pt x="5193" y="12955"/>
                    <a:pt x="5323" y="13163"/>
                  </a:cubicBezTo>
                  <a:cubicBezTo>
                    <a:pt x="5426" y="13396"/>
                    <a:pt x="5556" y="13630"/>
                    <a:pt x="5660" y="13864"/>
                  </a:cubicBezTo>
                  <a:cubicBezTo>
                    <a:pt x="5868" y="14279"/>
                    <a:pt x="6024" y="14720"/>
                    <a:pt x="6179" y="15162"/>
                  </a:cubicBezTo>
                  <a:cubicBezTo>
                    <a:pt x="6465" y="15992"/>
                    <a:pt x="6725" y="16849"/>
                    <a:pt x="6906" y="17732"/>
                  </a:cubicBezTo>
                  <a:cubicBezTo>
                    <a:pt x="6699" y="17550"/>
                    <a:pt x="6465" y="17420"/>
                    <a:pt x="6205" y="17291"/>
                  </a:cubicBezTo>
                  <a:cubicBezTo>
                    <a:pt x="5972" y="17135"/>
                    <a:pt x="5712" y="17031"/>
                    <a:pt x="5452" y="16901"/>
                  </a:cubicBezTo>
                  <a:cubicBezTo>
                    <a:pt x="5193" y="16797"/>
                    <a:pt x="4907" y="16667"/>
                    <a:pt x="4622" y="16564"/>
                  </a:cubicBezTo>
                  <a:cubicBezTo>
                    <a:pt x="4051" y="16356"/>
                    <a:pt x="3479" y="16174"/>
                    <a:pt x="2934" y="15992"/>
                  </a:cubicBezTo>
                  <a:cubicBezTo>
                    <a:pt x="2415" y="15811"/>
                    <a:pt x="1896" y="15655"/>
                    <a:pt x="1403" y="15473"/>
                  </a:cubicBezTo>
                  <a:lnTo>
                    <a:pt x="1377" y="15473"/>
                  </a:lnTo>
                  <a:cubicBezTo>
                    <a:pt x="1325" y="15473"/>
                    <a:pt x="1299" y="15499"/>
                    <a:pt x="1299" y="15525"/>
                  </a:cubicBezTo>
                  <a:cubicBezTo>
                    <a:pt x="1273" y="15577"/>
                    <a:pt x="1299" y="15603"/>
                    <a:pt x="1351" y="15629"/>
                  </a:cubicBezTo>
                  <a:cubicBezTo>
                    <a:pt x="2571" y="16044"/>
                    <a:pt x="3739" y="16512"/>
                    <a:pt x="4907" y="17057"/>
                  </a:cubicBezTo>
                  <a:cubicBezTo>
                    <a:pt x="5323" y="17265"/>
                    <a:pt x="5712" y="17498"/>
                    <a:pt x="6101" y="17758"/>
                  </a:cubicBezTo>
                  <a:cubicBezTo>
                    <a:pt x="6283" y="17862"/>
                    <a:pt x="6465" y="17991"/>
                    <a:pt x="6647" y="18121"/>
                  </a:cubicBezTo>
                  <a:cubicBezTo>
                    <a:pt x="6776" y="18251"/>
                    <a:pt x="6932" y="18381"/>
                    <a:pt x="7088" y="18511"/>
                  </a:cubicBezTo>
                  <a:cubicBezTo>
                    <a:pt x="7140" y="18718"/>
                    <a:pt x="7192" y="18952"/>
                    <a:pt x="7218" y="19186"/>
                  </a:cubicBezTo>
                  <a:cubicBezTo>
                    <a:pt x="7270" y="19419"/>
                    <a:pt x="7322" y="19601"/>
                    <a:pt x="7374" y="19809"/>
                  </a:cubicBezTo>
                  <a:cubicBezTo>
                    <a:pt x="6439" y="21185"/>
                    <a:pt x="5426" y="22587"/>
                    <a:pt x="4336" y="23936"/>
                  </a:cubicBezTo>
                  <a:cubicBezTo>
                    <a:pt x="3713" y="24715"/>
                    <a:pt x="3090" y="25442"/>
                    <a:pt x="2441" y="26169"/>
                  </a:cubicBezTo>
                  <a:cubicBezTo>
                    <a:pt x="2207" y="26429"/>
                    <a:pt x="1974" y="26688"/>
                    <a:pt x="1766" y="26948"/>
                  </a:cubicBezTo>
                  <a:lnTo>
                    <a:pt x="1506" y="27208"/>
                  </a:lnTo>
                  <a:cubicBezTo>
                    <a:pt x="1299" y="27415"/>
                    <a:pt x="1143" y="27649"/>
                    <a:pt x="987" y="27857"/>
                  </a:cubicBezTo>
                  <a:cubicBezTo>
                    <a:pt x="650" y="28298"/>
                    <a:pt x="364" y="28791"/>
                    <a:pt x="182" y="29310"/>
                  </a:cubicBezTo>
                  <a:cubicBezTo>
                    <a:pt x="79" y="29492"/>
                    <a:pt x="27" y="29700"/>
                    <a:pt x="1" y="29907"/>
                  </a:cubicBezTo>
                  <a:cubicBezTo>
                    <a:pt x="1" y="29985"/>
                    <a:pt x="1" y="30037"/>
                    <a:pt x="1" y="30089"/>
                  </a:cubicBezTo>
                  <a:cubicBezTo>
                    <a:pt x="27" y="30141"/>
                    <a:pt x="27" y="30193"/>
                    <a:pt x="53" y="30245"/>
                  </a:cubicBezTo>
                  <a:cubicBezTo>
                    <a:pt x="53" y="30271"/>
                    <a:pt x="53" y="30297"/>
                    <a:pt x="79" y="30323"/>
                  </a:cubicBezTo>
                  <a:cubicBezTo>
                    <a:pt x="105" y="30401"/>
                    <a:pt x="156" y="30479"/>
                    <a:pt x="208" y="30530"/>
                  </a:cubicBezTo>
                  <a:cubicBezTo>
                    <a:pt x="260" y="30582"/>
                    <a:pt x="338" y="30634"/>
                    <a:pt x="416" y="30660"/>
                  </a:cubicBezTo>
                  <a:cubicBezTo>
                    <a:pt x="468" y="30686"/>
                    <a:pt x="520" y="30686"/>
                    <a:pt x="572" y="30712"/>
                  </a:cubicBezTo>
                  <a:lnTo>
                    <a:pt x="780" y="30712"/>
                  </a:lnTo>
                  <a:cubicBezTo>
                    <a:pt x="909" y="30686"/>
                    <a:pt x="1013" y="30660"/>
                    <a:pt x="1117" y="30608"/>
                  </a:cubicBezTo>
                  <a:cubicBezTo>
                    <a:pt x="1273" y="30556"/>
                    <a:pt x="1429" y="30505"/>
                    <a:pt x="1558" y="30427"/>
                  </a:cubicBezTo>
                  <a:cubicBezTo>
                    <a:pt x="1922" y="30219"/>
                    <a:pt x="2285" y="29985"/>
                    <a:pt x="2597" y="29752"/>
                  </a:cubicBezTo>
                  <a:cubicBezTo>
                    <a:pt x="2960" y="29466"/>
                    <a:pt x="3298" y="29181"/>
                    <a:pt x="3609" y="28869"/>
                  </a:cubicBezTo>
                  <a:cubicBezTo>
                    <a:pt x="4258" y="28272"/>
                    <a:pt x="4829" y="27597"/>
                    <a:pt x="5349" y="26870"/>
                  </a:cubicBezTo>
                  <a:cubicBezTo>
                    <a:pt x="5894" y="26117"/>
                    <a:pt x="6387" y="25364"/>
                    <a:pt x="6854" y="24560"/>
                  </a:cubicBezTo>
                  <a:cubicBezTo>
                    <a:pt x="7218" y="23911"/>
                    <a:pt x="7607" y="23210"/>
                    <a:pt x="8074" y="22275"/>
                  </a:cubicBezTo>
                  <a:cubicBezTo>
                    <a:pt x="8256" y="21912"/>
                    <a:pt x="8438" y="21574"/>
                    <a:pt x="8620" y="21185"/>
                  </a:cubicBezTo>
                  <a:cubicBezTo>
                    <a:pt x="8723" y="21107"/>
                    <a:pt x="8853" y="21029"/>
                    <a:pt x="8957" y="20977"/>
                  </a:cubicBezTo>
                  <a:cubicBezTo>
                    <a:pt x="9217" y="20821"/>
                    <a:pt x="9476" y="20691"/>
                    <a:pt x="9710" y="20562"/>
                  </a:cubicBezTo>
                  <a:cubicBezTo>
                    <a:pt x="10229" y="20328"/>
                    <a:pt x="10748" y="20094"/>
                    <a:pt x="11268" y="19913"/>
                  </a:cubicBezTo>
                  <a:cubicBezTo>
                    <a:pt x="11527" y="19809"/>
                    <a:pt x="11813" y="19731"/>
                    <a:pt x="12072" y="19627"/>
                  </a:cubicBezTo>
                  <a:cubicBezTo>
                    <a:pt x="12150" y="19653"/>
                    <a:pt x="12228" y="19679"/>
                    <a:pt x="12306" y="19731"/>
                  </a:cubicBezTo>
                  <a:cubicBezTo>
                    <a:pt x="12644" y="19887"/>
                    <a:pt x="12981" y="20068"/>
                    <a:pt x="13293" y="20276"/>
                  </a:cubicBezTo>
                  <a:cubicBezTo>
                    <a:pt x="13448" y="20380"/>
                    <a:pt x="13604" y="20458"/>
                    <a:pt x="13786" y="20536"/>
                  </a:cubicBezTo>
                  <a:cubicBezTo>
                    <a:pt x="13968" y="20613"/>
                    <a:pt x="14149" y="20691"/>
                    <a:pt x="14357" y="20743"/>
                  </a:cubicBezTo>
                  <a:cubicBezTo>
                    <a:pt x="14513" y="20769"/>
                    <a:pt x="14669" y="20795"/>
                    <a:pt x="14876" y="20821"/>
                  </a:cubicBezTo>
                  <a:cubicBezTo>
                    <a:pt x="15058" y="20847"/>
                    <a:pt x="15266" y="20873"/>
                    <a:pt x="15473" y="20873"/>
                  </a:cubicBezTo>
                  <a:cubicBezTo>
                    <a:pt x="15889" y="20899"/>
                    <a:pt x="16304" y="20899"/>
                    <a:pt x="16719" y="20925"/>
                  </a:cubicBezTo>
                  <a:cubicBezTo>
                    <a:pt x="16771" y="20925"/>
                    <a:pt x="16797" y="20873"/>
                    <a:pt x="16823" y="20847"/>
                  </a:cubicBezTo>
                  <a:cubicBezTo>
                    <a:pt x="16823" y="20795"/>
                    <a:pt x="16771" y="20743"/>
                    <a:pt x="16719" y="20743"/>
                  </a:cubicBezTo>
                  <a:cubicBezTo>
                    <a:pt x="16148" y="20717"/>
                    <a:pt x="15577" y="20743"/>
                    <a:pt x="14980" y="20639"/>
                  </a:cubicBezTo>
                  <a:cubicBezTo>
                    <a:pt x="14850" y="20613"/>
                    <a:pt x="14720" y="20588"/>
                    <a:pt x="14591" y="20562"/>
                  </a:cubicBezTo>
                  <a:cubicBezTo>
                    <a:pt x="14409" y="20510"/>
                    <a:pt x="14253" y="20458"/>
                    <a:pt x="14123" y="20380"/>
                  </a:cubicBezTo>
                  <a:cubicBezTo>
                    <a:pt x="13760" y="20224"/>
                    <a:pt x="13448" y="20016"/>
                    <a:pt x="13137" y="19809"/>
                  </a:cubicBezTo>
                  <a:cubicBezTo>
                    <a:pt x="12955" y="19679"/>
                    <a:pt x="12773" y="19549"/>
                    <a:pt x="12566" y="19445"/>
                  </a:cubicBezTo>
                  <a:cubicBezTo>
                    <a:pt x="12981" y="19315"/>
                    <a:pt x="13396" y="19186"/>
                    <a:pt x="13786" y="19030"/>
                  </a:cubicBezTo>
                  <a:cubicBezTo>
                    <a:pt x="14201" y="18900"/>
                    <a:pt x="14669" y="18718"/>
                    <a:pt x="15084" y="18537"/>
                  </a:cubicBezTo>
                  <a:cubicBezTo>
                    <a:pt x="15525" y="18381"/>
                    <a:pt x="15993" y="18147"/>
                    <a:pt x="16434" y="17940"/>
                  </a:cubicBezTo>
                  <a:cubicBezTo>
                    <a:pt x="17317" y="17524"/>
                    <a:pt x="18199" y="17083"/>
                    <a:pt x="19082" y="16642"/>
                  </a:cubicBezTo>
                  <a:cubicBezTo>
                    <a:pt x="19523" y="16434"/>
                    <a:pt x="19965" y="16226"/>
                    <a:pt x="20406" y="16018"/>
                  </a:cubicBezTo>
                  <a:cubicBezTo>
                    <a:pt x="20847" y="15837"/>
                    <a:pt x="21289" y="15655"/>
                    <a:pt x="21756" y="15473"/>
                  </a:cubicBezTo>
                  <a:cubicBezTo>
                    <a:pt x="22093" y="15343"/>
                    <a:pt x="22457" y="15240"/>
                    <a:pt x="22794" y="15110"/>
                  </a:cubicBezTo>
                  <a:cubicBezTo>
                    <a:pt x="22898" y="15084"/>
                    <a:pt x="22872" y="14954"/>
                    <a:pt x="22794" y="14954"/>
                  </a:cubicBezTo>
                  <a:lnTo>
                    <a:pt x="22768" y="14980"/>
                  </a:lnTo>
                  <a:lnTo>
                    <a:pt x="22742" y="14980"/>
                  </a:lnTo>
                  <a:cubicBezTo>
                    <a:pt x="21470" y="15395"/>
                    <a:pt x="20224" y="15863"/>
                    <a:pt x="19004" y="16408"/>
                  </a:cubicBezTo>
                  <a:lnTo>
                    <a:pt x="18095" y="16797"/>
                  </a:lnTo>
                  <a:cubicBezTo>
                    <a:pt x="17784" y="16953"/>
                    <a:pt x="17446" y="17083"/>
                    <a:pt x="17135" y="17213"/>
                  </a:cubicBezTo>
                  <a:cubicBezTo>
                    <a:pt x="16486" y="17498"/>
                    <a:pt x="15837" y="17758"/>
                    <a:pt x="15188" y="18017"/>
                  </a:cubicBezTo>
                  <a:lnTo>
                    <a:pt x="15266" y="17991"/>
                  </a:lnTo>
                  <a:lnTo>
                    <a:pt x="15266" y="17991"/>
                  </a:lnTo>
                  <a:lnTo>
                    <a:pt x="14850" y="18147"/>
                  </a:lnTo>
                  <a:cubicBezTo>
                    <a:pt x="14279" y="18355"/>
                    <a:pt x="13708" y="18537"/>
                    <a:pt x="13111" y="18718"/>
                  </a:cubicBezTo>
                  <a:cubicBezTo>
                    <a:pt x="12540" y="18900"/>
                    <a:pt x="11917" y="19056"/>
                    <a:pt x="11346" y="19264"/>
                  </a:cubicBezTo>
                  <a:cubicBezTo>
                    <a:pt x="11423" y="19160"/>
                    <a:pt x="11527" y="19056"/>
                    <a:pt x="11605" y="18926"/>
                  </a:cubicBezTo>
                  <a:cubicBezTo>
                    <a:pt x="11943" y="18563"/>
                    <a:pt x="12202" y="18147"/>
                    <a:pt x="12462" y="17758"/>
                  </a:cubicBezTo>
                  <a:cubicBezTo>
                    <a:pt x="12721" y="17342"/>
                    <a:pt x="12981" y="16927"/>
                    <a:pt x="13267" y="16512"/>
                  </a:cubicBezTo>
                  <a:cubicBezTo>
                    <a:pt x="13526" y="16122"/>
                    <a:pt x="13786" y="15733"/>
                    <a:pt x="14097" y="15369"/>
                  </a:cubicBezTo>
                  <a:cubicBezTo>
                    <a:pt x="14435" y="14928"/>
                    <a:pt x="14798" y="14565"/>
                    <a:pt x="15214" y="14227"/>
                  </a:cubicBezTo>
                  <a:cubicBezTo>
                    <a:pt x="15240" y="14175"/>
                    <a:pt x="15240" y="14123"/>
                    <a:pt x="15214" y="14097"/>
                  </a:cubicBezTo>
                  <a:cubicBezTo>
                    <a:pt x="15214" y="14097"/>
                    <a:pt x="15188" y="14071"/>
                    <a:pt x="15162" y="14071"/>
                  </a:cubicBezTo>
                  <a:cubicBezTo>
                    <a:pt x="15136" y="14071"/>
                    <a:pt x="15110" y="14097"/>
                    <a:pt x="15110" y="14097"/>
                  </a:cubicBezTo>
                  <a:cubicBezTo>
                    <a:pt x="14746" y="14383"/>
                    <a:pt x="14409" y="14720"/>
                    <a:pt x="14097" y="15084"/>
                  </a:cubicBezTo>
                  <a:cubicBezTo>
                    <a:pt x="13786" y="15421"/>
                    <a:pt x="13500" y="15811"/>
                    <a:pt x="13215" y="16200"/>
                  </a:cubicBezTo>
                  <a:cubicBezTo>
                    <a:pt x="12929" y="16564"/>
                    <a:pt x="12644" y="16979"/>
                    <a:pt x="12358" y="17368"/>
                  </a:cubicBezTo>
                  <a:cubicBezTo>
                    <a:pt x="12072" y="17784"/>
                    <a:pt x="11787" y="18173"/>
                    <a:pt x="11475" y="18537"/>
                  </a:cubicBezTo>
                  <a:cubicBezTo>
                    <a:pt x="11320" y="18744"/>
                    <a:pt x="11138" y="18952"/>
                    <a:pt x="10956" y="19160"/>
                  </a:cubicBezTo>
                  <a:cubicBezTo>
                    <a:pt x="10826" y="19289"/>
                    <a:pt x="10697" y="19419"/>
                    <a:pt x="10567" y="19549"/>
                  </a:cubicBezTo>
                  <a:cubicBezTo>
                    <a:pt x="10229" y="19653"/>
                    <a:pt x="9918" y="19809"/>
                    <a:pt x="9580" y="19964"/>
                  </a:cubicBezTo>
                  <a:cubicBezTo>
                    <a:pt x="9398" y="20042"/>
                    <a:pt x="9217" y="20146"/>
                    <a:pt x="9035" y="20250"/>
                  </a:cubicBezTo>
                  <a:cubicBezTo>
                    <a:pt x="9139" y="20016"/>
                    <a:pt x="9243" y="19757"/>
                    <a:pt x="9347" y="19497"/>
                  </a:cubicBezTo>
                  <a:cubicBezTo>
                    <a:pt x="10281" y="17342"/>
                    <a:pt x="10982" y="15162"/>
                    <a:pt x="11527" y="13474"/>
                  </a:cubicBezTo>
                  <a:cubicBezTo>
                    <a:pt x="11787" y="13267"/>
                    <a:pt x="12021" y="13059"/>
                    <a:pt x="12254" y="12851"/>
                  </a:cubicBezTo>
                  <a:cubicBezTo>
                    <a:pt x="12488" y="12618"/>
                    <a:pt x="12721" y="12410"/>
                    <a:pt x="12929" y="12202"/>
                  </a:cubicBezTo>
                  <a:cubicBezTo>
                    <a:pt x="13163" y="11969"/>
                    <a:pt x="13370" y="11735"/>
                    <a:pt x="13552" y="11475"/>
                  </a:cubicBezTo>
                  <a:cubicBezTo>
                    <a:pt x="13760" y="11242"/>
                    <a:pt x="13968" y="10982"/>
                    <a:pt x="14175" y="10722"/>
                  </a:cubicBezTo>
                  <a:cubicBezTo>
                    <a:pt x="14928" y="9710"/>
                    <a:pt x="15655" y="8646"/>
                    <a:pt x="16460" y="7633"/>
                  </a:cubicBezTo>
                  <a:cubicBezTo>
                    <a:pt x="16875" y="7140"/>
                    <a:pt x="17291" y="6673"/>
                    <a:pt x="17758" y="6231"/>
                  </a:cubicBezTo>
                  <a:cubicBezTo>
                    <a:pt x="17784" y="6179"/>
                    <a:pt x="17784" y="6127"/>
                    <a:pt x="17758" y="6101"/>
                  </a:cubicBezTo>
                  <a:cubicBezTo>
                    <a:pt x="17732" y="6075"/>
                    <a:pt x="17732" y="6075"/>
                    <a:pt x="17706" y="6075"/>
                  </a:cubicBezTo>
                  <a:cubicBezTo>
                    <a:pt x="17680" y="6075"/>
                    <a:pt x="17654" y="6075"/>
                    <a:pt x="17654" y="6101"/>
                  </a:cubicBezTo>
                  <a:cubicBezTo>
                    <a:pt x="16953" y="6750"/>
                    <a:pt x="16330" y="7477"/>
                    <a:pt x="15759" y="8256"/>
                  </a:cubicBezTo>
                  <a:cubicBezTo>
                    <a:pt x="15473" y="8620"/>
                    <a:pt x="15214" y="8983"/>
                    <a:pt x="14928" y="9372"/>
                  </a:cubicBezTo>
                  <a:cubicBezTo>
                    <a:pt x="14643" y="9736"/>
                    <a:pt x="14331" y="10151"/>
                    <a:pt x="14019" y="10541"/>
                  </a:cubicBezTo>
                  <a:lnTo>
                    <a:pt x="14045" y="10515"/>
                  </a:lnTo>
                  <a:lnTo>
                    <a:pt x="14045" y="10515"/>
                  </a:lnTo>
                  <a:cubicBezTo>
                    <a:pt x="13864" y="10722"/>
                    <a:pt x="13708" y="10930"/>
                    <a:pt x="13526" y="11164"/>
                  </a:cubicBezTo>
                  <a:cubicBezTo>
                    <a:pt x="13345" y="11371"/>
                    <a:pt x="13137" y="11579"/>
                    <a:pt x="12955" y="11761"/>
                  </a:cubicBezTo>
                  <a:cubicBezTo>
                    <a:pt x="12566" y="12150"/>
                    <a:pt x="12150" y="12514"/>
                    <a:pt x="11709" y="12851"/>
                  </a:cubicBezTo>
                  <a:lnTo>
                    <a:pt x="11891" y="12306"/>
                  </a:lnTo>
                  <a:cubicBezTo>
                    <a:pt x="11891" y="12280"/>
                    <a:pt x="11891" y="12280"/>
                    <a:pt x="11891" y="12254"/>
                  </a:cubicBezTo>
                  <a:lnTo>
                    <a:pt x="12254" y="11034"/>
                  </a:lnTo>
                  <a:cubicBezTo>
                    <a:pt x="12488" y="10307"/>
                    <a:pt x="12721" y="9554"/>
                    <a:pt x="12955" y="8801"/>
                  </a:cubicBezTo>
                  <a:lnTo>
                    <a:pt x="13033" y="8516"/>
                  </a:lnTo>
                  <a:lnTo>
                    <a:pt x="13137" y="8230"/>
                  </a:lnTo>
                  <a:cubicBezTo>
                    <a:pt x="13319" y="7607"/>
                    <a:pt x="13526" y="6932"/>
                    <a:pt x="13786" y="6257"/>
                  </a:cubicBezTo>
                  <a:cubicBezTo>
                    <a:pt x="13812" y="6231"/>
                    <a:pt x="13838" y="6179"/>
                    <a:pt x="13838" y="6127"/>
                  </a:cubicBezTo>
                  <a:lnTo>
                    <a:pt x="13890" y="6127"/>
                  </a:lnTo>
                  <a:cubicBezTo>
                    <a:pt x="14201" y="5816"/>
                    <a:pt x="14487" y="5504"/>
                    <a:pt x="14746" y="5167"/>
                  </a:cubicBezTo>
                  <a:cubicBezTo>
                    <a:pt x="15032" y="4803"/>
                    <a:pt x="15292" y="4440"/>
                    <a:pt x="15525" y="4051"/>
                  </a:cubicBezTo>
                  <a:cubicBezTo>
                    <a:pt x="16018" y="3272"/>
                    <a:pt x="16460" y="2493"/>
                    <a:pt x="16979" y="1740"/>
                  </a:cubicBezTo>
                  <a:cubicBezTo>
                    <a:pt x="17005" y="1714"/>
                    <a:pt x="16979" y="1662"/>
                    <a:pt x="16953" y="1636"/>
                  </a:cubicBezTo>
                  <a:cubicBezTo>
                    <a:pt x="16940" y="1623"/>
                    <a:pt x="16934" y="1617"/>
                    <a:pt x="16927" y="1617"/>
                  </a:cubicBezTo>
                  <a:cubicBezTo>
                    <a:pt x="16921" y="1617"/>
                    <a:pt x="16914" y="1623"/>
                    <a:pt x="16901" y="1636"/>
                  </a:cubicBezTo>
                  <a:cubicBezTo>
                    <a:pt x="16875" y="1636"/>
                    <a:pt x="16849" y="1636"/>
                    <a:pt x="16849" y="1662"/>
                  </a:cubicBezTo>
                  <a:cubicBezTo>
                    <a:pt x="16460" y="2207"/>
                    <a:pt x="16122" y="2752"/>
                    <a:pt x="15759" y="3298"/>
                  </a:cubicBezTo>
                  <a:cubicBezTo>
                    <a:pt x="15421" y="3843"/>
                    <a:pt x="15032" y="4362"/>
                    <a:pt x="14643" y="4855"/>
                  </a:cubicBezTo>
                  <a:cubicBezTo>
                    <a:pt x="14487" y="5037"/>
                    <a:pt x="14331" y="5219"/>
                    <a:pt x="14175" y="5375"/>
                  </a:cubicBezTo>
                  <a:cubicBezTo>
                    <a:pt x="14123" y="5452"/>
                    <a:pt x="14071" y="5504"/>
                    <a:pt x="14019" y="5556"/>
                  </a:cubicBezTo>
                  <a:cubicBezTo>
                    <a:pt x="14643" y="3713"/>
                    <a:pt x="15343" y="1896"/>
                    <a:pt x="16174" y="130"/>
                  </a:cubicBezTo>
                  <a:cubicBezTo>
                    <a:pt x="16174" y="105"/>
                    <a:pt x="16174" y="79"/>
                    <a:pt x="16174" y="53"/>
                  </a:cubicBezTo>
                  <a:cubicBezTo>
                    <a:pt x="16148" y="27"/>
                    <a:pt x="16122" y="1"/>
                    <a:pt x="16070" y="1"/>
                  </a:cubicBezTo>
                  <a:close/>
                </a:path>
              </a:pathLst>
            </a:custGeom>
            <a:solidFill>
              <a:srgbClr val="B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93;p42"/>
          <p:cNvGrpSpPr/>
          <p:nvPr/>
        </p:nvGrpSpPr>
        <p:grpSpPr>
          <a:xfrm rot="-445069">
            <a:off x="301121" y="3137231"/>
            <a:ext cx="1728742" cy="2085157"/>
            <a:chOff x="1550903" y="366430"/>
            <a:chExt cx="1728085" cy="2090680"/>
          </a:xfrm>
        </p:grpSpPr>
        <p:sp>
          <p:nvSpPr>
            <p:cNvPr id="13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721781" y="1898789"/>
            <a:ext cx="7696200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sz="3600" b="1" dirty="0">
                <a:solidFill>
                  <a:schemeClr val="tx2"/>
                </a:solidFill>
              </a:rPr>
              <a:t>      </a:t>
            </a:r>
            <a:r>
              <a:rPr lang="en-GB" altLang="en-US" sz="3600" b="1" dirty="0" err="1">
                <a:solidFill>
                  <a:schemeClr val="tx2"/>
                </a:solidFill>
              </a:rPr>
              <a:t>Câu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chuyện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khen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ngợi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sự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thông</a:t>
            </a:r>
            <a:r>
              <a:rPr lang="en-GB" altLang="en-US" sz="3600" b="1" dirty="0">
                <a:solidFill>
                  <a:schemeClr val="tx2"/>
                </a:solidFill>
              </a:rPr>
              <a:t> minh, </a:t>
            </a:r>
            <a:r>
              <a:rPr lang="en-GB" altLang="en-US" sz="3600" b="1" dirty="0" err="1">
                <a:solidFill>
                  <a:schemeClr val="tx2"/>
                </a:solidFill>
              </a:rPr>
              <a:t>tình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cảm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gắn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bó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của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cá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heo</a:t>
            </a:r>
            <a:r>
              <a:rPr lang="en-GB" altLang="en-US" sz="3600" b="1" dirty="0">
                <a:solidFill>
                  <a:schemeClr val="tx2"/>
                </a:solidFill>
              </a:rPr>
              <a:t> </a:t>
            </a:r>
            <a:r>
              <a:rPr lang="en-GB" altLang="en-US" sz="3600" b="1" dirty="0" err="1">
                <a:solidFill>
                  <a:schemeClr val="tx2"/>
                </a:solidFill>
              </a:rPr>
              <a:t>với</a:t>
            </a:r>
            <a:r>
              <a:rPr lang="en-GB" altLang="en-US" sz="3600" b="1" dirty="0">
                <a:solidFill>
                  <a:schemeClr val="tx2"/>
                </a:solidFill>
              </a:rPr>
              <a:t> con </a:t>
            </a:r>
            <a:r>
              <a:rPr lang="en-GB" altLang="en-US" sz="3600" b="1" dirty="0" err="1">
                <a:solidFill>
                  <a:schemeClr val="tx2"/>
                </a:solidFill>
              </a:rPr>
              <a:t>người</a:t>
            </a:r>
            <a:r>
              <a:rPr lang="en-GB" altLang="en-US" sz="3600" b="1" dirty="0">
                <a:solidFill>
                  <a:schemeClr val="tx2"/>
                </a:solidFill>
              </a:rPr>
              <a:t>.</a:t>
            </a:r>
            <a:endParaRPr lang="en-US" alt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3350"/>
            <a:ext cx="5545200" cy="841800"/>
          </a:xfrm>
        </p:spPr>
        <p:txBody>
          <a:bodyPr/>
          <a:lstStyle/>
          <a:p>
            <a:r>
              <a:rPr lang="en-US" sz="3600" b="1" dirty="0" err="1">
                <a:latin typeface="+mn-lt"/>
              </a:rPr>
              <a:t>Luyện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đọc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diễn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cảm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609600" y="819150"/>
            <a:ext cx="8001000" cy="403187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079;p38"/>
          <p:cNvGrpSpPr/>
          <p:nvPr/>
        </p:nvGrpSpPr>
        <p:grpSpPr>
          <a:xfrm rot="20239278">
            <a:off x="28730" y="-174414"/>
            <a:ext cx="1431201" cy="1300436"/>
            <a:chOff x="4828875" y="565650"/>
            <a:chExt cx="704675" cy="688075"/>
          </a:xfrm>
        </p:grpSpPr>
        <p:sp>
          <p:nvSpPr>
            <p:cNvPr id="6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3864;p68"/>
          <p:cNvGrpSpPr/>
          <p:nvPr/>
        </p:nvGrpSpPr>
        <p:grpSpPr>
          <a:xfrm>
            <a:off x="7653884" y="4171950"/>
            <a:ext cx="1413916" cy="941585"/>
            <a:chOff x="6088075" y="3645750"/>
            <a:chExt cx="1776825" cy="1094150"/>
          </a:xfrm>
        </p:grpSpPr>
        <p:sp>
          <p:nvSpPr>
            <p:cNvPr id="42" name="Google Shape;3865;p68"/>
            <p:cNvSpPr/>
            <p:nvPr/>
          </p:nvSpPr>
          <p:spPr>
            <a:xfrm>
              <a:off x="6088075" y="3645750"/>
              <a:ext cx="1776825" cy="1094150"/>
            </a:xfrm>
            <a:custGeom>
              <a:avLst/>
              <a:gdLst/>
              <a:ahLst/>
              <a:cxnLst/>
              <a:rect l="l" t="t" r="r" b="b"/>
              <a:pathLst>
                <a:path w="71073" h="43766" extrusionOk="0">
                  <a:moveTo>
                    <a:pt x="42171" y="5108"/>
                  </a:moveTo>
                  <a:cubicBezTo>
                    <a:pt x="42190" y="5128"/>
                    <a:pt x="42248" y="5147"/>
                    <a:pt x="42267" y="5204"/>
                  </a:cubicBezTo>
                  <a:lnTo>
                    <a:pt x="42190" y="5262"/>
                  </a:lnTo>
                  <a:cubicBezTo>
                    <a:pt x="42171" y="5204"/>
                    <a:pt x="42171" y="5147"/>
                    <a:pt x="42171" y="5108"/>
                  </a:cubicBezTo>
                  <a:close/>
                  <a:moveTo>
                    <a:pt x="40424" y="5339"/>
                  </a:moveTo>
                  <a:cubicBezTo>
                    <a:pt x="40424" y="5454"/>
                    <a:pt x="40424" y="5589"/>
                    <a:pt x="40405" y="5704"/>
                  </a:cubicBezTo>
                  <a:cubicBezTo>
                    <a:pt x="40366" y="5838"/>
                    <a:pt x="40347" y="5973"/>
                    <a:pt x="40309" y="6069"/>
                  </a:cubicBezTo>
                  <a:cubicBezTo>
                    <a:pt x="40309" y="6088"/>
                    <a:pt x="40270" y="6088"/>
                    <a:pt x="40270" y="6107"/>
                  </a:cubicBezTo>
                  <a:cubicBezTo>
                    <a:pt x="40251" y="6069"/>
                    <a:pt x="40251" y="6011"/>
                    <a:pt x="40251" y="5992"/>
                  </a:cubicBezTo>
                  <a:lnTo>
                    <a:pt x="40251" y="5742"/>
                  </a:lnTo>
                  <a:cubicBezTo>
                    <a:pt x="40270" y="5646"/>
                    <a:pt x="40270" y="5589"/>
                    <a:pt x="40328" y="5512"/>
                  </a:cubicBezTo>
                  <a:cubicBezTo>
                    <a:pt x="40347" y="5454"/>
                    <a:pt x="40366" y="5397"/>
                    <a:pt x="40424" y="5339"/>
                  </a:cubicBezTo>
                  <a:close/>
                  <a:moveTo>
                    <a:pt x="44457" y="8968"/>
                  </a:moveTo>
                  <a:lnTo>
                    <a:pt x="44457" y="8968"/>
                  </a:lnTo>
                  <a:cubicBezTo>
                    <a:pt x="44437" y="9141"/>
                    <a:pt x="44399" y="9333"/>
                    <a:pt x="44380" y="9525"/>
                  </a:cubicBezTo>
                  <a:cubicBezTo>
                    <a:pt x="44264" y="9448"/>
                    <a:pt x="44149" y="9372"/>
                    <a:pt x="44015" y="9333"/>
                  </a:cubicBezTo>
                  <a:cubicBezTo>
                    <a:pt x="44111" y="9256"/>
                    <a:pt x="44245" y="9180"/>
                    <a:pt x="44303" y="9103"/>
                  </a:cubicBezTo>
                  <a:lnTo>
                    <a:pt x="44457" y="8968"/>
                  </a:lnTo>
                  <a:close/>
                  <a:moveTo>
                    <a:pt x="64217" y="0"/>
                  </a:moveTo>
                  <a:cubicBezTo>
                    <a:pt x="64140" y="0"/>
                    <a:pt x="64063" y="0"/>
                    <a:pt x="63987" y="39"/>
                  </a:cubicBezTo>
                  <a:cubicBezTo>
                    <a:pt x="63698" y="77"/>
                    <a:pt x="63410" y="173"/>
                    <a:pt x="63122" y="346"/>
                  </a:cubicBezTo>
                  <a:cubicBezTo>
                    <a:pt x="62911" y="461"/>
                    <a:pt x="62700" y="653"/>
                    <a:pt x="62489" y="864"/>
                  </a:cubicBezTo>
                  <a:cubicBezTo>
                    <a:pt x="62258" y="1095"/>
                    <a:pt x="62105" y="1325"/>
                    <a:pt x="61951" y="1537"/>
                  </a:cubicBezTo>
                  <a:cubicBezTo>
                    <a:pt x="61663" y="1959"/>
                    <a:pt x="61432" y="2401"/>
                    <a:pt x="61106" y="3034"/>
                  </a:cubicBezTo>
                  <a:cubicBezTo>
                    <a:pt x="60972" y="2785"/>
                    <a:pt x="60818" y="2593"/>
                    <a:pt x="60626" y="2439"/>
                  </a:cubicBezTo>
                  <a:cubicBezTo>
                    <a:pt x="60511" y="2305"/>
                    <a:pt x="60376" y="2209"/>
                    <a:pt x="60203" y="2151"/>
                  </a:cubicBezTo>
                  <a:cubicBezTo>
                    <a:pt x="60011" y="2055"/>
                    <a:pt x="59819" y="1997"/>
                    <a:pt x="59608" y="1997"/>
                  </a:cubicBezTo>
                  <a:lnTo>
                    <a:pt x="59512" y="1997"/>
                  </a:lnTo>
                  <a:cubicBezTo>
                    <a:pt x="59166" y="1997"/>
                    <a:pt x="58802" y="2113"/>
                    <a:pt x="58475" y="2362"/>
                  </a:cubicBezTo>
                  <a:cubicBezTo>
                    <a:pt x="58168" y="2574"/>
                    <a:pt x="57899" y="2862"/>
                    <a:pt x="57611" y="3265"/>
                  </a:cubicBezTo>
                  <a:cubicBezTo>
                    <a:pt x="57400" y="3553"/>
                    <a:pt x="57227" y="3899"/>
                    <a:pt x="57073" y="4321"/>
                  </a:cubicBezTo>
                  <a:cubicBezTo>
                    <a:pt x="56920" y="4801"/>
                    <a:pt x="56824" y="5339"/>
                    <a:pt x="56766" y="6011"/>
                  </a:cubicBezTo>
                  <a:cubicBezTo>
                    <a:pt x="56747" y="6337"/>
                    <a:pt x="56747" y="6683"/>
                    <a:pt x="56766" y="7010"/>
                  </a:cubicBezTo>
                  <a:cubicBezTo>
                    <a:pt x="56689" y="6990"/>
                    <a:pt x="56632" y="6971"/>
                    <a:pt x="56555" y="6971"/>
                  </a:cubicBezTo>
                  <a:cubicBezTo>
                    <a:pt x="56459" y="6952"/>
                    <a:pt x="56382" y="6952"/>
                    <a:pt x="56286" y="6952"/>
                  </a:cubicBezTo>
                  <a:cubicBezTo>
                    <a:pt x="56171" y="6952"/>
                    <a:pt x="56075" y="6971"/>
                    <a:pt x="55998" y="6971"/>
                  </a:cubicBezTo>
                  <a:lnTo>
                    <a:pt x="55979" y="6971"/>
                  </a:lnTo>
                  <a:cubicBezTo>
                    <a:pt x="55787" y="6990"/>
                    <a:pt x="55614" y="7086"/>
                    <a:pt x="55422" y="7182"/>
                  </a:cubicBezTo>
                  <a:cubicBezTo>
                    <a:pt x="55038" y="7432"/>
                    <a:pt x="54807" y="7778"/>
                    <a:pt x="54654" y="8027"/>
                  </a:cubicBezTo>
                  <a:cubicBezTo>
                    <a:pt x="54519" y="8296"/>
                    <a:pt x="54385" y="8584"/>
                    <a:pt x="54327" y="8892"/>
                  </a:cubicBezTo>
                  <a:cubicBezTo>
                    <a:pt x="54270" y="9103"/>
                    <a:pt x="54250" y="9372"/>
                    <a:pt x="54250" y="9660"/>
                  </a:cubicBezTo>
                  <a:lnTo>
                    <a:pt x="54250" y="9794"/>
                  </a:lnTo>
                  <a:cubicBezTo>
                    <a:pt x="54135" y="9775"/>
                    <a:pt x="54001" y="9756"/>
                    <a:pt x="53885" y="9756"/>
                  </a:cubicBezTo>
                  <a:cubicBezTo>
                    <a:pt x="53713" y="9737"/>
                    <a:pt x="53521" y="9737"/>
                    <a:pt x="53367" y="9737"/>
                  </a:cubicBezTo>
                  <a:cubicBezTo>
                    <a:pt x="53233" y="9737"/>
                    <a:pt x="53117" y="9737"/>
                    <a:pt x="53002" y="9756"/>
                  </a:cubicBezTo>
                  <a:cubicBezTo>
                    <a:pt x="52925" y="9756"/>
                    <a:pt x="52848" y="9775"/>
                    <a:pt x="52752" y="9775"/>
                  </a:cubicBezTo>
                  <a:cubicBezTo>
                    <a:pt x="52714" y="9775"/>
                    <a:pt x="52695" y="9794"/>
                    <a:pt x="52637" y="9794"/>
                  </a:cubicBezTo>
                  <a:cubicBezTo>
                    <a:pt x="52445" y="9833"/>
                    <a:pt x="52272" y="9871"/>
                    <a:pt x="52080" y="9929"/>
                  </a:cubicBezTo>
                  <a:cubicBezTo>
                    <a:pt x="51831" y="9986"/>
                    <a:pt x="51562" y="10082"/>
                    <a:pt x="51312" y="10217"/>
                  </a:cubicBezTo>
                  <a:cubicBezTo>
                    <a:pt x="51255" y="10063"/>
                    <a:pt x="51178" y="9890"/>
                    <a:pt x="51101" y="9756"/>
                  </a:cubicBezTo>
                  <a:cubicBezTo>
                    <a:pt x="50909" y="9372"/>
                    <a:pt x="50736" y="9007"/>
                    <a:pt x="50678" y="8642"/>
                  </a:cubicBezTo>
                  <a:cubicBezTo>
                    <a:pt x="50640" y="8507"/>
                    <a:pt x="50621" y="8411"/>
                    <a:pt x="50621" y="8296"/>
                  </a:cubicBezTo>
                  <a:cubicBezTo>
                    <a:pt x="50621" y="8200"/>
                    <a:pt x="50640" y="8104"/>
                    <a:pt x="50678" y="8008"/>
                  </a:cubicBezTo>
                  <a:cubicBezTo>
                    <a:pt x="50698" y="7912"/>
                    <a:pt x="50736" y="7816"/>
                    <a:pt x="50813" y="7720"/>
                  </a:cubicBezTo>
                  <a:cubicBezTo>
                    <a:pt x="50871" y="7643"/>
                    <a:pt x="50909" y="7586"/>
                    <a:pt x="50967" y="7547"/>
                  </a:cubicBezTo>
                  <a:cubicBezTo>
                    <a:pt x="50986" y="7528"/>
                    <a:pt x="51024" y="7490"/>
                    <a:pt x="51063" y="7470"/>
                  </a:cubicBezTo>
                  <a:cubicBezTo>
                    <a:pt x="51082" y="7470"/>
                    <a:pt x="51101" y="7451"/>
                    <a:pt x="51120" y="7451"/>
                  </a:cubicBezTo>
                  <a:lnTo>
                    <a:pt x="51197" y="7451"/>
                  </a:lnTo>
                  <a:cubicBezTo>
                    <a:pt x="51216" y="7451"/>
                    <a:pt x="51255" y="7451"/>
                    <a:pt x="51293" y="7470"/>
                  </a:cubicBezTo>
                  <a:cubicBezTo>
                    <a:pt x="51351" y="7490"/>
                    <a:pt x="51408" y="7528"/>
                    <a:pt x="51447" y="7547"/>
                  </a:cubicBezTo>
                  <a:cubicBezTo>
                    <a:pt x="51466" y="7547"/>
                    <a:pt x="51466" y="7567"/>
                    <a:pt x="51485" y="7567"/>
                  </a:cubicBezTo>
                  <a:lnTo>
                    <a:pt x="51485" y="7586"/>
                  </a:lnTo>
                  <a:cubicBezTo>
                    <a:pt x="51562" y="7739"/>
                    <a:pt x="51600" y="7912"/>
                    <a:pt x="51677" y="8047"/>
                  </a:cubicBezTo>
                  <a:lnTo>
                    <a:pt x="51735" y="8143"/>
                  </a:lnTo>
                  <a:cubicBezTo>
                    <a:pt x="51792" y="8354"/>
                    <a:pt x="51888" y="8604"/>
                    <a:pt x="52042" y="8815"/>
                  </a:cubicBezTo>
                  <a:cubicBezTo>
                    <a:pt x="52138" y="8988"/>
                    <a:pt x="52253" y="9103"/>
                    <a:pt x="52407" y="9199"/>
                  </a:cubicBezTo>
                  <a:cubicBezTo>
                    <a:pt x="52560" y="9314"/>
                    <a:pt x="52752" y="9391"/>
                    <a:pt x="52983" y="9410"/>
                  </a:cubicBezTo>
                  <a:lnTo>
                    <a:pt x="53098" y="9410"/>
                  </a:lnTo>
                  <a:cubicBezTo>
                    <a:pt x="53386" y="9410"/>
                    <a:pt x="53674" y="9314"/>
                    <a:pt x="53905" y="9122"/>
                  </a:cubicBezTo>
                  <a:cubicBezTo>
                    <a:pt x="54097" y="8968"/>
                    <a:pt x="54250" y="8738"/>
                    <a:pt x="54366" y="8507"/>
                  </a:cubicBezTo>
                  <a:cubicBezTo>
                    <a:pt x="54462" y="8315"/>
                    <a:pt x="54519" y="8104"/>
                    <a:pt x="54558" y="7835"/>
                  </a:cubicBezTo>
                  <a:cubicBezTo>
                    <a:pt x="54615" y="7624"/>
                    <a:pt x="54615" y="7374"/>
                    <a:pt x="54634" y="7106"/>
                  </a:cubicBezTo>
                  <a:cubicBezTo>
                    <a:pt x="54634" y="6875"/>
                    <a:pt x="54615" y="6626"/>
                    <a:pt x="54577" y="6376"/>
                  </a:cubicBezTo>
                  <a:cubicBezTo>
                    <a:pt x="54538" y="6107"/>
                    <a:pt x="54481" y="5857"/>
                    <a:pt x="54385" y="5646"/>
                  </a:cubicBezTo>
                  <a:cubicBezTo>
                    <a:pt x="54289" y="5377"/>
                    <a:pt x="54154" y="5166"/>
                    <a:pt x="54001" y="4974"/>
                  </a:cubicBezTo>
                  <a:cubicBezTo>
                    <a:pt x="53905" y="4859"/>
                    <a:pt x="53809" y="4763"/>
                    <a:pt x="53693" y="4686"/>
                  </a:cubicBezTo>
                  <a:lnTo>
                    <a:pt x="53329" y="4475"/>
                  </a:lnTo>
                  <a:cubicBezTo>
                    <a:pt x="53117" y="4379"/>
                    <a:pt x="52906" y="4283"/>
                    <a:pt x="52599" y="4187"/>
                  </a:cubicBezTo>
                  <a:cubicBezTo>
                    <a:pt x="52119" y="4071"/>
                    <a:pt x="51581" y="3995"/>
                    <a:pt x="50928" y="3995"/>
                  </a:cubicBezTo>
                  <a:lnTo>
                    <a:pt x="50794" y="3995"/>
                  </a:lnTo>
                  <a:cubicBezTo>
                    <a:pt x="50294" y="3995"/>
                    <a:pt x="49757" y="4033"/>
                    <a:pt x="49238" y="4110"/>
                  </a:cubicBezTo>
                  <a:cubicBezTo>
                    <a:pt x="48662" y="4206"/>
                    <a:pt x="48124" y="4321"/>
                    <a:pt x="47664" y="4513"/>
                  </a:cubicBezTo>
                  <a:cubicBezTo>
                    <a:pt x="47433" y="4609"/>
                    <a:pt x="47222" y="4705"/>
                    <a:pt x="46991" y="4840"/>
                  </a:cubicBezTo>
                  <a:cubicBezTo>
                    <a:pt x="46780" y="4955"/>
                    <a:pt x="46569" y="5128"/>
                    <a:pt x="46300" y="5339"/>
                  </a:cubicBezTo>
                  <a:cubicBezTo>
                    <a:pt x="46262" y="5377"/>
                    <a:pt x="46185" y="5435"/>
                    <a:pt x="46127" y="5512"/>
                  </a:cubicBezTo>
                  <a:cubicBezTo>
                    <a:pt x="45647" y="5051"/>
                    <a:pt x="45071" y="4763"/>
                    <a:pt x="44495" y="4667"/>
                  </a:cubicBezTo>
                  <a:cubicBezTo>
                    <a:pt x="44457" y="4667"/>
                    <a:pt x="44380" y="4648"/>
                    <a:pt x="44341" y="4648"/>
                  </a:cubicBezTo>
                  <a:cubicBezTo>
                    <a:pt x="44284" y="4571"/>
                    <a:pt x="44245" y="4494"/>
                    <a:pt x="44207" y="4398"/>
                  </a:cubicBezTo>
                  <a:cubicBezTo>
                    <a:pt x="44092" y="4187"/>
                    <a:pt x="43957" y="3995"/>
                    <a:pt x="43804" y="3822"/>
                  </a:cubicBezTo>
                  <a:cubicBezTo>
                    <a:pt x="43631" y="3630"/>
                    <a:pt x="43420" y="3438"/>
                    <a:pt x="43151" y="3303"/>
                  </a:cubicBezTo>
                  <a:cubicBezTo>
                    <a:pt x="42728" y="3034"/>
                    <a:pt x="42190" y="2881"/>
                    <a:pt x="41614" y="2862"/>
                  </a:cubicBezTo>
                  <a:cubicBezTo>
                    <a:pt x="41518" y="2670"/>
                    <a:pt x="41422" y="2497"/>
                    <a:pt x="41307" y="2343"/>
                  </a:cubicBezTo>
                  <a:cubicBezTo>
                    <a:pt x="41038" y="1921"/>
                    <a:pt x="40712" y="1594"/>
                    <a:pt x="40347" y="1325"/>
                  </a:cubicBezTo>
                  <a:cubicBezTo>
                    <a:pt x="39963" y="1037"/>
                    <a:pt x="39483" y="864"/>
                    <a:pt x="38964" y="826"/>
                  </a:cubicBezTo>
                  <a:lnTo>
                    <a:pt x="38887" y="826"/>
                  </a:lnTo>
                  <a:cubicBezTo>
                    <a:pt x="38427" y="826"/>
                    <a:pt x="38043" y="1210"/>
                    <a:pt x="38043" y="1671"/>
                  </a:cubicBezTo>
                  <a:cubicBezTo>
                    <a:pt x="38043" y="2093"/>
                    <a:pt x="38350" y="2458"/>
                    <a:pt x="38811" y="2497"/>
                  </a:cubicBezTo>
                  <a:cubicBezTo>
                    <a:pt x="38907" y="2535"/>
                    <a:pt x="39003" y="2554"/>
                    <a:pt x="39118" y="2574"/>
                  </a:cubicBezTo>
                  <a:cubicBezTo>
                    <a:pt x="39214" y="2631"/>
                    <a:pt x="39348" y="2689"/>
                    <a:pt x="39406" y="2746"/>
                  </a:cubicBezTo>
                  <a:cubicBezTo>
                    <a:pt x="39540" y="2842"/>
                    <a:pt x="39656" y="2958"/>
                    <a:pt x="39752" y="3073"/>
                  </a:cubicBezTo>
                  <a:cubicBezTo>
                    <a:pt x="39790" y="3150"/>
                    <a:pt x="39848" y="3207"/>
                    <a:pt x="39886" y="3265"/>
                  </a:cubicBezTo>
                  <a:cubicBezTo>
                    <a:pt x="39348" y="3591"/>
                    <a:pt x="38887" y="4014"/>
                    <a:pt x="38619" y="4571"/>
                  </a:cubicBezTo>
                  <a:cubicBezTo>
                    <a:pt x="38311" y="5224"/>
                    <a:pt x="38235" y="5934"/>
                    <a:pt x="38446" y="6587"/>
                  </a:cubicBezTo>
                  <a:cubicBezTo>
                    <a:pt x="38580" y="6971"/>
                    <a:pt x="38811" y="7336"/>
                    <a:pt x="39099" y="7586"/>
                  </a:cubicBezTo>
                  <a:cubicBezTo>
                    <a:pt x="39406" y="7855"/>
                    <a:pt x="39790" y="8008"/>
                    <a:pt x="40174" y="8008"/>
                  </a:cubicBezTo>
                  <a:lnTo>
                    <a:pt x="40347" y="8008"/>
                  </a:lnTo>
                  <a:cubicBezTo>
                    <a:pt x="40635" y="7970"/>
                    <a:pt x="40942" y="7855"/>
                    <a:pt x="41192" y="7720"/>
                  </a:cubicBezTo>
                  <a:cubicBezTo>
                    <a:pt x="41192" y="7835"/>
                    <a:pt x="41211" y="7951"/>
                    <a:pt x="41211" y="8027"/>
                  </a:cubicBezTo>
                  <a:cubicBezTo>
                    <a:pt x="41230" y="8239"/>
                    <a:pt x="41307" y="8431"/>
                    <a:pt x="41403" y="8680"/>
                  </a:cubicBezTo>
                  <a:cubicBezTo>
                    <a:pt x="41422" y="8719"/>
                    <a:pt x="41461" y="8738"/>
                    <a:pt x="41480" y="8796"/>
                  </a:cubicBezTo>
                  <a:cubicBezTo>
                    <a:pt x="40616" y="8815"/>
                    <a:pt x="39732" y="9064"/>
                    <a:pt x="38830" y="9506"/>
                  </a:cubicBezTo>
                  <a:cubicBezTo>
                    <a:pt x="38734" y="9564"/>
                    <a:pt x="38619" y="9602"/>
                    <a:pt x="38523" y="9679"/>
                  </a:cubicBezTo>
                  <a:cubicBezTo>
                    <a:pt x="38427" y="9602"/>
                    <a:pt x="38311" y="9564"/>
                    <a:pt x="38215" y="9544"/>
                  </a:cubicBezTo>
                  <a:cubicBezTo>
                    <a:pt x="38139" y="9295"/>
                    <a:pt x="38043" y="9084"/>
                    <a:pt x="37927" y="8872"/>
                  </a:cubicBezTo>
                  <a:cubicBezTo>
                    <a:pt x="37678" y="8411"/>
                    <a:pt x="37294" y="8143"/>
                    <a:pt x="36890" y="8123"/>
                  </a:cubicBezTo>
                  <a:cubicBezTo>
                    <a:pt x="36775" y="7816"/>
                    <a:pt x="36621" y="7547"/>
                    <a:pt x="36487" y="7278"/>
                  </a:cubicBezTo>
                  <a:cubicBezTo>
                    <a:pt x="36372" y="7086"/>
                    <a:pt x="36276" y="6952"/>
                    <a:pt x="36180" y="6798"/>
                  </a:cubicBezTo>
                  <a:cubicBezTo>
                    <a:pt x="36180" y="6798"/>
                    <a:pt x="36180" y="6779"/>
                    <a:pt x="36141" y="6779"/>
                  </a:cubicBezTo>
                  <a:cubicBezTo>
                    <a:pt x="36045" y="6683"/>
                    <a:pt x="35853" y="6433"/>
                    <a:pt x="35527" y="6337"/>
                  </a:cubicBezTo>
                  <a:cubicBezTo>
                    <a:pt x="35431" y="6318"/>
                    <a:pt x="35316" y="6299"/>
                    <a:pt x="35220" y="6299"/>
                  </a:cubicBezTo>
                  <a:cubicBezTo>
                    <a:pt x="35162" y="6184"/>
                    <a:pt x="35085" y="6049"/>
                    <a:pt x="35047" y="5953"/>
                  </a:cubicBezTo>
                  <a:cubicBezTo>
                    <a:pt x="34893" y="5704"/>
                    <a:pt x="34759" y="5473"/>
                    <a:pt x="34586" y="5281"/>
                  </a:cubicBezTo>
                  <a:cubicBezTo>
                    <a:pt x="34490" y="5166"/>
                    <a:pt x="34375" y="5070"/>
                    <a:pt x="34279" y="4993"/>
                  </a:cubicBezTo>
                  <a:cubicBezTo>
                    <a:pt x="34125" y="4897"/>
                    <a:pt x="33971" y="4801"/>
                    <a:pt x="33799" y="4763"/>
                  </a:cubicBezTo>
                  <a:cubicBezTo>
                    <a:pt x="33683" y="4705"/>
                    <a:pt x="33530" y="4686"/>
                    <a:pt x="33338" y="4686"/>
                  </a:cubicBezTo>
                  <a:cubicBezTo>
                    <a:pt x="33299" y="4686"/>
                    <a:pt x="33222" y="4686"/>
                    <a:pt x="33146" y="4705"/>
                  </a:cubicBezTo>
                  <a:cubicBezTo>
                    <a:pt x="33069" y="4744"/>
                    <a:pt x="33011" y="4744"/>
                    <a:pt x="32934" y="4782"/>
                  </a:cubicBezTo>
                  <a:lnTo>
                    <a:pt x="32646" y="4494"/>
                  </a:lnTo>
                  <a:cubicBezTo>
                    <a:pt x="32493" y="4379"/>
                    <a:pt x="32377" y="4283"/>
                    <a:pt x="32281" y="4206"/>
                  </a:cubicBezTo>
                  <a:cubicBezTo>
                    <a:pt x="32109" y="4091"/>
                    <a:pt x="31955" y="3995"/>
                    <a:pt x="31801" y="3937"/>
                  </a:cubicBezTo>
                  <a:cubicBezTo>
                    <a:pt x="31667" y="3899"/>
                    <a:pt x="31513" y="3879"/>
                    <a:pt x="31379" y="3879"/>
                  </a:cubicBezTo>
                  <a:cubicBezTo>
                    <a:pt x="31244" y="3879"/>
                    <a:pt x="31110" y="3899"/>
                    <a:pt x="31014" y="3937"/>
                  </a:cubicBezTo>
                  <a:cubicBezTo>
                    <a:pt x="30822" y="3745"/>
                    <a:pt x="30649" y="3553"/>
                    <a:pt x="30438" y="3361"/>
                  </a:cubicBezTo>
                  <a:cubicBezTo>
                    <a:pt x="30265" y="3226"/>
                    <a:pt x="30092" y="3111"/>
                    <a:pt x="29939" y="2977"/>
                  </a:cubicBezTo>
                  <a:lnTo>
                    <a:pt x="29651" y="2842"/>
                  </a:lnTo>
                  <a:cubicBezTo>
                    <a:pt x="29478" y="2766"/>
                    <a:pt x="29324" y="2746"/>
                    <a:pt x="29132" y="2746"/>
                  </a:cubicBezTo>
                  <a:cubicBezTo>
                    <a:pt x="28825" y="2746"/>
                    <a:pt x="28518" y="2881"/>
                    <a:pt x="28306" y="3130"/>
                  </a:cubicBezTo>
                  <a:cubicBezTo>
                    <a:pt x="28153" y="3034"/>
                    <a:pt x="28037" y="2919"/>
                    <a:pt x="27884" y="2823"/>
                  </a:cubicBezTo>
                  <a:cubicBezTo>
                    <a:pt x="27577" y="2593"/>
                    <a:pt x="27212" y="2382"/>
                    <a:pt x="26828" y="2266"/>
                  </a:cubicBezTo>
                  <a:cubicBezTo>
                    <a:pt x="26712" y="2209"/>
                    <a:pt x="26578" y="2209"/>
                    <a:pt x="26444" y="2209"/>
                  </a:cubicBezTo>
                  <a:cubicBezTo>
                    <a:pt x="26328" y="2209"/>
                    <a:pt x="26213" y="2247"/>
                    <a:pt x="26098" y="2266"/>
                  </a:cubicBezTo>
                  <a:cubicBezTo>
                    <a:pt x="25810" y="2343"/>
                    <a:pt x="25560" y="2554"/>
                    <a:pt x="25387" y="2823"/>
                  </a:cubicBezTo>
                  <a:lnTo>
                    <a:pt x="25042" y="2593"/>
                  </a:lnTo>
                  <a:cubicBezTo>
                    <a:pt x="24869" y="2497"/>
                    <a:pt x="24696" y="2401"/>
                    <a:pt x="24562" y="2343"/>
                  </a:cubicBezTo>
                  <a:cubicBezTo>
                    <a:pt x="24370" y="2247"/>
                    <a:pt x="24178" y="2170"/>
                    <a:pt x="23986" y="2113"/>
                  </a:cubicBezTo>
                  <a:cubicBezTo>
                    <a:pt x="23851" y="2093"/>
                    <a:pt x="23736" y="2074"/>
                    <a:pt x="23640" y="2074"/>
                  </a:cubicBezTo>
                  <a:cubicBezTo>
                    <a:pt x="23505" y="2074"/>
                    <a:pt x="23371" y="2093"/>
                    <a:pt x="23237" y="2113"/>
                  </a:cubicBezTo>
                  <a:cubicBezTo>
                    <a:pt x="23045" y="2170"/>
                    <a:pt x="22853" y="2286"/>
                    <a:pt x="22699" y="2458"/>
                  </a:cubicBezTo>
                  <a:cubicBezTo>
                    <a:pt x="22507" y="2343"/>
                    <a:pt x="22296" y="2209"/>
                    <a:pt x="22084" y="2113"/>
                  </a:cubicBezTo>
                  <a:cubicBezTo>
                    <a:pt x="21892" y="2017"/>
                    <a:pt x="21681" y="1959"/>
                    <a:pt x="21489" y="1901"/>
                  </a:cubicBezTo>
                  <a:cubicBezTo>
                    <a:pt x="21393" y="1882"/>
                    <a:pt x="21297" y="1863"/>
                    <a:pt x="21201" y="1863"/>
                  </a:cubicBezTo>
                  <a:lnTo>
                    <a:pt x="21009" y="1863"/>
                  </a:lnTo>
                  <a:cubicBezTo>
                    <a:pt x="20913" y="1863"/>
                    <a:pt x="20836" y="1863"/>
                    <a:pt x="20759" y="1882"/>
                  </a:cubicBezTo>
                  <a:cubicBezTo>
                    <a:pt x="20394" y="1959"/>
                    <a:pt x="20106" y="2113"/>
                    <a:pt x="19914" y="2382"/>
                  </a:cubicBezTo>
                  <a:cubicBezTo>
                    <a:pt x="19895" y="2401"/>
                    <a:pt x="19876" y="2458"/>
                    <a:pt x="19857" y="2478"/>
                  </a:cubicBezTo>
                  <a:cubicBezTo>
                    <a:pt x="19665" y="2382"/>
                    <a:pt x="19473" y="2305"/>
                    <a:pt x="19281" y="2266"/>
                  </a:cubicBezTo>
                  <a:cubicBezTo>
                    <a:pt x="19012" y="2189"/>
                    <a:pt x="18762" y="2151"/>
                    <a:pt x="18532" y="2151"/>
                  </a:cubicBezTo>
                  <a:cubicBezTo>
                    <a:pt x="18436" y="2151"/>
                    <a:pt x="18320" y="2151"/>
                    <a:pt x="18186" y="2170"/>
                  </a:cubicBezTo>
                  <a:cubicBezTo>
                    <a:pt x="17994" y="2189"/>
                    <a:pt x="17802" y="2266"/>
                    <a:pt x="17668" y="2343"/>
                  </a:cubicBezTo>
                  <a:cubicBezTo>
                    <a:pt x="17495" y="2439"/>
                    <a:pt x="17322" y="2535"/>
                    <a:pt x="17187" y="2670"/>
                  </a:cubicBezTo>
                  <a:cubicBezTo>
                    <a:pt x="16938" y="2919"/>
                    <a:pt x="16803" y="3265"/>
                    <a:pt x="16784" y="3649"/>
                  </a:cubicBezTo>
                  <a:cubicBezTo>
                    <a:pt x="16784" y="3918"/>
                    <a:pt x="16823" y="4187"/>
                    <a:pt x="16919" y="4494"/>
                  </a:cubicBezTo>
                  <a:cubicBezTo>
                    <a:pt x="17015" y="4744"/>
                    <a:pt x="17130" y="4974"/>
                    <a:pt x="17303" y="5243"/>
                  </a:cubicBezTo>
                  <a:cubicBezTo>
                    <a:pt x="17399" y="5416"/>
                    <a:pt x="17514" y="5569"/>
                    <a:pt x="17668" y="5742"/>
                  </a:cubicBezTo>
                  <a:cubicBezTo>
                    <a:pt x="17610" y="5896"/>
                    <a:pt x="17610" y="6030"/>
                    <a:pt x="17648" y="6203"/>
                  </a:cubicBezTo>
                  <a:cubicBezTo>
                    <a:pt x="17668" y="6414"/>
                    <a:pt x="17744" y="6606"/>
                    <a:pt x="17802" y="6760"/>
                  </a:cubicBezTo>
                  <a:cubicBezTo>
                    <a:pt x="17975" y="7106"/>
                    <a:pt x="18186" y="7451"/>
                    <a:pt x="18378" y="7739"/>
                  </a:cubicBezTo>
                  <a:cubicBezTo>
                    <a:pt x="18378" y="7759"/>
                    <a:pt x="18416" y="7759"/>
                    <a:pt x="18416" y="7778"/>
                  </a:cubicBezTo>
                  <a:cubicBezTo>
                    <a:pt x="18340" y="7912"/>
                    <a:pt x="18263" y="8027"/>
                    <a:pt x="18244" y="8162"/>
                  </a:cubicBezTo>
                  <a:cubicBezTo>
                    <a:pt x="18167" y="8450"/>
                    <a:pt x="18244" y="8719"/>
                    <a:pt x="18263" y="8834"/>
                  </a:cubicBezTo>
                  <a:cubicBezTo>
                    <a:pt x="18320" y="9064"/>
                    <a:pt x="18416" y="9218"/>
                    <a:pt x="18455" y="9372"/>
                  </a:cubicBezTo>
                  <a:cubicBezTo>
                    <a:pt x="18532" y="9544"/>
                    <a:pt x="18628" y="9698"/>
                    <a:pt x="18743" y="9871"/>
                  </a:cubicBezTo>
                  <a:cubicBezTo>
                    <a:pt x="18801" y="9948"/>
                    <a:pt x="18820" y="9986"/>
                    <a:pt x="18858" y="10063"/>
                  </a:cubicBezTo>
                  <a:cubicBezTo>
                    <a:pt x="18839" y="10082"/>
                    <a:pt x="18820" y="10121"/>
                    <a:pt x="18762" y="10140"/>
                  </a:cubicBezTo>
                  <a:cubicBezTo>
                    <a:pt x="18609" y="10313"/>
                    <a:pt x="18474" y="10543"/>
                    <a:pt x="18455" y="10812"/>
                  </a:cubicBezTo>
                  <a:cubicBezTo>
                    <a:pt x="18436" y="11004"/>
                    <a:pt x="18436" y="11196"/>
                    <a:pt x="18474" y="11407"/>
                  </a:cubicBezTo>
                  <a:cubicBezTo>
                    <a:pt x="18513" y="11580"/>
                    <a:pt x="18551" y="11753"/>
                    <a:pt x="18628" y="11964"/>
                  </a:cubicBezTo>
                  <a:cubicBezTo>
                    <a:pt x="18705" y="12175"/>
                    <a:pt x="18801" y="12367"/>
                    <a:pt x="18897" y="12559"/>
                  </a:cubicBezTo>
                  <a:cubicBezTo>
                    <a:pt x="18858" y="12559"/>
                    <a:pt x="18858" y="12579"/>
                    <a:pt x="18839" y="12579"/>
                  </a:cubicBezTo>
                  <a:cubicBezTo>
                    <a:pt x="18609" y="12771"/>
                    <a:pt x="18436" y="13040"/>
                    <a:pt x="18378" y="13385"/>
                  </a:cubicBezTo>
                  <a:cubicBezTo>
                    <a:pt x="18359" y="13577"/>
                    <a:pt x="18359" y="13788"/>
                    <a:pt x="18416" y="14000"/>
                  </a:cubicBezTo>
                  <a:cubicBezTo>
                    <a:pt x="18455" y="14192"/>
                    <a:pt x="18513" y="14384"/>
                    <a:pt x="18609" y="14576"/>
                  </a:cubicBezTo>
                  <a:cubicBezTo>
                    <a:pt x="18705" y="14787"/>
                    <a:pt x="18801" y="15018"/>
                    <a:pt x="18916" y="15210"/>
                  </a:cubicBezTo>
                  <a:cubicBezTo>
                    <a:pt x="18820" y="15306"/>
                    <a:pt x="18743" y="15421"/>
                    <a:pt x="18705" y="15498"/>
                  </a:cubicBezTo>
                  <a:cubicBezTo>
                    <a:pt x="18628" y="15613"/>
                    <a:pt x="18609" y="15747"/>
                    <a:pt x="18570" y="15920"/>
                  </a:cubicBezTo>
                  <a:cubicBezTo>
                    <a:pt x="18551" y="16035"/>
                    <a:pt x="18570" y="16189"/>
                    <a:pt x="18609" y="16323"/>
                  </a:cubicBezTo>
                  <a:cubicBezTo>
                    <a:pt x="18647" y="16515"/>
                    <a:pt x="18705" y="16707"/>
                    <a:pt x="18801" y="16938"/>
                  </a:cubicBezTo>
                  <a:cubicBezTo>
                    <a:pt x="18897" y="17092"/>
                    <a:pt x="18993" y="17284"/>
                    <a:pt x="19108" y="17476"/>
                  </a:cubicBezTo>
                  <a:cubicBezTo>
                    <a:pt x="19223" y="17648"/>
                    <a:pt x="19338" y="17821"/>
                    <a:pt x="19492" y="17994"/>
                  </a:cubicBezTo>
                  <a:cubicBezTo>
                    <a:pt x="19415" y="18109"/>
                    <a:pt x="19377" y="18225"/>
                    <a:pt x="19338" y="18321"/>
                  </a:cubicBezTo>
                  <a:cubicBezTo>
                    <a:pt x="19300" y="18474"/>
                    <a:pt x="19300" y="18609"/>
                    <a:pt x="19319" y="18762"/>
                  </a:cubicBezTo>
                  <a:cubicBezTo>
                    <a:pt x="19338" y="18877"/>
                    <a:pt x="19377" y="18993"/>
                    <a:pt x="19415" y="19108"/>
                  </a:cubicBezTo>
                  <a:cubicBezTo>
                    <a:pt x="19492" y="19300"/>
                    <a:pt x="19607" y="19473"/>
                    <a:pt x="19703" y="19626"/>
                  </a:cubicBezTo>
                  <a:cubicBezTo>
                    <a:pt x="19799" y="19742"/>
                    <a:pt x="19914" y="19876"/>
                    <a:pt x="20068" y="20049"/>
                  </a:cubicBezTo>
                  <a:cubicBezTo>
                    <a:pt x="20337" y="20318"/>
                    <a:pt x="20625" y="20606"/>
                    <a:pt x="20971" y="20894"/>
                  </a:cubicBezTo>
                  <a:cubicBezTo>
                    <a:pt x="20932" y="21105"/>
                    <a:pt x="20932" y="21355"/>
                    <a:pt x="21009" y="21566"/>
                  </a:cubicBezTo>
                  <a:cubicBezTo>
                    <a:pt x="21067" y="21758"/>
                    <a:pt x="21163" y="21931"/>
                    <a:pt x="21297" y="22046"/>
                  </a:cubicBezTo>
                  <a:cubicBezTo>
                    <a:pt x="21412" y="22180"/>
                    <a:pt x="21527" y="22315"/>
                    <a:pt x="21623" y="22411"/>
                  </a:cubicBezTo>
                  <a:cubicBezTo>
                    <a:pt x="21892" y="22641"/>
                    <a:pt x="22180" y="22853"/>
                    <a:pt x="22411" y="23006"/>
                  </a:cubicBezTo>
                  <a:cubicBezTo>
                    <a:pt x="22468" y="23025"/>
                    <a:pt x="22507" y="23083"/>
                    <a:pt x="22564" y="23102"/>
                  </a:cubicBezTo>
                  <a:cubicBezTo>
                    <a:pt x="22545" y="23179"/>
                    <a:pt x="22507" y="23217"/>
                    <a:pt x="22488" y="23294"/>
                  </a:cubicBezTo>
                  <a:cubicBezTo>
                    <a:pt x="22372" y="23717"/>
                    <a:pt x="22315" y="24139"/>
                    <a:pt x="22315" y="24562"/>
                  </a:cubicBezTo>
                  <a:cubicBezTo>
                    <a:pt x="22315" y="24831"/>
                    <a:pt x="22372" y="25099"/>
                    <a:pt x="22411" y="25387"/>
                  </a:cubicBezTo>
                  <a:cubicBezTo>
                    <a:pt x="22257" y="25522"/>
                    <a:pt x="22084" y="25695"/>
                    <a:pt x="21912" y="25868"/>
                  </a:cubicBezTo>
                  <a:cubicBezTo>
                    <a:pt x="21796" y="25983"/>
                    <a:pt x="21700" y="26117"/>
                    <a:pt x="21585" y="26271"/>
                  </a:cubicBezTo>
                  <a:cubicBezTo>
                    <a:pt x="21451" y="26175"/>
                    <a:pt x="21335" y="26079"/>
                    <a:pt x="21239" y="25983"/>
                  </a:cubicBezTo>
                  <a:cubicBezTo>
                    <a:pt x="21047" y="25829"/>
                    <a:pt x="20855" y="25714"/>
                    <a:pt x="20663" y="25618"/>
                  </a:cubicBezTo>
                  <a:cubicBezTo>
                    <a:pt x="20433" y="25503"/>
                    <a:pt x="20183" y="25426"/>
                    <a:pt x="19972" y="25407"/>
                  </a:cubicBezTo>
                  <a:lnTo>
                    <a:pt x="19799" y="25407"/>
                  </a:lnTo>
                  <a:cubicBezTo>
                    <a:pt x="19722" y="25407"/>
                    <a:pt x="19626" y="25407"/>
                    <a:pt x="19530" y="25426"/>
                  </a:cubicBezTo>
                  <a:cubicBezTo>
                    <a:pt x="19377" y="25445"/>
                    <a:pt x="19223" y="25522"/>
                    <a:pt x="19050" y="25618"/>
                  </a:cubicBezTo>
                  <a:cubicBezTo>
                    <a:pt x="18935" y="25695"/>
                    <a:pt x="18820" y="25791"/>
                    <a:pt x="18724" y="25925"/>
                  </a:cubicBezTo>
                  <a:cubicBezTo>
                    <a:pt x="18628" y="26060"/>
                    <a:pt x="18551" y="26194"/>
                    <a:pt x="18474" y="26367"/>
                  </a:cubicBezTo>
                  <a:cubicBezTo>
                    <a:pt x="18416" y="26559"/>
                    <a:pt x="18359" y="26751"/>
                    <a:pt x="18340" y="27020"/>
                  </a:cubicBezTo>
                  <a:cubicBezTo>
                    <a:pt x="18320" y="27269"/>
                    <a:pt x="18320" y="27519"/>
                    <a:pt x="18378" y="27711"/>
                  </a:cubicBezTo>
                  <a:cubicBezTo>
                    <a:pt x="18455" y="27980"/>
                    <a:pt x="18570" y="28191"/>
                    <a:pt x="18743" y="28364"/>
                  </a:cubicBezTo>
                  <a:cubicBezTo>
                    <a:pt x="18839" y="28460"/>
                    <a:pt x="18916" y="28518"/>
                    <a:pt x="19031" y="28594"/>
                  </a:cubicBezTo>
                  <a:cubicBezTo>
                    <a:pt x="18724" y="28652"/>
                    <a:pt x="18436" y="28787"/>
                    <a:pt x="18186" y="28998"/>
                  </a:cubicBezTo>
                  <a:cubicBezTo>
                    <a:pt x="18032" y="29171"/>
                    <a:pt x="17879" y="29382"/>
                    <a:pt x="17783" y="29651"/>
                  </a:cubicBezTo>
                  <a:lnTo>
                    <a:pt x="17744" y="29651"/>
                  </a:lnTo>
                  <a:cubicBezTo>
                    <a:pt x="17572" y="29612"/>
                    <a:pt x="17379" y="29574"/>
                    <a:pt x="17187" y="29574"/>
                  </a:cubicBezTo>
                  <a:cubicBezTo>
                    <a:pt x="16976" y="29574"/>
                    <a:pt x="16784" y="29612"/>
                    <a:pt x="16554" y="29651"/>
                  </a:cubicBezTo>
                  <a:cubicBezTo>
                    <a:pt x="16227" y="29727"/>
                    <a:pt x="15920" y="29900"/>
                    <a:pt x="15594" y="30131"/>
                  </a:cubicBezTo>
                  <a:cubicBezTo>
                    <a:pt x="15209" y="30419"/>
                    <a:pt x="14883" y="30822"/>
                    <a:pt x="14576" y="31283"/>
                  </a:cubicBezTo>
                  <a:cubicBezTo>
                    <a:pt x="14576" y="31283"/>
                    <a:pt x="14576" y="31264"/>
                    <a:pt x="14537" y="31264"/>
                  </a:cubicBezTo>
                  <a:cubicBezTo>
                    <a:pt x="14211" y="30611"/>
                    <a:pt x="13827" y="30150"/>
                    <a:pt x="13347" y="29843"/>
                  </a:cubicBezTo>
                  <a:cubicBezTo>
                    <a:pt x="13174" y="29747"/>
                    <a:pt x="13039" y="29670"/>
                    <a:pt x="12905" y="29631"/>
                  </a:cubicBezTo>
                  <a:cubicBezTo>
                    <a:pt x="12713" y="29555"/>
                    <a:pt x="12521" y="29535"/>
                    <a:pt x="12387" y="29516"/>
                  </a:cubicBezTo>
                  <a:cubicBezTo>
                    <a:pt x="12310" y="29516"/>
                    <a:pt x="12233" y="29478"/>
                    <a:pt x="12175" y="29478"/>
                  </a:cubicBezTo>
                  <a:cubicBezTo>
                    <a:pt x="11906" y="29478"/>
                    <a:pt x="11618" y="29535"/>
                    <a:pt x="11350" y="29631"/>
                  </a:cubicBezTo>
                  <a:cubicBezTo>
                    <a:pt x="11042" y="29747"/>
                    <a:pt x="10754" y="29920"/>
                    <a:pt x="10543" y="30150"/>
                  </a:cubicBezTo>
                  <a:cubicBezTo>
                    <a:pt x="10351" y="30380"/>
                    <a:pt x="10178" y="30611"/>
                    <a:pt x="10025" y="30899"/>
                  </a:cubicBezTo>
                  <a:cubicBezTo>
                    <a:pt x="9813" y="31379"/>
                    <a:pt x="9717" y="31936"/>
                    <a:pt x="9717" y="32608"/>
                  </a:cubicBezTo>
                  <a:cubicBezTo>
                    <a:pt x="9717" y="32915"/>
                    <a:pt x="9736" y="33261"/>
                    <a:pt x="9794" y="33607"/>
                  </a:cubicBezTo>
                  <a:cubicBezTo>
                    <a:pt x="9679" y="33587"/>
                    <a:pt x="9544" y="33587"/>
                    <a:pt x="9448" y="33587"/>
                  </a:cubicBezTo>
                  <a:lnTo>
                    <a:pt x="9256" y="33587"/>
                  </a:lnTo>
                  <a:cubicBezTo>
                    <a:pt x="8949" y="33607"/>
                    <a:pt x="8680" y="33664"/>
                    <a:pt x="8431" y="33779"/>
                  </a:cubicBezTo>
                  <a:cubicBezTo>
                    <a:pt x="8277" y="33837"/>
                    <a:pt x="8143" y="33895"/>
                    <a:pt x="8008" y="33972"/>
                  </a:cubicBezTo>
                  <a:cubicBezTo>
                    <a:pt x="7855" y="34068"/>
                    <a:pt x="7720" y="34164"/>
                    <a:pt x="7605" y="34240"/>
                  </a:cubicBezTo>
                  <a:cubicBezTo>
                    <a:pt x="7144" y="34605"/>
                    <a:pt x="6818" y="35085"/>
                    <a:pt x="6626" y="35681"/>
                  </a:cubicBezTo>
                  <a:cubicBezTo>
                    <a:pt x="6568" y="35796"/>
                    <a:pt x="6549" y="35949"/>
                    <a:pt x="6529" y="36084"/>
                  </a:cubicBezTo>
                  <a:cubicBezTo>
                    <a:pt x="6165" y="35969"/>
                    <a:pt x="5761" y="35892"/>
                    <a:pt x="5377" y="35873"/>
                  </a:cubicBezTo>
                  <a:lnTo>
                    <a:pt x="5070" y="35873"/>
                  </a:lnTo>
                  <a:cubicBezTo>
                    <a:pt x="4071" y="35873"/>
                    <a:pt x="3073" y="36180"/>
                    <a:pt x="2228" y="36756"/>
                  </a:cubicBezTo>
                  <a:cubicBezTo>
                    <a:pt x="1537" y="37217"/>
                    <a:pt x="980" y="37831"/>
                    <a:pt x="596" y="38561"/>
                  </a:cubicBezTo>
                  <a:cubicBezTo>
                    <a:pt x="231" y="39233"/>
                    <a:pt x="39" y="39982"/>
                    <a:pt x="39" y="40770"/>
                  </a:cubicBezTo>
                  <a:lnTo>
                    <a:pt x="39" y="40866"/>
                  </a:lnTo>
                  <a:cubicBezTo>
                    <a:pt x="39" y="41038"/>
                    <a:pt x="19" y="41173"/>
                    <a:pt x="19" y="41346"/>
                  </a:cubicBezTo>
                  <a:cubicBezTo>
                    <a:pt x="0" y="41672"/>
                    <a:pt x="192" y="41999"/>
                    <a:pt x="519" y="42114"/>
                  </a:cubicBezTo>
                  <a:cubicBezTo>
                    <a:pt x="672" y="42152"/>
                    <a:pt x="845" y="42210"/>
                    <a:pt x="980" y="42248"/>
                  </a:cubicBezTo>
                  <a:cubicBezTo>
                    <a:pt x="1037" y="42287"/>
                    <a:pt x="1076" y="42287"/>
                    <a:pt x="1152" y="42287"/>
                  </a:cubicBezTo>
                  <a:cubicBezTo>
                    <a:pt x="2036" y="42479"/>
                    <a:pt x="2766" y="42594"/>
                    <a:pt x="3438" y="42709"/>
                  </a:cubicBezTo>
                  <a:lnTo>
                    <a:pt x="3687" y="42767"/>
                  </a:lnTo>
                  <a:cubicBezTo>
                    <a:pt x="4033" y="42805"/>
                    <a:pt x="4340" y="42882"/>
                    <a:pt x="4686" y="42920"/>
                  </a:cubicBezTo>
                  <a:cubicBezTo>
                    <a:pt x="5070" y="42978"/>
                    <a:pt x="5492" y="43055"/>
                    <a:pt x="5953" y="43093"/>
                  </a:cubicBezTo>
                  <a:cubicBezTo>
                    <a:pt x="7125" y="43247"/>
                    <a:pt x="8277" y="43285"/>
                    <a:pt x="9410" y="43285"/>
                  </a:cubicBezTo>
                  <a:cubicBezTo>
                    <a:pt x="9909" y="43285"/>
                    <a:pt x="10389" y="43266"/>
                    <a:pt x="10869" y="43247"/>
                  </a:cubicBezTo>
                  <a:cubicBezTo>
                    <a:pt x="12847" y="43400"/>
                    <a:pt x="14960" y="43497"/>
                    <a:pt x="17360" y="43573"/>
                  </a:cubicBezTo>
                  <a:cubicBezTo>
                    <a:pt x="19377" y="43650"/>
                    <a:pt x="21489" y="43669"/>
                    <a:pt x="23851" y="43669"/>
                  </a:cubicBezTo>
                  <a:cubicBezTo>
                    <a:pt x="26348" y="43669"/>
                    <a:pt x="28825" y="43650"/>
                    <a:pt x="30707" y="43593"/>
                  </a:cubicBezTo>
                  <a:cubicBezTo>
                    <a:pt x="32550" y="43573"/>
                    <a:pt x="34375" y="43535"/>
                    <a:pt x="36218" y="43477"/>
                  </a:cubicBezTo>
                  <a:cubicBezTo>
                    <a:pt x="38926" y="43439"/>
                    <a:pt x="41749" y="43362"/>
                    <a:pt x="44533" y="43343"/>
                  </a:cubicBezTo>
                  <a:cubicBezTo>
                    <a:pt x="45494" y="43343"/>
                    <a:pt x="46454" y="43304"/>
                    <a:pt x="47414" y="43304"/>
                  </a:cubicBezTo>
                  <a:cubicBezTo>
                    <a:pt x="48758" y="43304"/>
                    <a:pt x="50122" y="43304"/>
                    <a:pt x="51408" y="43343"/>
                  </a:cubicBezTo>
                  <a:cubicBezTo>
                    <a:pt x="52714" y="43362"/>
                    <a:pt x="53751" y="43381"/>
                    <a:pt x="54711" y="43439"/>
                  </a:cubicBezTo>
                  <a:cubicBezTo>
                    <a:pt x="55230" y="43458"/>
                    <a:pt x="55787" y="43497"/>
                    <a:pt x="56267" y="43535"/>
                  </a:cubicBezTo>
                  <a:lnTo>
                    <a:pt x="56536" y="43554"/>
                  </a:lnTo>
                  <a:cubicBezTo>
                    <a:pt x="57784" y="43650"/>
                    <a:pt x="59051" y="43746"/>
                    <a:pt x="60338" y="43765"/>
                  </a:cubicBezTo>
                  <a:lnTo>
                    <a:pt x="60914" y="43765"/>
                  </a:lnTo>
                  <a:cubicBezTo>
                    <a:pt x="62297" y="43765"/>
                    <a:pt x="63487" y="43669"/>
                    <a:pt x="64601" y="43477"/>
                  </a:cubicBezTo>
                  <a:cubicBezTo>
                    <a:pt x="65292" y="43362"/>
                    <a:pt x="65965" y="43170"/>
                    <a:pt x="66579" y="42920"/>
                  </a:cubicBezTo>
                  <a:cubicBezTo>
                    <a:pt x="66905" y="42805"/>
                    <a:pt x="67194" y="42671"/>
                    <a:pt x="67443" y="42536"/>
                  </a:cubicBezTo>
                  <a:cubicBezTo>
                    <a:pt x="67731" y="42402"/>
                    <a:pt x="68019" y="42210"/>
                    <a:pt x="68346" y="41999"/>
                  </a:cubicBezTo>
                  <a:cubicBezTo>
                    <a:pt x="68864" y="41615"/>
                    <a:pt x="69344" y="41134"/>
                    <a:pt x="69748" y="40520"/>
                  </a:cubicBezTo>
                  <a:cubicBezTo>
                    <a:pt x="69940" y="40270"/>
                    <a:pt x="70093" y="39982"/>
                    <a:pt x="70266" y="39617"/>
                  </a:cubicBezTo>
                  <a:cubicBezTo>
                    <a:pt x="70324" y="39425"/>
                    <a:pt x="70401" y="39252"/>
                    <a:pt x="70477" y="39060"/>
                  </a:cubicBezTo>
                  <a:cubicBezTo>
                    <a:pt x="70593" y="38676"/>
                    <a:pt x="70669" y="38292"/>
                    <a:pt x="70708" y="37985"/>
                  </a:cubicBezTo>
                  <a:cubicBezTo>
                    <a:pt x="70785" y="37543"/>
                    <a:pt x="70842" y="37102"/>
                    <a:pt x="70881" y="36641"/>
                  </a:cubicBezTo>
                  <a:cubicBezTo>
                    <a:pt x="71053" y="35681"/>
                    <a:pt x="71073" y="34682"/>
                    <a:pt x="71034" y="33549"/>
                  </a:cubicBezTo>
                  <a:cubicBezTo>
                    <a:pt x="70977" y="32397"/>
                    <a:pt x="70881" y="31283"/>
                    <a:pt x="70708" y="30227"/>
                  </a:cubicBezTo>
                  <a:cubicBezTo>
                    <a:pt x="70554" y="29113"/>
                    <a:pt x="70285" y="28114"/>
                    <a:pt x="69920" y="27212"/>
                  </a:cubicBezTo>
                  <a:cubicBezTo>
                    <a:pt x="69652" y="26540"/>
                    <a:pt x="69344" y="25964"/>
                    <a:pt x="68960" y="25483"/>
                  </a:cubicBezTo>
                  <a:cubicBezTo>
                    <a:pt x="68941" y="25445"/>
                    <a:pt x="68922" y="25426"/>
                    <a:pt x="68883" y="25387"/>
                  </a:cubicBezTo>
                  <a:cubicBezTo>
                    <a:pt x="69056" y="25042"/>
                    <a:pt x="69172" y="24735"/>
                    <a:pt x="69268" y="24447"/>
                  </a:cubicBezTo>
                  <a:cubicBezTo>
                    <a:pt x="69460" y="23851"/>
                    <a:pt x="69421" y="23313"/>
                    <a:pt x="69152" y="22910"/>
                  </a:cubicBezTo>
                  <a:cubicBezTo>
                    <a:pt x="69248" y="22776"/>
                    <a:pt x="69344" y="22641"/>
                    <a:pt x="69440" y="22507"/>
                  </a:cubicBezTo>
                  <a:cubicBezTo>
                    <a:pt x="69652" y="22200"/>
                    <a:pt x="69824" y="21912"/>
                    <a:pt x="69940" y="21643"/>
                  </a:cubicBezTo>
                  <a:cubicBezTo>
                    <a:pt x="70132" y="21259"/>
                    <a:pt x="70228" y="20913"/>
                    <a:pt x="70285" y="20567"/>
                  </a:cubicBezTo>
                  <a:cubicBezTo>
                    <a:pt x="70305" y="20337"/>
                    <a:pt x="70305" y="20145"/>
                    <a:pt x="70285" y="19991"/>
                  </a:cubicBezTo>
                  <a:cubicBezTo>
                    <a:pt x="70266" y="19761"/>
                    <a:pt x="70209" y="19550"/>
                    <a:pt x="70112" y="19358"/>
                  </a:cubicBezTo>
                  <a:cubicBezTo>
                    <a:pt x="70036" y="19146"/>
                    <a:pt x="69920" y="18973"/>
                    <a:pt x="69805" y="18801"/>
                  </a:cubicBezTo>
                  <a:cubicBezTo>
                    <a:pt x="69652" y="18647"/>
                    <a:pt x="69498" y="18474"/>
                    <a:pt x="69325" y="18359"/>
                  </a:cubicBezTo>
                  <a:cubicBezTo>
                    <a:pt x="69536" y="18071"/>
                    <a:pt x="69728" y="17783"/>
                    <a:pt x="69920" y="17456"/>
                  </a:cubicBezTo>
                  <a:cubicBezTo>
                    <a:pt x="70381" y="16688"/>
                    <a:pt x="70573" y="15997"/>
                    <a:pt x="70554" y="15325"/>
                  </a:cubicBezTo>
                  <a:cubicBezTo>
                    <a:pt x="70516" y="14922"/>
                    <a:pt x="70401" y="14518"/>
                    <a:pt x="70189" y="14134"/>
                  </a:cubicBezTo>
                  <a:cubicBezTo>
                    <a:pt x="69978" y="13712"/>
                    <a:pt x="69613" y="13424"/>
                    <a:pt x="69210" y="13270"/>
                  </a:cubicBezTo>
                  <a:cubicBezTo>
                    <a:pt x="69172" y="13270"/>
                    <a:pt x="69152" y="13232"/>
                    <a:pt x="69133" y="13232"/>
                  </a:cubicBezTo>
                  <a:lnTo>
                    <a:pt x="69152" y="13193"/>
                  </a:lnTo>
                  <a:cubicBezTo>
                    <a:pt x="69268" y="12963"/>
                    <a:pt x="69402" y="12771"/>
                    <a:pt x="69517" y="12559"/>
                  </a:cubicBezTo>
                  <a:cubicBezTo>
                    <a:pt x="69728" y="12156"/>
                    <a:pt x="69901" y="11753"/>
                    <a:pt x="70016" y="11369"/>
                  </a:cubicBezTo>
                  <a:cubicBezTo>
                    <a:pt x="70170" y="10889"/>
                    <a:pt x="70209" y="10409"/>
                    <a:pt x="70170" y="9929"/>
                  </a:cubicBezTo>
                  <a:cubicBezTo>
                    <a:pt x="70112" y="9410"/>
                    <a:pt x="69978" y="9007"/>
                    <a:pt x="69728" y="8642"/>
                  </a:cubicBezTo>
                  <a:cubicBezTo>
                    <a:pt x="69440" y="8258"/>
                    <a:pt x="69056" y="8008"/>
                    <a:pt x="68595" y="7931"/>
                  </a:cubicBezTo>
                  <a:cubicBezTo>
                    <a:pt x="68672" y="7663"/>
                    <a:pt x="68691" y="7394"/>
                    <a:pt x="68730" y="7144"/>
                  </a:cubicBezTo>
                  <a:cubicBezTo>
                    <a:pt x="68730" y="6952"/>
                    <a:pt x="68730" y="6760"/>
                    <a:pt x="68672" y="6549"/>
                  </a:cubicBezTo>
                  <a:cubicBezTo>
                    <a:pt x="68653" y="6318"/>
                    <a:pt x="68576" y="6126"/>
                    <a:pt x="68461" y="5915"/>
                  </a:cubicBezTo>
                  <a:cubicBezTo>
                    <a:pt x="68365" y="5723"/>
                    <a:pt x="68211" y="5550"/>
                    <a:pt x="68058" y="5377"/>
                  </a:cubicBezTo>
                  <a:cubicBezTo>
                    <a:pt x="67866" y="5224"/>
                    <a:pt x="67635" y="5070"/>
                    <a:pt x="67386" y="4974"/>
                  </a:cubicBezTo>
                  <a:cubicBezTo>
                    <a:pt x="67155" y="4897"/>
                    <a:pt x="66925" y="4859"/>
                    <a:pt x="66656" y="4859"/>
                  </a:cubicBezTo>
                  <a:cubicBezTo>
                    <a:pt x="66464" y="4859"/>
                    <a:pt x="66291" y="4878"/>
                    <a:pt x="66080" y="4936"/>
                  </a:cubicBezTo>
                  <a:cubicBezTo>
                    <a:pt x="65984" y="4955"/>
                    <a:pt x="65907" y="4974"/>
                    <a:pt x="65811" y="4993"/>
                  </a:cubicBezTo>
                  <a:cubicBezTo>
                    <a:pt x="65984" y="4456"/>
                    <a:pt x="66099" y="3975"/>
                    <a:pt x="66176" y="3515"/>
                  </a:cubicBezTo>
                  <a:cubicBezTo>
                    <a:pt x="66272" y="3015"/>
                    <a:pt x="66349" y="2305"/>
                    <a:pt x="66176" y="1633"/>
                  </a:cubicBezTo>
                  <a:cubicBezTo>
                    <a:pt x="66099" y="1325"/>
                    <a:pt x="65965" y="1018"/>
                    <a:pt x="65772" y="807"/>
                  </a:cubicBezTo>
                  <a:cubicBezTo>
                    <a:pt x="65561" y="538"/>
                    <a:pt x="65292" y="327"/>
                    <a:pt x="64985" y="173"/>
                  </a:cubicBezTo>
                  <a:cubicBezTo>
                    <a:pt x="64735" y="58"/>
                    <a:pt x="64467" y="0"/>
                    <a:pt x="64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66;p68"/>
            <p:cNvSpPr/>
            <p:nvPr/>
          </p:nvSpPr>
          <p:spPr>
            <a:xfrm>
              <a:off x="6525900" y="3708625"/>
              <a:ext cx="549725" cy="590550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39"/>
                    <a:pt x="3554" y="39"/>
                    <a:pt x="3515" y="39"/>
                  </a:cubicBezTo>
                  <a:lnTo>
                    <a:pt x="3400" y="39"/>
                  </a:lnTo>
                  <a:cubicBezTo>
                    <a:pt x="3227" y="59"/>
                    <a:pt x="3073" y="135"/>
                    <a:pt x="2977" y="251"/>
                  </a:cubicBezTo>
                  <a:cubicBezTo>
                    <a:pt x="2920" y="327"/>
                    <a:pt x="2881" y="423"/>
                    <a:pt x="2862" y="500"/>
                  </a:cubicBezTo>
                  <a:cubicBezTo>
                    <a:pt x="2843" y="577"/>
                    <a:pt x="2843" y="635"/>
                    <a:pt x="2843" y="731"/>
                  </a:cubicBezTo>
                  <a:cubicBezTo>
                    <a:pt x="2843" y="865"/>
                    <a:pt x="2843" y="980"/>
                    <a:pt x="2881" y="1115"/>
                  </a:cubicBezTo>
                  <a:cubicBezTo>
                    <a:pt x="2747" y="1000"/>
                    <a:pt x="2574" y="884"/>
                    <a:pt x="2344" y="731"/>
                  </a:cubicBezTo>
                  <a:cubicBezTo>
                    <a:pt x="2094" y="596"/>
                    <a:pt x="1825" y="481"/>
                    <a:pt x="1537" y="404"/>
                  </a:cubicBezTo>
                  <a:cubicBezTo>
                    <a:pt x="1345" y="347"/>
                    <a:pt x="1172" y="308"/>
                    <a:pt x="1019" y="308"/>
                  </a:cubicBezTo>
                  <a:cubicBezTo>
                    <a:pt x="942" y="308"/>
                    <a:pt x="865" y="308"/>
                    <a:pt x="788" y="327"/>
                  </a:cubicBezTo>
                  <a:cubicBezTo>
                    <a:pt x="673" y="347"/>
                    <a:pt x="558" y="385"/>
                    <a:pt x="462" y="423"/>
                  </a:cubicBezTo>
                  <a:cubicBezTo>
                    <a:pt x="366" y="481"/>
                    <a:pt x="270" y="539"/>
                    <a:pt x="193" y="615"/>
                  </a:cubicBezTo>
                  <a:cubicBezTo>
                    <a:pt x="59" y="769"/>
                    <a:pt x="1" y="980"/>
                    <a:pt x="1" y="1115"/>
                  </a:cubicBezTo>
                  <a:cubicBezTo>
                    <a:pt x="1" y="1288"/>
                    <a:pt x="20" y="1460"/>
                    <a:pt x="116" y="1691"/>
                  </a:cubicBezTo>
                  <a:cubicBezTo>
                    <a:pt x="193" y="1883"/>
                    <a:pt x="289" y="2075"/>
                    <a:pt x="443" y="2325"/>
                  </a:cubicBezTo>
                  <a:cubicBezTo>
                    <a:pt x="577" y="2555"/>
                    <a:pt x="769" y="2805"/>
                    <a:pt x="1019" y="3093"/>
                  </a:cubicBezTo>
                  <a:lnTo>
                    <a:pt x="1134" y="3208"/>
                  </a:lnTo>
                  <a:lnTo>
                    <a:pt x="1115" y="3208"/>
                  </a:lnTo>
                  <a:cubicBezTo>
                    <a:pt x="1038" y="3208"/>
                    <a:pt x="1000" y="3227"/>
                    <a:pt x="942" y="3285"/>
                  </a:cubicBezTo>
                  <a:cubicBezTo>
                    <a:pt x="846" y="3381"/>
                    <a:pt x="846" y="3496"/>
                    <a:pt x="865" y="3573"/>
                  </a:cubicBezTo>
                  <a:cubicBezTo>
                    <a:pt x="903" y="3688"/>
                    <a:pt x="942" y="3803"/>
                    <a:pt x="1000" y="3938"/>
                  </a:cubicBezTo>
                  <a:cubicBezTo>
                    <a:pt x="1134" y="4245"/>
                    <a:pt x="1326" y="4533"/>
                    <a:pt x="1518" y="4802"/>
                  </a:cubicBezTo>
                  <a:cubicBezTo>
                    <a:pt x="1687" y="5046"/>
                    <a:pt x="1875" y="5291"/>
                    <a:pt x="2063" y="5554"/>
                  </a:cubicBezTo>
                  <a:lnTo>
                    <a:pt x="2063" y="5554"/>
                  </a:lnTo>
                  <a:cubicBezTo>
                    <a:pt x="2054" y="5543"/>
                    <a:pt x="2038" y="5532"/>
                    <a:pt x="2017" y="5532"/>
                  </a:cubicBezTo>
                  <a:cubicBezTo>
                    <a:pt x="1960" y="5512"/>
                    <a:pt x="1902" y="5512"/>
                    <a:pt x="1864" y="5512"/>
                  </a:cubicBezTo>
                  <a:cubicBezTo>
                    <a:pt x="1787" y="5512"/>
                    <a:pt x="1729" y="5532"/>
                    <a:pt x="1672" y="5570"/>
                  </a:cubicBezTo>
                  <a:cubicBezTo>
                    <a:pt x="1576" y="5608"/>
                    <a:pt x="1499" y="5685"/>
                    <a:pt x="1480" y="5800"/>
                  </a:cubicBezTo>
                  <a:cubicBezTo>
                    <a:pt x="1441" y="5916"/>
                    <a:pt x="1480" y="6050"/>
                    <a:pt x="1499" y="6146"/>
                  </a:cubicBezTo>
                  <a:cubicBezTo>
                    <a:pt x="1537" y="6281"/>
                    <a:pt x="1595" y="6396"/>
                    <a:pt x="1633" y="6530"/>
                  </a:cubicBezTo>
                  <a:cubicBezTo>
                    <a:pt x="1710" y="6665"/>
                    <a:pt x="1787" y="6818"/>
                    <a:pt x="1883" y="6972"/>
                  </a:cubicBezTo>
                  <a:cubicBezTo>
                    <a:pt x="2075" y="7298"/>
                    <a:pt x="2286" y="7586"/>
                    <a:pt x="2478" y="7874"/>
                  </a:cubicBezTo>
                  <a:cubicBezTo>
                    <a:pt x="2550" y="7965"/>
                    <a:pt x="2589" y="8021"/>
                    <a:pt x="2656" y="8107"/>
                  </a:cubicBezTo>
                  <a:lnTo>
                    <a:pt x="2656" y="8107"/>
                  </a:lnTo>
                  <a:cubicBezTo>
                    <a:pt x="2631" y="8085"/>
                    <a:pt x="2586" y="8082"/>
                    <a:pt x="2555" y="8066"/>
                  </a:cubicBezTo>
                  <a:cubicBezTo>
                    <a:pt x="2401" y="8009"/>
                    <a:pt x="2267" y="7990"/>
                    <a:pt x="2171" y="7990"/>
                  </a:cubicBezTo>
                  <a:lnTo>
                    <a:pt x="2113" y="7990"/>
                  </a:lnTo>
                  <a:cubicBezTo>
                    <a:pt x="1998" y="7990"/>
                    <a:pt x="1902" y="8028"/>
                    <a:pt x="1806" y="8124"/>
                  </a:cubicBezTo>
                  <a:cubicBezTo>
                    <a:pt x="1729" y="8201"/>
                    <a:pt x="1710" y="8297"/>
                    <a:pt x="1691" y="8412"/>
                  </a:cubicBezTo>
                  <a:cubicBezTo>
                    <a:pt x="1672" y="8508"/>
                    <a:pt x="1691" y="8643"/>
                    <a:pt x="1710" y="8777"/>
                  </a:cubicBezTo>
                  <a:cubicBezTo>
                    <a:pt x="1729" y="8892"/>
                    <a:pt x="1787" y="9046"/>
                    <a:pt x="1825" y="9219"/>
                  </a:cubicBezTo>
                  <a:cubicBezTo>
                    <a:pt x="1960" y="9545"/>
                    <a:pt x="2113" y="9852"/>
                    <a:pt x="2267" y="10140"/>
                  </a:cubicBezTo>
                  <a:cubicBezTo>
                    <a:pt x="2363" y="10333"/>
                    <a:pt x="2478" y="10525"/>
                    <a:pt x="2593" y="10697"/>
                  </a:cubicBezTo>
                  <a:cubicBezTo>
                    <a:pt x="2478" y="10621"/>
                    <a:pt x="2344" y="10582"/>
                    <a:pt x="2190" y="10563"/>
                  </a:cubicBezTo>
                  <a:lnTo>
                    <a:pt x="2113" y="10563"/>
                  </a:lnTo>
                  <a:cubicBezTo>
                    <a:pt x="1998" y="10563"/>
                    <a:pt x="1883" y="10582"/>
                    <a:pt x="1787" y="10659"/>
                  </a:cubicBezTo>
                  <a:cubicBezTo>
                    <a:pt x="1672" y="10755"/>
                    <a:pt x="1614" y="10889"/>
                    <a:pt x="1595" y="10985"/>
                  </a:cubicBezTo>
                  <a:cubicBezTo>
                    <a:pt x="1576" y="11081"/>
                    <a:pt x="1595" y="11197"/>
                    <a:pt x="1614" y="11350"/>
                  </a:cubicBezTo>
                  <a:cubicBezTo>
                    <a:pt x="1633" y="11485"/>
                    <a:pt x="1691" y="11638"/>
                    <a:pt x="1748" y="11811"/>
                  </a:cubicBezTo>
                  <a:cubicBezTo>
                    <a:pt x="1902" y="12157"/>
                    <a:pt x="2113" y="12503"/>
                    <a:pt x="2286" y="12771"/>
                  </a:cubicBezTo>
                  <a:cubicBezTo>
                    <a:pt x="2363" y="12867"/>
                    <a:pt x="2401" y="12963"/>
                    <a:pt x="2478" y="13079"/>
                  </a:cubicBezTo>
                  <a:cubicBezTo>
                    <a:pt x="2459" y="13059"/>
                    <a:pt x="2459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29" y="13059"/>
                    <a:pt x="2190" y="13079"/>
                  </a:cubicBezTo>
                  <a:cubicBezTo>
                    <a:pt x="2094" y="13098"/>
                    <a:pt x="2056" y="13117"/>
                    <a:pt x="1979" y="13175"/>
                  </a:cubicBezTo>
                  <a:cubicBezTo>
                    <a:pt x="1902" y="13213"/>
                    <a:pt x="1864" y="13290"/>
                    <a:pt x="1825" y="13347"/>
                  </a:cubicBezTo>
                  <a:cubicBezTo>
                    <a:pt x="1806" y="13386"/>
                    <a:pt x="1787" y="13463"/>
                    <a:pt x="1787" y="13501"/>
                  </a:cubicBezTo>
                  <a:lnTo>
                    <a:pt x="1787" y="13693"/>
                  </a:lnTo>
                  <a:cubicBezTo>
                    <a:pt x="1806" y="13847"/>
                    <a:pt x="1864" y="13962"/>
                    <a:pt x="1921" y="14116"/>
                  </a:cubicBezTo>
                  <a:cubicBezTo>
                    <a:pt x="1998" y="14250"/>
                    <a:pt x="2094" y="14404"/>
                    <a:pt x="2190" y="14557"/>
                  </a:cubicBezTo>
                  <a:cubicBezTo>
                    <a:pt x="2401" y="14884"/>
                    <a:pt x="2651" y="15191"/>
                    <a:pt x="2939" y="15460"/>
                  </a:cubicBezTo>
                  <a:lnTo>
                    <a:pt x="3054" y="15575"/>
                  </a:lnTo>
                  <a:lnTo>
                    <a:pt x="3093" y="15614"/>
                  </a:lnTo>
                  <a:lnTo>
                    <a:pt x="2939" y="15614"/>
                  </a:lnTo>
                  <a:cubicBezTo>
                    <a:pt x="2881" y="15614"/>
                    <a:pt x="2805" y="15652"/>
                    <a:pt x="2747" y="15690"/>
                  </a:cubicBezTo>
                  <a:cubicBezTo>
                    <a:pt x="2670" y="15710"/>
                    <a:pt x="2613" y="15767"/>
                    <a:pt x="2593" y="15806"/>
                  </a:cubicBezTo>
                  <a:cubicBezTo>
                    <a:pt x="2555" y="15863"/>
                    <a:pt x="2517" y="15940"/>
                    <a:pt x="2517" y="15978"/>
                  </a:cubicBezTo>
                  <a:cubicBezTo>
                    <a:pt x="2517" y="16036"/>
                    <a:pt x="2497" y="16074"/>
                    <a:pt x="2517" y="16132"/>
                  </a:cubicBezTo>
                  <a:cubicBezTo>
                    <a:pt x="2517" y="16170"/>
                    <a:pt x="2555" y="16247"/>
                    <a:pt x="2574" y="16286"/>
                  </a:cubicBezTo>
                  <a:cubicBezTo>
                    <a:pt x="2613" y="16420"/>
                    <a:pt x="2689" y="16535"/>
                    <a:pt x="2766" y="16651"/>
                  </a:cubicBezTo>
                  <a:cubicBezTo>
                    <a:pt x="2843" y="16766"/>
                    <a:pt x="2939" y="16862"/>
                    <a:pt x="3073" y="17015"/>
                  </a:cubicBezTo>
                  <a:cubicBezTo>
                    <a:pt x="3323" y="17246"/>
                    <a:pt x="3573" y="17515"/>
                    <a:pt x="3918" y="17784"/>
                  </a:cubicBezTo>
                  <a:cubicBezTo>
                    <a:pt x="4034" y="17880"/>
                    <a:pt x="4149" y="17976"/>
                    <a:pt x="4283" y="18052"/>
                  </a:cubicBezTo>
                  <a:cubicBezTo>
                    <a:pt x="4322" y="18072"/>
                    <a:pt x="4379" y="18110"/>
                    <a:pt x="4399" y="18148"/>
                  </a:cubicBezTo>
                  <a:lnTo>
                    <a:pt x="4437" y="18168"/>
                  </a:lnTo>
                  <a:lnTo>
                    <a:pt x="4571" y="18244"/>
                  </a:lnTo>
                  <a:lnTo>
                    <a:pt x="4533" y="18244"/>
                  </a:lnTo>
                  <a:cubicBezTo>
                    <a:pt x="4495" y="18244"/>
                    <a:pt x="4475" y="18244"/>
                    <a:pt x="4437" y="18264"/>
                  </a:cubicBezTo>
                  <a:cubicBezTo>
                    <a:pt x="4399" y="18283"/>
                    <a:pt x="4341" y="18302"/>
                    <a:pt x="4322" y="18340"/>
                  </a:cubicBezTo>
                  <a:cubicBezTo>
                    <a:pt x="4245" y="18379"/>
                    <a:pt x="4226" y="18436"/>
                    <a:pt x="4207" y="18475"/>
                  </a:cubicBezTo>
                  <a:cubicBezTo>
                    <a:pt x="4149" y="18571"/>
                    <a:pt x="4187" y="18724"/>
                    <a:pt x="4207" y="18782"/>
                  </a:cubicBezTo>
                  <a:cubicBezTo>
                    <a:pt x="4226" y="18878"/>
                    <a:pt x="4303" y="18974"/>
                    <a:pt x="4341" y="19032"/>
                  </a:cubicBezTo>
                  <a:lnTo>
                    <a:pt x="4610" y="19301"/>
                  </a:lnTo>
                  <a:cubicBezTo>
                    <a:pt x="4859" y="19512"/>
                    <a:pt x="5109" y="19704"/>
                    <a:pt x="5340" y="19838"/>
                  </a:cubicBezTo>
                  <a:cubicBezTo>
                    <a:pt x="5839" y="20184"/>
                    <a:pt x="6396" y="20510"/>
                    <a:pt x="7087" y="20875"/>
                  </a:cubicBezTo>
                  <a:cubicBezTo>
                    <a:pt x="7298" y="20991"/>
                    <a:pt x="7510" y="21087"/>
                    <a:pt x="7740" y="21221"/>
                  </a:cubicBezTo>
                  <a:cubicBezTo>
                    <a:pt x="7702" y="21221"/>
                    <a:pt x="7682" y="21240"/>
                    <a:pt x="7644" y="21259"/>
                  </a:cubicBezTo>
                  <a:cubicBezTo>
                    <a:pt x="7567" y="21317"/>
                    <a:pt x="7548" y="21355"/>
                    <a:pt x="7490" y="21451"/>
                  </a:cubicBezTo>
                  <a:cubicBezTo>
                    <a:pt x="7452" y="21547"/>
                    <a:pt x="7452" y="21701"/>
                    <a:pt x="7490" y="21816"/>
                  </a:cubicBezTo>
                  <a:cubicBezTo>
                    <a:pt x="7548" y="21932"/>
                    <a:pt x="7644" y="22047"/>
                    <a:pt x="7740" y="22124"/>
                  </a:cubicBezTo>
                  <a:cubicBezTo>
                    <a:pt x="7855" y="22220"/>
                    <a:pt x="7990" y="22316"/>
                    <a:pt x="8124" y="22392"/>
                  </a:cubicBezTo>
                  <a:cubicBezTo>
                    <a:pt x="8258" y="22469"/>
                    <a:pt x="8412" y="22565"/>
                    <a:pt x="8566" y="22623"/>
                  </a:cubicBezTo>
                  <a:cubicBezTo>
                    <a:pt x="8854" y="22776"/>
                    <a:pt x="9180" y="22892"/>
                    <a:pt x="9583" y="23045"/>
                  </a:cubicBezTo>
                  <a:cubicBezTo>
                    <a:pt x="9852" y="23141"/>
                    <a:pt x="10083" y="23199"/>
                    <a:pt x="10294" y="23276"/>
                  </a:cubicBezTo>
                  <a:cubicBezTo>
                    <a:pt x="10448" y="23333"/>
                    <a:pt x="10563" y="23353"/>
                    <a:pt x="10717" y="23372"/>
                  </a:cubicBezTo>
                  <a:cubicBezTo>
                    <a:pt x="11043" y="23449"/>
                    <a:pt x="11408" y="23525"/>
                    <a:pt x="11773" y="23545"/>
                  </a:cubicBezTo>
                  <a:cubicBezTo>
                    <a:pt x="12214" y="23583"/>
                    <a:pt x="12675" y="23621"/>
                    <a:pt x="13136" y="23621"/>
                  </a:cubicBezTo>
                  <a:cubicBezTo>
                    <a:pt x="13347" y="23621"/>
                    <a:pt x="13559" y="23621"/>
                    <a:pt x="13751" y="23583"/>
                  </a:cubicBezTo>
                  <a:cubicBezTo>
                    <a:pt x="13981" y="23583"/>
                    <a:pt x="14173" y="23564"/>
                    <a:pt x="14384" y="23545"/>
                  </a:cubicBezTo>
                  <a:lnTo>
                    <a:pt x="15057" y="23545"/>
                  </a:lnTo>
                  <a:cubicBezTo>
                    <a:pt x="15325" y="23545"/>
                    <a:pt x="15556" y="23525"/>
                    <a:pt x="15825" y="23487"/>
                  </a:cubicBezTo>
                  <a:cubicBezTo>
                    <a:pt x="15844" y="23487"/>
                    <a:pt x="15901" y="23525"/>
                    <a:pt x="15921" y="23525"/>
                  </a:cubicBezTo>
                  <a:cubicBezTo>
                    <a:pt x="15959" y="23525"/>
                    <a:pt x="15997" y="23525"/>
                    <a:pt x="16036" y="23487"/>
                  </a:cubicBezTo>
                  <a:cubicBezTo>
                    <a:pt x="16535" y="23333"/>
                    <a:pt x="17054" y="23045"/>
                    <a:pt x="17572" y="22604"/>
                  </a:cubicBezTo>
                  <a:cubicBezTo>
                    <a:pt x="17975" y="22296"/>
                    <a:pt x="18360" y="21912"/>
                    <a:pt x="18724" y="21471"/>
                  </a:cubicBezTo>
                  <a:cubicBezTo>
                    <a:pt x="19397" y="20683"/>
                    <a:pt x="19973" y="19742"/>
                    <a:pt x="20472" y="18648"/>
                  </a:cubicBezTo>
                  <a:cubicBezTo>
                    <a:pt x="20933" y="17668"/>
                    <a:pt x="21298" y="16574"/>
                    <a:pt x="21567" y="15460"/>
                  </a:cubicBezTo>
                  <a:cubicBezTo>
                    <a:pt x="21682" y="14941"/>
                    <a:pt x="21778" y="14423"/>
                    <a:pt x="21855" y="13885"/>
                  </a:cubicBezTo>
                  <a:cubicBezTo>
                    <a:pt x="21893" y="13463"/>
                    <a:pt x="21951" y="12963"/>
                    <a:pt x="21970" y="12387"/>
                  </a:cubicBezTo>
                  <a:cubicBezTo>
                    <a:pt x="21989" y="11869"/>
                    <a:pt x="21989" y="11293"/>
                    <a:pt x="21951" y="10697"/>
                  </a:cubicBezTo>
                  <a:cubicBezTo>
                    <a:pt x="21874" y="10025"/>
                    <a:pt x="21759" y="9468"/>
                    <a:pt x="21528" y="8988"/>
                  </a:cubicBezTo>
                  <a:cubicBezTo>
                    <a:pt x="21490" y="8873"/>
                    <a:pt x="21413" y="8758"/>
                    <a:pt x="21336" y="8604"/>
                  </a:cubicBezTo>
                  <a:cubicBezTo>
                    <a:pt x="21298" y="8508"/>
                    <a:pt x="21221" y="8412"/>
                    <a:pt x="21182" y="8355"/>
                  </a:cubicBezTo>
                  <a:lnTo>
                    <a:pt x="21125" y="8278"/>
                  </a:lnTo>
                  <a:cubicBezTo>
                    <a:pt x="21029" y="8124"/>
                    <a:pt x="20894" y="7932"/>
                    <a:pt x="20741" y="7798"/>
                  </a:cubicBezTo>
                  <a:cubicBezTo>
                    <a:pt x="20626" y="7702"/>
                    <a:pt x="20510" y="7625"/>
                    <a:pt x="20376" y="7625"/>
                  </a:cubicBezTo>
                  <a:cubicBezTo>
                    <a:pt x="20337" y="7625"/>
                    <a:pt x="20280" y="7625"/>
                    <a:pt x="20241" y="7644"/>
                  </a:cubicBezTo>
                  <a:cubicBezTo>
                    <a:pt x="20184" y="7682"/>
                    <a:pt x="20165" y="7682"/>
                    <a:pt x="20145" y="7702"/>
                  </a:cubicBezTo>
                  <a:cubicBezTo>
                    <a:pt x="20145" y="7625"/>
                    <a:pt x="20126" y="7529"/>
                    <a:pt x="20088" y="7452"/>
                  </a:cubicBezTo>
                  <a:cubicBezTo>
                    <a:pt x="20030" y="7126"/>
                    <a:pt x="19896" y="6857"/>
                    <a:pt x="19781" y="6626"/>
                  </a:cubicBezTo>
                  <a:cubicBezTo>
                    <a:pt x="19704" y="6492"/>
                    <a:pt x="19550" y="6261"/>
                    <a:pt x="19301" y="6261"/>
                  </a:cubicBezTo>
                  <a:lnTo>
                    <a:pt x="19224" y="6261"/>
                  </a:lnTo>
                  <a:cubicBezTo>
                    <a:pt x="19108" y="6281"/>
                    <a:pt x="19012" y="6357"/>
                    <a:pt x="18916" y="6473"/>
                  </a:cubicBezTo>
                  <a:cubicBezTo>
                    <a:pt x="18897" y="6357"/>
                    <a:pt x="18840" y="6242"/>
                    <a:pt x="18820" y="6146"/>
                  </a:cubicBezTo>
                  <a:cubicBezTo>
                    <a:pt x="18686" y="5724"/>
                    <a:pt x="18513" y="5397"/>
                    <a:pt x="18340" y="5090"/>
                  </a:cubicBezTo>
                  <a:cubicBezTo>
                    <a:pt x="18244" y="4917"/>
                    <a:pt x="18167" y="4821"/>
                    <a:pt x="18110" y="4725"/>
                  </a:cubicBezTo>
                  <a:cubicBezTo>
                    <a:pt x="18033" y="4629"/>
                    <a:pt x="17937" y="4533"/>
                    <a:pt x="17783" y="4475"/>
                  </a:cubicBezTo>
                  <a:cubicBezTo>
                    <a:pt x="17764" y="4475"/>
                    <a:pt x="17745" y="4456"/>
                    <a:pt x="17726" y="4456"/>
                  </a:cubicBezTo>
                  <a:cubicBezTo>
                    <a:pt x="17630" y="4456"/>
                    <a:pt x="17534" y="4514"/>
                    <a:pt x="17457" y="4571"/>
                  </a:cubicBezTo>
                  <a:cubicBezTo>
                    <a:pt x="17399" y="4629"/>
                    <a:pt x="17380" y="4706"/>
                    <a:pt x="17361" y="4802"/>
                  </a:cubicBezTo>
                  <a:cubicBezTo>
                    <a:pt x="17303" y="4648"/>
                    <a:pt x="17265" y="4475"/>
                    <a:pt x="17188" y="4360"/>
                  </a:cubicBezTo>
                  <a:cubicBezTo>
                    <a:pt x="17092" y="4130"/>
                    <a:pt x="16996" y="3899"/>
                    <a:pt x="16900" y="3746"/>
                  </a:cubicBezTo>
                  <a:cubicBezTo>
                    <a:pt x="16785" y="3515"/>
                    <a:pt x="16689" y="3362"/>
                    <a:pt x="16535" y="3208"/>
                  </a:cubicBezTo>
                  <a:lnTo>
                    <a:pt x="16343" y="3016"/>
                  </a:lnTo>
                  <a:cubicBezTo>
                    <a:pt x="16286" y="2978"/>
                    <a:pt x="16190" y="2920"/>
                    <a:pt x="16055" y="2882"/>
                  </a:cubicBezTo>
                  <a:cubicBezTo>
                    <a:pt x="15997" y="2843"/>
                    <a:pt x="15921" y="2824"/>
                    <a:pt x="15844" y="2824"/>
                  </a:cubicBezTo>
                  <a:lnTo>
                    <a:pt x="15767" y="2824"/>
                  </a:lnTo>
                  <a:cubicBezTo>
                    <a:pt x="15671" y="2843"/>
                    <a:pt x="15575" y="2901"/>
                    <a:pt x="15537" y="2978"/>
                  </a:cubicBezTo>
                  <a:cubicBezTo>
                    <a:pt x="15460" y="3035"/>
                    <a:pt x="15441" y="3170"/>
                    <a:pt x="15441" y="3285"/>
                  </a:cubicBezTo>
                  <a:cubicBezTo>
                    <a:pt x="15421" y="3208"/>
                    <a:pt x="15345" y="3170"/>
                    <a:pt x="15287" y="3093"/>
                  </a:cubicBezTo>
                  <a:lnTo>
                    <a:pt x="15268" y="3074"/>
                  </a:lnTo>
                  <a:cubicBezTo>
                    <a:pt x="15076" y="2843"/>
                    <a:pt x="14864" y="2632"/>
                    <a:pt x="14653" y="2421"/>
                  </a:cubicBezTo>
                  <a:cubicBezTo>
                    <a:pt x="14519" y="2325"/>
                    <a:pt x="14423" y="2248"/>
                    <a:pt x="14327" y="2171"/>
                  </a:cubicBezTo>
                  <a:cubicBezTo>
                    <a:pt x="14231" y="2113"/>
                    <a:pt x="14135" y="2056"/>
                    <a:pt x="14039" y="2017"/>
                  </a:cubicBezTo>
                  <a:cubicBezTo>
                    <a:pt x="13981" y="1979"/>
                    <a:pt x="13904" y="1960"/>
                    <a:pt x="13847" y="1960"/>
                  </a:cubicBezTo>
                  <a:cubicBezTo>
                    <a:pt x="13808" y="1960"/>
                    <a:pt x="13751" y="1960"/>
                    <a:pt x="13712" y="1979"/>
                  </a:cubicBezTo>
                  <a:cubicBezTo>
                    <a:pt x="13655" y="2017"/>
                    <a:pt x="13616" y="2037"/>
                    <a:pt x="13559" y="2113"/>
                  </a:cubicBezTo>
                  <a:cubicBezTo>
                    <a:pt x="13520" y="2152"/>
                    <a:pt x="13501" y="2229"/>
                    <a:pt x="13501" y="2286"/>
                  </a:cubicBezTo>
                  <a:cubicBezTo>
                    <a:pt x="13501" y="2344"/>
                    <a:pt x="13463" y="2382"/>
                    <a:pt x="13463" y="2440"/>
                  </a:cubicBezTo>
                  <a:lnTo>
                    <a:pt x="13424" y="2344"/>
                  </a:lnTo>
                  <a:cubicBezTo>
                    <a:pt x="13117" y="1979"/>
                    <a:pt x="12771" y="1595"/>
                    <a:pt x="12406" y="126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9" y="884"/>
                  </a:lnTo>
                  <a:cubicBezTo>
                    <a:pt x="11773" y="865"/>
                    <a:pt x="11696" y="827"/>
                    <a:pt x="11619" y="827"/>
                  </a:cubicBezTo>
                  <a:cubicBezTo>
                    <a:pt x="11485" y="827"/>
                    <a:pt x="11350" y="904"/>
                    <a:pt x="11254" y="1019"/>
                  </a:cubicBezTo>
                  <a:cubicBezTo>
                    <a:pt x="11197" y="1153"/>
                    <a:pt x="11139" y="1288"/>
                    <a:pt x="11120" y="1480"/>
                  </a:cubicBezTo>
                  <a:lnTo>
                    <a:pt x="11120" y="1768"/>
                  </a:lnTo>
                  <a:cubicBezTo>
                    <a:pt x="10717" y="1364"/>
                    <a:pt x="10332" y="1057"/>
                    <a:pt x="9948" y="788"/>
                  </a:cubicBezTo>
                  <a:cubicBezTo>
                    <a:pt x="9699" y="615"/>
                    <a:pt x="9411" y="423"/>
                    <a:pt x="9084" y="347"/>
                  </a:cubicBezTo>
                  <a:cubicBezTo>
                    <a:pt x="9007" y="327"/>
                    <a:pt x="8950" y="327"/>
                    <a:pt x="8892" y="327"/>
                  </a:cubicBezTo>
                  <a:cubicBezTo>
                    <a:pt x="8835" y="327"/>
                    <a:pt x="8758" y="327"/>
                    <a:pt x="8719" y="347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4" y="711"/>
                    <a:pt x="8374" y="904"/>
                    <a:pt x="8374" y="1076"/>
                  </a:cubicBezTo>
                  <a:cubicBezTo>
                    <a:pt x="8374" y="1211"/>
                    <a:pt x="8412" y="1364"/>
                    <a:pt x="8431" y="1556"/>
                  </a:cubicBezTo>
                  <a:cubicBezTo>
                    <a:pt x="7970" y="1192"/>
                    <a:pt x="7548" y="884"/>
                    <a:pt x="7087" y="615"/>
                  </a:cubicBezTo>
                  <a:cubicBezTo>
                    <a:pt x="6933" y="519"/>
                    <a:pt x="6799" y="443"/>
                    <a:pt x="6645" y="385"/>
                  </a:cubicBezTo>
                  <a:cubicBezTo>
                    <a:pt x="6511" y="308"/>
                    <a:pt x="6357" y="251"/>
                    <a:pt x="6242" y="231"/>
                  </a:cubicBezTo>
                  <a:cubicBezTo>
                    <a:pt x="6165" y="212"/>
                    <a:pt x="6127" y="212"/>
                    <a:pt x="6050" y="212"/>
                  </a:cubicBezTo>
                  <a:cubicBezTo>
                    <a:pt x="5973" y="212"/>
                    <a:pt x="5935" y="212"/>
                    <a:pt x="5858" y="231"/>
                  </a:cubicBezTo>
                  <a:cubicBezTo>
                    <a:pt x="5743" y="251"/>
                    <a:pt x="5647" y="347"/>
                    <a:pt x="5589" y="481"/>
                  </a:cubicBezTo>
                  <a:cubicBezTo>
                    <a:pt x="5551" y="596"/>
                    <a:pt x="5532" y="769"/>
                    <a:pt x="5551" y="980"/>
                  </a:cubicBezTo>
                  <a:lnTo>
                    <a:pt x="5551" y="1019"/>
                  </a:lnTo>
                  <a:cubicBezTo>
                    <a:pt x="5455" y="923"/>
                    <a:pt x="5340" y="865"/>
                    <a:pt x="5205" y="788"/>
                  </a:cubicBezTo>
                  <a:cubicBezTo>
                    <a:pt x="4955" y="596"/>
                    <a:pt x="4571" y="385"/>
                    <a:pt x="4187" y="193"/>
                  </a:cubicBezTo>
                  <a:cubicBezTo>
                    <a:pt x="4014" y="116"/>
                    <a:pt x="3842" y="39"/>
                    <a:pt x="3707" y="20"/>
                  </a:cubicBezTo>
                  <a:cubicBezTo>
                    <a:pt x="3650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67;p68"/>
            <p:cNvSpPr/>
            <p:nvPr/>
          </p:nvSpPr>
          <p:spPr>
            <a:xfrm>
              <a:off x="6943100" y="413400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extrusionOk="0">
                  <a:moveTo>
                    <a:pt x="20" y="0"/>
                  </a:moveTo>
                  <a:cubicBezTo>
                    <a:pt x="1" y="20"/>
                    <a:pt x="1" y="20"/>
                    <a:pt x="20" y="2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68;p68"/>
            <p:cNvSpPr/>
            <p:nvPr/>
          </p:nvSpPr>
          <p:spPr>
            <a:xfrm>
              <a:off x="6556150" y="3737925"/>
              <a:ext cx="479475" cy="615200"/>
            </a:xfrm>
            <a:custGeom>
              <a:avLst/>
              <a:gdLst/>
              <a:ahLst/>
              <a:cxnLst/>
              <a:rect l="l" t="t" r="r" b="b"/>
              <a:pathLst>
                <a:path w="19179" h="24608" extrusionOk="0">
                  <a:moveTo>
                    <a:pt x="18993" y="9122"/>
                  </a:moveTo>
                  <a:cubicBezTo>
                    <a:pt x="18955" y="9122"/>
                    <a:pt x="18935" y="9161"/>
                    <a:pt x="18935" y="9199"/>
                  </a:cubicBezTo>
                  <a:cubicBezTo>
                    <a:pt x="18955" y="9449"/>
                    <a:pt x="18993" y="9698"/>
                    <a:pt x="19012" y="9967"/>
                  </a:cubicBezTo>
                  <a:cubicBezTo>
                    <a:pt x="19033" y="10661"/>
                    <a:pt x="19004" y="11361"/>
                    <a:pt x="18930" y="12060"/>
                  </a:cubicBezTo>
                  <a:lnTo>
                    <a:pt x="18930" y="12060"/>
                  </a:lnTo>
                  <a:cubicBezTo>
                    <a:pt x="19150" y="10993"/>
                    <a:pt x="19179" y="10077"/>
                    <a:pt x="19051" y="9161"/>
                  </a:cubicBezTo>
                  <a:cubicBezTo>
                    <a:pt x="19051" y="9141"/>
                    <a:pt x="19031" y="9122"/>
                    <a:pt x="18993" y="9122"/>
                  </a:cubicBezTo>
                  <a:close/>
                  <a:moveTo>
                    <a:pt x="18930" y="12060"/>
                  </a:moveTo>
                  <a:cubicBezTo>
                    <a:pt x="18919" y="12111"/>
                    <a:pt x="18908" y="12162"/>
                    <a:pt x="18897" y="12214"/>
                  </a:cubicBezTo>
                  <a:cubicBezTo>
                    <a:pt x="18842" y="12710"/>
                    <a:pt x="18752" y="13242"/>
                    <a:pt x="18660" y="13758"/>
                  </a:cubicBezTo>
                  <a:lnTo>
                    <a:pt x="18660" y="13758"/>
                  </a:lnTo>
                  <a:cubicBezTo>
                    <a:pt x="18779" y="13194"/>
                    <a:pt x="18870" y="12627"/>
                    <a:pt x="18930" y="12060"/>
                  </a:cubicBezTo>
                  <a:close/>
                  <a:moveTo>
                    <a:pt x="2824" y="0"/>
                  </a:moveTo>
                  <a:cubicBezTo>
                    <a:pt x="2804" y="0"/>
                    <a:pt x="2804" y="0"/>
                    <a:pt x="2785" y="20"/>
                  </a:cubicBezTo>
                  <a:cubicBezTo>
                    <a:pt x="2766" y="39"/>
                    <a:pt x="2766" y="96"/>
                    <a:pt x="2785" y="116"/>
                  </a:cubicBezTo>
                  <a:cubicBezTo>
                    <a:pt x="2997" y="308"/>
                    <a:pt x="3189" y="519"/>
                    <a:pt x="3361" y="769"/>
                  </a:cubicBezTo>
                  <a:lnTo>
                    <a:pt x="3361" y="730"/>
                  </a:lnTo>
                  <a:cubicBezTo>
                    <a:pt x="3496" y="922"/>
                    <a:pt x="3649" y="1114"/>
                    <a:pt x="3765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6" y="2324"/>
                    <a:pt x="4341" y="2727"/>
                    <a:pt x="4418" y="3111"/>
                  </a:cubicBezTo>
                  <a:cubicBezTo>
                    <a:pt x="3093" y="1959"/>
                    <a:pt x="1671" y="903"/>
                    <a:pt x="116" y="116"/>
                  </a:cubicBezTo>
                  <a:lnTo>
                    <a:pt x="78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54"/>
                    <a:pt x="1" y="212"/>
                    <a:pt x="39" y="231"/>
                  </a:cubicBezTo>
                  <a:cubicBezTo>
                    <a:pt x="1364" y="903"/>
                    <a:pt x="2593" y="1786"/>
                    <a:pt x="3726" y="2746"/>
                  </a:cubicBezTo>
                  <a:lnTo>
                    <a:pt x="4302" y="3265"/>
                  </a:lnTo>
                  <a:cubicBezTo>
                    <a:pt x="4149" y="3227"/>
                    <a:pt x="3976" y="3227"/>
                    <a:pt x="3841" y="3207"/>
                  </a:cubicBezTo>
                  <a:cubicBezTo>
                    <a:pt x="3630" y="3188"/>
                    <a:pt x="3438" y="3131"/>
                    <a:pt x="3208" y="3092"/>
                  </a:cubicBezTo>
                  <a:cubicBezTo>
                    <a:pt x="2632" y="2939"/>
                    <a:pt x="2094" y="2708"/>
                    <a:pt x="1556" y="2420"/>
                  </a:cubicBezTo>
                  <a:cubicBezTo>
                    <a:pt x="1422" y="2324"/>
                    <a:pt x="1268" y="2247"/>
                    <a:pt x="1134" y="2151"/>
                  </a:cubicBezTo>
                  <a:lnTo>
                    <a:pt x="1076" y="2151"/>
                  </a:lnTo>
                  <a:cubicBezTo>
                    <a:pt x="1057" y="2151"/>
                    <a:pt x="1057" y="2151"/>
                    <a:pt x="1038" y="2170"/>
                  </a:cubicBezTo>
                  <a:cubicBezTo>
                    <a:pt x="999" y="2209"/>
                    <a:pt x="999" y="2247"/>
                    <a:pt x="1038" y="2266"/>
                  </a:cubicBezTo>
                  <a:cubicBezTo>
                    <a:pt x="1268" y="2439"/>
                    <a:pt x="1518" y="2593"/>
                    <a:pt x="1767" y="2708"/>
                  </a:cubicBezTo>
                  <a:cubicBezTo>
                    <a:pt x="2056" y="2843"/>
                    <a:pt x="2344" y="2996"/>
                    <a:pt x="2632" y="3092"/>
                  </a:cubicBezTo>
                  <a:cubicBezTo>
                    <a:pt x="2920" y="3207"/>
                    <a:pt x="3208" y="3303"/>
                    <a:pt x="3534" y="3380"/>
                  </a:cubicBezTo>
                  <a:cubicBezTo>
                    <a:pt x="3822" y="3457"/>
                    <a:pt x="4130" y="3495"/>
                    <a:pt x="4437" y="3515"/>
                  </a:cubicBezTo>
                  <a:cubicBezTo>
                    <a:pt x="4456" y="3515"/>
                    <a:pt x="4494" y="3515"/>
                    <a:pt x="4514" y="3495"/>
                  </a:cubicBezTo>
                  <a:cubicBezTo>
                    <a:pt x="5186" y="4148"/>
                    <a:pt x="5839" y="4820"/>
                    <a:pt x="6453" y="5512"/>
                  </a:cubicBezTo>
                  <a:cubicBezTo>
                    <a:pt x="6856" y="5973"/>
                    <a:pt x="7240" y="6434"/>
                    <a:pt x="7625" y="6914"/>
                  </a:cubicBezTo>
                  <a:lnTo>
                    <a:pt x="7529" y="6914"/>
                  </a:lnTo>
                  <a:cubicBezTo>
                    <a:pt x="7433" y="6914"/>
                    <a:pt x="7317" y="6875"/>
                    <a:pt x="7221" y="687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9" y="6568"/>
                  </a:cubicBezTo>
                  <a:cubicBezTo>
                    <a:pt x="4917" y="6453"/>
                    <a:pt x="4494" y="6299"/>
                    <a:pt x="4053" y="6146"/>
                  </a:cubicBezTo>
                  <a:cubicBezTo>
                    <a:pt x="3841" y="6050"/>
                    <a:pt x="3630" y="5954"/>
                    <a:pt x="3438" y="5857"/>
                  </a:cubicBezTo>
                  <a:cubicBezTo>
                    <a:pt x="3208" y="5761"/>
                    <a:pt x="3016" y="5627"/>
                    <a:pt x="2804" y="5512"/>
                  </a:cubicBezTo>
                  <a:cubicBezTo>
                    <a:pt x="2516" y="5339"/>
                    <a:pt x="2228" y="5147"/>
                    <a:pt x="1940" y="4955"/>
                  </a:cubicBezTo>
                  <a:lnTo>
                    <a:pt x="1902" y="4955"/>
                  </a:lnTo>
                  <a:cubicBezTo>
                    <a:pt x="1863" y="4955"/>
                    <a:pt x="1863" y="4955"/>
                    <a:pt x="1844" y="4993"/>
                  </a:cubicBezTo>
                  <a:cubicBezTo>
                    <a:pt x="1825" y="5013"/>
                    <a:pt x="1825" y="5051"/>
                    <a:pt x="1844" y="5089"/>
                  </a:cubicBezTo>
                  <a:cubicBezTo>
                    <a:pt x="2248" y="5377"/>
                    <a:pt x="2689" y="5627"/>
                    <a:pt x="3150" y="5896"/>
                  </a:cubicBezTo>
                  <a:lnTo>
                    <a:pt x="3861" y="6261"/>
                  </a:lnTo>
                  <a:cubicBezTo>
                    <a:pt x="3976" y="6299"/>
                    <a:pt x="4110" y="6376"/>
                    <a:pt x="4226" y="6434"/>
                  </a:cubicBezTo>
                  <a:cubicBezTo>
                    <a:pt x="4360" y="6472"/>
                    <a:pt x="4494" y="6549"/>
                    <a:pt x="4629" y="6587"/>
                  </a:cubicBezTo>
                  <a:cubicBezTo>
                    <a:pt x="4878" y="6683"/>
                    <a:pt x="5128" y="6779"/>
                    <a:pt x="5397" y="6875"/>
                  </a:cubicBezTo>
                  <a:cubicBezTo>
                    <a:pt x="5666" y="6971"/>
                    <a:pt x="5935" y="7048"/>
                    <a:pt x="6223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59"/>
                    <a:pt x="7240" y="7259"/>
                    <a:pt x="7375" y="7259"/>
                  </a:cubicBezTo>
                  <a:lnTo>
                    <a:pt x="7567" y="7259"/>
                  </a:lnTo>
                  <a:cubicBezTo>
                    <a:pt x="7625" y="725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9" y="8162"/>
                    <a:pt x="8854" y="8642"/>
                  </a:cubicBezTo>
                  <a:cubicBezTo>
                    <a:pt x="9161" y="9064"/>
                    <a:pt x="9487" y="9525"/>
                    <a:pt x="9795" y="9986"/>
                  </a:cubicBezTo>
                  <a:lnTo>
                    <a:pt x="10371" y="10850"/>
                  </a:lnTo>
                  <a:lnTo>
                    <a:pt x="9641" y="10850"/>
                  </a:lnTo>
                  <a:cubicBezTo>
                    <a:pt x="9314" y="10850"/>
                    <a:pt x="8969" y="10812"/>
                    <a:pt x="8662" y="10793"/>
                  </a:cubicBezTo>
                  <a:cubicBezTo>
                    <a:pt x="8009" y="10716"/>
                    <a:pt x="7394" y="10601"/>
                    <a:pt x="6741" y="10466"/>
                  </a:cubicBezTo>
                  <a:cubicBezTo>
                    <a:pt x="6261" y="10332"/>
                    <a:pt x="5781" y="10178"/>
                    <a:pt x="5301" y="9986"/>
                  </a:cubicBezTo>
                  <a:cubicBezTo>
                    <a:pt x="4821" y="9794"/>
                    <a:pt x="4360" y="9564"/>
                    <a:pt x="3918" y="9314"/>
                  </a:cubicBezTo>
                  <a:cubicBezTo>
                    <a:pt x="3342" y="8968"/>
                    <a:pt x="2804" y="8604"/>
                    <a:pt x="2305" y="8181"/>
                  </a:cubicBezTo>
                  <a:lnTo>
                    <a:pt x="2286" y="8162"/>
                  </a:lnTo>
                  <a:cubicBezTo>
                    <a:pt x="2248" y="8162"/>
                    <a:pt x="2228" y="8162"/>
                    <a:pt x="2228" y="8181"/>
                  </a:cubicBezTo>
                  <a:cubicBezTo>
                    <a:pt x="2209" y="8200"/>
                    <a:pt x="2209" y="8258"/>
                    <a:pt x="2228" y="8277"/>
                  </a:cubicBezTo>
                  <a:cubicBezTo>
                    <a:pt x="2708" y="8680"/>
                    <a:pt x="3246" y="9064"/>
                    <a:pt x="3765" y="9372"/>
                  </a:cubicBezTo>
                  <a:cubicBezTo>
                    <a:pt x="4033" y="9545"/>
                    <a:pt x="4322" y="9698"/>
                    <a:pt x="4610" y="9833"/>
                  </a:cubicBezTo>
                  <a:cubicBezTo>
                    <a:pt x="4898" y="9986"/>
                    <a:pt x="5186" y="10121"/>
                    <a:pt x="5493" y="10236"/>
                  </a:cubicBezTo>
                  <a:cubicBezTo>
                    <a:pt x="6703" y="10716"/>
                    <a:pt x="7951" y="11042"/>
                    <a:pt x="9238" y="11158"/>
                  </a:cubicBezTo>
                  <a:cubicBezTo>
                    <a:pt x="9449" y="11177"/>
                    <a:pt x="9699" y="11196"/>
                    <a:pt x="9910" y="11196"/>
                  </a:cubicBezTo>
                  <a:cubicBezTo>
                    <a:pt x="10121" y="11196"/>
                    <a:pt x="10371" y="11196"/>
                    <a:pt x="10582" y="11177"/>
                  </a:cubicBezTo>
                  <a:cubicBezTo>
                    <a:pt x="10966" y="11811"/>
                    <a:pt x="11350" y="12425"/>
                    <a:pt x="11696" y="13059"/>
                  </a:cubicBezTo>
                  <a:cubicBezTo>
                    <a:pt x="11926" y="13462"/>
                    <a:pt x="12137" y="13885"/>
                    <a:pt x="12368" y="14326"/>
                  </a:cubicBezTo>
                  <a:lnTo>
                    <a:pt x="12272" y="14326"/>
                  </a:lnTo>
                  <a:cubicBezTo>
                    <a:pt x="12137" y="14326"/>
                    <a:pt x="12041" y="14345"/>
                    <a:pt x="11926" y="14345"/>
                  </a:cubicBezTo>
                  <a:cubicBezTo>
                    <a:pt x="11715" y="14365"/>
                    <a:pt x="11504" y="14365"/>
                    <a:pt x="11273" y="14365"/>
                  </a:cubicBezTo>
                  <a:cubicBezTo>
                    <a:pt x="10774" y="14365"/>
                    <a:pt x="10255" y="14326"/>
                    <a:pt x="9737" y="14269"/>
                  </a:cubicBezTo>
                  <a:cubicBezTo>
                    <a:pt x="9218" y="14211"/>
                    <a:pt x="8662" y="14115"/>
                    <a:pt x="8143" y="13961"/>
                  </a:cubicBezTo>
                  <a:cubicBezTo>
                    <a:pt x="6933" y="13654"/>
                    <a:pt x="5762" y="13193"/>
                    <a:pt x="4686" y="12579"/>
                  </a:cubicBezTo>
                  <a:cubicBezTo>
                    <a:pt x="4053" y="12214"/>
                    <a:pt x="3438" y="11772"/>
                    <a:pt x="2900" y="11292"/>
                  </a:cubicBezTo>
                  <a:lnTo>
                    <a:pt x="2881" y="11273"/>
                  </a:lnTo>
                  <a:cubicBezTo>
                    <a:pt x="2862" y="11273"/>
                    <a:pt x="2824" y="11273"/>
                    <a:pt x="2824" y="11292"/>
                  </a:cubicBezTo>
                  <a:cubicBezTo>
                    <a:pt x="2804" y="11331"/>
                    <a:pt x="2804" y="11369"/>
                    <a:pt x="2824" y="11388"/>
                  </a:cubicBezTo>
                  <a:cubicBezTo>
                    <a:pt x="3688" y="12156"/>
                    <a:pt x="4706" y="12790"/>
                    <a:pt x="5762" y="13289"/>
                  </a:cubicBezTo>
                  <a:cubicBezTo>
                    <a:pt x="6319" y="13558"/>
                    <a:pt x="6914" y="13789"/>
                    <a:pt x="7490" y="13981"/>
                  </a:cubicBezTo>
                  <a:cubicBezTo>
                    <a:pt x="7778" y="14077"/>
                    <a:pt x="8085" y="14173"/>
                    <a:pt x="8373" y="14249"/>
                  </a:cubicBezTo>
                  <a:cubicBezTo>
                    <a:pt x="8662" y="14326"/>
                    <a:pt x="8969" y="14403"/>
                    <a:pt x="9257" y="14461"/>
                  </a:cubicBezTo>
                  <a:cubicBezTo>
                    <a:pt x="9814" y="14595"/>
                    <a:pt x="10390" y="14653"/>
                    <a:pt x="10947" y="14710"/>
                  </a:cubicBezTo>
                  <a:cubicBezTo>
                    <a:pt x="11235" y="14730"/>
                    <a:pt x="11504" y="14730"/>
                    <a:pt x="11792" y="14730"/>
                  </a:cubicBezTo>
                  <a:cubicBezTo>
                    <a:pt x="11926" y="14730"/>
                    <a:pt x="12080" y="14730"/>
                    <a:pt x="12214" y="14710"/>
                  </a:cubicBezTo>
                  <a:cubicBezTo>
                    <a:pt x="12291" y="14710"/>
                    <a:pt x="12368" y="14710"/>
                    <a:pt x="12406" y="14691"/>
                  </a:cubicBezTo>
                  <a:cubicBezTo>
                    <a:pt x="12464" y="14691"/>
                    <a:pt x="12483" y="14691"/>
                    <a:pt x="12521" y="14653"/>
                  </a:cubicBezTo>
                  <a:cubicBezTo>
                    <a:pt x="12886" y="15402"/>
                    <a:pt x="13194" y="16151"/>
                    <a:pt x="13482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70" y="17725"/>
                    <a:pt x="13808" y="17860"/>
                    <a:pt x="13847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4"/>
                    <a:pt x="12963" y="17994"/>
                    <a:pt x="12771" y="17994"/>
                  </a:cubicBezTo>
                  <a:cubicBezTo>
                    <a:pt x="11926" y="17994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3" y="15978"/>
                  </a:cubicBezTo>
                  <a:cubicBezTo>
                    <a:pt x="5378" y="15498"/>
                    <a:pt x="4590" y="14979"/>
                    <a:pt x="3841" y="14403"/>
                  </a:cubicBezTo>
                  <a:lnTo>
                    <a:pt x="3784" y="14403"/>
                  </a:lnTo>
                  <a:cubicBezTo>
                    <a:pt x="3765" y="14403"/>
                    <a:pt x="3765" y="14403"/>
                    <a:pt x="3745" y="14422"/>
                  </a:cubicBezTo>
                  <a:cubicBezTo>
                    <a:pt x="3726" y="14442"/>
                    <a:pt x="3726" y="14499"/>
                    <a:pt x="3745" y="14518"/>
                  </a:cubicBezTo>
                  <a:cubicBezTo>
                    <a:pt x="4725" y="15286"/>
                    <a:pt x="5762" y="15978"/>
                    <a:pt x="6856" y="16554"/>
                  </a:cubicBezTo>
                  <a:cubicBezTo>
                    <a:pt x="7433" y="16861"/>
                    <a:pt x="8047" y="17149"/>
                    <a:pt x="8662" y="17418"/>
                  </a:cubicBezTo>
                  <a:lnTo>
                    <a:pt x="9603" y="17783"/>
                  </a:lnTo>
                  <a:lnTo>
                    <a:pt x="10544" y="18071"/>
                  </a:lnTo>
                  <a:cubicBezTo>
                    <a:pt x="11120" y="18205"/>
                    <a:pt x="11696" y="18340"/>
                    <a:pt x="12272" y="18378"/>
                  </a:cubicBezTo>
                  <a:cubicBezTo>
                    <a:pt x="12560" y="18397"/>
                    <a:pt x="12848" y="18397"/>
                    <a:pt x="13136" y="18397"/>
                  </a:cubicBezTo>
                  <a:cubicBezTo>
                    <a:pt x="13270" y="18397"/>
                    <a:pt x="13424" y="18397"/>
                    <a:pt x="13558" y="18378"/>
                  </a:cubicBezTo>
                  <a:cubicBezTo>
                    <a:pt x="13635" y="18378"/>
                    <a:pt x="13712" y="18359"/>
                    <a:pt x="13770" y="18359"/>
                  </a:cubicBezTo>
                  <a:cubicBezTo>
                    <a:pt x="13827" y="18359"/>
                    <a:pt x="13904" y="18340"/>
                    <a:pt x="13943" y="18340"/>
                  </a:cubicBezTo>
                  <a:cubicBezTo>
                    <a:pt x="14039" y="18628"/>
                    <a:pt x="14115" y="18916"/>
                    <a:pt x="14192" y="19204"/>
                  </a:cubicBezTo>
                  <a:cubicBezTo>
                    <a:pt x="14327" y="19742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3" y="20894"/>
                    <a:pt x="14288" y="20932"/>
                    <a:pt x="14154" y="20952"/>
                  </a:cubicBezTo>
                  <a:lnTo>
                    <a:pt x="13731" y="21028"/>
                  </a:lnTo>
                  <a:cubicBezTo>
                    <a:pt x="13424" y="21067"/>
                    <a:pt x="13136" y="21086"/>
                    <a:pt x="12810" y="21086"/>
                  </a:cubicBezTo>
                  <a:cubicBezTo>
                    <a:pt x="12406" y="21086"/>
                    <a:pt x="11984" y="21067"/>
                    <a:pt x="11561" y="20990"/>
                  </a:cubicBezTo>
                  <a:cubicBezTo>
                    <a:pt x="11139" y="20932"/>
                    <a:pt x="10697" y="20856"/>
                    <a:pt x="10294" y="20740"/>
                  </a:cubicBezTo>
                  <a:cubicBezTo>
                    <a:pt x="9679" y="20567"/>
                    <a:pt x="9046" y="20375"/>
                    <a:pt x="8470" y="20126"/>
                  </a:cubicBezTo>
                  <a:lnTo>
                    <a:pt x="8450" y="20126"/>
                  </a:lnTo>
                  <a:cubicBezTo>
                    <a:pt x="8431" y="20126"/>
                    <a:pt x="8393" y="20164"/>
                    <a:pt x="8393" y="20183"/>
                  </a:cubicBezTo>
                  <a:cubicBezTo>
                    <a:pt x="8373" y="20203"/>
                    <a:pt x="8393" y="20260"/>
                    <a:pt x="8431" y="20260"/>
                  </a:cubicBezTo>
                  <a:cubicBezTo>
                    <a:pt x="8911" y="20452"/>
                    <a:pt x="9410" y="20644"/>
                    <a:pt x="9891" y="20798"/>
                  </a:cubicBezTo>
                  <a:cubicBezTo>
                    <a:pt x="10409" y="20971"/>
                    <a:pt x="10966" y="21124"/>
                    <a:pt x="11504" y="21240"/>
                  </a:cubicBezTo>
                  <a:cubicBezTo>
                    <a:pt x="12041" y="21336"/>
                    <a:pt x="12598" y="21412"/>
                    <a:pt x="13155" y="21412"/>
                  </a:cubicBezTo>
                  <a:cubicBezTo>
                    <a:pt x="13654" y="21412"/>
                    <a:pt x="14154" y="21374"/>
                    <a:pt x="14672" y="21240"/>
                  </a:cubicBezTo>
                  <a:cubicBezTo>
                    <a:pt x="14768" y="21662"/>
                    <a:pt x="14864" y="22123"/>
                    <a:pt x="14922" y="22584"/>
                  </a:cubicBezTo>
                  <a:lnTo>
                    <a:pt x="15076" y="23448"/>
                  </a:lnTo>
                  <a:cubicBezTo>
                    <a:pt x="15114" y="23736"/>
                    <a:pt x="15172" y="24024"/>
                    <a:pt x="15191" y="24312"/>
                  </a:cubicBezTo>
                  <a:cubicBezTo>
                    <a:pt x="15191" y="24408"/>
                    <a:pt x="15268" y="24504"/>
                    <a:pt x="15344" y="24543"/>
                  </a:cubicBezTo>
                  <a:cubicBezTo>
                    <a:pt x="15388" y="24586"/>
                    <a:pt x="15452" y="24607"/>
                    <a:pt x="15523" y="24607"/>
                  </a:cubicBezTo>
                  <a:cubicBezTo>
                    <a:pt x="15546" y="24607"/>
                    <a:pt x="15570" y="24605"/>
                    <a:pt x="15594" y="24600"/>
                  </a:cubicBezTo>
                  <a:cubicBezTo>
                    <a:pt x="15690" y="24581"/>
                    <a:pt x="15767" y="24523"/>
                    <a:pt x="15844" y="24447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78"/>
                  </a:lnTo>
                  <a:cubicBezTo>
                    <a:pt x="15786" y="23486"/>
                    <a:pt x="15767" y="23333"/>
                    <a:pt x="15748" y="23141"/>
                  </a:cubicBezTo>
                  <a:cubicBezTo>
                    <a:pt x="15690" y="22776"/>
                    <a:pt x="15632" y="22411"/>
                    <a:pt x="15556" y="22085"/>
                  </a:cubicBezTo>
                  <a:cubicBezTo>
                    <a:pt x="15479" y="21720"/>
                    <a:pt x="15402" y="21355"/>
                    <a:pt x="15306" y="21028"/>
                  </a:cubicBezTo>
                  <a:lnTo>
                    <a:pt x="15498" y="20836"/>
                  </a:lnTo>
                  <a:cubicBezTo>
                    <a:pt x="15594" y="20740"/>
                    <a:pt x="15690" y="20644"/>
                    <a:pt x="15767" y="20510"/>
                  </a:cubicBezTo>
                  <a:cubicBezTo>
                    <a:pt x="15940" y="20318"/>
                    <a:pt x="16074" y="20126"/>
                    <a:pt x="16228" y="19915"/>
                  </a:cubicBezTo>
                  <a:cubicBezTo>
                    <a:pt x="16535" y="19492"/>
                    <a:pt x="16804" y="19031"/>
                    <a:pt x="17034" y="18551"/>
                  </a:cubicBezTo>
                  <a:cubicBezTo>
                    <a:pt x="17303" y="18052"/>
                    <a:pt x="17514" y="17533"/>
                    <a:pt x="17745" y="17034"/>
                  </a:cubicBezTo>
                  <a:cubicBezTo>
                    <a:pt x="17841" y="16765"/>
                    <a:pt x="17937" y="16515"/>
                    <a:pt x="18033" y="16227"/>
                  </a:cubicBezTo>
                  <a:cubicBezTo>
                    <a:pt x="18129" y="15959"/>
                    <a:pt x="18187" y="15671"/>
                    <a:pt x="18263" y="15402"/>
                  </a:cubicBezTo>
                  <a:cubicBezTo>
                    <a:pt x="18417" y="14883"/>
                    <a:pt x="18532" y="14345"/>
                    <a:pt x="18647" y="13827"/>
                  </a:cubicBezTo>
                  <a:cubicBezTo>
                    <a:pt x="18651" y="13804"/>
                    <a:pt x="18656" y="13781"/>
                    <a:pt x="18660" y="13758"/>
                  </a:cubicBezTo>
                  <a:lnTo>
                    <a:pt x="18660" y="13758"/>
                  </a:lnTo>
                  <a:cubicBezTo>
                    <a:pt x="18649" y="13807"/>
                    <a:pt x="18639" y="13855"/>
                    <a:pt x="18628" y="13904"/>
                  </a:cubicBezTo>
                  <a:lnTo>
                    <a:pt x="18628" y="13865"/>
                  </a:lnTo>
                  <a:cubicBezTo>
                    <a:pt x="18551" y="14211"/>
                    <a:pt x="18455" y="14557"/>
                    <a:pt x="18359" y="14902"/>
                  </a:cubicBezTo>
                  <a:cubicBezTo>
                    <a:pt x="18263" y="15229"/>
                    <a:pt x="18148" y="15575"/>
                    <a:pt x="18033" y="15920"/>
                  </a:cubicBezTo>
                  <a:cubicBezTo>
                    <a:pt x="17783" y="16554"/>
                    <a:pt x="17495" y="17207"/>
                    <a:pt x="17188" y="17841"/>
                  </a:cubicBezTo>
                  <a:cubicBezTo>
                    <a:pt x="16746" y="18628"/>
                    <a:pt x="16266" y="19358"/>
                    <a:pt x="15652" y="20049"/>
                  </a:cubicBezTo>
                  <a:cubicBezTo>
                    <a:pt x="15575" y="20107"/>
                    <a:pt x="15498" y="20203"/>
                    <a:pt x="15402" y="20279"/>
                  </a:cubicBezTo>
                  <a:lnTo>
                    <a:pt x="15344" y="20356"/>
                  </a:lnTo>
                  <a:cubicBezTo>
                    <a:pt x="15287" y="20183"/>
                    <a:pt x="15248" y="20011"/>
                    <a:pt x="15191" y="19819"/>
                  </a:cubicBezTo>
                  <a:cubicBezTo>
                    <a:pt x="15056" y="19242"/>
                    <a:pt x="14864" y="18686"/>
                    <a:pt x="14672" y="18148"/>
                  </a:cubicBezTo>
                  <a:cubicBezTo>
                    <a:pt x="14691" y="18148"/>
                    <a:pt x="14730" y="18109"/>
                    <a:pt x="14768" y="18090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29"/>
                    <a:pt x="15191" y="17514"/>
                    <a:pt x="15268" y="17380"/>
                  </a:cubicBezTo>
                  <a:cubicBezTo>
                    <a:pt x="15402" y="17130"/>
                    <a:pt x="15556" y="16861"/>
                    <a:pt x="15671" y="16612"/>
                  </a:cubicBezTo>
                  <a:cubicBezTo>
                    <a:pt x="15920" y="16074"/>
                    <a:pt x="16113" y="15498"/>
                    <a:pt x="16247" y="14941"/>
                  </a:cubicBezTo>
                  <a:cubicBezTo>
                    <a:pt x="16324" y="14653"/>
                    <a:pt x="16362" y="14365"/>
                    <a:pt x="16420" y="14077"/>
                  </a:cubicBezTo>
                  <a:cubicBezTo>
                    <a:pt x="16458" y="13789"/>
                    <a:pt x="16516" y="13481"/>
                    <a:pt x="16535" y="13193"/>
                  </a:cubicBezTo>
                  <a:cubicBezTo>
                    <a:pt x="16612" y="12598"/>
                    <a:pt x="16631" y="12003"/>
                    <a:pt x="16631" y="11388"/>
                  </a:cubicBezTo>
                  <a:cubicBezTo>
                    <a:pt x="16631" y="10332"/>
                    <a:pt x="16535" y="9314"/>
                    <a:pt x="16401" y="8277"/>
                  </a:cubicBezTo>
                  <a:cubicBezTo>
                    <a:pt x="16247" y="7298"/>
                    <a:pt x="16036" y="6299"/>
                    <a:pt x="15786" y="5339"/>
                  </a:cubicBezTo>
                  <a:cubicBezTo>
                    <a:pt x="15786" y="5320"/>
                    <a:pt x="15767" y="5301"/>
                    <a:pt x="15748" y="5301"/>
                  </a:cubicBezTo>
                  <a:lnTo>
                    <a:pt x="15728" y="5301"/>
                  </a:lnTo>
                  <a:cubicBezTo>
                    <a:pt x="15690" y="5301"/>
                    <a:pt x="15671" y="5339"/>
                    <a:pt x="15671" y="5377"/>
                  </a:cubicBezTo>
                  <a:cubicBezTo>
                    <a:pt x="15920" y="6261"/>
                    <a:pt x="16074" y="7202"/>
                    <a:pt x="16209" y="8104"/>
                  </a:cubicBezTo>
                  <a:cubicBezTo>
                    <a:pt x="16247" y="8508"/>
                    <a:pt x="16305" y="8892"/>
                    <a:pt x="16324" y="9314"/>
                  </a:cubicBezTo>
                  <a:cubicBezTo>
                    <a:pt x="16343" y="9717"/>
                    <a:pt x="16362" y="10121"/>
                    <a:pt x="16362" y="10524"/>
                  </a:cubicBezTo>
                  <a:cubicBezTo>
                    <a:pt x="16362" y="10946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1"/>
                  </a:cubicBezTo>
                  <a:lnTo>
                    <a:pt x="16228" y="12963"/>
                  </a:lnTo>
                  <a:cubicBezTo>
                    <a:pt x="16151" y="13462"/>
                    <a:pt x="16055" y="13961"/>
                    <a:pt x="15940" y="14442"/>
                  </a:cubicBezTo>
                  <a:cubicBezTo>
                    <a:pt x="15863" y="14691"/>
                    <a:pt x="15824" y="14922"/>
                    <a:pt x="15728" y="15133"/>
                  </a:cubicBezTo>
                  <a:cubicBezTo>
                    <a:pt x="15652" y="15382"/>
                    <a:pt x="15556" y="15594"/>
                    <a:pt x="15460" y="15805"/>
                  </a:cubicBezTo>
                  <a:lnTo>
                    <a:pt x="15460" y="15786"/>
                  </a:lnTo>
                  <a:cubicBezTo>
                    <a:pt x="15460" y="15786"/>
                    <a:pt x="15460" y="15805"/>
                    <a:pt x="15440" y="15805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57"/>
                    <a:pt x="14768" y="17111"/>
                    <a:pt x="14672" y="17284"/>
                  </a:cubicBezTo>
                  <a:cubicBezTo>
                    <a:pt x="14595" y="17399"/>
                    <a:pt x="14519" y="17495"/>
                    <a:pt x="14442" y="17610"/>
                  </a:cubicBezTo>
                  <a:cubicBezTo>
                    <a:pt x="14211" y="16957"/>
                    <a:pt x="13943" y="16323"/>
                    <a:pt x="13674" y="15671"/>
                  </a:cubicBezTo>
                  <a:cubicBezTo>
                    <a:pt x="13482" y="15210"/>
                    <a:pt x="13270" y="14787"/>
                    <a:pt x="13059" y="14345"/>
                  </a:cubicBezTo>
                  <a:cubicBezTo>
                    <a:pt x="13059" y="14326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5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8" y="11580"/>
                    <a:pt x="13578" y="11388"/>
                    <a:pt x="13578" y="11235"/>
                  </a:cubicBezTo>
                  <a:cubicBezTo>
                    <a:pt x="13616" y="10870"/>
                    <a:pt x="13616" y="10524"/>
                    <a:pt x="13616" y="10178"/>
                  </a:cubicBezTo>
                  <a:cubicBezTo>
                    <a:pt x="13578" y="8776"/>
                    <a:pt x="13366" y="7355"/>
                    <a:pt x="13040" y="6011"/>
                  </a:cubicBezTo>
                  <a:cubicBezTo>
                    <a:pt x="12714" y="4724"/>
                    <a:pt x="12310" y="3457"/>
                    <a:pt x="11811" y="2209"/>
                  </a:cubicBezTo>
                  <a:cubicBezTo>
                    <a:pt x="11811" y="2170"/>
                    <a:pt x="11792" y="2151"/>
                    <a:pt x="11753" y="2151"/>
                  </a:cubicBezTo>
                  <a:lnTo>
                    <a:pt x="11734" y="2151"/>
                  </a:lnTo>
                  <a:cubicBezTo>
                    <a:pt x="11715" y="2151"/>
                    <a:pt x="11696" y="2209"/>
                    <a:pt x="11696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2"/>
                    <a:pt x="13290" y="9084"/>
                    <a:pt x="13328" y="9813"/>
                  </a:cubicBezTo>
                  <a:cubicBezTo>
                    <a:pt x="13328" y="10178"/>
                    <a:pt x="13328" y="10505"/>
                    <a:pt x="13290" y="10870"/>
                  </a:cubicBezTo>
                  <a:cubicBezTo>
                    <a:pt x="13270" y="11196"/>
                    <a:pt x="13251" y="11561"/>
                    <a:pt x="13194" y="11907"/>
                  </a:cubicBezTo>
                  <a:cubicBezTo>
                    <a:pt x="13155" y="12291"/>
                    <a:pt x="13078" y="12675"/>
                    <a:pt x="12982" y="13020"/>
                  </a:cubicBezTo>
                  <a:lnTo>
                    <a:pt x="12771" y="13827"/>
                  </a:lnTo>
                  <a:cubicBezTo>
                    <a:pt x="12752" y="13789"/>
                    <a:pt x="12752" y="13750"/>
                    <a:pt x="12714" y="13731"/>
                  </a:cubicBezTo>
                  <a:cubicBezTo>
                    <a:pt x="12406" y="13174"/>
                    <a:pt x="12099" y="12617"/>
                    <a:pt x="11753" y="12060"/>
                  </a:cubicBezTo>
                  <a:cubicBezTo>
                    <a:pt x="11465" y="11580"/>
                    <a:pt x="11158" y="11100"/>
                    <a:pt x="10851" y="10658"/>
                  </a:cubicBezTo>
                  <a:cubicBezTo>
                    <a:pt x="10851" y="10620"/>
                    <a:pt x="10870" y="10620"/>
                    <a:pt x="10870" y="10601"/>
                  </a:cubicBezTo>
                  <a:cubicBezTo>
                    <a:pt x="10928" y="10294"/>
                    <a:pt x="10947" y="9948"/>
                    <a:pt x="10947" y="9641"/>
                  </a:cubicBezTo>
                  <a:cubicBezTo>
                    <a:pt x="10947" y="9314"/>
                    <a:pt x="10947" y="8988"/>
                    <a:pt x="10928" y="8661"/>
                  </a:cubicBezTo>
                  <a:cubicBezTo>
                    <a:pt x="10889" y="8316"/>
                    <a:pt x="10870" y="7989"/>
                    <a:pt x="10832" y="7682"/>
                  </a:cubicBezTo>
                  <a:cubicBezTo>
                    <a:pt x="10793" y="7509"/>
                    <a:pt x="10774" y="7355"/>
                    <a:pt x="10755" y="7202"/>
                  </a:cubicBezTo>
                  <a:cubicBezTo>
                    <a:pt x="10736" y="7029"/>
                    <a:pt x="10678" y="6856"/>
                    <a:pt x="10659" y="6664"/>
                  </a:cubicBezTo>
                  <a:cubicBezTo>
                    <a:pt x="10582" y="6338"/>
                    <a:pt x="10505" y="5992"/>
                    <a:pt x="10409" y="5665"/>
                  </a:cubicBezTo>
                  <a:cubicBezTo>
                    <a:pt x="10313" y="5320"/>
                    <a:pt x="10217" y="4993"/>
                    <a:pt x="10121" y="4667"/>
                  </a:cubicBezTo>
                  <a:cubicBezTo>
                    <a:pt x="9929" y="4033"/>
                    <a:pt x="9699" y="3399"/>
                    <a:pt x="9449" y="2746"/>
                  </a:cubicBezTo>
                  <a:cubicBezTo>
                    <a:pt x="9218" y="2151"/>
                    <a:pt x="8950" y="1556"/>
                    <a:pt x="8662" y="961"/>
                  </a:cubicBezTo>
                  <a:cubicBezTo>
                    <a:pt x="8662" y="922"/>
                    <a:pt x="8642" y="922"/>
                    <a:pt x="8623" y="922"/>
                  </a:cubicBezTo>
                  <a:lnTo>
                    <a:pt x="8585" y="922"/>
                  </a:lnTo>
                  <a:cubicBezTo>
                    <a:pt x="8566" y="961"/>
                    <a:pt x="8566" y="980"/>
                    <a:pt x="8566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19"/>
                    <a:pt x="9699" y="3707"/>
                    <a:pt x="9929" y="4532"/>
                  </a:cubicBezTo>
                  <a:cubicBezTo>
                    <a:pt x="10063" y="4955"/>
                    <a:pt x="10179" y="5377"/>
                    <a:pt x="10275" y="5800"/>
                  </a:cubicBezTo>
                  <a:cubicBezTo>
                    <a:pt x="10371" y="6242"/>
                    <a:pt x="10447" y="6664"/>
                    <a:pt x="10505" y="7106"/>
                  </a:cubicBezTo>
                  <a:cubicBezTo>
                    <a:pt x="10544" y="7355"/>
                    <a:pt x="10582" y="7643"/>
                    <a:pt x="10582" y="7912"/>
                  </a:cubicBezTo>
                  <a:cubicBezTo>
                    <a:pt x="10601" y="8200"/>
                    <a:pt x="10640" y="8488"/>
                    <a:pt x="10640" y="8776"/>
                  </a:cubicBezTo>
                  <a:cubicBezTo>
                    <a:pt x="10640" y="9257"/>
                    <a:pt x="10601" y="9717"/>
                    <a:pt x="10563" y="10178"/>
                  </a:cubicBezTo>
                  <a:lnTo>
                    <a:pt x="9699" y="8949"/>
                  </a:lnTo>
                  <a:cubicBezTo>
                    <a:pt x="9142" y="8200"/>
                    <a:pt x="8585" y="7451"/>
                    <a:pt x="7989" y="6760"/>
                  </a:cubicBezTo>
                  <a:cubicBezTo>
                    <a:pt x="7970" y="6491"/>
                    <a:pt x="7970" y="6242"/>
                    <a:pt x="7913" y="5992"/>
                  </a:cubicBezTo>
                  <a:cubicBezTo>
                    <a:pt x="7893" y="5704"/>
                    <a:pt x="7855" y="5435"/>
                    <a:pt x="7778" y="5147"/>
                  </a:cubicBezTo>
                  <a:cubicBezTo>
                    <a:pt x="7759" y="5032"/>
                    <a:pt x="7721" y="4897"/>
                    <a:pt x="7682" y="4763"/>
                  </a:cubicBezTo>
                  <a:cubicBezTo>
                    <a:pt x="7663" y="4628"/>
                    <a:pt x="7605" y="4475"/>
                    <a:pt x="7567" y="4340"/>
                  </a:cubicBezTo>
                  <a:cubicBezTo>
                    <a:pt x="7490" y="4072"/>
                    <a:pt x="7394" y="3803"/>
                    <a:pt x="7298" y="3553"/>
                  </a:cubicBezTo>
                  <a:cubicBezTo>
                    <a:pt x="7202" y="3284"/>
                    <a:pt x="7106" y="3035"/>
                    <a:pt x="6991" y="2785"/>
                  </a:cubicBezTo>
                  <a:cubicBezTo>
                    <a:pt x="6856" y="2516"/>
                    <a:pt x="6741" y="2266"/>
                    <a:pt x="6626" y="2036"/>
                  </a:cubicBezTo>
                  <a:cubicBezTo>
                    <a:pt x="6357" y="1537"/>
                    <a:pt x="6050" y="1057"/>
                    <a:pt x="5704" y="576"/>
                  </a:cubicBezTo>
                  <a:cubicBezTo>
                    <a:pt x="5685" y="538"/>
                    <a:pt x="5685" y="538"/>
                    <a:pt x="5666" y="538"/>
                  </a:cubicBezTo>
                  <a:lnTo>
                    <a:pt x="5647" y="538"/>
                  </a:lnTo>
                  <a:cubicBezTo>
                    <a:pt x="5608" y="576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1"/>
                    <a:pt x="7125" y="3553"/>
                    <a:pt x="7240" y="3995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299"/>
                  </a:cubicBezTo>
                  <a:cubicBezTo>
                    <a:pt x="7490" y="6165"/>
                    <a:pt x="7375" y="6011"/>
                    <a:pt x="7240" y="5896"/>
                  </a:cubicBezTo>
                  <a:cubicBezTo>
                    <a:pt x="6434" y="4993"/>
                    <a:pt x="5589" y="4129"/>
                    <a:pt x="4686" y="3303"/>
                  </a:cubicBezTo>
                  <a:lnTo>
                    <a:pt x="4706" y="3284"/>
                  </a:lnTo>
                  <a:lnTo>
                    <a:pt x="4706" y="3207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6" y="1748"/>
                    <a:pt x="4053" y="1479"/>
                  </a:cubicBezTo>
                  <a:cubicBezTo>
                    <a:pt x="3976" y="1345"/>
                    <a:pt x="3880" y="1210"/>
                    <a:pt x="3784" y="1076"/>
                  </a:cubicBezTo>
                  <a:cubicBezTo>
                    <a:pt x="3726" y="961"/>
                    <a:pt x="3630" y="826"/>
                    <a:pt x="3534" y="711"/>
                  </a:cubicBezTo>
                  <a:cubicBezTo>
                    <a:pt x="3342" y="480"/>
                    <a:pt x="3112" y="231"/>
                    <a:pt x="2881" y="20"/>
                  </a:cubicBezTo>
                  <a:cubicBezTo>
                    <a:pt x="2862" y="20"/>
                    <a:pt x="2862" y="0"/>
                    <a:pt x="282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69;p68"/>
            <p:cNvSpPr/>
            <p:nvPr/>
          </p:nvSpPr>
          <p:spPr>
            <a:xfrm>
              <a:off x="7423200" y="3664000"/>
              <a:ext cx="410975" cy="763825"/>
            </a:xfrm>
            <a:custGeom>
              <a:avLst/>
              <a:gdLst/>
              <a:ahLst/>
              <a:cxnLst/>
              <a:rect l="l" t="t" r="r" b="b"/>
              <a:pathLst>
                <a:path w="16439" h="30553" extrusionOk="0">
                  <a:moveTo>
                    <a:pt x="10716" y="0"/>
                  </a:moveTo>
                  <a:cubicBezTo>
                    <a:pt x="10524" y="19"/>
                    <a:pt x="10332" y="96"/>
                    <a:pt x="10140" y="211"/>
                  </a:cubicBezTo>
                  <a:cubicBezTo>
                    <a:pt x="9967" y="307"/>
                    <a:pt x="9813" y="461"/>
                    <a:pt x="9621" y="634"/>
                  </a:cubicBezTo>
                  <a:cubicBezTo>
                    <a:pt x="9429" y="826"/>
                    <a:pt x="9295" y="1037"/>
                    <a:pt x="9180" y="1210"/>
                  </a:cubicBezTo>
                  <a:cubicBezTo>
                    <a:pt x="8911" y="1594"/>
                    <a:pt x="8661" y="1997"/>
                    <a:pt x="8412" y="2573"/>
                  </a:cubicBezTo>
                  <a:cubicBezTo>
                    <a:pt x="8181" y="3034"/>
                    <a:pt x="7970" y="3553"/>
                    <a:pt x="7759" y="4129"/>
                  </a:cubicBezTo>
                  <a:lnTo>
                    <a:pt x="7739" y="4186"/>
                  </a:lnTo>
                  <a:lnTo>
                    <a:pt x="7701" y="4244"/>
                  </a:lnTo>
                  <a:cubicBezTo>
                    <a:pt x="7663" y="4014"/>
                    <a:pt x="7586" y="3764"/>
                    <a:pt x="7547" y="3553"/>
                  </a:cubicBezTo>
                  <a:cubicBezTo>
                    <a:pt x="7451" y="3265"/>
                    <a:pt x="7355" y="2996"/>
                    <a:pt x="7221" y="2785"/>
                  </a:cubicBezTo>
                  <a:cubicBezTo>
                    <a:pt x="7106" y="2554"/>
                    <a:pt x="6971" y="2362"/>
                    <a:pt x="6798" y="2208"/>
                  </a:cubicBezTo>
                  <a:cubicBezTo>
                    <a:pt x="6722" y="2132"/>
                    <a:pt x="6626" y="2093"/>
                    <a:pt x="6530" y="2036"/>
                  </a:cubicBezTo>
                  <a:cubicBezTo>
                    <a:pt x="6434" y="1997"/>
                    <a:pt x="6318" y="1978"/>
                    <a:pt x="6203" y="1978"/>
                  </a:cubicBezTo>
                  <a:lnTo>
                    <a:pt x="6146" y="1978"/>
                  </a:lnTo>
                  <a:cubicBezTo>
                    <a:pt x="5953" y="1978"/>
                    <a:pt x="5742" y="2036"/>
                    <a:pt x="5512" y="2208"/>
                  </a:cubicBezTo>
                  <a:cubicBezTo>
                    <a:pt x="5281" y="2381"/>
                    <a:pt x="5070" y="2612"/>
                    <a:pt x="4820" y="2957"/>
                  </a:cubicBezTo>
                  <a:cubicBezTo>
                    <a:pt x="4667" y="3188"/>
                    <a:pt x="4513" y="3476"/>
                    <a:pt x="4398" y="3841"/>
                  </a:cubicBezTo>
                  <a:cubicBezTo>
                    <a:pt x="4244" y="4282"/>
                    <a:pt x="4148" y="4724"/>
                    <a:pt x="4110" y="5339"/>
                  </a:cubicBezTo>
                  <a:cubicBezTo>
                    <a:pt x="4072" y="5819"/>
                    <a:pt x="4072" y="6337"/>
                    <a:pt x="4148" y="6933"/>
                  </a:cubicBezTo>
                  <a:cubicBezTo>
                    <a:pt x="4206" y="7297"/>
                    <a:pt x="4244" y="7681"/>
                    <a:pt x="4321" y="8046"/>
                  </a:cubicBezTo>
                  <a:cubicBezTo>
                    <a:pt x="4244" y="7931"/>
                    <a:pt x="4168" y="7797"/>
                    <a:pt x="4072" y="7701"/>
                  </a:cubicBezTo>
                  <a:cubicBezTo>
                    <a:pt x="3956" y="7547"/>
                    <a:pt x="3822" y="7374"/>
                    <a:pt x="3630" y="7221"/>
                  </a:cubicBezTo>
                  <a:cubicBezTo>
                    <a:pt x="3438" y="7067"/>
                    <a:pt x="3246" y="6990"/>
                    <a:pt x="3073" y="6971"/>
                  </a:cubicBezTo>
                  <a:cubicBezTo>
                    <a:pt x="3035" y="6971"/>
                    <a:pt x="2977" y="6933"/>
                    <a:pt x="2900" y="6933"/>
                  </a:cubicBezTo>
                  <a:cubicBezTo>
                    <a:pt x="2843" y="6933"/>
                    <a:pt x="2785" y="6933"/>
                    <a:pt x="2746" y="6971"/>
                  </a:cubicBezTo>
                  <a:lnTo>
                    <a:pt x="2708" y="6971"/>
                  </a:lnTo>
                  <a:cubicBezTo>
                    <a:pt x="2612" y="6990"/>
                    <a:pt x="2516" y="7009"/>
                    <a:pt x="2420" y="7086"/>
                  </a:cubicBezTo>
                  <a:cubicBezTo>
                    <a:pt x="2190" y="7221"/>
                    <a:pt x="1998" y="7489"/>
                    <a:pt x="1902" y="7681"/>
                  </a:cubicBezTo>
                  <a:cubicBezTo>
                    <a:pt x="1786" y="7874"/>
                    <a:pt x="1709" y="8085"/>
                    <a:pt x="1652" y="8334"/>
                  </a:cubicBezTo>
                  <a:cubicBezTo>
                    <a:pt x="1613" y="8526"/>
                    <a:pt x="1613" y="8718"/>
                    <a:pt x="1613" y="8949"/>
                  </a:cubicBezTo>
                  <a:cubicBezTo>
                    <a:pt x="1613" y="9141"/>
                    <a:pt x="1633" y="9371"/>
                    <a:pt x="1652" y="9602"/>
                  </a:cubicBezTo>
                  <a:cubicBezTo>
                    <a:pt x="1729" y="10044"/>
                    <a:pt x="1825" y="10524"/>
                    <a:pt x="1998" y="11023"/>
                  </a:cubicBezTo>
                  <a:cubicBezTo>
                    <a:pt x="2113" y="11388"/>
                    <a:pt x="2266" y="11772"/>
                    <a:pt x="2420" y="12118"/>
                  </a:cubicBezTo>
                  <a:cubicBezTo>
                    <a:pt x="2382" y="12098"/>
                    <a:pt x="2305" y="12079"/>
                    <a:pt x="2266" y="12079"/>
                  </a:cubicBezTo>
                  <a:lnTo>
                    <a:pt x="2132" y="12079"/>
                  </a:lnTo>
                  <a:cubicBezTo>
                    <a:pt x="2074" y="12079"/>
                    <a:pt x="2017" y="12079"/>
                    <a:pt x="1940" y="12098"/>
                  </a:cubicBezTo>
                  <a:cubicBezTo>
                    <a:pt x="1825" y="12118"/>
                    <a:pt x="1729" y="12194"/>
                    <a:pt x="1652" y="12271"/>
                  </a:cubicBezTo>
                  <a:cubicBezTo>
                    <a:pt x="1556" y="12348"/>
                    <a:pt x="1498" y="12463"/>
                    <a:pt x="1441" y="12540"/>
                  </a:cubicBezTo>
                  <a:cubicBezTo>
                    <a:pt x="1364" y="12674"/>
                    <a:pt x="1306" y="12847"/>
                    <a:pt x="1268" y="12962"/>
                  </a:cubicBezTo>
                  <a:cubicBezTo>
                    <a:pt x="1153" y="13366"/>
                    <a:pt x="1172" y="13846"/>
                    <a:pt x="1345" y="14422"/>
                  </a:cubicBezTo>
                  <a:cubicBezTo>
                    <a:pt x="1517" y="14979"/>
                    <a:pt x="1786" y="15536"/>
                    <a:pt x="2017" y="15958"/>
                  </a:cubicBezTo>
                  <a:cubicBezTo>
                    <a:pt x="2209" y="16323"/>
                    <a:pt x="2420" y="16688"/>
                    <a:pt x="2650" y="17053"/>
                  </a:cubicBezTo>
                  <a:lnTo>
                    <a:pt x="2670" y="17072"/>
                  </a:lnTo>
                  <a:lnTo>
                    <a:pt x="2689" y="17110"/>
                  </a:lnTo>
                  <a:lnTo>
                    <a:pt x="2746" y="17187"/>
                  </a:lnTo>
                  <a:cubicBezTo>
                    <a:pt x="2612" y="17091"/>
                    <a:pt x="2497" y="16995"/>
                    <a:pt x="2401" y="16918"/>
                  </a:cubicBezTo>
                  <a:cubicBezTo>
                    <a:pt x="2017" y="16669"/>
                    <a:pt x="1709" y="16496"/>
                    <a:pt x="1402" y="16438"/>
                  </a:cubicBezTo>
                  <a:cubicBezTo>
                    <a:pt x="1325" y="16438"/>
                    <a:pt x="1268" y="16419"/>
                    <a:pt x="1210" y="16419"/>
                  </a:cubicBezTo>
                  <a:cubicBezTo>
                    <a:pt x="1114" y="16419"/>
                    <a:pt x="1018" y="16438"/>
                    <a:pt x="941" y="16477"/>
                  </a:cubicBezTo>
                  <a:cubicBezTo>
                    <a:pt x="788" y="16515"/>
                    <a:pt x="673" y="16592"/>
                    <a:pt x="557" y="16707"/>
                  </a:cubicBezTo>
                  <a:cubicBezTo>
                    <a:pt x="404" y="16861"/>
                    <a:pt x="346" y="17053"/>
                    <a:pt x="269" y="17206"/>
                  </a:cubicBezTo>
                  <a:cubicBezTo>
                    <a:pt x="173" y="17475"/>
                    <a:pt x="116" y="17763"/>
                    <a:pt x="116" y="17975"/>
                  </a:cubicBezTo>
                  <a:cubicBezTo>
                    <a:pt x="0" y="19165"/>
                    <a:pt x="192" y="20433"/>
                    <a:pt x="692" y="21758"/>
                  </a:cubicBezTo>
                  <a:cubicBezTo>
                    <a:pt x="730" y="21815"/>
                    <a:pt x="749" y="21873"/>
                    <a:pt x="769" y="21950"/>
                  </a:cubicBezTo>
                  <a:cubicBezTo>
                    <a:pt x="749" y="21988"/>
                    <a:pt x="749" y="22046"/>
                    <a:pt x="769" y="22084"/>
                  </a:cubicBezTo>
                  <a:cubicBezTo>
                    <a:pt x="845" y="22295"/>
                    <a:pt x="884" y="22526"/>
                    <a:pt x="941" y="22756"/>
                  </a:cubicBezTo>
                  <a:cubicBezTo>
                    <a:pt x="1018" y="23044"/>
                    <a:pt x="1076" y="23352"/>
                    <a:pt x="1172" y="23640"/>
                  </a:cubicBezTo>
                  <a:cubicBezTo>
                    <a:pt x="1364" y="24293"/>
                    <a:pt x="1537" y="24850"/>
                    <a:pt x="1729" y="25368"/>
                  </a:cubicBezTo>
                  <a:cubicBezTo>
                    <a:pt x="1940" y="26002"/>
                    <a:pt x="2209" y="26597"/>
                    <a:pt x="2497" y="27154"/>
                  </a:cubicBezTo>
                  <a:cubicBezTo>
                    <a:pt x="2785" y="27730"/>
                    <a:pt x="3092" y="28229"/>
                    <a:pt x="3457" y="28690"/>
                  </a:cubicBezTo>
                  <a:cubicBezTo>
                    <a:pt x="3649" y="28959"/>
                    <a:pt x="3860" y="29170"/>
                    <a:pt x="4052" y="29362"/>
                  </a:cubicBezTo>
                  <a:cubicBezTo>
                    <a:pt x="4244" y="29554"/>
                    <a:pt x="4475" y="29727"/>
                    <a:pt x="4724" y="29919"/>
                  </a:cubicBezTo>
                  <a:cubicBezTo>
                    <a:pt x="5185" y="30227"/>
                    <a:pt x="5723" y="30438"/>
                    <a:pt x="6242" y="30515"/>
                  </a:cubicBezTo>
                  <a:cubicBezTo>
                    <a:pt x="6434" y="30534"/>
                    <a:pt x="6626" y="30553"/>
                    <a:pt x="6818" y="30553"/>
                  </a:cubicBezTo>
                  <a:cubicBezTo>
                    <a:pt x="6933" y="30553"/>
                    <a:pt x="7029" y="30553"/>
                    <a:pt x="7163" y="30534"/>
                  </a:cubicBezTo>
                  <a:cubicBezTo>
                    <a:pt x="7509" y="30515"/>
                    <a:pt x="7931" y="30419"/>
                    <a:pt x="8335" y="30303"/>
                  </a:cubicBezTo>
                  <a:cubicBezTo>
                    <a:pt x="8700" y="30169"/>
                    <a:pt x="9084" y="30015"/>
                    <a:pt x="9506" y="29785"/>
                  </a:cubicBezTo>
                  <a:cubicBezTo>
                    <a:pt x="9852" y="29631"/>
                    <a:pt x="10197" y="29382"/>
                    <a:pt x="10582" y="29113"/>
                  </a:cubicBezTo>
                  <a:cubicBezTo>
                    <a:pt x="11254" y="28671"/>
                    <a:pt x="11907" y="28095"/>
                    <a:pt x="12579" y="27423"/>
                  </a:cubicBezTo>
                  <a:cubicBezTo>
                    <a:pt x="12848" y="27154"/>
                    <a:pt x="13116" y="26866"/>
                    <a:pt x="13424" y="26520"/>
                  </a:cubicBezTo>
                  <a:lnTo>
                    <a:pt x="13443" y="26501"/>
                  </a:lnTo>
                  <a:cubicBezTo>
                    <a:pt x="13616" y="26309"/>
                    <a:pt x="13789" y="26117"/>
                    <a:pt x="13923" y="25925"/>
                  </a:cubicBezTo>
                  <a:cubicBezTo>
                    <a:pt x="14173" y="25618"/>
                    <a:pt x="14403" y="25253"/>
                    <a:pt x="14614" y="24869"/>
                  </a:cubicBezTo>
                  <a:cubicBezTo>
                    <a:pt x="14806" y="24542"/>
                    <a:pt x="15075" y="24062"/>
                    <a:pt x="15248" y="23524"/>
                  </a:cubicBezTo>
                  <a:cubicBezTo>
                    <a:pt x="15325" y="23236"/>
                    <a:pt x="15382" y="22852"/>
                    <a:pt x="15190" y="22583"/>
                  </a:cubicBezTo>
                  <a:cubicBezTo>
                    <a:pt x="15094" y="22468"/>
                    <a:pt x="14979" y="22372"/>
                    <a:pt x="14845" y="22334"/>
                  </a:cubicBezTo>
                  <a:cubicBezTo>
                    <a:pt x="14883" y="22276"/>
                    <a:pt x="14902" y="22238"/>
                    <a:pt x="14960" y="22161"/>
                  </a:cubicBezTo>
                  <a:lnTo>
                    <a:pt x="15133" y="21911"/>
                  </a:lnTo>
                  <a:cubicBezTo>
                    <a:pt x="15248" y="21758"/>
                    <a:pt x="15363" y="21566"/>
                    <a:pt x="15478" y="21393"/>
                  </a:cubicBezTo>
                  <a:cubicBezTo>
                    <a:pt x="15670" y="21105"/>
                    <a:pt x="15824" y="20855"/>
                    <a:pt x="15939" y="20625"/>
                  </a:cubicBezTo>
                  <a:cubicBezTo>
                    <a:pt x="16093" y="20317"/>
                    <a:pt x="16189" y="20049"/>
                    <a:pt x="16208" y="19780"/>
                  </a:cubicBezTo>
                  <a:cubicBezTo>
                    <a:pt x="16227" y="19645"/>
                    <a:pt x="16227" y="19492"/>
                    <a:pt x="16208" y="19376"/>
                  </a:cubicBezTo>
                  <a:cubicBezTo>
                    <a:pt x="16189" y="19223"/>
                    <a:pt x="16151" y="19069"/>
                    <a:pt x="16093" y="18916"/>
                  </a:cubicBezTo>
                  <a:cubicBezTo>
                    <a:pt x="16035" y="18781"/>
                    <a:pt x="15959" y="18647"/>
                    <a:pt x="15863" y="18551"/>
                  </a:cubicBezTo>
                  <a:cubicBezTo>
                    <a:pt x="15767" y="18436"/>
                    <a:pt x="15670" y="18339"/>
                    <a:pt x="15536" y="18263"/>
                  </a:cubicBezTo>
                  <a:cubicBezTo>
                    <a:pt x="15440" y="18224"/>
                    <a:pt x="15325" y="18167"/>
                    <a:pt x="15190" y="18147"/>
                  </a:cubicBezTo>
                  <a:cubicBezTo>
                    <a:pt x="15133" y="18128"/>
                    <a:pt x="15056" y="18128"/>
                    <a:pt x="14979" y="18128"/>
                  </a:cubicBezTo>
                  <a:lnTo>
                    <a:pt x="14806" y="18128"/>
                  </a:lnTo>
                  <a:cubicBezTo>
                    <a:pt x="14768" y="18128"/>
                    <a:pt x="14749" y="18128"/>
                    <a:pt x="14691" y="18147"/>
                  </a:cubicBezTo>
                  <a:lnTo>
                    <a:pt x="14768" y="18032"/>
                  </a:lnTo>
                  <a:cubicBezTo>
                    <a:pt x="14864" y="17917"/>
                    <a:pt x="14960" y="17763"/>
                    <a:pt x="15056" y="17629"/>
                  </a:cubicBezTo>
                  <a:cubicBezTo>
                    <a:pt x="15344" y="17245"/>
                    <a:pt x="15632" y="16822"/>
                    <a:pt x="15901" y="16419"/>
                  </a:cubicBezTo>
                  <a:cubicBezTo>
                    <a:pt x="16285" y="15805"/>
                    <a:pt x="16439" y="15228"/>
                    <a:pt x="16419" y="14691"/>
                  </a:cubicBezTo>
                  <a:cubicBezTo>
                    <a:pt x="16400" y="14403"/>
                    <a:pt x="16323" y="14095"/>
                    <a:pt x="16151" y="13807"/>
                  </a:cubicBezTo>
                  <a:cubicBezTo>
                    <a:pt x="16016" y="13558"/>
                    <a:pt x="15805" y="13366"/>
                    <a:pt x="15555" y="13270"/>
                  </a:cubicBezTo>
                  <a:cubicBezTo>
                    <a:pt x="15440" y="13231"/>
                    <a:pt x="15325" y="13212"/>
                    <a:pt x="15171" y="13212"/>
                  </a:cubicBezTo>
                  <a:cubicBezTo>
                    <a:pt x="15056" y="13212"/>
                    <a:pt x="14941" y="13231"/>
                    <a:pt x="14806" y="13251"/>
                  </a:cubicBezTo>
                  <a:cubicBezTo>
                    <a:pt x="14710" y="13270"/>
                    <a:pt x="14614" y="13308"/>
                    <a:pt x="14499" y="13347"/>
                  </a:cubicBezTo>
                  <a:cubicBezTo>
                    <a:pt x="14672" y="12962"/>
                    <a:pt x="14883" y="12578"/>
                    <a:pt x="15094" y="12214"/>
                  </a:cubicBezTo>
                  <a:lnTo>
                    <a:pt x="15459" y="11580"/>
                  </a:lnTo>
                  <a:cubicBezTo>
                    <a:pt x="15651" y="11196"/>
                    <a:pt x="15805" y="10850"/>
                    <a:pt x="15920" y="10524"/>
                  </a:cubicBezTo>
                  <a:cubicBezTo>
                    <a:pt x="16035" y="10140"/>
                    <a:pt x="16093" y="9755"/>
                    <a:pt x="16035" y="9371"/>
                  </a:cubicBezTo>
                  <a:cubicBezTo>
                    <a:pt x="16016" y="9007"/>
                    <a:pt x="15901" y="8699"/>
                    <a:pt x="15728" y="8450"/>
                  </a:cubicBezTo>
                  <a:cubicBezTo>
                    <a:pt x="15555" y="8219"/>
                    <a:pt x="15325" y="8066"/>
                    <a:pt x="15037" y="8027"/>
                  </a:cubicBezTo>
                  <a:cubicBezTo>
                    <a:pt x="14960" y="7989"/>
                    <a:pt x="14883" y="7989"/>
                    <a:pt x="14806" y="7989"/>
                  </a:cubicBezTo>
                  <a:cubicBezTo>
                    <a:pt x="14614" y="7989"/>
                    <a:pt x="14403" y="8046"/>
                    <a:pt x="14192" y="8142"/>
                  </a:cubicBezTo>
                  <a:cubicBezTo>
                    <a:pt x="14173" y="8162"/>
                    <a:pt x="14134" y="8162"/>
                    <a:pt x="14096" y="8181"/>
                  </a:cubicBezTo>
                  <a:cubicBezTo>
                    <a:pt x="14211" y="7931"/>
                    <a:pt x="14288" y="7681"/>
                    <a:pt x="14384" y="7451"/>
                  </a:cubicBezTo>
                  <a:cubicBezTo>
                    <a:pt x="14480" y="7105"/>
                    <a:pt x="14557" y="6798"/>
                    <a:pt x="14557" y="6510"/>
                  </a:cubicBezTo>
                  <a:cubicBezTo>
                    <a:pt x="14557" y="6356"/>
                    <a:pt x="14557" y="6222"/>
                    <a:pt x="14518" y="6068"/>
                  </a:cubicBezTo>
                  <a:cubicBezTo>
                    <a:pt x="14499" y="5934"/>
                    <a:pt x="14461" y="5819"/>
                    <a:pt x="14384" y="5665"/>
                  </a:cubicBezTo>
                  <a:cubicBezTo>
                    <a:pt x="14326" y="5550"/>
                    <a:pt x="14230" y="5454"/>
                    <a:pt x="14134" y="5358"/>
                  </a:cubicBezTo>
                  <a:cubicBezTo>
                    <a:pt x="14019" y="5262"/>
                    <a:pt x="13885" y="5166"/>
                    <a:pt x="13712" y="5089"/>
                  </a:cubicBezTo>
                  <a:cubicBezTo>
                    <a:pt x="13558" y="5051"/>
                    <a:pt x="13424" y="5012"/>
                    <a:pt x="13251" y="5012"/>
                  </a:cubicBezTo>
                  <a:cubicBezTo>
                    <a:pt x="13136" y="5012"/>
                    <a:pt x="12982" y="5051"/>
                    <a:pt x="12848" y="5070"/>
                  </a:cubicBezTo>
                  <a:cubicBezTo>
                    <a:pt x="12732" y="5089"/>
                    <a:pt x="12598" y="5147"/>
                    <a:pt x="12444" y="5204"/>
                  </a:cubicBezTo>
                  <a:cubicBezTo>
                    <a:pt x="12271" y="5281"/>
                    <a:pt x="12118" y="5358"/>
                    <a:pt x="11964" y="5454"/>
                  </a:cubicBezTo>
                  <a:cubicBezTo>
                    <a:pt x="11695" y="5588"/>
                    <a:pt x="11446" y="5780"/>
                    <a:pt x="11138" y="6068"/>
                  </a:cubicBezTo>
                  <a:lnTo>
                    <a:pt x="11119" y="6107"/>
                  </a:lnTo>
                  <a:cubicBezTo>
                    <a:pt x="11254" y="5665"/>
                    <a:pt x="11446" y="5166"/>
                    <a:pt x="11619" y="4609"/>
                  </a:cubicBezTo>
                  <a:cubicBezTo>
                    <a:pt x="11830" y="3918"/>
                    <a:pt x="11983" y="3341"/>
                    <a:pt x="12079" y="2804"/>
                  </a:cubicBezTo>
                  <a:cubicBezTo>
                    <a:pt x="12156" y="2362"/>
                    <a:pt x="12214" y="1786"/>
                    <a:pt x="12099" y="1210"/>
                  </a:cubicBezTo>
                  <a:cubicBezTo>
                    <a:pt x="12060" y="979"/>
                    <a:pt x="11964" y="787"/>
                    <a:pt x="11830" y="634"/>
                  </a:cubicBezTo>
                  <a:cubicBezTo>
                    <a:pt x="11695" y="442"/>
                    <a:pt x="11503" y="288"/>
                    <a:pt x="11311" y="211"/>
                  </a:cubicBezTo>
                  <a:cubicBezTo>
                    <a:pt x="11158" y="19"/>
                    <a:pt x="11004" y="0"/>
                    <a:pt x="10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70;p68"/>
            <p:cNvSpPr/>
            <p:nvPr/>
          </p:nvSpPr>
          <p:spPr>
            <a:xfrm>
              <a:off x="7660850" y="39558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9" y="1"/>
                  </a:moveTo>
                  <a:lnTo>
                    <a:pt x="19" y="1"/>
                  </a:lnTo>
                  <a:cubicBezTo>
                    <a:pt x="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71;p68"/>
            <p:cNvSpPr/>
            <p:nvPr/>
          </p:nvSpPr>
          <p:spPr>
            <a:xfrm>
              <a:off x="7478875" y="3697125"/>
              <a:ext cx="308725" cy="832425"/>
            </a:xfrm>
            <a:custGeom>
              <a:avLst/>
              <a:gdLst/>
              <a:ahLst/>
              <a:cxnLst/>
              <a:rect l="l" t="t" r="r" b="b"/>
              <a:pathLst>
                <a:path w="12349" h="33297" extrusionOk="0">
                  <a:moveTo>
                    <a:pt x="8758" y="0"/>
                  </a:moveTo>
                  <a:cubicBezTo>
                    <a:pt x="8739" y="0"/>
                    <a:pt x="8719" y="19"/>
                    <a:pt x="8700" y="38"/>
                  </a:cubicBezTo>
                  <a:cubicBezTo>
                    <a:pt x="8335" y="999"/>
                    <a:pt x="7970" y="1959"/>
                    <a:pt x="7663" y="2957"/>
                  </a:cubicBezTo>
                  <a:cubicBezTo>
                    <a:pt x="7356" y="3937"/>
                    <a:pt x="7068" y="4916"/>
                    <a:pt x="6799" y="5896"/>
                  </a:cubicBezTo>
                  <a:cubicBezTo>
                    <a:pt x="6530" y="6894"/>
                    <a:pt x="6300" y="7854"/>
                    <a:pt x="6069" y="8834"/>
                  </a:cubicBezTo>
                  <a:cubicBezTo>
                    <a:pt x="5973" y="8661"/>
                    <a:pt x="5858" y="8469"/>
                    <a:pt x="5762" y="8296"/>
                  </a:cubicBezTo>
                  <a:cubicBezTo>
                    <a:pt x="5532" y="7874"/>
                    <a:pt x="5340" y="7413"/>
                    <a:pt x="5167" y="6952"/>
                  </a:cubicBezTo>
                  <a:cubicBezTo>
                    <a:pt x="5090" y="6741"/>
                    <a:pt x="4994" y="6510"/>
                    <a:pt x="4956" y="6260"/>
                  </a:cubicBezTo>
                  <a:cubicBezTo>
                    <a:pt x="4879" y="6030"/>
                    <a:pt x="4821" y="5780"/>
                    <a:pt x="4763" y="5550"/>
                  </a:cubicBezTo>
                  <a:cubicBezTo>
                    <a:pt x="4629" y="4974"/>
                    <a:pt x="4533" y="4398"/>
                    <a:pt x="4475" y="3822"/>
                  </a:cubicBezTo>
                  <a:cubicBezTo>
                    <a:pt x="4399" y="3245"/>
                    <a:pt x="4379" y="2669"/>
                    <a:pt x="4322" y="2093"/>
                  </a:cubicBezTo>
                  <a:cubicBezTo>
                    <a:pt x="4322" y="2055"/>
                    <a:pt x="4303" y="2036"/>
                    <a:pt x="4283" y="2036"/>
                  </a:cubicBezTo>
                  <a:cubicBezTo>
                    <a:pt x="4245" y="2036"/>
                    <a:pt x="4226" y="2055"/>
                    <a:pt x="4226" y="2112"/>
                  </a:cubicBezTo>
                  <a:cubicBezTo>
                    <a:pt x="4245" y="2420"/>
                    <a:pt x="4245" y="2708"/>
                    <a:pt x="4283" y="3015"/>
                  </a:cubicBezTo>
                  <a:lnTo>
                    <a:pt x="4341" y="3956"/>
                  </a:lnTo>
                  <a:cubicBezTo>
                    <a:pt x="4379" y="4263"/>
                    <a:pt x="4418" y="4609"/>
                    <a:pt x="4475" y="4916"/>
                  </a:cubicBezTo>
                  <a:cubicBezTo>
                    <a:pt x="4514" y="5223"/>
                    <a:pt x="4571" y="5569"/>
                    <a:pt x="4610" y="5876"/>
                  </a:cubicBezTo>
                  <a:cubicBezTo>
                    <a:pt x="4687" y="6184"/>
                    <a:pt x="4725" y="6491"/>
                    <a:pt x="4821" y="6817"/>
                  </a:cubicBezTo>
                  <a:cubicBezTo>
                    <a:pt x="4898" y="7125"/>
                    <a:pt x="4994" y="7413"/>
                    <a:pt x="5109" y="7720"/>
                  </a:cubicBezTo>
                  <a:cubicBezTo>
                    <a:pt x="5205" y="8008"/>
                    <a:pt x="5359" y="8296"/>
                    <a:pt x="5493" y="8584"/>
                  </a:cubicBezTo>
                  <a:cubicBezTo>
                    <a:pt x="5647" y="8853"/>
                    <a:pt x="5781" y="9141"/>
                    <a:pt x="6012" y="9371"/>
                  </a:cubicBezTo>
                  <a:cubicBezTo>
                    <a:pt x="5820" y="10236"/>
                    <a:pt x="5647" y="11138"/>
                    <a:pt x="5474" y="12002"/>
                  </a:cubicBezTo>
                  <a:cubicBezTo>
                    <a:pt x="5263" y="13155"/>
                    <a:pt x="5090" y="14326"/>
                    <a:pt x="4917" y="15478"/>
                  </a:cubicBezTo>
                  <a:cubicBezTo>
                    <a:pt x="4802" y="15286"/>
                    <a:pt x="4667" y="15113"/>
                    <a:pt x="4514" y="14940"/>
                  </a:cubicBezTo>
                  <a:cubicBezTo>
                    <a:pt x="4303" y="14652"/>
                    <a:pt x="4091" y="14364"/>
                    <a:pt x="3899" y="14076"/>
                  </a:cubicBezTo>
                  <a:cubicBezTo>
                    <a:pt x="3515" y="13500"/>
                    <a:pt x="3150" y="12924"/>
                    <a:pt x="2805" y="12310"/>
                  </a:cubicBezTo>
                  <a:cubicBezTo>
                    <a:pt x="2209" y="11177"/>
                    <a:pt x="1729" y="9948"/>
                    <a:pt x="1441" y="8699"/>
                  </a:cubicBezTo>
                  <a:cubicBezTo>
                    <a:pt x="1403" y="8546"/>
                    <a:pt x="1364" y="8354"/>
                    <a:pt x="1326" y="8181"/>
                  </a:cubicBezTo>
                  <a:cubicBezTo>
                    <a:pt x="1326" y="8162"/>
                    <a:pt x="1307" y="8123"/>
                    <a:pt x="1268" y="8123"/>
                  </a:cubicBezTo>
                  <a:cubicBezTo>
                    <a:pt x="1249" y="8123"/>
                    <a:pt x="1230" y="8162"/>
                    <a:pt x="1230" y="8200"/>
                  </a:cubicBezTo>
                  <a:cubicBezTo>
                    <a:pt x="1345" y="8872"/>
                    <a:pt x="1518" y="9525"/>
                    <a:pt x="1729" y="10178"/>
                  </a:cubicBezTo>
                  <a:cubicBezTo>
                    <a:pt x="1941" y="10812"/>
                    <a:pt x="2190" y="11445"/>
                    <a:pt x="2478" y="12060"/>
                  </a:cubicBezTo>
                  <a:cubicBezTo>
                    <a:pt x="2766" y="12694"/>
                    <a:pt x="3074" y="13289"/>
                    <a:pt x="3419" y="13865"/>
                  </a:cubicBezTo>
                  <a:cubicBezTo>
                    <a:pt x="3573" y="14153"/>
                    <a:pt x="3765" y="14441"/>
                    <a:pt x="3938" y="14748"/>
                  </a:cubicBezTo>
                  <a:cubicBezTo>
                    <a:pt x="4130" y="15037"/>
                    <a:pt x="4303" y="15325"/>
                    <a:pt x="4514" y="15613"/>
                  </a:cubicBezTo>
                  <a:cubicBezTo>
                    <a:pt x="4610" y="15766"/>
                    <a:pt x="4725" y="15881"/>
                    <a:pt x="4859" y="16035"/>
                  </a:cubicBezTo>
                  <a:cubicBezTo>
                    <a:pt x="4763" y="16726"/>
                    <a:pt x="4667" y="17418"/>
                    <a:pt x="4591" y="18109"/>
                  </a:cubicBezTo>
                  <a:cubicBezTo>
                    <a:pt x="4533" y="18493"/>
                    <a:pt x="4514" y="18858"/>
                    <a:pt x="4475" y="19242"/>
                  </a:cubicBezTo>
                  <a:lnTo>
                    <a:pt x="4437" y="19223"/>
                  </a:lnTo>
                  <a:cubicBezTo>
                    <a:pt x="4322" y="19108"/>
                    <a:pt x="4226" y="18954"/>
                    <a:pt x="4111" y="18839"/>
                  </a:cubicBezTo>
                  <a:cubicBezTo>
                    <a:pt x="3899" y="18570"/>
                    <a:pt x="3669" y="18301"/>
                    <a:pt x="3477" y="18013"/>
                  </a:cubicBezTo>
                  <a:cubicBezTo>
                    <a:pt x="3093" y="17475"/>
                    <a:pt x="2747" y="16899"/>
                    <a:pt x="2401" y="16285"/>
                  </a:cubicBezTo>
                  <a:cubicBezTo>
                    <a:pt x="2171" y="15843"/>
                    <a:pt x="1921" y="15363"/>
                    <a:pt x="1710" y="14844"/>
                  </a:cubicBezTo>
                  <a:cubicBezTo>
                    <a:pt x="1710" y="14825"/>
                    <a:pt x="1691" y="14806"/>
                    <a:pt x="1633" y="14806"/>
                  </a:cubicBezTo>
                  <a:lnTo>
                    <a:pt x="1614" y="14806"/>
                  </a:lnTo>
                  <a:cubicBezTo>
                    <a:pt x="1595" y="14825"/>
                    <a:pt x="1556" y="14844"/>
                    <a:pt x="1556" y="14902"/>
                  </a:cubicBezTo>
                  <a:lnTo>
                    <a:pt x="2133" y="16189"/>
                  </a:lnTo>
                  <a:cubicBezTo>
                    <a:pt x="2363" y="16630"/>
                    <a:pt x="2574" y="17034"/>
                    <a:pt x="2805" y="17437"/>
                  </a:cubicBezTo>
                  <a:cubicBezTo>
                    <a:pt x="3054" y="17859"/>
                    <a:pt x="3285" y="18244"/>
                    <a:pt x="3554" y="18628"/>
                  </a:cubicBezTo>
                  <a:cubicBezTo>
                    <a:pt x="3707" y="18820"/>
                    <a:pt x="3823" y="19012"/>
                    <a:pt x="3957" y="19204"/>
                  </a:cubicBezTo>
                  <a:cubicBezTo>
                    <a:pt x="4091" y="19357"/>
                    <a:pt x="4226" y="19530"/>
                    <a:pt x="4379" y="19703"/>
                  </a:cubicBezTo>
                  <a:cubicBezTo>
                    <a:pt x="4207" y="21258"/>
                    <a:pt x="4053" y="22814"/>
                    <a:pt x="3919" y="24389"/>
                  </a:cubicBezTo>
                  <a:cubicBezTo>
                    <a:pt x="3899" y="24542"/>
                    <a:pt x="3861" y="24734"/>
                    <a:pt x="3861" y="24907"/>
                  </a:cubicBezTo>
                  <a:lnTo>
                    <a:pt x="3726" y="24773"/>
                  </a:lnTo>
                  <a:cubicBezTo>
                    <a:pt x="3611" y="24638"/>
                    <a:pt x="3458" y="24504"/>
                    <a:pt x="3342" y="24350"/>
                  </a:cubicBezTo>
                  <a:cubicBezTo>
                    <a:pt x="3150" y="24158"/>
                    <a:pt x="2978" y="23947"/>
                    <a:pt x="2786" y="23736"/>
                  </a:cubicBezTo>
                  <a:lnTo>
                    <a:pt x="2209" y="23006"/>
                  </a:lnTo>
                  <a:cubicBezTo>
                    <a:pt x="1825" y="22526"/>
                    <a:pt x="1518" y="21988"/>
                    <a:pt x="1230" y="21451"/>
                  </a:cubicBezTo>
                  <a:lnTo>
                    <a:pt x="1230" y="21470"/>
                  </a:lnTo>
                  <a:cubicBezTo>
                    <a:pt x="769" y="20606"/>
                    <a:pt x="385" y="19684"/>
                    <a:pt x="174" y="18724"/>
                  </a:cubicBezTo>
                  <a:cubicBezTo>
                    <a:pt x="155" y="18628"/>
                    <a:pt x="116" y="18532"/>
                    <a:pt x="116" y="18436"/>
                  </a:cubicBezTo>
                  <a:cubicBezTo>
                    <a:pt x="116" y="18397"/>
                    <a:pt x="97" y="18378"/>
                    <a:pt x="59" y="18378"/>
                  </a:cubicBezTo>
                  <a:cubicBezTo>
                    <a:pt x="20" y="18378"/>
                    <a:pt x="1" y="18397"/>
                    <a:pt x="1" y="18455"/>
                  </a:cubicBezTo>
                  <a:cubicBezTo>
                    <a:pt x="59" y="18743"/>
                    <a:pt x="116" y="19050"/>
                    <a:pt x="193" y="19338"/>
                  </a:cubicBezTo>
                  <a:cubicBezTo>
                    <a:pt x="270" y="19645"/>
                    <a:pt x="385" y="19972"/>
                    <a:pt x="481" y="20260"/>
                  </a:cubicBezTo>
                  <a:cubicBezTo>
                    <a:pt x="692" y="20874"/>
                    <a:pt x="980" y="21470"/>
                    <a:pt x="1307" y="22046"/>
                  </a:cubicBezTo>
                  <a:cubicBezTo>
                    <a:pt x="1460" y="22334"/>
                    <a:pt x="1633" y="22660"/>
                    <a:pt x="1806" y="22948"/>
                  </a:cubicBezTo>
                  <a:cubicBezTo>
                    <a:pt x="1902" y="23083"/>
                    <a:pt x="1979" y="23236"/>
                    <a:pt x="2075" y="23352"/>
                  </a:cubicBezTo>
                  <a:lnTo>
                    <a:pt x="2363" y="23774"/>
                  </a:lnTo>
                  <a:cubicBezTo>
                    <a:pt x="2555" y="24043"/>
                    <a:pt x="2747" y="24312"/>
                    <a:pt x="2958" y="24542"/>
                  </a:cubicBezTo>
                  <a:cubicBezTo>
                    <a:pt x="3150" y="24792"/>
                    <a:pt x="3362" y="25022"/>
                    <a:pt x="3611" y="25272"/>
                  </a:cubicBezTo>
                  <a:cubicBezTo>
                    <a:pt x="3669" y="25349"/>
                    <a:pt x="3746" y="25387"/>
                    <a:pt x="3823" y="25464"/>
                  </a:cubicBezTo>
                  <a:cubicBezTo>
                    <a:pt x="3669" y="26789"/>
                    <a:pt x="3515" y="28076"/>
                    <a:pt x="3285" y="29401"/>
                  </a:cubicBezTo>
                  <a:cubicBezTo>
                    <a:pt x="3189" y="29977"/>
                    <a:pt x="3093" y="30534"/>
                    <a:pt x="2978" y="31110"/>
                  </a:cubicBezTo>
                  <a:cubicBezTo>
                    <a:pt x="2939" y="31398"/>
                    <a:pt x="2862" y="31686"/>
                    <a:pt x="2786" y="31974"/>
                  </a:cubicBezTo>
                  <a:cubicBezTo>
                    <a:pt x="2709" y="32262"/>
                    <a:pt x="2651" y="32550"/>
                    <a:pt x="2593" y="32838"/>
                  </a:cubicBezTo>
                  <a:cubicBezTo>
                    <a:pt x="2574" y="32934"/>
                    <a:pt x="2574" y="33030"/>
                    <a:pt x="2613" y="33126"/>
                  </a:cubicBezTo>
                  <a:cubicBezTo>
                    <a:pt x="2670" y="33184"/>
                    <a:pt x="2747" y="33261"/>
                    <a:pt x="2843" y="33280"/>
                  </a:cubicBezTo>
                  <a:cubicBezTo>
                    <a:pt x="2880" y="33291"/>
                    <a:pt x="2919" y="33297"/>
                    <a:pt x="2956" y="33297"/>
                  </a:cubicBezTo>
                  <a:cubicBezTo>
                    <a:pt x="3111" y="33297"/>
                    <a:pt x="3254" y="33204"/>
                    <a:pt x="3285" y="33050"/>
                  </a:cubicBezTo>
                  <a:cubicBezTo>
                    <a:pt x="3438" y="32550"/>
                    <a:pt x="3534" y="32013"/>
                    <a:pt x="3650" y="31513"/>
                  </a:cubicBezTo>
                  <a:lnTo>
                    <a:pt x="3938" y="29919"/>
                  </a:lnTo>
                  <a:cubicBezTo>
                    <a:pt x="4091" y="28959"/>
                    <a:pt x="4207" y="28037"/>
                    <a:pt x="4322" y="27077"/>
                  </a:cubicBezTo>
                  <a:cubicBezTo>
                    <a:pt x="4591" y="26943"/>
                    <a:pt x="4859" y="26808"/>
                    <a:pt x="5109" y="26655"/>
                  </a:cubicBezTo>
                  <a:cubicBezTo>
                    <a:pt x="5397" y="26520"/>
                    <a:pt x="5666" y="26347"/>
                    <a:pt x="5935" y="26175"/>
                  </a:cubicBezTo>
                  <a:cubicBezTo>
                    <a:pt x="6204" y="26021"/>
                    <a:pt x="6453" y="25829"/>
                    <a:pt x="6703" y="25637"/>
                  </a:cubicBezTo>
                  <a:cubicBezTo>
                    <a:pt x="6972" y="25445"/>
                    <a:pt x="7202" y="25253"/>
                    <a:pt x="7452" y="25022"/>
                  </a:cubicBezTo>
                  <a:cubicBezTo>
                    <a:pt x="8431" y="24197"/>
                    <a:pt x="9296" y="23256"/>
                    <a:pt x="10140" y="22295"/>
                  </a:cubicBezTo>
                  <a:cubicBezTo>
                    <a:pt x="10832" y="21470"/>
                    <a:pt x="11504" y="20644"/>
                    <a:pt x="12195" y="19799"/>
                  </a:cubicBezTo>
                  <a:cubicBezTo>
                    <a:pt x="12214" y="19780"/>
                    <a:pt x="12195" y="19722"/>
                    <a:pt x="12176" y="19722"/>
                  </a:cubicBezTo>
                  <a:lnTo>
                    <a:pt x="12157" y="19722"/>
                  </a:lnTo>
                  <a:cubicBezTo>
                    <a:pt x="12118" y="19722"/>
                    <a:pt x="12099" y="19722"/>
                    <a:pt x="12099" y="19741"/>
                  </a:cubicBezTo>
                  <a:cubicBezTo>
                    <a:pt x="11523" y="20471"/>
                    <a:pt x="10947" y="21162"/>
                    <a:pt x="10352" y="21854"/>
                  </a:cubicBezTo>
                  <a:cubicBezTo>
                    <a:pt x="9756" y="22526"/>
                    <a:pt x="9142" y="23179"/>
                    <a:pt x="8508" y="23813"/>
                  </a:cubicBezTo>
                  <a:cubicBezTo>
                    <a:pt x="7855" y="24427"/>
                    <a:pt x="7164" y="25022"/>
                    <a:pt x="6415" y="25541"/>
                  </a:cubicBezTo>
                  <a:cubicBezTo>
                    <a:pt x="6050" y="25771"/>
                    <a:pt x="5685" y="25983"/>
                    <a:pt x="5301" y="26213"/>
                  </a:cubicBezTo>
                  <a:lnTo>
                    <a:pt x="4725" y="26501"/>
                  </a:lnTo>
                  <a:cubicBezTo>
                    <a:pt x="4610" y="26539"/>
                    <a:pt x="4495" y="26597"/>
                    <a:pt x="4399" y="26636"/>
                  </a:cubicBezTo>
                  <a:cubicBezTo>
                    <a:pt x="4514" y="25387"/>
                    <a:pt x="4629" y="24120"/>
                    <a:pt x="4725" y="22872"/>
                  </a:cubicBezTo>
                  <a:cubicBezTo>
                    <a:pt x="4744" y="22641"/>
                    <a:pt x="4936" y="22545"/>
                    <a:pt x="5148" y="22449"/>
                  </a:cubicBezTo>
                  <a:cubicBezTo>
                    <a:pt x="5416" y="22295"/>
                    <a:pt x="5647" y="22123"/>
                    <a:pt x="5916" y="21969"/>
                  </a:cubicBezTo>
                  <a:cubicBezTo>
                    <a:pt x="6415" y="21623"/>
                    <a:pt x="6876" y="21239"/>
                    <a:pt x="7298" y="20836"/>
                  </a:cubicBezTo>
                  <a:cubicBezTo>
                    <a:pt x="8220" y="19991"/>
                    <a:pt x="9007" y="19050"/>
                    <a:pt x="9776" y="18090"/>
                  </a:cubicBezTo>
                  <a:cubicBezTo>
                    <a:pt x="10659" y="16995"/>
                    <a:pt x="11466" y="15824"/>
                    <a:pt x="12330" y="14691"/>
                  </a:cubicBezTo>
                  <a:cubicBezTo>
                    <a:pt x="12349" y="14672"/>
                    <a:pt x="12330" y="14614"/>
                    <a:pt x="12291" y="14614"/>
                  </a:cubicBezTo>
                  <a:lnTo>
                    <a:pt x="12272" y="14614"/>
                  </a:lnTo>
                  <a:cubicBezTo>
                    <a:pt x="12253" y="14614"/>
                    <a:pt x="12234" y="14614"/>
                    <a:pt x="12234" y="14633"/>
                  </a:cubicBezTo>
                  <a:cubicBezTo>
                    <a:pt x="11235" y="15939"/>
                    <a:pt x="10256" y="17283"/>
                    <a:pt x="9200" y="18512"/>
                  </a:cubicBezTo>
                  <a:cubicBezTo>
                    <a:pt x="8239" y="19607"/>
                    <a:pt x="7202" y="20644"/>
                    <a:pt x="5993" y="21451"/>
                  </a:cubicBezTo>
                  <a:cubicBezTo>
                    <a:pt x="5839" y="21547"/>
                    <a:pt x="5724" y="21623"/>
                    <a:pt x="5570" y="21719"/>
                  </a:cubicBezTo>
                  <a:cubicBezTo>
                    <a:pt x="5436" y="21815"/>
                    <a:pt x="5263" y="21892"/>
                    <a:pt x="5128" y="21988"/>
                  </a:cubicBezTo>
                  <a:cubicBezTo>
                    <a:pt x="4956" y="22084"/>
                    <a:pt x="4763" y="22161"/>
                    <a:pt x="4591" y="22257"/>
                  </a:cubicBezTo>
                  <a:lnTo>
                    <a:pt x="4744" y="20452"/>
                  </a:lnTo>
                  <a:lnTo>
                    <a:pt x="4956" y="17994"/>
                  </a:lnTo>
                  <a:cubicBezTo>
                    <a:pt x="5224" y="17859"/>
                    <a:pt x="5455" y="17667"/>
                    <a:pt x="5724" y="17495"/>
                  </a:cubicBezTo>
                  <a:cubicBezTo>
                    <a:pt x="5993" y="17303"/>
                    <a:pt x="6223" y="17091"/>
                    <a:pt x="6473" y="16880"/>
                  </a:cubicBezTo>
                  <a:cubicBezTo>
                    <a:pt x="6703" y="16650"/>
                    <a:pt x="6953" y="16419"/>
                    <a:pt x="7183" y="16208"/>
                  </a:cubicBezTo>
                  <a:cubicBezTo>
                    <a:pt x="7433" y="15958"/>
                    <a:pt x="7644" y="15728"/>
                    <a:pt x="7855" y="15478"/>
                  </a:cubicBezTo>
                  <a:cubicBezTo>
                    <a:pt x="8066" y="15248"/>
                    <a:pt x="8297" y="14979"/>
                    <a:pt x="8508" y="14729"/>
                  </a:cubicBezTo>
                  <a:cubicBezTo>
                    <a:pt x="8719" y="14480"/>
                    <a:pt x="8911" y="14230"/>
                    <a:pt x="9123" y="13961"/>
                  </a:cubicBezTo>
                  <a:cubicBezTo>
                    <a:pt x="9545" y="13443"/>
                    <a:pt x="9891" y="12905"/>
                    <a:pt x="10275" y="12348"/>
                  </a:cubicBezTo>
                  <a:cubicBezTo>
                    <a:pt x="10793" y="11580"/>
                    <a:pt x="11273" y="10831"/>
                    <a:pt x="11715" y="10044"/>
                  </a:cubicBezTo>
                  <a:cubicBezTo>
                    <a:pt x="11754" y="10024"/>
                    <a:pt x="11715" y="9986"/>
                    <a:pt x="11696" y="9986"/>
                  </a:cubicBezTo>
                  <a:lnTo>
                    <a:pt x="11677" y="9986"/>
                  </a:lnTo>
                  <a:cubicBezTo>
                    <a:pt x="11658" y="9986"/>
                    <a:pt x="11619" y="9986"/>
                    <a:pt x="11619" y="10005"/>
                  </a:cubicBezTo>
                  <a:cubicBezTo>
                    <a:pt x="10697" y="11561"/>
                    <a:pt x="9660" y="13097"/>
                    <a:pt x="8451" y="14499"/>
                  </a:cubicBezTo>
                  <a:cubicBezTo>
                    <a:pt x="7913" y="15113"/>
                    <a:pt x="7337" y="15728"/>
                    <a:pt x="6703" y="16266"/>
                  </a:cubicBezTo>
                  <a:cubicBezTo>
                    <a:pt x="6396" y="16534"/>
                    <a:pt x="6050" y="16803"/>
                    <a:pt x="5724" y="17034"/>
                  </a:cubicBezTo>
                  <a:lnTo>
                    <a:pt x="5224" y="17399"/>
                  </a:lnTo>
                  <a:cubicBezTo>
                    <a:pt x="5167" y="17418"/>
                    <a:pt x="5128" y="17475"/>
                    <a:pt x="5052" y="17495"/>
                  </a:cubicBezTo>
                  <a:cubicBezTo>
                    <a:pt x="5090" y="16995"/>
                    <a:pt x="5148" y="16458"/>
                    <a:pt x="5224" y="15958"/>
                  </a:cubicBezTo>
                  <a:cubicBezTo>
                    <a:pt x="5359" y="14787"/>
                    <a:pt x="5512" y="13615"/>
                    <a:pt x="5666" y="12463"/>
                  </a:cubicBezTo>
                  <a:cubicBezTo>
                    <a:pt x="5704" y="12463"/>
                    <a:pt x="5724" y="12425"/>
                    <a:pt x="5762" y="12406"/>
                  </a:cubicBezTo>
                  <a:cubicBezTo>
                    <a:pt x="6031" y="12233"/>
                    <a:pt x="6281" y="12022"/>
                    <a:pt x="6511" y="11810"/>
                  </a:cubicBezTo>
                  <a:cubicBezTo>
                    <a:pt x="6626" y="11714"/>
                    <a:pt x="6722" y="11599"/>
                    <a:pt x="6818" y="11503"/>
                  </a:cubicBezTo>
                  <a:cubicBezTo>
                    <a:pt x="6953" y="11369"/>
                    <a:pt x="7049" y="11253"/>
                    <a:pt x="7164" y="11138"/>
                  </a:cubicBezTo>
                  <a:cubicBezTo>
                    <a:pt x="7375" y="10889"/>
                    <a:pt x="7567" y="10658"/>
                    <a:pt x="7759" y="10389"/>
                  </a:cubicBezTo>
                  <a:cubicBezTo>
                    <a:pt x="7951" y="10120"/>
                    <a:pt x="8143" y="9890"/>
                    <a:pt x="8316" y="9621"/>
                  </a:cubicBezTo>
                  <a:cubicBezTo>
                    <a:pt x="8681" y="9083"/>
                    <a:pt x="9007" y="8546"/>
                    <a:pt x="9353" y="8008"/>
                  </a:cubicBezTo>
                  <a:cubicBezTo>
                    <a:pt x="9680" y="7470"/>
                    <a:pt x="9987" y="6913"/>
                    <a:pt x="10333" y="6376"/>
                  </a:cubicBezTo>
                  <a:cubicBezTo>
                    <a:pt x="10505" y="6107"/>
                    <a:pt x="10640" y="5876"/>
                    <a:pt x="10813" y="5608"/>
                  </a:cubicBezTo>
                  <a:cubicBezTo>
                    <a:pt x="10832" y="5588"/>
                    <a:pt x="10813" y="5550"/>
                    <a:pt x="10793" y="5550"/>
                  </a:cubicBezTo>
                  <a:lnTo>
                    <a:pt x="10755" y="5550"/>
                  </a:lnTo>
                  <a:cubicBezTo>
                    <a:pt x="10736" y="5550"/>
                    <a:pt x="10717" y="5550"/>
                    <a:pt x="10717" y="5569"/>
                  </a:cubicBezTo>
                  <a:cubicBezTo>
                    <a:pt x="10448" y="5972"/>
                    <a:pt x="10179" y="6376"/>
                    <a:pt x="9929" y="6817"/>
                  </a:cubicBezTo>
                  <a:cubicBezTo>
                    <a:pt x="9660" y="7240"/>
                    <a:pt x="9392" y="7662"/>
                    <a:pt x="9123" y="8066"/>
                  </a:cubicBezTo>
                  <a:cubicBezTo>
                    <a:pt x="8873" y="8469"/>
                    <a:pt x="8585" y="8911"/>
                    <a:pt x="8297" y="9295"/>
                  </a:cubicBezTo>
                  <a:lnTo>
                    <a:pt x="7855" y="9871"/>
                  </a:lnTo>
                  <a:cubicBezTo>
                    <a:pt x="7702" y="10063"/>
                    <a:pt x="7548" y="10255"/>
                    <a:pt x="7394" y="10408"/>
                  </a:cubicBezTo>
                  <a:lnTo>
                    <a:pt x="7375" y="10447"/>
                  </a:lnTo>
                  <a:cubicBezTo>
                    <a:pt x="7260" y="10581"/>
                    <a:pt x="7106" y="10735"/>
                    <a:pt x="6991" y="10869"/>
                  </a:cubicBezTo>
                  <a:lnTo>
                    <a:pt x="6530" y="11330"/>
                  </a:lnTo>
                  <a:cubicBezTo>
                    <a:pt x="6300" y="11541"/>
                    <a:pt x="6031" y="11753"/>
                    <a:pt x="5781" y="11945"/>
                  </a:cubicBezTo>
                  <a:lnTo>
                    <a:pt x="5858" y="11445"/>
                  </a:lnTo>
                  <a:lnTo>
                    <a:pt x="5858" y="11503"/>
                  </a:lnTo>
                  <a:cubicBezTo>
                    <a:pt x="5993" y="10793"/>
                    <a:pt x="6108" y="10120"/>
                    <a:pt x="6223" y="9429"/>
                  </a:cubicBezTo>
                  <a:cubicBezTo>
                    <a:pt x="6242" y="9410"/>
                    <a:pt x="6261" y="9391"/>
                    <a:pt x="6261" y="9352"/>
                  </a:cubicBezTo>
                  <a:lnTo>
                    <a:pt x="6261" y="9256"/>
                  </a:lnTo>
                  <a:cubicBezTo>
                    <a:pt x="6492" y="8181"/>
                    <a:pt x="6722" y="7086"/>
                    <a:pt x="6991" y="5992"/>
                  </a:cubicBezTo>
                  <a:cubicBezTo>
                    <a:pt x="7202" y="5800"/>
                    <a:pt x="7394" y="5569"/>
                    <a:pt x="7586" y="5319"/>
                  </a:cubicBezTo>
                  <a:cubicBezTo>
                    <a:pt x="7778" y="5089"/>
                    <a:pt x="7951" y="4820"/>
                    <a:pt x="8124" y="4532"/>
                  </a:cubicBezTo>
                  <a:cubicBezTo>
                    <a:pt x="8451" y="4014"/>
                    <a:pt x="8739" y="3457"/>
                    <a:pt x="9046" y="2919"/>
                  </a:cubicBezTo>
                  <a:cubicBezTo>
                    <a:pt x="9084" y="2900"/>
                    <a:pt x="9046" y="2861"/>
                    <a:pt x="9027" y="2861"/>
                  </a:cubicBezTo>
                  <a:lnTo>
                    <a:pt x="9007" y="2861"/>
                  </a:lnTo>
                  <a:cubicBezTo>
                    <a:pt x="8988" y="2861"/>
                    <a:pt x="8950" y="2861"/>
                    <a:pt x="8950" y="2881"/>
                  </a:cubicBezTo>
                  <a:cubicBezTo>
                    <a:pt x="8700" y="3303"/>
                    <a:pt x="8451" y="3726"/>
                    <a:pt x="8182" y="4148"/>
                  </a:cubicBezTo>
                  <a:cubicBezTo>
                    <a:pt x="8066" y="4359"/>
                    <a:pt x="7932" y="4551"/>
                    <a:pt x="7778" y="4743"/>
                  </a:cubicBezTo>
                  <a:cubicBezTo>
                    <a:pt x="7644" y="4974"/>
                    <a:pt x="7471" y="5166"/>
                    <a:pt x="7298" y="5358"/>
                  </a:cubicBezTo>
                  <a:lnTo>
                    <a:pt x="7318" y="5319"/>
                  </a:lnTo>
                  <a:lnTo>
                    <a:pt x="7318" y="5319"/>
                  </a:lnTo>
                  <a:cubicBezTo>
                    <a:pt x="7260" y="5396"/>
                    <a:pt x="7202" y="5473"/>
                    <a:pt x="7126" y="5550"/>
                  </a:cubicBezTo>
                  <a:lnTo>
                    <a:pt x="7126" y="5550"/>
                  </a:lnTo>
                  <a:cubicBezTo>
                    <a:pt x="7356" y="4647"/>
                    <a:pt x="7606" y="3764"/>
                    <a:pt x="7874" y="2900"/>
                  </a:cubicBezTo>
                  <a:cubicBezTo>
                    <a:pt x="8163" y="1959"/>
                    <a:pt x="8508" y="1037"/>
                    <a:pt x="8835" y="96"/>
                  </a:cubicBezTo>
                  <a:cubicBezTo>
                    <a:pt x="8873" y="77"/>
                    <a:pt x="8835" y="19"/>
                    <a:pt x="8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72;p68"/>
            <p:cNvSpPr/>
            <p:nvPr/>
          </p:nvSpPr>
          <p:spPr>
            <a:xfrm>
              <a:off x="7733325" y="42401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20"/>
                    <a:pt x="1" y="20"/>
                    <a:pt x="1" y="0"/>
                  </a:cubicBezTo>
                  <a:cubicBezTo>
                    <a:pt x="1" y="2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A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73;p68"/>
            <p:cNvSpPr/>
            <p:nvPr/>
          </p:nvSpPr>
          <p:spPr>
            <a:xfrm>
              <a:off x="7480325" y="3893950"/>
              <a:ext cx="10100" cy="10100"/>
            </a:xfrm>
            <a:custGeom>
              <a:avLst/>
              <a:gdLst/>
              <a:ahLst/>
              <a:cxnLst/>
              <a:rect l="l" t="t" r="r" b="b"/>
              <a:pathLst>
                <a:path w="404" h="404" extrusionOk="0">
                  <a:moveTo>
                    <a:pt x="212" y="1"/>
                  </a:moveTo>
                  <a:cubicBezTo>
                    <a:pt x="97" y="1"/>
                    <a:pt x="1" y="77"/>
                    <a:pt x="1" y="193"/>
                  </a:cubicBezTo>
                  <a:cubicBezTo>
                    <a:pt x="1" y="289"/>
                    <a:pt x="77" y="404"/>
                    <a:pt x="193" y="404"/>
                  </a:cubicBezTo>
                  <a:cubicBezTo>
                    <a:pt x="308" y="404"/>
                    <a:pt x="404" y="327"/>
                    <a:pt x="404" y="212"/>
                  </a:cubicBezTo>
                  <a:cubicBezTo>
                    <a:pt x="404" y="116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74;p68"/>
            <p:cNvSpPr/>
            <p:nvPr/>
          </p:nvSpPr>
          <p:spPr>
            <a:xfrm>
              <a:off x="7485125" y="386562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35" y="1"/>
                  </a:moveTo>
                  <a:cubicBezTo>
                    <a:pt x="77" y="1"/>
                    <a:pt x="1" y="58"/>
                    <a:pt x="1" y="116"/>
                  </a:cubicBezTo>
                  <a:cubicBezTo>
                    <a:pt x="1" y="193"/>
                    <a:pt x="39" y="269"/>
                    <a:pt x="116" y="269"/>
                  </a:cubicBezTo>
                  <a:cubicBezTo>
                    <a:pt x="193" y="269"/>
                    <a:pt x="269" y="212"/>
                    <a:pt x="269" y="154"/>
                  </a:cubicBezTo>
                  <a:cubicBezTo>
                    <a:pt x="26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75;p68"/>
            <p:cNvSpPr/>
            <p:nvPr/>
          </p:nvSpPr>
          <p:spPr>
            <a:xfrm>
              <a:off x="7498100" y="38723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2"/>
                    <a:pt x="96" y="192"/>
                  </a:cubicBezTo>
                  <a:cubicBezTo>
                    <a:pt x="154" y="192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76;p68"/>
            <p:cNvSpPr/>
            <p:nvPr/>
          </p:nvSpPr>
          <p:spPr>
            <a:xfrm>
              <a:off x="7498100" y="3855075"/>
              <a:ext cx="5300" cy="5300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15" y="0"/>
                  </a:moveTo>
                  <a:cubicBezTo>
                    <a:pt x="77" y="0"/>
                    <a:pt x="0" y="38"/>
                    <a:pt x="0" y="96"/>
                  </a:cubicBezTo>
                  <a:cubicBezTo>
                    <a:pt x="0" y="134"/>
                    <a:pt x="58" y="211"/>
                    <a:pt x="96" y="211"/>
                  </a:cubicBezTo>
                  <a:cubicBezTo>
                    <a:pt x="154" y="211"/>
                    <a:pt x="211" y="154"/>
                    <a:pt x="211" y="115"/>
                  </a:cubicBezTo>
                  <a:cubicBezTo>
                    <a:pt x="211" y="58"/>
                    <a:pt x="173" y="0"/>
                    <a:pt x="11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77;p68"/>
            <p:cNvSpPr/>
            <p:nvPr/>
          </p:nvSpPr>
          <p:spPr>
            <a:xfrm>
              <a:off x="7518725" y="3896350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74" y="1"/>
                  </a:moveTo>
                  <a:cubicBezTo>
                    <a:pt x="97" y="1"/>
                    <a:pt x="20" y="39"/>
                    <a:pt x="1" y="135"/>
                  </a:cubicBezTo>
                  <a:cubicBezTo>
                    <a:pt x="1" y="231"/>
                    <a:pt x="78" y="308"/>
                    <a:pt x="135" y="308"/>
                  </a:cubicBezTo>
                  <a:cubicBezTo>
                    <a:pt x="231" y="308"/>
                    <a:pt x="308" y="231"/>
                    <a:pt x="308" y="173"/>
                  </a:cubicBezTo>
                  <a:cubicBezTo>
                    <a:pt x="308" y="77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78;p68"/>
            <p:cNvSpPr/>
            <p:nvPr/>
          </p:nvSpPr>
          <p:spPr>
            <a:xfrm>
              <a:off x="7553300" y="38152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97" y="19"/>
                    <a:pt x="1" y="96"/>
                    <a:pt x="1" y="192"/>
                  </a:cubicBezTo>
                  <a:cubicBezTo>
                    <a:pt x="1" y="288"/>
                    <a:pt x="77" y="384"/>
                    <a:pt x="193" y="384"/>
                  </a:cubicBezTo>
                  <a:cubicBezTo>
                    <a:pt x="289" y="384"/>
                    <a:pt x="385" y="307"/>
                    <a:pt x="385" y="192"/>
                  </a:cubicBezTo>
                  <a:cubicBezTo>
                    <a:pt x="385" y="96"/>
                    <a:pt x="327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79;p68"/>
            <p:cNvSpPr/>
            <p:nvPr/>
          </p:nvSpPr>
          <p:spPr>
            <a:xfrm>
              <a:off x="7543700" y="3781600"/>
              <a:ext cx="10575" cy="10125"/>
            </a:xfrm>
            <a:custGeom>
              <a:avLst/>
              <a:gdLst/>
              <a:ahLst/>
              <a:cxnLst/>
              <a:rect l="l" t="t" r="r" b="b"/>
              <a:pathLst>
                <a:path w="423" h="405" extrusionOk="0">
                  <a:moveTo>
                    <a:pt x="212" y="1"/>
                  </a:moveTo>
                  <a:cubicBezTo>
                    <a:pt x="135" y="1"/>
                    <a:pt x="39" y="78"/>
                    <a:pt x="0" y="193"/>
                  </a:cubicBezTo>
                  <a:cubicBezTo>
                    <a:pt x="0" y="308"/>
                    <a:pt x="96" y="404"/>
                    <a:pt x="193" y="404"/>
                  </a:cubicBezTo>
                  <a:cubicBezTo>
                    <a:pt x="327" y="404"/>
                    <a:pt x="423" y="347"/>
                    <a:pt x="423" y="212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80;p68"/>
            <p:cNvSpPr/>
            <p:nvPr/>
          </p:nvSpPr>
          <p:spPr>
            <a:xfrm>
              <a:off x="7560500" y="3762400"/>
              <a:ext cx="6275" cy="6275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5" y="1"/>
                  </a:moveTo>
                  <a:cubicBezTo>
                    <a:pt x="58" y="20"/>
                    <a:pt x="1" y="78"/>
                    <a:pt x="1" y="116"/>
                  </a:cubicBezTo>
                  <a:cubicBezTo>
                    <a:pt x="1" y="193"/>
                    <a:pt x="58" y="250"/>
                    <a:pt x="135" y="250"/>
                  </a:cubicBezTo>
                  <a:cubicBezTo>
                    <a:pt x="193" y="250"/>
                    <a:pt x="250" y="193"/>
                    <a:pt x="250" y="116"/>
                  </a:cubicBezTo>
                  <a:cubicBezTo>
                    <a:pt x="250" y="58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81;p68"/>
            <p:cNvSpPr/>
            <p:nvPr/>
          </p:nvSpPr>
          <p:spPr>
            <a:xfrm>
              <a:off x="7563875" y="3738875"/>
              <a:ext cx="8175" cy="8675"/>
            </a:xfrm>
            <a:custGeom>
              <a:avLst/>
              <a:gdLst/>
              <a:ahLst/>
              <a:cxnLst/>
              <a:rect l="l" t="t" r="r" b="b"/>
              <a:pathLst>
                <a:path w="327" h="347" extrusionOk="0">
                  <a:moveTo>
                    <a:pt x="154" y="1"/>
                  </a:moveTo>
                  <a:cubicBezTo>
                    <a:pt x="58" y="1"/>
                    <a:pt x="0" y="78"/>
                    <a:pt x="0" y="174"/>
                  </a:cubicBezTo>
                  <a:cubicBezTo>
                    <a:pt x="0" y="270"/>
                    <a:pt x="58" y="346"/>
                    <a:pt x="154" y="346"/>
                  </a:cubicBezTo>
                  <a:cubicBezTo>
                    <a:pt x="250" y="346"/>
                    <a:pt x="326" y="270"/>
                    <a:pt x="326" y="174"/>
                  </a:cubicBezTo>
                  <a:cubicBezTo>
                    <a:pt x="326" y="78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82;p68"/>
            <p:cNvSpPr/>
            <p:nvPr/>
          </p:nvSpPr>
          <p:spPr>
            <a:xfrm>
              <a:off x="7644525" y="3742625"/>
              <a:ext cx="8175" cy="7800"/>
            </a:xfrm>
            <a:custGeom>
              <a:avLst/>
              <a:gdLst/>
              <a:ahLst/>
              <a:cxnLst/>
              <a:rect l="l" t="t" r="r" b="b"/>
              <a:pathLst>
                <a:path w="327" h="312" extrusionOk="0">
                  <a:moveTo>
                    <a:pt x="137" y="1"/>
                  </a:moveTo>
                  <a:cubicBezTo>
                    <a:pt x="58" y="1"/>
                    <a:pt x="0" y="55"/>
                    <a:pt x="0" y="139"/>
                  </a:cubicBezTo>
                  <a:cubicBezTo>
                    <a:pt x="0" y="235"/>
                    <a:pt x="77" y="312"/>
                    <a:pt x="154" y="312"/>
                  </a:cubicBezTo>
                  <a:cubicBezTo>
                    <a:pt x="231" y="312"/>
                    <a:pt x="327" y="235"/>
                    <a:pt x="327" y="177"/>
                  </a:cubicBezTo>
                  <a:cubicBezTo>
                    <a:pt x="327" y="81"/>
                    <a:pt x="250" y="4"/>
                    <a:pt x="173" y="4"/>
                  </a:cubicBezTo>
                  <a:cubicBezTo>
                    <a:pt x="161" y="2"/>
                    <a:pt x="149" y="1"/>
                    <a:pt x="13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83;p68"/>
            <p:cNvSpPr/>
            <p:nvPr/>
          </p:nvSpPr>
          <p:spPr>
            <a:xfrm>
              <a:off x="7657475" y="3714875"/>
              <a:ext cx="5800" cy="6275"/>
            </a:xfrm>
            <a:custGeom>
              <a:avLst/>
              <a:gdLst/>
              <a:ahLst/>
              <a:cxnLst/>
              <a:rect l="l" t="t" r="r" b="b"/>
              <a:pathLst>
                <a:path w="232" h="251" extrusionOk="0">
                  <a:moveTo>
                    <a:pt x="116" y="1"/>
                  </a:moveTo>
                  <a:cubicBezTo>
                    <a:pt x="58" y="1"/>
                    <a:pt x="1" y="58"/>
                    <a:pt x="1" y="135"/>
                  </a:cubicBezTo>
                  <a:cubicBezTo>
                    <a:pt x="1" y="193"/>
                    <a:pt x="39" y="250"/>
                    <a:pt x="116" y="250"/>
                  </a:cubicBezTo>
                  <a:cubicBezTo>
                    <a:pt x="193" y="250"/>
                    <a:pt x="231" y="193"/>
                    <a:pt x="231" y="135"/>
                  </a:cubicBezTo>
                  <a:cubicBezTo>
                    <a:pt x="231" y="58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84;p68"/>
            <p:cNvSpPr/>
            <p:nvPr/>
          </p:nvSpPr>
          <p:spPr>
            <a:xfrm>
              <a:off x="7670450" y="3700475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77" y="0"/>
                  </a:moveTo>
                  <a:cubicBezTo>
                    <a:pt x="58" y="0"/>
                    <a:pt x="0" y="39"/>
                    <a:pt x="0" y="77"/>
                  </a:cubicBezTo>
                  <a:cubicBezTo>
                    <a:pt x="0" y="135"/>
                    <a:pt x="19" y="154"/>
                    <a:pt x="77" y="154"/>
                  </a:cubicBezTo>
                  <a:cubicBezTo>
                    <a:pt x="115" y="154"/>
                    <a:pt x="154" y="135"/>
                    <a:pt x="154" y="77"/>
                  </a:cubicBezTo>
                  <a:cubicBezTo>
                    <a:pt x="154" y="39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85;p68"/>
            <p:cNvSpPr/>
            <p:nvPr/>
          </p:nvSpPr>
          <p:spPr>
            <a:xfrm>
              <a:off x="7465925" y="4110950"/>
              <a:ext cx="5775" cy="627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6" y="1"/>
                  </a:moveTo>
                  <a:cubicBezTo>
                    <a:pt x="77" y="1"/>
                    <a:pt x="0" y="58"/>
                    <a:pt x="0" y="135"/>
                  </a:cubicBezTo>
                  <a:cubicBezTo>
                    <a:pt x="0" y="193"/>
                    <a:pt x="39" y="250"/>
                    <a:pt x="116" y="250"/>
                  </a:cubicBezTo>
                  <a:cubicBezTo>
                    <a:pt x="193" y="250"/>
                    <a:pt x="231" y="193"/>
                    <a:pt x="231" y="135"/>
                  </a:cubicBezTo>
                  <a:cubicBezTo>
                    <a:pt x="231" y="58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86;p68"/>
            <p:cNvSpPr/>
            <p:nvPr/>
          </p:nvSpPr>
          <p:spPr>
            <a:xfrm>
              <a:off x="7488975" y="4120550"/>
              <a:ext cx="10575" cy="10600"/>
            </a:xfrm>
            <a:custGeom>
              <a:avLst/>
              <a:gdLst/>
              <a:ahLst/>
              <a:cxnLst/>
              <a:rect l="l" t="t" r="r" b="b"/>
              <a:pathLst>
                <a:path w="423" h="424" extrusionOk="0">
                  <a:moveTo>
                    <a:pt x="231" y="1"/>
                  </a:moveTo>
                  <a:cubicBezTo>
                    <a:pt x="96" y="1"/>
                    <a:pt x="0" y="77"/>
                    <a:pt x="0" y="193"/>
                  </a:cubicBezTo>
                  <a:cubicBezTo>
                    <a:pt x="0" y="289"/>
                    <a:pt x="77" y="423"/>
                    <a:pt x="212" y="423"/>
                  </a:cubicBezTo>
                  <a:cubicBezTo>
                    <a:pt x="327" y="423"/>
                    <a:pt x="423" y="346"/>
                    <a:pt x="423" y="231"/>
                  </a:cubicBezTo>
                  <a:cubicBezTo>
                    <a:pt x="423" y="135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87;p68"/>
            <p:cNvSpPr/>
            <p:nvPr/>
          </p:nvSpPr>
          <p:spPr>
            <a:xfrm>
              <a:off x="7480800" y="4052325"/>
              <a:ext cx="11550" cy="11600"/>
            </a:xfrm>
            <a:custGeom>
              <a:avLst/>
              <a:gdLst/>
              <a:ahLst/>
              <a:cxnLst/>
              <a:rect l="l" t="t" r="r" b="b"/>
              <a:pathLst>
                <a:path w="462" h="464" extrusionOk="0">
                  <a:moveTo>
                    <a:pt x="217" y="0"/>
                  </a:moveTo>
                  <a:cubicBezTo>
                    <a:pt x="100" y="0"/>
                    <a:pt x="18" y="91"/>
                    <a:pt x="1" y="214"/>
                  </a:cubicBezTo>
                  <a:cubicBezTo>
                    <a:pt x="1" y="329"/>
                    <a:pt x="97" y="464"/>
                    <a:pt x="212" y="464"/>
                  </a:cubicBezTo>
                  <a:cubicBezTo>
                    <a:pt x="327" y="464"/>
                    <a:pt x="462" y="368"/>
                    <a:pt x="462" y="233"/>
                  </a:cubicBezTo>
                  <a:cubicBezTo>
                    <a:pt x="462" y="118"/>
                    <a:pt x="366" y="3"/>
                    <a:pt x="250" y="3"/>
                  </a:cubicBezTo>
                  <a:cubicBezTo>
                    <a:pt x="239" y="1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88;p68"/>
            <p:cNvSpPr/>
            <p:nvPr/>
          </p:nvSpPr>
          <p:spPr>
            <a:xfrm>
              <a:off x="7473125" y="4001975"/>
              <a:ext cx="8200" cy="8175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54" y="0"/>
                  </a:moveTo>
                  <a:cubicBezTo>
                    <a:pt x="97" y="20"/>
                    <a:pt x="1" y="77"/>
                    <a:pt x="1" y="173"/>
                  </a:cubicBezTo>
                  <a:cubicBezTo>
                    <a:pt x="1" y="269"/>
                    <a:pt x="77" y="327"/>
                    <a:pt x="154" y="327"/>
                  </a:cubicBezTo>
                  <a:cubicBezTo>
                    <a:pt x="250" y="327"/>
                    <a:pt x="327" y="269"/>
                    <a:pt x="327" y="173"/>
                  </a:cubicBezTo>
                  <a:cubicBezTo>
                    <a:pt x="327" y="77"/>
                    <a:pt x="25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89;p68"/>
            <p:cNvSpPr/>
            <p:nvPr/>
          </p:nvSpPr>
          <p:spPr>
            <a:xfrm>
              <a:off x="7488975" y="4019725"/>
              <a:ext cx="6750" cy="675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154" y="1"/>
                  </a:moveTo>
                  <a:cubicBezTo>
                    <a:pt x="77" y="1"/>
                    <a:pt x="0" y="59"/>
                    <a:pt x="0" y="135"/>
                  </a:cubicBezTo>
                  <a:cubicBezTo>
                    <a:pt x="0" y="193"/>
                    <a:pt x="58" y="270"/>
                    <a:pt x="135" y="270"/>
                  </a:cubicBezTo>
                  <a:cubicBezTo>
                    <a:pt x="212" y="270"/>
                    <a:pt x="269" y="231"/>
                    <a:pt x="269" y="155"/>
                  </a:cubicBezTo>
                  <a:cubicBezTo>
                    <a:pt x="269" y="78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90;p68"/>
            <p:cNvSpPr/>
            <p:nvPr/>
          </p:nvSpPr>
          <p:spPr>
            <a:xfrm>
              <a:off x="7511050" y="4036550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58" y="0"/>
                    <a:pt x="1" y="58"/>
                    <a:pt x="1" y="134"/>
                  </a:cubicBezTo>
                  <a:cubicBezTo>
                    <a:pt x="1" y="192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4"/>
                  </a:cubicBezTo>
                  <a:cubicBezTo>
                    <a:pt x="231" y="58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91;p68"/>
            <p:cNvSpPr/>
            <p:nvPr/>
          </p:nvSpPr>
          <p:spPr>
            <a:xfrm>
              <a:off x="7734775" y="3908350"/>
              <a:ext cx="11550" cy="11550"/>
            </a:xfrm>
            <a:custGeom>
              <a:avLst/>
              <a:gdLst/>
              <a:ahLst/>
              <a:cxnLst/>
              <a:rect l="l" t="t" r="r" b="b"/>
              <a:pathLst>
                <a:path w="462" h="462" extrusionOk="0">
                  <a:moveTo>
                    <a:pt x="231" y="1"/>
                  </a:moveTo>
                  <a:cubicBezTo>
                    <a:pt x="116" y="1"/>
                    <a:pt x="20" y="97"/>
                    <a:pt x="0" y="212"/>
                  </a:cubicBezTo>
                  <a:cubicBezTo>
                    <a:pt x="0" y="327"/>
                    <a:pt x="97" y="462"/>
                    <a:pt x="212" y="462"/>
                  </a:cubicBezTo>
                  <a:cubicBezTo>
                    <a:pt x="327" y="462"/>
                    <a:pt x="423" y="366"/>
                    <a:pt x="461" y="231"/>
                  </a:cubicBezTo>
                  <a:cubicBezTo>
                    <a:pt x="461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892;p68"/>
            <p:cNvSpPr/>
            <p:nvPr/>
          </p:nvSpPr>
          <p:spPr>
            <a:xfrm>
              <a:off x="7745325" y="3876675"/>
              <a:ext cx="9150" cy="8650"/>
            </a:xfrm>
            <a:custGeom>
              <a:avLst/>
              <a:gdLst/>
              <a:ahLst/>
              <a:cxnLst/>
              <a:rect l="l" t="t" r="r" b="b"/>
              <a:pathLst>
                <a:path w="366" h="346" extrusionOk="0">
                  <a:moveTo>
                    <a:pt x="193" y="0"/>
                  </a:moveTo>
                  <a:cubicBezTo>
                    <a:pt x="97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893;p68"/>
            <p:cNvSpPr/>
            <p:nvPr/>
          </p:nvSpPr>
          <p:spPr>
            <a:xfrm>
              <a:off x="7758775" y="3901150"/>
              <a:ext cx="7700" cy="7700"/>
            </a:xfrm>
            <a:custGeom>
              <a:avLst/>
              <a:gdLst/>
              <a:ahLst/>
              <a:cxnLst/>
              <a:rect l="l" t="t" r="r" b="b"/>
              <a:pathLst>
                <a:path w="308" h="308" extrusionOk="0">
                  <a:moveTo>
                    <a:pt x="174" y="1"/>
                  </a:moveTo>
                  <a:cubicBezTo>
                    <a:pt x="77" y="1"/>
                    <a:pt x="1" y="77"/>
                    <a:pt x="1" y="135"/>
                  </a:cubicBezTo>
                  <a:cubicBezTo>
                    <a:pt x="1" y="212"/>
                    <a:pt x="77" y="308"/>
                    <a:pt x="135" y="308"/>
                  </a:cubicBezTo>
                  <a:cubicBezTo>
                    <a:pt x="212" y="308"/>
                    <a:pt x="308" y="269"/>
                    <a:pt x="308" y="173"/>
                  </a:cubicBezTo>
                  <a:cubicBezTo>
                    <a:pt x="308" y="97"/>
                    <a:pt x="231" y="1"/>
                    <a:pt x="17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894;p68"/>
            <p:cNvSpPr/>
            <p:nvPr/>
          </p:nvSpPr>
          <p:spPr>
            <a:xfrm>
              <a:off x="7783275" y="38853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1"/>
                  </a:moveTo>
                  <a:cubicBezTo>
                    <a:pt x="96" y="1"/>
                    <a:pt x="0" y="78"/>
                    <a:pt x="0" y="193"/>
                  </a:cubicBezTo>
                  <a:cubicBezTo>
                    <a:pt x="0" y="289"/>
                    <a:pt x="77" y="385"/>
                    <a:pt x="192" y="385"/>
                  </a:cubicBezTo>
                  <a:cubicBezTo>
                    <a:pt x="288" y="385"/>
                    <a:pt x="384" y="327"/>
                    <a:pt x="384" y="193"/>
                  </a:cubicBezTo>
                  <a:cubicBezTo>
                    <a:pt x="384" y="97"/>
                    <a:pt x="307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895;p68"/>
            <p:cNvSpPr/>
            <p:nvPr/>
          </p:nvSpPr>
          <p:spPr>
            <a:xfrm>
              <a:off x="7698300" y="3862750"/>
              <a:ext cx="11050" cy="11550"/>
            </a:xfrm>
            <a:custGeom>
              <a:avLst/>
              <a:gdLst/>
              <a:ahLst/>
              <a:cxnLst/>
              <a:rect l="l" t="t" r="r" b="b"/>
              <a:pathLst>
                <a:path w="442" h="462" extrusionOk="0">
                  <a:moveTo>
                    <a:pt x="230" y="0"/>
                  </a:moveTo>
                  <a:cubicBezTo>
                    <a:pt x="115" y="0"/>
                    <a:pt x="0" y="77"/>
                    <a:pt x="0" y="212"/>
                  </a:cubicBezTo>
                  <a:cubicBezTo>
                    <a:pt x="0" y="327"/>
                    <a:pt x="96" y="461"/>
                    <a:pt x="211" y="461"/>
                  </a:cubicBezTo>
                  <a:cubicBezTo>
                    <a:pt x="326" y="461"/>
                    <a:pt x="442" y="365"/>
                    <a:pt x="442" y="231"/>
                  </a:cubicBezTo>
                  <a:cubicBezTo>
                    <a:pt x="442" y="116"/>
                    <a:pt x="346" y="0"/>
                    <a:pt x="2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896;p68"/>
            <p:cNvSpPr/>
            <p:nvPr/>
          </p:nvSpPr>
          <p:spPr>
            <a:xfrm>
              <a:off x="7715575" y="3824825"/>
              <a:ext cx="9150" cy="9150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0"/>
                  </a:moveTo>
                  <a:cubicBezTo>
                    <a:pt x="96" y="0"/>
                    <a:pt x="0" y="58"/>
                    <a:pt x="0" y="173"/>
                  </a:cubicBezTo>
                  <a:cubicBezTo>
                    <a:pt x="0" y="269"/>
                    <a:pt x="77" y="365"/>
                    <a:pt x="173" y="365"/>
                  </a:cubicBezTo>
                  <a:cubicBezTo>
                    <a:pt x="269" y="365"/>
                    <a:pt x="365" y="288"/>
                    <a:pt x="365" y="192"/>
                  </a:cubicBezTo>
                  <a:cubicBezTo>
                    <a:pt x="365" y="96"/>
                    <a:pt x="28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897;p68"/>
            <p:cNvSpPr/>
            <p:nvPr/>
          </p:nvSpPr>
          <p:spPr>
            <a:xfrm>
              <a:off x="7735250" y="3810900"/>
              <a:ext cx="8200" cy="8650"/>
            </a:xfrm>
            <a:custGeom>
              <a:avLst/>
              <a:gdLst/>
              <a:ahLst/>
              <a:cxnLst/>
              <a:rect l="l" t="t" r="r" b="b"/>
              <a:pathLst>
                <a:path w="328" h="346" extrusionOk="0">
                  <a:moveTo>
                    <a:pt x="174" y="0"/>
                  </a:moveTo>
                  <a:cubicBezTo>
                    <a:pt x="78" y="39"/>
                    <a:pt x="1" y="77"/>
                    <a:pt x="1" y="173"/>
                  </a:cubicBezTo>
                  <a:cubicBezTo>
                    <a:pt x="1" y="269"/>
                    <a:pt x="78" y="346"/>
                    <a:pt x="174" y="346"/>
                  </a:cubicBezTo>
                  <a:cubicBezTo>
                    <a:pt x="270" y="346"/>
                    <a:pt x="327" y="269"/>
                    <a:pt x="327" y="173"/>
                  </a:cubicBezTo>
                  <a:cubicBezTo>
                    <a:pt x="327" y="77"/>
                    <a:pt x="27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98;p68"/>
            <p:cNvSpPr/>
            <p:nvPr/>
          </p:nvSpPr>
          <p:spPr>
            <a:xfrm>
              <a:off x="6109675" y="4172875"/>
              <a:ext cx="1737475" cy="548300"/>
            </a:xfrm>
            <a:custGeom>
              <a:avLst/>
              <a:gdLst/>
              <a:ahLst/>
              <a:cxnLst/>
              <a:rect l="l" t="t" r="r" b="b"/>
              <a:pathLst>
                <a:path w="69499" h="21932" extrusionOk="0">
                  <a:moveTo>
                    <a:pt x="37467" y="1"/>
                  </a:moveTo>
                  <a:cubicBezTo>
                    <a:pt x="37255" y="1"/>
                    <a:pt x="37044" y="1"/>
                    <a:pt x="36814" y="20"/>
                  </a:cubicBezTo>
                  <a:cubicBezTo>
                    <a:pt x="36276" y="78"/>
                    <a:pt x="35719" y="174"/>
                    <a:pt x="35162" y="327"/>
                  </a:cubicBezTo>
                  <a:cubicBezTo>
                    <a:pt x="34068" y="673"/>
                    <a:pt x="33050" y="1230"/>
                    <a:pt x="32262" y="1940"/>
                  </a:cubicBezTo>
                  <a:cubicBezTo>
                    <a:pt x="31802" y="2363"/>
                    <a:pt x="31437" y="2843"/>
                    <a:pt x="31149" y="3342"/>
                  </a:cubicBezTo>
                  <a:cubicBezTo>
                    <a:pt x="31014" y="2824"/>
                    <a:pt x="30803" y="2401"/>
                    <a:pt x="30515" y="1998"/>
                  </a:cubicBezTo>
                  <a:cubicBezTo>
                    <a:pt x="30361" y="1806"/>
                    <a:pt x="30227" y="1633"/>
                    <a:pt x="30092" y="1480"/>
                  </a:cubicBezTo>
                  <a:cubicBezTo>
                    <a:pt x="29958" y="1345"/>
                    <a:pt x="29804" y="1230"/>
                    <a:pt x="29612" y="1095"/>
                  </a:cubicBezTo>
                  <a:cubicBezTo>
                    <a:pt x="29478" y="999"/>
                    <a:pt x="29324" y="903"/>
                    <a:pt x="29190" y="865"/>
                  </a:cubicBezTo>
                  <a:cubicBezTo>
                    <a:pt x="28998" y="769"/>
                    <a:pt x="28825" y="711"/>
                    <a:pt x="28691" y="692"/>
                  </a:cubicBezTo>
                  <a:cubicBezTo>
                    <a:pt x="28556" y="673"/>
                    <a:pt x="28441" y="673"/>
                    <a:pt x="28345" y="673"/>
                  </a:cubicBezTo>
                  <a:lnTo>
                    <a:pt x="28230" y="673"/>
                  </a:lnTo>
                  <a:cubicBezTo>
                    <a:pt x="28134" y="673"/>
                    <a:pt x="28038" y="692"/>
                    <a:pt x="27961" y="711"/>
                  </a:cubicBezTo>
                  <a:cubicBezTo>
                    <a:pt x="27884" y="750"/>
                    <a:pt x="27788" y="769"/>
                    <a:pt x="27730" y="807"/>
                  </a:cubicBezTo>
                  <a:cubicBezTo>
                    <a:pt x="27577" y="865"/>
                    <a:pt x="27462" y="961"/>
                    <a:pt x="27346" y="1076"/>
                  </a:cubicBezTo>
                  <a:cubicBezTo>
                    <a:pt x="27212" y="1172"/>
                    <a:pt x="27116" y="1326"/>
                    <a:pt x="27020" y="1460"/>
                  </a:cubicBezTo>
                  <a:cubicBezTo>
                    <a:pt x="26828" y="1768"/>
                    <a:pt x="26732" y="2152"/>
                    <a:pt x="26693" y="2670"/>
                  </a:cubicBezTo>
                  <a:cubicBezTo>
                    <a:pt x="26425" y="2248"/>
                    <a:pt x="26136" y="1864"/>
                    <a:pt x="25829" y="1537"/>
                  </a:cubicBezTo>
                  <a:cubicBezTo>
                    <a:pt x="25656" y="1345"/>
                    <a:pt x="25445" y="1172"/>
                    <a:pt x="25234" y="999"/>
                  </a:cubicBezTo>
                  <a:cubicBezTo>
                    <a:pt x="25042" y="865"/>
                    <a:pt x="24850" y="750"/>
                    <a:pt x="24600" y="673"/>
                  </a:cubicBezTo>
                  <a:cubicBezTo>
                    <a:pt x="24427" y="596"/>
                    <a:pt x="24274" y="577"/>
                    <a:pt x="24101" y="577"/>
                  </a:cubicBezTo>
                  <a:cubicBezTo>
                    <a:pt x="23813" y="577"/>
                    <a:pt x="23544" y="654"/>
                    <a:pt x="23333" y="807"/>
                  </a:cubicBezTo>
                  <a:cubicBezTo>
                    <a:pt x="23218" y="884"/>
                    <a:pt x="23141" y="961"/>
                    <a:pt x="23064" y="1057"/>
                  </a:cubicBezTo>
                  <a:cubicBezTo>
                    <a:pt x="22968" y="1153"/>
                    <a:pt x="22891" y="1268"/>
                    <a:pt x="22833" y="1384"/>
                  </a:cubicBezTo>
                  <a:cubicBezTo>
                    <a:pt x="22680" y="1633"/>
                    <a:pt x="22565" y="1921"/>
                    <a:pt x="22469" y="2305"/>
                  </a:cubicBezTo>
                  <a:cubicBezTo>
                    <a:pt x="22373" y="2670"/>
                    <a:pt x="22315" y="3016"/>
                    <a:pt x="22315" y="3362"/>
                  </a:cubicBezTo>
                  <a:cubicBezTo>
                    <a:pt x="22315" y="3688"/>
                    <a:pt x="22392" y="4034"/>
                    <a:pt x="22507" y="4398"/>
                  </a:cubicBezTo>
                  <a:cubicBezTo>
                    <a:pt x="22776" y="5263"/>
                    <a:pt x="23275" y="5954"/>
                    <a:pt x="23909" y="6761"/>
                  </a:cubicBezTo>
                  <a:cubicBezTo>
                    <a:pt x="23832" y="6741"/>
                    <a:pt x="23736" y="6741"/>
                    <a:pt x="23640" y="6741"/>
                  </a:cubicBezTo>
                  <a:lnTo>
                    <a:pt x="23602" y="6741"/>
                  </a:lnTo>
                  <a:cubicBezTo>
                    <a:pt x="23352" y="6741"/>
                    <a:pt x="23122" y="6818"/>
                    <a:pt x="22853" y="6914"/>
                  </a:cubicBezTo>
                  <a:cubicBezTo>
                    <a:pt x="22641" y="7010"/>
                    <a:pt x="22449" y="7125"/>
                    <a:pt x="22219" y="7317"/>
                  </a:cubicBezTo>
                  <a:cubicBezTo>
                    <a:pt x="22065" y="7471"/>
                    <a:pt x="21912" y="7606"/>
                    <a:pt x="21739" y="7817"/>
                  </a:cubicBezTo>
                  <a:cubicBezTo>
                    <a:pt x="21585" y="8047"/>
                    <a:pt x="21412" y="8278"/>
                    <a:pt x="21297" y="8527"/>
                  </a:cubicBezTo>
                  <a:cubicBezTo>
                    <a:pt x="21144" y="8777"/>
                    <a:pt x="21009" y="9065"/>
                    <a:pt x="20875" y="9391"/>
                  </a:cubicBezTo>
                  <a:lnTo>
                    <a:pt x="20779" y="9295"/>
                  </a:lnTo>
                  <a:cubicBezTo>
                    <a:pt x="20625" y="9123"/>
                    <a:pt x="20433" y="8950"/>
                    <a:pt x="20183" y="8758"/>
                  </a:cubicBezTo>
                  <a:cubicBezTo>
                    <a:pt x="19799" y="8450"/>
                    <a:pt x="19396" y="8258"/>
                    <a:pt x="19031" y="8162"/>
                  </a:cubicBezTo>
                  <a:cubicBezTo>
                    <a:pt x="18916" y="8143"/>
                    <a:pt x="18762" y="8105"/>
                    <a:pt x="18647" y="8105"/>
                  </a:cubicBezTo>
                  <a:cubicBezTo>
                    <a:pt x="18570" y="8105"/>
                    <a:pt x="18513" y="8105"/>
                    <a:pt x="18436" y="8143"/>
                  </a:cubicBezTo>
                  <a:cubicBezTo>
                    <a:pt x="18263" y="8162"/>
                    <a:pt x="18090" y="8258"/>
                    <a:pt x="17975" y="8374"/>
                  </a:cubicBezTo>
                  <a:cubicBezTo>
                    <a:pt x="17860" y="8489"/>
                    <a:pt x="17764" y="8662"/>
                    <a:pt x="17706" y="8873"/>
                  </a:cubicBezTo>
                  <a:cubicBezTo>
                    <a:pt x="17668" y="9065"/>
                    <a:pt x="17668" y="9315"/>
                    <a:pt x="17687" y="9583"/>
                  </a:cubicBezTo>
                  <a:cubicBezTo>
                    <a:pt x="17418" y="9391"/>
                    <a:pt x="17168" y="9238"/>
                    <a:pt x="16880" y="9161"/>
                  </a:cubicBezTo>
                  <a:cubicBezTo>
                    <a:pt x="16746" y="9142"/>
                    <a:pt x="16631" y="9123"/>
                    <a:pt x="16496" y="9123"/>
                  </a:cubicBezTo>
                  <a:cubicBezTo>
                    <a:pt x="16343" y="9123"/>
                    <a:pt x="16208" y="9142"/>
                    <a:pt x="16055" y="9161"/>
                  </a:cubicBezTo>
                  <a:cubicBezTo>
                    <a:pt x="15824" y="9219"/>
                    <a:pt x="15575" y="9334"/>
                    <a:pt x="15363" y="9526"/>
                  </a:cubicBezTo>
                  <a:cubicBezTo>
                    <a:pt x="14922" y="9872"/>
                    <a:pt x="14576" y="10313"/>
                    <a:pt x="14288" y="10928"/>
                  </a:cubicBezTo>
                  <a:cubicBezTo>
                    <a:pt x="14115" y="11254"/>
                    <a:pt x="14000" y="11619"/>
                    <a:pt x="13865" y="11984"/>
                  </a:cubicBezTo>
                  <a:lnTo>
                    <a:pt x="13865" y="11946"/>
                  </a:lnTo>
                  <a:cubicBezTo>
                    <a:pt x="13654" y="11312"/>
                    <a:pt x="13462" y="10851"/>
                    <a:pt x="13251" y="10409"/>
                  </a:cubicBezTo>
                  <a:cubicBezTo>
                    <a:pt x="12963" y="9891"/>
                    <a:pt x="12656" y="9507"/>
                    <a:pt x="12291" y="9257"/>
                  </a:cubicBezTo>
                  <a:cubicBezTo>
                    <a:pt x="12195" y="9199"/>
                    <a:pt x="12079" y="9142"/>
                    <a:pt x="11983" y="9123"/>
                  </a:cubicBezTo>
                  <a:cubicBezTo>
                    <a:pt x="11849" y="9065"/>
                    <a:pt x="11734" y="9046"/>
                    <a:pt x="11619" y="9046"/>
                  </a:cubicBezTo>
                  <a:lnTo>
                    <a:pt x="11503" y="9046"/>
                  </a:lnTo>
                  <a:cubicBezTo>
                    <a:pt x="11331" y="9046"/>
                    <a:pt x="11138" y="9103"/>
                    <a:pt x="10946" y="9142"/>
                  </a:cubicBezTo>
                  <a:cubicBezTo>
                    <a:pt x="10735" y="9219"/>
                    <a:pt x="10543" y="9353"/>
                    <a:pt x="10390" y="9507"/>
                  </a:cubicBezTo>
                  <a:cubicBezTo>
                    <a:pt x="10255" y="9641"/>
                    <a:pt x="10121" y="9814"/>
                    <a:pt x="10063" y="10025"/>
                  </a:cubicBezTo>
                  <a:cubicBezTo>
                    <a:pt x="9890" y="10409"/>
                    <a:pt x="9813" y="10889"/>
                    <a:pt x="9794" y="11465"/>
                  </a:cubicBezTo>
                  <a:cubicBezTo>
                    <a:pt x="9794" y="11926"/>
                    <a:pt x="9833" y="12426"/>
                    <a:pt x="9967" y="13059"/>
                  </a:cubicBezTo>
                  <a:cubicBezTo>
                    <a:pt x="9986" y="13232"/>
                    <a:pt x="10025" y="13386"/>
                    <a:pt x="10063" y="13559"/>
                  </a:cubicBezTo>
                  <a:cubicBezTo>
                    <a:pt x="10025" y="13539"/>
                    <a:pt x="10005" y="13539"/>
                    <a:pt x="9986" y="13520"/>
                  </a:cubicBezTo>
                  <a:cubicBezTo>
                    <a:pt x="9621" y="13290"/>
                    <a:pt x="9199" y="13194"/>
                    <a:pt x="8776" y="13194"/>
                  </a:cubicBezTo>
                  <a:lnTo>
                    <a:pt x="8642" y="13194"/>
                  </a:lnTo>
                  <a:cubicBezTo>
                    <a:pt x="8392" y="13232"/>
                    <a:pt x="8181" y="13271"/>
                    <a:pt x="7989" y="13347"/>
                  </a:cubicBezTo>
                  <a:cubicBezTo>
                    <a:pt x="7874" y="13386"/>
                    <a:pt x="7778" y="13443"/>
                    <a:pt x="7682" y="13482"/>
                  </a:cubicBezTo>
                  <a:cubicBezTo>
                    <a:pt x="7567" y="13559"/>
                    <a:pt x="7471" y="13635"/>
                    <a:pt x="7375" y="13712"/>
                  </a:cubicBezTo>
                  <a:cubicBezTo>
                    <a:pt x="7029" y="13962"/>
                    <a:pt x="6760" y="14346"/>
                    <a:pt x="6626" y="14807"/>
                  </a:cubicBezTo>
                  <a:cubicBezTo>
                    <a:pt x="6568" y="14960"/>
                    <a:pt x="6530" y="15114"/>
                    <a:pt x="6510" y="15345"/>
                  </a:cubicBezTo>
                  <a:cubicBezTo>
                    <a:pt x="6472" y="15498"/>
                    <a:pt x="6472" y="15671"/>
                    <a:pt x="6472" y="15863"/>
                  </a:cubicBezTo>
                  <a:cubicBezTo>
                    <a:pt x="6472" y="15940"/>
                    <a:pt x="6510" y="16036"/>
                    <a:pt x="6510" y="16113"/>
                  </a:cubicBezTo>
                  <a:cubicBezTo>
                    <a:pt x="6357" y="16017"/>
                    <a:pt x="6184" y="15921"/>
                    <a:pt x="6050" y="15844"/>
                  </a:cubicBezTo>
                  <a:cubicBezTo>
                    <a:pt x="5608" y="15633"/>
                    <a:pt x="5128" y="15498"/>
                    <a:pt x="4609" y="15479"/>
                  </a:cubicBezTo>
                  <a:lnTo>
                    <a:pt x="4340" y="15479"/>
                  </a:lnTo>
                  <a:cubicBezTo>
                    <a:pt x="3495" y="15479"/>
                    <a:pt x="2631" y="15748"/>
                    <a:pt x="1921" y="16247"/>
                  </a:cubicBezTo>
                  <a:cubicBezTo>
                    <a:pt x="1345" y="16650"/>
                    <a:pt x="845" y="17188"/>
                    <a:pt x="519" y="17783"/>
                  </a:cubicBezTo>
                  <a:cubicBezTo>
                    <a:pt x="212" y="18379"/>
                    <a:pt x="39" y="19051"/>
                    <a:pt x="77" y="19781"/>
                  </a:cubicBezTo>
                  <a:lnTo>
                    <a:pt x="39" y="19781"/>
                  </a:lnTo>
                  <a:cubicBezTo>
                    <a:pt x="39" y="19953"/>
                    <a:pt x="20" y="20107"/>
                    <a:pt x="0" y="20280"/>
                  </a:cubicBezTo>
                  <a:cubicBezTo>
                    <a:pt x="173" y="20338"/>
                    <a:pt x="308" y="20376"/>
                    <a:pt x="481" y="20434"/>
                  </a:cubicBezTo>
                  <a:cubicBezTo>
                    <a:pt x="1249" y="20587"/>
                    <a:pt x="2017" y="20741"/>
                    <a:pt x="2785" y="20856"/>
                  </a:cubicBezTo>
                  <a:cubicBezTo>
                    <a:pt x="3188" y="20933"/>
                    <a:pt x="3591" y="21010"/>
                    <a:pt x="4033" y="21048"/>
                  </a:cubicBezTo>
                  <a:cubicBezTo>
                    <a:pt x="4436" y="21106"/>
                    <a:pt x="4840" y="21163"/>
                    <a:pt x="5281" y="21221"/>
                  </a:cubicBezTo>
                  <a:cubicBezTo>
                    <a:pt x="6448" y="21360"/>
                    <a:pt x="7624" y="21418"/>
                    <a:pt x="8803" y="21418"/>
                  </a:cubicBezTo>
                  <a:cubicBezTo>
                    <a:pt x="9255" y="21418"/>
                    <a:pt x="9707" y="21410"/>
                    <a:pt x="10159" y="21394"/>
                  </a:cubicBezTo>
                  <a:cubicBezTo>
                    <a:pt x="12118" y="21547"/>
                    <a:pt x="14249" y="21643"/>
                    <a:pt x="16650" y="21739"/>
                  </a:cubicBezTo>
                  <a:cubicBezTo>
                    <a:pt x="18647" y="21816"/>
                    <a:pt x="20779" y="21835"/>
                    <a:pt x="23141" y="21835"/>
                  </a:cubicBezTo>
                  <a:cubicBezTo>
                    <a:pt x="25637" y="21835"/>
                    <a:pt x="28114" y="21816"/>
                    <a:pt x="29977" y="21778"/>
                  </a:cubicBezTo>
                  <a:cubicBezTo>
                    <a:pt x="31821" y="21739"/>
                    <a:pt x="33645" y="21701"/>
                    <a:pt x="35508" y="21643"/>
                  </a:cubicBezTo>
                  <a:cubicBezTo>
                    <a:pt x="38235" y="21605"/>
                    <a:pt x="41038" y="21528"/>
                    <a:pt x="43804" y="21509"/>
                  </a:cubicBezTo>
                  <a:cubicBezTo>
                    <a:pt x="44764" y="21509"/>
                    <a:pt x="45724" y="21490"/>
                    <a:pt x="46684" y="21490"/>
                  </a:cubicBezTo>
                  <a:cubicBezTo>
                    <a:pt x="48086" y="21490"/>
                    <a:pt x="49430" y="21509"/>
                    <a:pt x="50717" y="21509"/>
                  </a:cubicBezTo>
                  <a:cubicBezTo>
                    <a:pt x="51984" y="21528"/>
                    <a:pt x="53041" y="21547"/>
                    <a:pt x="54039" y="21605"/>
                  </a:cubicBezTo>
                  <a:cubicBezTo>
                    <a:pt x="54558" y="21624"/>
                    <a:pt x="55115" y="21643"/>
                    <a:pt x="55614" y="21701"/>
                  </a:cubicBezTo>
                  <a:lnTo>
                    <a:pt x="55691" y="21701"/>
                  </a:lnTo>
                  <a:lnTo>
                    <a:pt x="55883" y="21720"/>
                  </a:lnTo>
                  <a:cubicBezTo>
                    <a:pt x="57131" y="21816"/>
                    <a:pt x="58398" y="21912"/>
                    <a:pt x="59647" y="21931"/>
                  </a:cubicBezTo>
                  <a:lnTo>
                    <a:pt x="60223" y="21931"/>
                  </a:lnTo>
                  <a:cubicBezTo>
                    <a:pt x="61548" y="21931"/>
                    <a:pt x="62719" y="21835"/>
                    <a:pt x="63756" y="21643"/>
                  </a:cubicBezTo>
                  <a:cubicBezTo>
                    <a:pt x="64409" y="21528"/>
                    <a:pt x="65024" y="21355"/>
                    <a:pt x="65619" y="21125"/>
                  </a:cubicBezTo>
                  <a:cubicBezTo>
                    <a:pt x="65907" y="21010"/>
                    <a:pt x="66176" y="20875"/>
                    <a:pt x="66426" y="20760"/>
                  </a:cubicBezTo>
                  <a:cubicBezTo>
                    <a:pt x="66656" y="20645"/>
                    <a:pt x="66925" y="20472"/>
                    <a:pt x="67213" y="20261"/>
                  </a:cubicBezTo>
                  <a:cubicBezTo>
                    <a:pt x="67674" y="19915"/>
                    <a:pt x="68096" y="19493"/>
                    <a:pt x="68442" y="18993"/>
                  </a:cubicBezTo>
                  <a:cubicBezTo>
                    <a:pt x="68596" y="18763"/>
                    <a:pt x="68730" y="18513"/>
                    <a:pt x="68864" y="18187"/>
                  </a:cubicBezTo>
                  <a:cubicBezTo>
                    <a:pt x="68941" y="18033"/>
                    <a:pt x="68980" y="17879"/>
                    <a:pt x="69056" y="17745"/>
                  </a:cubicBezTo>
                  <a:cubicBezTo>
                    <a:pt x="69172" y="17399"/>
                    <a:pt x="69229" y="17034"/>
                    <a:pt x="69268" y="16746"/>
                  </a:cubicBezTo>
                  <a:cubicBezTo>
                    <a:pt x="69345" y="16343"/>
                    <a:pt x="69402" y="15921"/>
                    <a:pt x="69441" y="15460"/>
                  </a:cubicBezTo>
                  <a:cubicBezTo>
                    <a:pt x="69460" y="14557"/>
                    <a:pt x="69498" y="13597"/>
                    <a:pt x="69441" y="12483"/>
                  </a:cubicBezTo>
                  <a:cubicBezTo>
                    <a:pt x="69421" y="11389"/>
                    <a:pt x="69306" y="10275"/>
                    <a:pt x="69133" y="9238"/>
                  </a:cubicBezTo>
                  <a:cubicBezTo>
                    <a:pt x="68960" y="8162"/>
                    <a:pt x="68730" y="7221"/>
                    <a:pt x="68384" y="6357"/>
                  </a:cubicBezTo>
                  <a:cubicBezTo>
                    <a:pt x="68154" y="5762"/>
                    <a:pt x="67885" y="5263"/>
                    <a:pt x="67520" y="4802"/>
                  </a:cubicBezTo>
                  <a:cubicBezTo>
                    <a:pt x="67367" y="4610"/>
                    <a:pt x="67194" y="4418"/>
                    <a:pt x="66963" y="4245"/>
                  </a:cubicBezTo>
                  <a:cubicBezTo>
                    <a:pt x="66790" y="4110"/>
                    <a:pt x="66579" y="3995"/>
                    <a:pt x="66349" y="3899"/>
                  </a:cubicBezTo>
                  <a:cubicBezTo>
                    <a:pt x="66118" y="3822"/>
                    <a:pt x="65888" y="3765"/>
                    <a:pt x="65619" y="3746"/>
                  </a:cubicBezTo>
                  <a:lnTo>
                    <a:pt x="65581" y="3746"/>
                  </a:lnTo>
                  <a:cubicBezTo>
                    <a:pt x="65331" y="3746"/>
                    <a:pt x="65101" y="3803"/>
                    <a:pt x="64832" y="3861"/>
                  </a:cubicBezTo>
                  <a:cubicBezTo>
                    <a:pt x="64448" y="3995"/>
                    <a:pt x="64083" y="4149"/>
                    <a:pt x="63699" y="4437"/>
                  </a:cubicBezTo>
                  <a:cubicBezTo>
                    <a:pt x="63718" y="4014"/>
                    <a:pt x="63699" y="3630"/>
                    <a:pt x="63660" y="3265"/>
                  </a:cubicBezTo>
                  <a:cubicBezTo>
                    <a:pt x="63603" y="3054"/>
                    <a:pt x="63564" y="2862"/>
                    <a:pt x="63468" y="2651"/>
                  </a:cubicBezTo>
                  <a:cubicBezTo>
                    <a:pt x="63372" y="2478"/>
                    <a:pt x="63238" y="2305"/>
                    <a:pt x="63084" y="2171"/>
                  </a:cubicBezTo>
                  <a:cubicBezTo>
                    <a:pt x="62950" y="2075"/>
                    <a:pt x="62815" y="1998"/>
                    <a:pt x="62642" y="1940"/>
                  </a:cubicBezTo>
                  <a:cubicBezTo>
                    <a:pt x="62527" y="1921"/>
                    <a:pt x="62412" y="1902"/>
                    <a:pt x="62278" y="1902"/>
                  </a:cubicBezTo>
                  <a:cubicBezTo>
                    <a:pt x="62220" y="1902"/>
                    <a:pt x="62124" y="1902"/>
                    <a:pt x="62047" y="1921"/>
                  </a:cubicBezTo>
                  <a:cubicBezTo>
                    <a:pt x="61586" y="1979"/>
                    <a:pt x="61183" y="2171"/>
                    <a:pt x="60876" y="2325"/>
                  </a:cubicBezTo>
                  <a:cubicBezTo>
                    <a:pt x="60396" y="2593"/>
                    <a:pt x="59935" y="2901"/>
                    <a:pt x="59570" y="3189"/>
                  </a:cubicBezTo>
                  <a:cubicBezTo>
                    <a:pt x="59167" y="3515"/>
                    <a:pt x="58763" y="3861"/>
                    <a:pt x="58302" y="4322"/>
                  </a:cubicBezTo>
                  <a:cubicBezTo>
                    <a:pt x="57918" y="4687"/>
                    <a:pt x="57534" y="5090"/>
                    <a:pt x="57169" y="5493"/>
                  </a:cubicBezTo>
                  <a:lnTo>
                    <a:pt x="57150" y="5532"/>
                  </a:lnTo>
                  <a:lnTo>
                    <a:pt x="57131" y="5551"/>
                  </a:lnTo>
                  <a:cubicBezTo>
                    <a:pt x="57131" y="5455"/>
                    <a:pt x="57150" y="5378"/>
                    <a:pt x="57150" y="5282"/>
                  </a:cubicBezTo>
                  <a:cubicBezTo>
                    <a:pt x="57189" y="4610"/>
                    <a:pt x="57131" y="3938"/>
                    <a:pt x="56977" y="3323"/>
                  </a:cubicBezTo>
                  <a:cubicBezTo>
                    <a:pt x="56843" y="2689"/>
                    <a:pt x="56574" y="2171"/>
                    <a:pt x="56190" y="1710"/>
                  </a:cubicBezTo>
                  <a:cubicBezTo>
                    <a:pt x="55998" y="1499"/>
                    <a:pt x="55748" y="1307"/>
                    <a:pt x="55499" y="1134"/>
                  </a:cubicBezTo>
                  <a:cubicBezTo>
                    <a:pt x="55230" y="961"/>
                    <a:pt x="54923" y="865"/>
                    <a:pt x="54558" y="788"/>
                  </a:cubicBezTo>
                  <a:cubicBezTo>
                    <a:pt x="54385" y="769"/>
                    <a:pt x="54250" y="750"/>
                    <a:pt x="54078" y="750"/>
                  </a:cubicBezTo>
                  <a:cubicBezTo>
                    <a:pt x="52676" y="750"/>
                    <a:pt x="51524" y="1710"/>
                    <a:pt x="50986" y="2286"/>
                  </a:cubicBezTo>
                  <a:cubicBezTo>
                    <a:pt x="50467" y="2785"/>
                    <a:pt x="50045" y="3381"/>
                    <a:pt x="49699" y="4053"/>
                  </a:cubicBezTo>
                  <a:cubicBezTo>
                    <a:pt x="49680" y="4110"/>
                    <a:pt x="49661" y="4187"/>
                    <a:pt x="49622" y="4226"/>
                  </a:cubicBezTo>
                  <a:lnTo>
                    <a:pt x="49622" y="4206"/>
                  </a:lnTo>
                  <a:cubicBezTo>
                    <a:pt x="49450" y="3669"/>
                    <a:pt x="49200" y="3169"/>
                    <a:pt x="48893" y="2709"/>
                  </a:cubicBezTo>
                  <a:cubicBezTo>
                    <a:pt x="48739" y="2497"/>
                    <a:pt x="48585" y="2305"/>
                    <a:pt x="48413" y="2113"/>
                  </a:cubicBezTo>
                  <a:cubicBezTo>
                    <a:pt x="48240" y="1940"/>
                    <a:pt x="48048" y="1748"/>
                    <a:pt x="47817" y="1556"/>
                  </a:cubicBezTo>
                  <a:cubicBezTo>
                    <a:pt x="47452" y="1268"/>
                    <a:pt x="47011" y="1019"/>
                    <a:pt x="46511" y="827"/>
                  </a:cubicBezTo>
                  <a:cubicBezTo>
                    <a:pt x="46089" y="654"/>
                    <a:pt x="45628" y="558"/>
                    <a:pt x="45167" y="558"/>
                  </a:cubicBezTo>
                  <a:cubicBezTo>
                    <a:pt x="44726" y="558"/>
                    <a:pt x="44265" y="654"/>
                    <a:pt x="43861" y="865"/>
                  </a:cubicBezTo>
                  <a:cubicBezTo>
                    <a:pt x="43458" y="1057"/>
                    <a:pt x="43112" y="1364"/>
                    <a:pt x="42767" y="1806"/>
                  </a:cubicBezTo>
                  <a:cubicBezTo>
                    <a:pt x="42632" y="1998"/>
                    <a:pt x="42498" y="2209"/>
                    <a:pt x="42383" y="2478"/>
                  </a:cubicBezTo>
                  <a:cubicBezTo>
                    <a:pt x="42306" y="2613"/>
                    <a:pt x="42267" y="2766"/>
                    <a:pt x="42210" y="2920"/>
                  </a:cubicBezTo>
                  <a:cubicBezTo>
                    <a:pt x="42191" y="2824"/>
                    <a:pt x="42152" y="2766"/>
                    <a:pt x="42133" y="2670"/>
                  </a:cubicBezTo>
                  <a:cubicBezTo>
                    <a:pt x="41941" y="2209"/>
                    <a:pt x="41615" y="1748"/>
                    <a:pt x="41230" y="1364"/>
                  </a:cubicBezTo>
                  <a:cubicBezTo>
                    <a:pt x="40904" y="1038"/>
                    <a:pt x="40462" y="750"/>
                    <a:pt x="39963" y="500"/>
                  </a:cubicBezTo>
                  <a:cubicBezTo>
                    <a:pt x="39502" y="289"/>
                    <a:pt x="39022" y="174"/>
                    <a:pt x="38446" y="78"/>
                  </a:cubicBezTo>
                  <a:cubicBezTo>
                    <a:pt x="38139" y="20"/>
                    <a:pt x="37812" y="1"/>
                    <a:pt x="37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899;p68"/>
            <p:cNvSpPr/>
            <p:nvPr/>
          </p:nvSpPr>
          <p:spPr>
            <a:xfrm>
              <a:off x="6629125" y="4295775"/>
              <a:ext cx="209350" cy="210325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94" y="1"/>
                  </a:moveTo>
                  <a:cubicBezTo>
                    <a:pt x="3976" y="1"/>
                    <a:pt x="3496" y="59"/>
                    <a:pt x="2939" y="97"/>
                  </a:cubicBezTo>
                  <a:cubicBezTo>
                    <a:pt x="2920" y="78"/>
                    <a:pt x="2881" y="78"/>
                    <a:pt x="2862" y="78"/>
                  </a:cubicBezTo>
                  <a:cubicBezTo>
                    <a:pt x="2824" y="78"/>
                    <a:pt x="2766" y="97"/>
                    <a:pt x="2747" y="97"/>
                  </a:cubicBezTo>
                  <a:cubicBezTo>
                    <a:pt x="2689" y="135"/>
                    <a:pt x="2689" y="174"/>
                    <a:pt x="2670" y="231"/>
                  </a:cubicBezTo>
                  <a:cubicBezTo>
                    <a:pt x="2632" y="347"/>
                    <a:pt x="2574" y="481"/>
                    <a:pt x="2497" y="635"/>
                  </a:cubicBezTo>
                  <a:cubicBezTo>
                    <a:pt x="2459" y="731"/>
                    <a:pt x="2382" y="827"/>
                    <a:pt x="2305" y="923"/>
                  </a:cubicBezTo>
                  <a:cubicBezTo>
                    <a:pt x="2209" y="1057"/>
                    <a:pt x="2113" y="1211"/>
                    <a:pt x="2055" y="1345"/>
                  </a:cubicBezTo>
                  <a:cubicBezTo>
                    <a:pt x="1902" y="1614"/>
                    <a:pt x="1787" y="1883"/>
                    <a:pt x="1671" y="2152"/>
                  </a:cubicBezTo>
                  <a:lnTo>
                    <a:pt x="1537" y="2382"/>
                  </a:lnTo>
                  <a:cubicBezTo>
                    <a:pt x="1326" y="2862"/>
                    <a:pt x="1114" y="3342"/>
                    <a:pt x="846" y="3803"/>
                  </a:cubicBezTo>
                  <a:cubicBezTo>
                    <a:pt x="634" y="4187"/>
                    <a:pt x="385" y="4495"/>
                    <a:pt x="154" y="4783"/>
                  </a:cubicBezTo>
                  <a:cubicBezTo>
                    <a:pt x="58" y="4840"/>
                    <a:pt x="1" y="4936"/>
                    <a:pt x="39" y="5032"/>
                  </a:cubicBezTo>
                  <a:cubicBezTo>
                    <a:pt x="231" y="5570"/>
                    <a:pt x="519" y="6108"/>
                    <a:pt x="903" y="6607"/>
                  </a:cubicBezTo>
                  <a:cubicBezTo>
                    <a:pt x="1268" y="7106"/>
                    <a:pt x="1748" y="7548"/>
                    <a:pt x="2267" y="7855"/>
                  </a:cubicBezTo>
                  <a:cubicBezTo>
                    <a:pt x="2824" y="8201"/>
                    <a:pt x="3381" y="8393"/>
                    <a:pt x="3957" y="8412"/>
                  </a:cubicBezTo>
                  <a:lnTo>
                    <a:pt x="4110" y="8412"/>
                  </a:lnTo>
                  <a:cubicBezTo>
                    <a:pt x="4341" y="8412"/>
                    <a:pt x="4590" y="8393"/>
                    <a:pt x="4802" y="8316"/>
                  </a:cubicBezTo>
                  <a:cubicBezTo>
                    <a:pt x="4955" y="8259"/>
                    <a:pt x="5070" y="8239"/>
                    <a:pt x="5186" y="8201"/>
                  </a:cubicBezTo>
                  <a:cubicBezTo>
                    <a:pt x="5339" y="8143"/>
                    <a:pt x="5474" y="8047"/>
                    <a:pt x="5570" y="8009"/>
                  </a:cubicBezTo>
                  <a:cubicBezTo>
                    <a:pt x="6011" y="7759"/>
                    <a:pt x="6395" y="7394"/>
                    <a:pt x="6780" y="6895"/>
                  </a:cubicBezTo>
                  <a:cubicBezTo>
                    <a:pt x="6914" y="6703"/>
                    <a:pt x="7029" y="6511"/>
                    <a:pt x="7164" y="6319"/>
                  </a:cubicBezTo>
                  <a:cubicBezTo>
                    <a:pt x="7298" y="6338"/>
                    <a:pt x="7413" y="6377"/>
                    <a:pt x="7548" y="6377"/>
                  </a:cubicBezTo>
                  <a:cubicBezTo>
                    <a:pt x="7682" y="6377"/>
                    <a:pt x="7778" y="6338"/>
                    <a:pt x="7893" y="6319"/>
                  </a:cubicBezTo>
                  <a:cubicBezTo>
                    <a:pt x="8085" y="6281"/>
                    <a:pt x="8239" y="6127"/>
                    <a:pt x="831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39" y="5244"/>
                    <a:pt x="8181" y="5148"/>
                    <a:pt x="8124" y="5052"/>
                  </a:cubicBezTo>
                  <a:cubicBezTo>
                    <a:pt x="8066" y="4956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32" y="4687"/>
                  </a:cubicBezTo>
                  <a:cubicBezTo>
                    <a:pt x="8028" y="4399"/>
                    <a:pt x="8085" y="4111"/>
                    <a:pt x="8143" y="3803"/>
                  </a:cubicBezTo>
                  <a:cubicBezTo>
                    <a:pt x="8239" y="3208"/>
                    <a:pt x="8162" y="2593"/>
                    <a:pt x="7970" y="2075"/>
                  </a:cubicBezTo>
                  <a:cubicBezTo>
                    <a:pt x="7893" y="1864"/>
                    <a:pt x="7778" y="1672"/>
                    <a:pt x="7644" y="1441"/>
                  </a:cubicBezTo>
                  <a:cubicBezTo>
                    <a:pt x="7509" y="1249"/>
                    <a:pt x="7356" y="1096"/>
                    <a:pt x="7106" y="90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32" y="1"/>
                    <a:pt x="4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00;p68"/>
            <p:cNvSpPr/>
            <p:nvPr/>
          </p:nvSpPr>
          <p:spPr>
            <a:xfrm>
              <a:off x="6628650" y="4347150"/>
              <a:ext cx="210300" cy="159900"/>
            </a:xfrm>
            <a:custGeom>
              <a:avLst/>
              <a:gdLst/>
              <a:ahLst/>
              <a:cxnLst/>
              <a:rect l="l" t="t" r="r" b="b"/>
              <a:pathLst>
                <a:path w="8412" h="6396" extrusionOk="0">
                  <a:moveTo>
                    <a:pt x="8066" y="1"/>
                  </a:moveTo>
                  <a:lnTo>
                    <a:pt x="7989" y="39"/>
                  </a:lnTo>
                  <a:cubicBezTo>
                    <a:pt x="8028" y="147"/>
                    <a:pt x="8062" y="257"/>
                    <a:pt x="8090" y="369"/>
                  </a:cubicBezTo>
                  <a:lnTo>
                    <a:pt x="8090" y="369"/>
                  </a:lnTo>
                  <a:cubicBezTo>
                    <a:pt x="8087" y="246"/>
                    <a:pt x="8079" y="123"/>
                    <a:pt x="8066" y="1"/>
                  </a:cubicBezTo>
                  <a:close/>
                  <a:moveTo>
                    <a:pt x="8090" y="369"/>
                  </a:moveTo>
                  <a:cubicBezTo>
                    <a:pt x="8101" y="789"/>
                    <a:pt x="8055" y="1209"/>
                    <a:pt x="7951" y="1595"/>
                  </a:cubicBezTo>
                  <a:cubicBezTo>
                    <a:pt x="7836" y="2132"/>
                    <a:pt x="7605" y="2612"/>
                    <a:pt x="7317" y="3035"/>
                  </a:cubicBezTo>
                  <a:cubicBezTo>
                    <a:pt x="7163" y="3285"/>
                    <a:pt x="7010" y="3477"/>
                    <a:pt x="6818" y="3649"/>
                  </a:cubicBezTo>
                  <a:cubicBezTo>
                    <a:pt x="6626" y="3842"/>
                    <a:pt x="6414" y="3995"/>
                    <a:pt x="6203" y="4149"/>
                  </a:cubicBezTo>
                  <a:cubicBezTo>
                    <a:pt x="5723" y="4456"/>
                    <a:pt x="5185" y="4648"/>
                    <a:pt x="4667" y="4725"/>
                  </a:cubicBezTo>
                  <a:cubicBezTo>
                    <a:pt x="4494" y="4744"/>
                    <a:pt x="4321" y="4763"/>
                    <a:pt x="4129" y="4763"/>
                  </a:cubicBezTo>
                  <a:cubicBezTo>
                    <a:pt x="4033" y="4763"/>
                    <a:pt x="3937" y="4763"/>
                    <a:pt x="3841" y="4744"/>
                  </a:cubicBezTo>
                  <a:cubicBezTo>
                    <a:pt x="3553" y="4725"/>
                    <a:pt x="3284" y="4667"/>
                    <a:pt x="3035" y="4610"/>
                  </a:cubicBezTo>
                  <a:cubicBezTo>
                    <a:pt x="2766" y="4533"/>
                    <a:pt x="2497" y="4418"/>
                    <a:pt x="2286" y="4283"/>
                  </a:cubicBezTo>
                  <a:cubicBezTo>
                    <a:pt x="2036" y="4168"/>
                    <a:pt x="1806" y="4034"/>
                    <a:pt x="1594" y="3861"/>
                  </a:cubicBezTo>
                  <a:cubicBezTo>
                    <a:pt x="1114" y="3496"/>
                    <a:pt x="673" y="3035"/>
                    <a:pt x="346" y="2536"/>
                  </a:cubicBezTo>
                  <a:lnTo>
                    <a:pt x="308" y="2555"/>
                  </a:lnTo>
                  <a:cubicBezTo>
                    <a:pt x="269" y="2632"/>
                    <a:pt x="193" y="2708"/>
                    <a:pt x="154" y="2747"/>
                  </a:cubicBezTo>
                  <a:cubicBezTo>
                    <a:pt x="58" y="2805"/>
                    <a:pt x="0" y="2901"/>
                    <a:pt x="20" y="3016"/>
                  </a:cubicBezTo>
                  <a:cubicBezTo>
                    <a:pt x="212" y="3573"/>
                    <a:pt x="500" y="4130"/>
                    <a:pt x="884" y="4610"/>
                  </a:cubicBezTo>
                  <a:cubicBezTo>
                    <a:pt x="1268" y="5109"/>
                    <a:pt x="1748" y="5531"/>
                    <a:pt x="2267" y="5858"/>
                  </a:cubicBezTo>
                  <a:cubicBezTo>
                    <a:pt x="2804" y="6184"/>
                    <a:pt x="3380" y="6376"/>
                    <a:pt x="3956" y="6396"/>
                  </a:cubicBezTo>
                  <a:lnTo>
                    <a:pt x="4110" y="6396"/>
                  </a:lnTo>
                  <a:cubicBezTo>
                    <a:pt x="4340" y="6396"/>
                    <a:pt x="4590" y="6376"/>
                    <a:pt x="4801" y="6300"/>
                  </a:cubicBezTo>
                  <a:cubicBezTo>
                    <a:pt x="4955" y="6261"/>
                    <a:pt x="5070" y="6242"/>
                    <a:pt x="5185" y="6184"/>
                  </a:cubicBezTo>
                  <a:cubicBezTo>
                    <a:pt x="5339" y="6146"/>
                    <a:pt x="5473" y="6050"/>
                    <a:pt x="5570" y="5992"/>
                  </a:cubicBezTo>
                  <a:cubicBezTo>
                    <a:pt x="6011" y="5762"/>
                    <a:pt x="6395" y="5397"/>
                    <a:pt x="6799" y="4898"/>
                  </a:cubicBezTo>
                  <a:cubicBezTo>
                    <a:pt x="6933" y="4706"/>
                    <a:pt x="7067" y="4514"/>
                    <a:pt x="7183" y="4322"/>
                  </a:cubicBezTo>
                  <a:cubicBezTo>
                    <a:pt x="7298" y="4341"/>
                    <a:pt x="7413" y="4360"/>
                    <a:pt x="7567" y="4360"/>
                  </a:cubicBezTo>
                  <a:cubicBezTo>
                    <a:pt x="7682" y="4360"/>
                    <a:pt x="7797" y="4341"/>
                    <a:pt x="7932" y="4322"/>
                  </a:cubicBezTo>
                  <a:cubicBezTo>
                    <a:pt x="8124" y="4264"/>
                    <a:pt x="8258" y="4130"/>
                    <a:pt x="8335" y="3938"/>
                  </a:cubicBezTo>
                  <a:cubicBezTo>
                    <a:pt x="8412" y="3765"/>
                    <a:pt x="8412" y="3573"/>
                    <a:pt x="8316" y="3323"/>
                  </a:cubicBezTo>
                  <a:cubicBezTo>
                    <a:pt x="8277" y="3227"/>
                    <a:pt x="8239" y="3131"/>
                    <a:pt x="8143" y="3016"/>
                  </a:cubicBezTo>
                  <a:cubicBezTo>
                    <a:pt x="8085" y="2920"/>
                    <a:pt x="8028" y="2843"/>
                    <a:pt x="7893" y="2747"/>
                  </a:cubicBezTo>
                  <a:cubicBezTo>
                    <a:pt x="7932" y="2728"/>
                    <a:pt x="7932" y="2689"/>
                    <a:pt x="7951" y="2651"/>
                  </a:cubicBezTo>
                  <a:cubicBezTo>
                    <a:pt x="8047" y="2363"/>
                    <a:pt x="8124" y="2075"/>
                    <a:pt x="8162" y="1768"/>
                  </a:cubicBezTo>
                  <a:cubicBezTo>
                    <a:pt x="8239" y="1292"/>
                    <a:pt x="8205" y="816"/>
                    <a:pt x="8090" y="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01;p68"/>
            <p:cNvSpPr/>
            <p:nvPr/>
          </p:nvSpPr>
          <p:spPr>
            <a:xfrm>
              <a:off x="6564325" y="4278975"/>
              <a:ext cx="163725" cy="171900"/>
            </a:xfrm>
            <a:custGeom>
              <a:avLst/>
              <a:gdLst/>
              <a:ahLst/>
              <a:cxnLst/>
              <a:rect l="l" t="t" r="r" b="b"/>
              <a:pathLst>
                <a:path w="6549" h="6876" extrusionOk="0">
                  <a:moveTo>
                    <a:pt x="5281" y="1"/>
                  </a:moveTo>
                  <a:cubicBezTo>
                    <a:pt x="5166" y="1"/>
                    <a:pt x="5032" y="1"/>
                    <a:pt x="4859" y="58"/>
                  </a:cubicBezTo>
                  <a:cubicBezTo>
                    <a:pt x="4359" y="174"/>
                    <a:pt x="3879" y="481"/>
                    <a:pt x="3457" y="961"/>
                  </a:cubicBezTo>
                  <a:cubicBezTo>
                    <a:pt x="3265" y="1172"/>
                    <a:pt x="3111" y="1441"/>
                    <a:pt x="2881" y="1748"/>
                  </a:cubicBezTo>
                  <a:cubicBezTo>
                    <a:pt x="2842" y="1844"/>
                    <a:pt x="2766" y="1940"/>
                    <a:pt x="2727" y="2036"/>
                  </a:cubicBezTo>
                  <a:cubicBezTo>
                    <a:pt x="2381" y="1691"/>
                    <a:pt x="2093" y="1441"/>
                    <a:pt x="1805" y="1230"/>
                  </a:cubicBezTo>
                  <a:cubicBezTo>
                    <a:pt x="1633" y="1115"/>
                    <a:pt x="1498" y="1019"/>
                    <a:pt x="1325" y="942"/>
                  </a:cubicBezTo>
                  <a:cubicBezTo>
                    <a:pt x="1172" y="865"/>
                    <a:pt x="1018" y="827"/>
                    <a:pt x="864" y="788"/>
                  </a:cubicBezTo>
                  <a:lnTo>
                    <a:pt x="788" y="788"/>
                  </a:lnTo>
                  <a:cubicBezTo>
                    <a:pt x="749" y="788"/>
                    <a:pt x="692" y="788"/>
                    <a:pt x="653" y="827"/>
                  </a:cubicBezTo>
                  <a:cubicBezTo>
                    <a:pt x="576" y="846"/>
                    <a:pt x="499" y="865"/>
                    <a:pt x="403" y="923"/>
                  </a:cubicBezTo>
                  <a:cubicBezTo>
                    <a:pt x="365" y="942"/>
                    <a:pt x="307" y="980"/>
                    <a:pt x="250" y="1057"/>
                  </a:cubicBezTo>
                  <a:cubicBezTo>
                    <a:pt x="192" y="1115"/>
                    <a:pt x="154" y="1211"/>
                    <a:pt x="115" y="1307"/>
                  </a:cubicBezTo>
                  <a:cubicBezTo>
                    <a:pt x="77" y="1422"/>
                    <a:pt x="58" y="1556"/>
                    <a:pt x="19" y="1748"/>
                  </a:cubicBezTo>
                  <a:cubicBezTo>
                    <a:pt x="0" y="1921"/>
                    <a:pt x="19" y="2075"/>
                    <a:pt x="58" y="2190"/>
                  </a:cubicBezTo>
                  <a:cubicBezTo>
                    <a:pt x="96" y="2325"/>
                    <a:pt x="154" y="2421"/>
                    <a:pt x="211" y="2517"/>
                  </a:cubicBezTo>
                  <a:cubicBezTo>
                    <a:pt x="288" y="2613"/>
                    <a:pt x="403" y="2670"/>
                    <a:pt x="538" y="2709"/>
                  </a:cubicBezTo>
                  <a:cubicBezTo>
                    <a:pt x="749" y="2785"/>
                    <a:pt x="960" y="2805"/>
                    <a:pt x="1152" y="2805"/>
                  </a:cubicBezTo>
                  <a:lnTo>
                    <a:pt x="1268" y="2805"/>
                  </a:lnTo>
                  <a:cubicBezTo>
                    <a:pt x="1421" y="2805"/>
                    <a:pt x="1556" y="2805"/>
                    <a:pt x="1690" y="2785"/>
                  </a:cubicBezTo>
                  <a:cubicBezTo>
                    <a:pt x="1805" y="2785"/>
                    <a:pt x="1921" y="2766"/>
                    <a:pt x="2036" y="2766"/>
                  </a:cubicBezTo>
                  <a:lnTo>
                    <a:pt x="2305" y="2766"/>
                  </a:lnTo>
                  <a:cubicBezTo>
                    <a:pt x="2285" y="2785"/>
                    <a:pt x="2266" y="2843"/>
                    <a:pt x="2266" y="2862"/>
                  </a:cubicBezTo>
                  <a:cubicBezTo>
                    <a:pt x="2074" y="3265"/>
                    <a:pt x="1921" y="3650"/>
                    <a:pt x="1805" y="4034"/>
                  </a:cubicBezTo>
                  <a:cubicBezTo>
                    <a:pt x="1690" y="4475"/>
                    <a:pt x="1613" y="4859"/>
                    <a:pt x="1613" y="5205"/>
                  </a:cubicBezTo>
                  <a:cubicBezTo>
                    <a:pt x="1613" y="5397"/>
                    <a:pt x="1633" y="5570"/>
                    <a:pt x="1690" y="5724"/>
                  </a:cubicBezTo>
                  <a:cubicBezTo>
                    <a:pt x="1729" y="5877"/>
                    <a:pt x="1805" y="6050"/>
                    <a:pt x="1901" y="6204"/>
                  </a:cubicBezTo>
                  <a:cubicBezTo>
                    <a:pt x="2074" y="6492"/>
                    <a:pt x="2381" y="6703"/>
                    <a:pt x="2766" y="6799"/>
                  </a:cubicBezTo>
                  <a:lnTo>
                    <a:pt x="3054" y="6876"/>
                  </a:lnTo>
                  <a:lnTo>
                    <a:pt x="3073" y="687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30" y="6453"/>
                  </a:lnTo>
                  <a:cubicBezTo>
                    <a:pt x="3860" y="6261"/>
                    <a:pt x="4110" y="6031"/>
                    <a:pt x="4340" y="5820"/>
                  </a:cubicBezTo>
                  <a:cubicBezTo>
                    <a:pt x="4571" y="5589"/>
                    <a:pt x="4763" y="5359"/>
                    <a:pt x="4955" y="5090"/>
                  </a:cubicBezTo>
                  <a:cubicBezTo>
                    <a:pt x="5166" y="4783"/>
                    <a:pt x="5377" y="4437"/>
                    <a:pt x="5569" y="4110"/>
                  </a:cubicBezTo>
                  <a:cubicBezTo>
                    <a:pt x="5742" y="3765"/>
                    <a:pt x="5915" y="3438"/>
                    <a:pt x="6030" y="3093"/>
                  </a:cubicBezTo>
                  <a:lnTo>
                    <a:pt x="6030" y="3131"/>
                  </a:lnTo>
                  <a:cubicBezTo>
                    <a:pt x="6145" y="2843"/>
                    <a:pt x="6241" y="2517"/>
                    <a:pt x="6318" y="2209"/>
                  </a:cubicBezTo>
                  <a:cubicBezTo>
                    <a:pt x="6414" y="1883"/>
                    <a:pt x="6491" y="1518"/>
                    <a:pt x="6529" y="1153"/>
                  </a:cubicBezTo>
                  <a:cubicBezTo>
                    <a:pt x="6549" y="961"/>
                    <a:pt x="6549" y="788"/>
                    <a:pt x="6549" y="596"/>
                  </a:cubicBezTo>
                  <a:lnTo>
                    <a:pt x="6549" y="500"/>
                  </a:lnTo>
                  <a:lnTo>
                    <a:pt x="6529" y="481"/>
                  </a:lnTo>
                  <a:cubicBezTo>
                    <a:pt x="6261" y="270"/>
                    <a:pt x="5973" y="116"/>
                    <a:pt x="5684" y="58"/>
                  </a:cubicBezTo>
                  <a:cubicBezTo>
                    <a:pt x="5569" y="20"/>
                    <a:pt x="5435" y="1"/>
                    <a:pt x="5281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02;p68"/>
            <p:cNvSpPr/>
            <p:nvPr/>
          </p:nvSpPr>
          <p:spPr>
            <a:xfrm>
              <a:off x="6617125" y="4383175"/>
              <a:ext cx="25475" cy="51275"/>
            </a:xfrm>
            <a:custGeom>
              <a:avLst/>
              <a:gdLst/>
              <a:ahLst/>
              <a:cxnLst/>
              <a:rect l="l" t="t" r="r" b="b"/>
              <a:pathLst>
                <a:path w="1019" h="2051" extrusionOk="0">
                  <a:moveTo>
                    <a:pt x="58" y="0"/>
                  </a:moveTo>
                  <a:cubicBezTo>
                    <a:pt x="39" y="0"/>
                    <a:pt x="1" y="19"/>
                    <a:pt x="1" y="58"/>
                  </a:cubicBezTo>
                  <a:cubicBezTo>
                    <a:pt x="1" y="250"/>
                    <a:pt x="39" y="423"/>
                    <a:pt x="58" y="595"/>
                  </a:cubicBezTo>
                  <a:lnTo>
                    <a:pt x="135" y="883"/>
                  </a:lnTo>
                  <a:cubicBezTo>
                    <a:pt x="154" y="979"/>
                    <a:pt x="193" y="1075"/>
                    <a:pt x="231" y="1152"/>
                  </a:cubicBezTo>
                  <a:cubicBezTo>
                    <a:pt x="365" y="1479"/>
                    <a:pt x="577" y="1786"/>
                    <a:pt x="865" y="2036"/>
                  </a:cubicBezTo>
                  <a:cubicBezTo>
                    <a:pt x="884" y="2045"/>
                    <a:pt x="903" y="2050"/>
                    <a:pt x="925" y="2050"/>
                  </a:cubicBezTo>
                  <a:cubicBezTo>
                    <a:pt x="946" y="2050"/>
                    <a:pt x="970" y="2045"/>
                    <a:pt x="999" y="2036"/>
                  </a:cubicBezTo>
                  <a:cubicBezTo>
                    <a:pt x="1018" y="2016"/>
                    <a:pt x="1018" y="1959"/>
                    <a:pt x="999" y="1920"/>
                  </a:cubicBezTo>
                  <a:cubicBezTo>
                    <a:pt x="903" y="1844"/>
                    <a:pt x="807" y="1767"/>
                    <a:pt x="730" y="1671"/>
                  </a:cubicBezTo>
                  <a:lnTo>
                    <a:pt x="730" y="1690"/>
                  </a:lnTo>
                  <a:cubicBezTo>
                    <a:pt x="654" y="1632"/>
                    <a:pt x="615" y="1556"/>
                    <a:pt x="558" y="1479"/>
                  </a:cubicBezTo>
                  <a:cubicBezTo>
                    <a:pt x="519" y="1383"/>
                    <a:pt x="442" y="1306"/>
                    <a:pt x="385" y="1210"/>
                  </a:cubicBezTo>
                  <a:cubicBezTo>
                    <a:pt x="289" y="999"/>
                    <a:pt x="231" y="807"/>
                    <a:pt x="173" y="576"/>
                  </a:cubicBezTo>
                  <a:lnTo>
                    <a:pt x="173" y="595"/>
                  </a:lnTo>
                  <a:cubicBezTo>
                    <a:pt x="154" y="423"/>
                    <a:pt x="135" y="250"/>
                    <a:pt x="135" y="58"/>
                  </a:cubicBezTo>
                  <a:cubicBezTo>
                    <a:pt x="135" y="19"/>
                    <a:pt x="77" y="0"/>
                    <a:pt x="5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03;p68"/>
            <p:cNvSpPr/>
            <p:nvPr/>
          </p:nvSpPr>
          <p:spPr>
            <a:xfrm>
              <a:off x="6633450" y="4354350"/>
              <a:ext cx="34600" cy="58600"/>
            </a:xfrm>
            <a:custGeom>
              <a:avLst/>
              <a:gdLst/>
              <a:ahLst/>
              <a:cxnLst/>
              <a:rect l="l" t="t" r="r" b="b"/>
              <a:pathLst>
                <a:path w="1384" h="2344" extrusionOk="0">
                  <a:moveTo>
                    <a:pt x="58" y="1"/>
                  </a:moveTo>
                  <a:cubicBezTo>
                    <a:pt x="20" y="1"/>
                    <a:pt x="1" y="20"/>
                    <a:pt x="1" y="58"/>
                  </a:cubicBezTo>
                  <a:cubicBezTo>
                    <a:pt x="20" y="289"/>
                    <a:pt x="77" y="500"/>
                    <a:pt x="154" y="692"/>
                  </a:cubicBezTo>
                  <a:cubicBezTo>
                    <a:pt x="212" y="903"/>
                    <a:pt x="308" y="1115"/>
                    <a:pt x="404" y="1307"/>
                  </a:cubicBezTo>
                  <a:cubicBezTo>
                    <a:pt x="538" y="1537"/>
                    <a:pt x="653" y="1729"/>
                    <a:pt x="788" y="1883"/>
                  </a:cubicBezTo>
                  <a:cubicBezTo>
                    <a:pt x="941" y="2056"/>
                    <a:pt x="1076" y="2209"/>
                    <a:pt x="1268" y="2324"/>
                  </a:cubicBezTo>
                  <a:cubicBezTo>
                    <a:pt x="1306" y="2324"/>
                    <a:pt x="1306" y="2344"/>
                    <a:pt x="1326" y="2344"/>
                  </a:cubicBezTo>
                  <a:cubicBezTo>
                    <a:pt x="1345" y="2344"/>
                    <a:pt x="1345" y="2344"/>
                    <a:pt x="1364" y="2324"/>
                  </a:cubicBezTo>
                  <a:cubicBezTo>
                    <a:pt x="1383" y="2305"/>
                    <a:pt x="1383" y="2248"/>
                    <a:pt x="1364" y="2228"/>
                  </a:cubicBezTo>
                  <a:cubicBezTo>
                    <a:pt x="1230" y="2132"/>
                    <a:pt x="1076" y="2017"/>
                    <a:pt x="961" y="1864"/>
                  </a:cubicBezTo>
                  <a:cubicBezTo>
                    <a:pt x="865" y="1748"/>
                    <a:pt x="769" y="1652"/>
                    <a:pt x="692" y="1537"/>
                  </a:cubicBezTo>
                  <a:cubicBezTo>
                    <a:pt x="596" y="1383"/>
                    <a:pt x="538" y="1268"/>
                    <a:pt x="461" y="1115"/>
                  </a:cubicBezTo>
                  <a:lnTo>
                    <a:pt x="461" y="1153"/>
                  </a:lnTo>
                  <a:cubicBezTo>
                    <a:pt x="385" y="999"/>
                    <a:pt x="308" y="865"/>
                    <a:pt x="269" y="711"/>
                  </a:cubicBezTo>
                  <a:cubicBezTo>
                    <a:pt x="212" y="577"/>
                    <a:pt x="173" y="423"/>
                    <a:pt x="135" y="289"/>
                  </a:cubicBezTo>
                  <a:lnTo>
                    <a:pt x="135" y="308"/>
                  </a:lnTo>
                  <a:cubicBezTo>
                    <a:pt x="116" y="231"/>
                    <a:pt x="116" y="154"/>
                    <a:pt x="116" y="116"/>
                  </a:cubicBezTo>
                  <a:cubicBezTo>
                    <a:pt x="116" y="20"/>
                    <a:pt x="97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04;p68"/>
            <p:cNvSpPr/>
            <p:nvPr/>
          </p:nvSpPr>
          <p:spPr>
            <a:xfrm>
              <a:off x="6654575" y="4318825"/>
              <a:ext cx="32200" cy="60400"/>
            </a:xfrm>
            <a:custGeom>
              <a:avLst/>
              <a:gdLst/>
              <a:ahLst/>
              <a:cxnLst/>
              <a:rect l="l" t="t" r="r" b="b"/>
              <a:pathLst>
                <a:path w="1288" h="2416" extrusionOk="0">
                  <a:moveTo>
                    <a:pt x="77" y="1"/>
                  </a:moveTo>
                  <a:cubicBezTo>
                    <a:pt x="39" y="1"/>
                    <a:pt x="39" y="1"/>
                    <a:pt x="20" y="20"/>
                  </a:cubicBezTo>
                  <a:cubicBezTo>
                    <a:pt x="20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2" y="942"/>
                    <a:pt x="289" y="1153"/>
                    <a:pt x="385" y="1364"/>
                  </a:cubicBezTo>
                  <a:cubicBezTo>
                    <a:pt x="577" y="1768"/>
                    <a:pt x="845" y="2132"/>
                    <a:pt x="1172" y="2401"/>
                  </a:cubicBezTo>
                  <a:cubicBezTo>
                    <a:pt x="1181" y="2411"/>
                    <a:pt x="1201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4"/>
                    <a:pt x="1268" y="2305"/>
                  </a:cubicBezTo>
                  <a:cubicBezTo>
                    <a:pt x="1172" y="2209"/>
                    <a:pt x="1057" y="2113"/>
                    <a:pt x="980" y="2017"/>
                  </a:cubicBezTo>
                  <a:cubicBezTo>
                    <a:pt x="884" y="1902"/>
                    <a:pt x="788" y="1806"/>
                    <a:pt x="711" y="1671"/>
                  </a:cubicBezTo>
                  <a:cubicBezTo>
                    <a:pt x="615" y="1556"/>
                    <a:pt x="557" y="1422"/>
                    <a:pt x="500" y="1287"/>
                  </a:cubicBezTo>
                  <a:lnTo>
                    <a:pt x="500" y="1326"/>
                  </a:lnTo>
                  <a:cubicBezTo>
                    <a:pt x="308" y="942"/>
                    <a:pt x="193" y="558"/>
                    <a:pt x="116" y="135"/>
                  </a:cubicBezTo>
                  <a:lnTo>
                    <a:pt x="116" y="116"/>
                  </a:lnTo>
                  <a:cubicBezTo>
                    <a:pt x="116" y="97"/>
                    <a:pt x="116" y="97"/>
                    <a:pt x="96" y="78"/>
                  </a:cubicBezTo>
                  <a:cubicBezTo>
                    <a:pt x="96" y="20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05;p68"/>
            <p:cNvSpPr/>
            <p:nvPr/>
          </p:nvSpPr>
          <p:spPr>
            <a:xfrm>
              <a:off x="6680500" y="4290025"/>
              <a:ext cx="26900" cy="47325"/>
            </a:xfrm>
            <a:custGeom>
              <a:avLst/>
              <a:gdLst/>
              <a:ahLst/>
              <a:cxnLst/>
              <a:rect l="l" t="t" r="r" b="b"/>
              <a:pathLst>
                <a:path w="1076" h="1893" extrusionOk="0">
                  <a:moveTo>
                    <a:pt x="58" y="1"/>
                  </a:moveTo>
                  <a:cubicBezTo>
                    <a:pt x="39" y="1"/>
                    <a:pt x="0" y="20"/>
                    <a:pt x="20" y="77"/>
                  </a:cubicBezTo>
                  <a:cubicBezTo>
                    <a:pt x="39" y="231"/>
                    <a:pt x="96" y="404"/>
                    <a:pt x="135" y="557"/>
                  </a:cubicBezTo>
                  <a:cubicBezTo>
                    <a:pt x="193" y="711"/>
                    <a:pt x="250" y="884"/>
                    <a:pt x="346" y="1057"/>
                  </a:cubicBezTo>
                  <a:cubicBezTo>
                    <a:pt x="500" y="1364"/>
                    <a:pt x="692" y="1633"/>
                    <a:pt x="961" y="1863"/>
                  </a:cubicBezTo>
                  <a:cubicBezTo>
                    <a:pt x="970" y="1883"/>
                    <a:pt x="985" y="1892"/>
                    <a:pt x="1001" y="1892"/>
                  </a:cubicBezTo>
                  <a:cubicBezTo>
                    <a:pt x="1018" y="1892"/>
                    <a:pt x="1037" y="1883"/>
                    <a:pt x="1057" y="1863"/>
                  </a:cubicBezTo>
                  <a:cubicBezTo>
                    <a:pt x="1076" y="1844"/>
                    <a:pt x="1076" y="1806"/>
                    <a:pt x="1057" y="1767"/>
                  </a:cubicBezTo>
                  <a:cubicBezTo>
                    <a:pt x="999" y="1729"/>
                    <a:pt x="961" y="1671"/>
                    <a:pt x="903" y="1594"/>
                  </a:cubicBezTo>
                  <a:lnTo>
                    <a:pt x="903" y="1633"/>
                  </a:lnTo>
                  <a:cubicBezTo>
                    <a:pt x="826" y="1537"/>
                    <a:pt x="730" y="1441"/>
                    <a:pt x="673" y="1345"/>
                  </a:cubicBezTo>
                  <a:lnTo>
                    <a:pt x="442" y="980"/>
                  </a:lnTo>
                  <a:lnTo>
                    <a:pt x="442" y="999"/>
                  </a:lnTo>
                  <a:cubicBezTo>
                    <a:pt x="385" y="884"/>
                    <a:pt x="327" y="730"/>
                    <a:pt x="289" y="615"/>
                  </a:cubicBezTo>
                  <a:cubicBezTo>
                    <a:pt x="231" y="500"/>
                    <a:pt x="212" y="346"/>
                    <a:pt x="154" y="231"/>
                  </a:cubicBezTo>
                  <a:cubicBezTo>
                    <a:pt x="154" y="193"/>
                    <a:pt x="135" y="135"/>
                    <a:pt x="135" y="116"/>
                  </a:cubicBezTo>
                  <a:cubicBezTo>
                    <a:pt x="135" y="97"/>
                    <a:pt x="135" y="97"/>
                    <a:pt x="116" y="58"/>
                  </a:cubicBezTo>
                  <a:cubicBezTo>
                    <a:pt x="116" y="1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06;p68"/>
            <p:cNvSpPr/>
            <p:nvPr/>
          </p:nvSpPr>
          <p:spPr>
            <a:xfrm>
              <a:off x="6704500" y="4289550"/>
              <a:ext cx="13000" cy="20675"/>
            </a:xfrm>
            <a:custGeom>
              <a:avLst/>
              <a:gdLst/>
              <a:ahLst/>
              <a:cxnLst/>
              <a:rect l="l" t="t" r="r" b="b"/>
              <a:pathLst>
                <a:path w="520" h="827" extrusionOk="0">
                  <a:moveTo>
                    <a:pt x="39" y="0"/>
                  </a:moveTo>
                  <a:cubicBezTo>
                    <a:pt x="20" y="0"/>
                    <a:pt x="1" y="39"/>
                    <a:pt x="1" y="58"/>
                  </a:cubicBezTo>
                  <a:cubicBezTo>
                    <a:pt x="39" y="173"/>
                    <a:pt x="116" y="308"/>
                    <a:pt x="154" y="423"/>
                  </a:cubicBezTo>
                  <a:cubicBezTo>
                    <a:pt x="231" y="576"/>
                    <a:pt x="327" y="692"/>
                    <a:pt x="423" y="807"/>
                  </a:cubicBezTo>
                  <a:cubicBezTo>
                    <a:pt x="442" y="826"/>
                    <a:pt x="481" y="826"/>
                    <a:pt x="500" y="826"/>
                  </a:cubicBezTo>
                  <a:cubicBezTo>
                    <a:pt x="519" y="807"/>
                    <a:pt x="519" y="788"/>
                    <a:pt x="519" y="768"/>
                  </a:cubicBezTo>
                  <a:cubicBezTo>
                    <a:pt x="481" y="692"/>
                    <a:pt x="404" y="596"/>
                    <a:pt x="346" y="519"/>
                  </a:cubicBezTo>
                  <a:cubicBezTo>
                    <a:pt x="289" y="423"/>
                    <a:pt x="231" y="327"/>
                    <a:pt x="193" y="231"/>
                  </a:cubicBezTo>
                  <a:lnTo>
                    <a:pt x="193" y="250"/>
                  </a:lnTo>
                  <a:cubicBezTo>
                    <a:pt x="154" y="192"/>
                    <a:pt x="116" y="135"/>
                    <a:pt x="97" y="58"/>
                  </a:cubicBezTo>
                  <a:cubicBezTo>
                    <a:pt x="97" y="20"/>
                    <a:pt x="58" y="0"/>
                    <a:pt x="39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07;p68"/>
            <p:cNvSpPr/>
            <p:nvPr/>
          </p:nvSpPr>
          <p:spPr>
            <a:xfrm>
              <a:off x="6619525" y="4395175"/>
              <a:ext cx="54750" cy="31225"/>
            </a:xfrm>
            <a:custGeom>
              <a:avLst/>
              <a:gdLst/>
              <a:ahLst/>
              <a:cxnLst/>
              <a:rect l="l" t="t" r="r" b="b"/>
              <a:pathLst>
                <a:path w="2190" h="1249" extrusionOk="0">
                  <a:moveTo>
                    <a:pt x="2113" y="0"/>
                  </a:moveTo>
                  <a:cubicBezTo>
                    <a:pt x="2113" y="0"/>
                    <a:pt x="2094" y="0"/>
                    <a:pt x="2094" y="19"/>
                  </a:cubicBezTo>
                  <a:cubicBezTo>
                    <a:pt x="1998" y="135"/>
                    <a:pt x="1883" y="231"/>
                    <a:pt x="1767" y="346"/>
                  </a:cubicBezTo>
                  <a:cubicBezTo>
                    <a:pt x="1633" y="442"/>
                    <a:pt x="1498" y="538"/>
                    <a:pt x="1345" y="615"/>
                  </a:cubicBezTo>
                  <a:cubicBezTo>
                    <a:pt x="1210" y="711"/>
                    <a:pt x="1038" y="787"/>
                    <a:pt x="865" y="864"/>
                  </a:cubicBezTo>
                  <a:cubicBezTo>
                    <a:pt x="615" y="980"/>
                    <a:pt x="346" y="1056"/>
                    <a:pt x="58" y="1114"/>
                  </a:cubicBezTo>
                  <a:cubicBezTo>
                    <a:pt x="39" y="1114"/>
                    <a:pt x="1" y="1172"/>
                    <a:pt x="1" y="1191"/>
                  </a:cubicBezTo>
                  <a:cubicBezTo>
                    <a:pt x="1" y="1210"/>
                    <a:pt x="58" y="1248"/>
                    <a:pt x="77" y="1248"/>
                  </a:cubicBezTo>
                  <a:cubicBezTo>
                    <a:pt x="462" y="1152"/>
                    <a:pt x="826" y="1018"/>
                    <a:pt x="1191" y="826"/>
                  </a:cubicBezTo>
                  <a:cubicBezTo>
                    <a:pt x="1537" y="634"/>
                    <a:pt x="1883" y="403"/>
                    <a:pt x="2171" y="115"/>
                  </a:cubicBezTo>
                  <a:cubicBezTo>
                    <a:pt x="2190" y="96"/>
                    <a:pt x="2190" y="39"/>
                    <a:pt x="2171" y="19"/>
                  </a:cubicBezTo>
                  <a:cubicBezTo>
                    <a:pt x="2171" y="19"/>
                    <a:pt x="2151" y="0"/>
                    <a:pt x="2113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08;p68"/>
            <p:cNvSpPr/>
            <p:nvPr/>
          </p:nvSpPr>
          <p:spPr>
            <a:xfrm>
              <a:off x="6628175" y="4349825"/>
              <a:ext cx="67225" cy="42475"/>
            </a:xfrm>
            <a:custGeom>
              <a:avLst/>
              <a:gdLst/>
              <a:ahLst/>
              <a:cxnLst/>
              <a:rect l="l" t="t" r="r" b="b"/>
              <a:pathLst>
                <a:path w="2689" h="1699" extrusionOk="0">
                  <a:moveTo>
                    <a:pt x="2593" y="0"/>
                  </a:moveTo>
                  <a:cubicBezTo>
                    <a:pt x="2582" y="0"/>
                    <a:pt x="2574" y="9"/>
                    <a:pt x="2574" y="9"/>
                  </a:cubicBezTo>
                  <a:cubicBezTo>
                    <a:pt x="2478" y="124"/>
                    <a:pt x="2382" y="220"/>
                    <a:pt x="2286" y="316"/>
                  </a:cubicBezTo>
                  <a:cubicBezTo>
                    <a:pt x="2151" y="431"/>
                    <a:pt x="2055" y="528"/>
                    <a:pt x="1940" y="624"/>
                  </a:cubicBezTo>
                  <a:cubicBezTo>
                    <a:pt x="1556" y="931"/>
                    <a:pt x="1133" y="1180"/>
                    <a:pt x="672" y="1372"/>
                  </a:cubicBezTo>
                  <a:cubicBezTo>
                    <a:pt x="461" y="1468"/>
                    <a:pt x="269" y="1545"/>
                    <a:pt x="39" y="1584"/>
                  </a:cubicBezTo>
                  <a:cubicBezTo>
                    <a:pt x="19" y="1584"/>
                    <a:pt x="0" y="1641"/>
                    <a:pt x="0" y="1661"/>
                  </a:cubicBezTo>
                  <a:cubicBezTo>
                    <a:pt x="0" y="1680"/>
                    <a:pt x="39" y="1699"/>
                    <a:pt x="77" y="1699"/>
                  </a:cubicBezTo>
                  <a:cubicBezTo>
                    <a:pt x="557" y="1564"/>
                    <a:pt x="1037" y="1372"/>
                    <a:pt x="1460" y="1104"/>
                  </a:cubicBezTo>
                  <a:cubicBezTo>
                    <a:pt x="1671" y="988"/>
                    <a:pt x="1901" y="816"/>
                    <a:pt x="2113" y="681"/>
                  </a:cubicBezTo>
                  <a:cubicBezTo>
                    <a:pt x="2324" y="508"/>
                    <a:pt x="2516" y="316"/>
                    <a:pt x="2670" y="124"/>
                  </a:cubicBezTo>
                  <a:cubicBezTo>
                    <a:pt x="2689" y="105"/>
                    <a:pt x="2689" y="105"/>
                    <a:pt x="2689" y="86"/>
                  </a:cubicBezTo>
                  <a:cubicBezTo>
                    <a:pt x="2689" y="47"/>
                    <a:pt x="2689" y="28"/>
                    <a:pt x="2670" y="28"/>
                  </a:cubicBezTo>
                  <a:cubicBezTo>
                    <a:pt x="2631" y="9"/>
                    <a:pt x="2631" y="9"/>
                    <a:pt x="2612" y="9"/>
                  </a:cubicBezTo>
                  <a:cubicBezTo>
                    <a:pt x="2606" y="3"/>
                    <a:pt x="2599" y="0"/>
                    <a:pt x="2593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09;p68"/>
            <p:cNvSpPr/>
            <p:nvPr/>
          </p:nvSpPr>
          <p:spPr>
            <a:xfrm>
              <a:off x="6652175" y="4293025"/>
              <a:ext cx="68200" cy="49825"/>
            </a:xfrm>
            <a:custGeom>
              <a:avLst/>
              <a:gdLst/>
              <a:ahLst/>
              <a:cxnLst/>
              <a:rect l="l" t="t" r="r" b="b"/>
              <a:pathLst>
                <a:path w="2728" h="1993" extrusionOk="0">
                  <a:moveTo>
                    <a:pt x="2420" y="207"/>
                  </a:moveTo>
                  <a:cubicBezTo>
                    <a:pt x="2409" y="207"/>
                    <a:pt x="2404" y="220"/>
                    <a:pt x="2402" y="231"/>
                  </a:cubicBezTo>
                  <a:lnTo>
                    <a:pt x="2402" y="231"/>
                  </a:lnTo>
                  <a:cubicBezTo>
                    <a:pt x="2408" y="223"/>
                    <a:pt x="2414" y="215"/>
                    <a:pt x="2420" y="207"/>
                  </a:cubicBezTo>
                  <a:close/>
                  <a:moveTo>
                    <a:pt x="2610" y="1"/>
                  </a:moveTo>
                  <a:cubicBezTo>
                    <a:pt x="2607" y="1"/>
                    <a:pt x="2603" y="5"/>
                    <a:pt x="2593" y="15"/>
                  </a:cubicBezTo>
                  <a:cubicBezTo>
                    <a:pt x="2574" y="15"/>
                    <a:pt x="2535" y="53"/>
                    <a:pt x="2516" y="73"/>
                  </a:cubicBezTo>
                  <a:cubicBezTo>
                    <a:pt x="2478" y="111"/>
                    <a:pt x="2439" y="188"/>
                    <a:pt x="2401" y="245"/>
                  </a:cubicBezTo>
                  <a:cubicBezTo>
                    <a:pt x="2401" y="245"/>
                    <a:pt x="2401" y="239"/>
                    <a:pt x="2402" y="231"/>
                  </a:cubicBezTo>
                  <a:lnTo>
                    <a:pt x="2402" y="231"/>
                  </a:lnTo>
                  <a:cubicBezTo>
                    <a:pt x="2194" y="509"/>
                    <a:pt x="1932" y="751"/>
                    <a:pt x="1652" y="956"/>
                  </a:cubicBezTo>
                  <a:lnTo>
                    <a:pt x="1671" y="937"/>
                  </a:lnTo>
                  <a:lnTo>
                    <a:pt x="1671" y="937"/>
                  </a:lnTo>
                  <a:cubicBezTo>
                    <a:pt x="1268" y="1244"/>
                    <a:pt x="807" y="1532"/>
                    <a:pt x="327" y="1743"/>
                  </a:cubicBezTo>
                  <a:lnTo>
                    <a:pt x="346" y="1743"/>
                  </a:lnTo>
                  <a:cubicBezTo>
                    <a:pt x="250" y="1801"/>
                    <a:pt x="135" y="1820"/>
                    <a:pt x="39" y="1878"/>
                  </a:cubicBezTo>
                  <a:cubicBezTo>
                    <a:pt x="20" y="1897"/>
                    <a:pt x="0" y="1916"/>
                    <a:pt x="0" y="1935"/>
                  </a:cubicBezTo>
                  <a:cubicBezTo>
                    <a:pt x="0" y="1974"/>
                    <a:pt x="39" y="1993"/>
                    <a:pt x="77" y="1993"/>
                  </a:cubicBezTo>
                  <a:cubicBezTo>
                    <a:pt x="577" y="1820"/>
                    <a:pt x="1057" y="1551"/>
                    <a:pt x="1518" y="1263"/>
                  </a:cubicBezTo>
                  <a:cubicBezTo>
                    <a:pt x="1729" y="1129"/>
                    <a:pt x="1959" y="956"/>
                    <a:pt x="2151" y="764"/>
                  </a:cubicBezTo>
                  <a:cubicBezTo>
                    <a:pt x="2343" y="591"/>
                    <a:pt x="2535" y="399"/>
                    <a:pt x="2708" y="188"/>
                  </a:cubicBezTo>
                  <a:cubicBezTo>
                    <a:pt x="2727" y="169"/>
                    <a:pt x="2727" y="149"/>
                    <a:pt x="2708" y="111"/>
                  </a:cubicBezTo>
                  <a:cubicBezTo>
                    <a:pt x="2708" y="92"/>
                    <a:pt x="2689" y="73"/>
                    <a:pt x="2670" y="53"/>
                  </a:cubicBezTo>
                  <a:cubicBezTo>
                    <a:pt x="2631" y="53"/>
                    <a:pt x="2631" y="15"/>
                    <a:pt x="2612" y="15"/>
                  </a:cubicBezTo>
                  <a:cubicBezTo>
                    <a:pt x="2612" y="5"/>
                    <a:pt x="2612" y="1"/>
                    <a:pt x="2610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10;p68"/>
            <p:cNvSpPr/>
            <p:nvPr/>
          </p:nvSpPr>
          <p:spPr>
            <a:xfrm>
              <a:off x="6573450" y="4304700"/>
              <a:ext cx="11050" cy="34200"/>
            </a:xfrm>
            <a:custGeom>
              <a:avLst/>
              <a:gdLst/>
              <a:ahLst/>
              <a:cxnLst/>
              <a:rect l="l" t="t" r="r" b="b"/>
              <a:pathLst>
                <a:path w="442" h="1368" extrusionOk="0">
                  <a:moveTo>
                    <a:pt x="291" y="1"/>
                  </a:moveTo>
                  <a:cubicBezTo>
                    <a:pt x="256" y="1"/>
                    <a:pt x="238" y="14"/>
                    <a:pt x="211" y="28"/>
                  </a:cubicBezTo>
                  <a:cubicBezTo>
                    <a:pt x="192" y="66"/>
                    <a:pt x="173" y="105"/>
                    <a:pt x="192" y="124"/>
                  </a:cubicBezTo>
                  <a:cubicBezTo>
                    <a:pt x="211" y="201"/>
                    <a:pt x="231" y="297"/>
                    <a:pt x="269" y="374"/>
                  </a:cubicBezTo>
                  <a:cubicBezTo>
                    <a:pt x="269" y="412"/>
                    <a:pt x="269" y="489"/>
                    <a:pt x="288" y="547"/>
                  </a:cubicBezTo>
                  <a:cubicBezTo>
                    <a:pt x="288" y="604"/>
                    <a:pt x="288" y="662"/>
                    <a:pt x="269" y="739"/>
                  </a:cubicBezTo>
                  <a:lnTo>
                    <a:pt x="269" y="700"/>
                  </a:lnTo>
                  <a:lnTo>
                    <a:pt x="192" y="988"/>
                  </a:lnTo>
                  <a:lnTo>
                    <a:pt x="192" y="969"/>
                  </a:lnTo>
                  <a:cubicBezTo>
                    <a:pt x="173" y="1046"/>
                    <a:pt x="115" y="1142"/>
                    <a:pt x="77" y="1219"/>
                  </a:cubicBezTo>
                  <a:lnTo>
                    <a:pt x="19" y="1257"/>
                  </a:lnTo>
                  <a:cubicBezTo>
                    <a:pt x="0" y="1276"/>
                    <a:pt x="0" y="1315"/>
                    <a:pt x="19" y="1353"/>
                  </a:cubicBezTo>
                  <a:cubicBezTo>
                    <a:pt x="38" y="1363"/>
                    <a:pt x="58" y="1368"/>
                    <a:pt x="74" y="1368"/>
                  </a:cubicBezTo>
                  <a:cubicBezTo>
                    <a:pt x="91" y="1368"/>
                    <a:pt x="106" y="1363"/>
                    <a:pt x="115" y="1353"/>
                  </a:cubicBezTo>
                  <a:cubicBezTo>
                    <a:pt x="154" y="1334"/>
                    <a:pt x="173" y="1276"/>
                    <a:pt x="192" y="1257"/>
                  </a:cubicBezTo>
                  <a:cubicBezTo>
                    <a:pt x="250" y="1219"/>
                    <a:pt x="269" y="1142"/>
                    <a:pt x="288" y="1084"/>
                  </a:cubicBezTo>
                  <a:cubicBezTo>
                    <a:pt x="346" y="988"/>
                    <a:pt x="365" y="892"/>
                    <a:pt x="384" y="796"/>
                  </a:cubicBezTo>
                  <a:cubicBezTo>
                    <a:pt x="403" y="700"/>
                    <a:pt x="403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4" y="9"/>
                    <a:pt x="346" y="9"/>
                  </a:cubicBezTo>
                  <a:cubicBezTo>
                    <a:pt x="323" y="3"/>
                    <a:pt x="306" y="1"/>
                    <a:pt x="291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11;p68"/>
            <p:cNvSpPr/>
            <p:nvPr/>
          </p:nvSpPr>
          <p:spPr>
            <a:xfrm>
              <a:off x="6734750" y="4307800"/>
              <a:ext cx="60025" cy="3410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57" y="0"/>
                  </a:moveTo>
                  <a:cubicBezTo>
                    <a:pt x="442" y="0"/>
                    <a:pt x="346" y="58"/>
                    <a:pt x="250" y="96"/>
                  </a:cubicBezTo>
                  <a:cubicBezTo>
                    <a:pt x="173" y="154"/>
                    <a:pt x="96" y="192"/>
                    <a:pt x="58" y="288"/>
                  </a:cubicBezTo>
                  <a:cubicBezTo>
                    <a:pt x="0" y="365"/>
                    <a:pt x="0" y="461"/>
                    <a:pt x="39" y="538"/>
                  </a:cubicBezTo>
                  <a:cubicBezTo>
                    <a:pt x="58" y="653"/>
                    <a:pt x="173" y="768"/>
                    <a:pt x="269" y="845"/>
                  </a:cubicBezTo>
                  <a:cubicBezTo>
                    <a:pt x="404" y="941"/>
                    <a:pt x="557" y="1037"/>
                    <a:pt x="730" y="1114"/>
                  </a:cubicBezTo>
                  <a:cubicBezTo>
                    <a:pt x="884" y="1172"/>
                    <a:pt x="1095" y="1248"/>
                    <a:pt x="1287" y="1306"/>
                  </a:cubicBezTo>
                  <a:cubicBezTo>
                    <a:pt x="1441" y="1344"/>
                    <a:pt x="1614" y="1364"/>
                    <a:pt x="1786" y="1364"/>
                  </a:cubicBezTo>
                  <a:cubicBezTo>
                    <a:pt x="1863" y="1364"/>
                    <a:pt x="1921" y="1364"/>
                    <a:pt x="1998" y="1344"/>
                  </a:cubicBezTo>
                  <a:cubicBezTo>
                    <a:pt x="2055" y="1325"/>
                    <a:pt x="2094" y="1325"/>
                    <a:pt x="2151" y="1306"/>
                  </a:cubicBezTo>
                  <a:cubicBezTo>
                    <a:pt x="2170" y="1268"/>
                    <a:pt x="2209" y="1268"/>
                    <a:pt x="2247" y="1248"/>
                  </a:cubicBezTo>
                  <a:cubicBezTo>
                    <a:pt x="2286" y="1229"/>
                    <a:pt x="2343" y="1172"/>
                    <a:pt x="2363" y="1114"/>
                  </a:cubicBezTo>
                  <a:cubicBezTo>
                    <a:pt x="2382" y="1037"/>
                    <a:pt x="2401" y="979"/>
                    <a:pt x="2382" y="922"/>
                  </a:cubicBezTo>
                  <a:cubicBezTo>
                    <a:pt x="2382" y="845"/>
                    <a:pt x="2343" y="787"/>
                    <a:pt x="2305" y="730"/>
                  </a:cubicBezTo>
                  <a:cubicBezTo>
                    <a:pt x="2286" y="672"/>
                    <a:pt x="2228" y="634"/>
                    <a:pt x="2190" y="576"/>
                  </a:cubicBezTo>
                  <a:cubicBezTo>
                    <a:pt x="2151" y="538"/>
                    <a:pt x="2094" y="480"/>
                    <a:pt x="2017" y="442"/>
                  </a:cubicBezTo>
                  <a:cubicBezTo>
                    <a:pt x="1959" y="384"/>
                    <a:pt x="1882" y="346"/>
                    <a:pt x="1806" y="307"/>
                  </a:cubicBezTo>
                  <a:cubicBezTo>
                    <a:pt x="1710" y="269"/>
                    <a:pt x="1633" y="250"/>
                    <a:pt x="1537" y="192"/>
                  </a:cubicBezTo>
                  <a:cubicBezTo>
                    <a:pt x="1326" y="115"/>
                    <a:pt x="1114" y="58"/>
                    <a:pt x="865" y="19"/>
                  </a:cubicBezTo>
                  <a:cubicBezTo>
                    <a:pt x="788" y="19"/>
                    <a:pt x="730" y="0"/>
                    <a:pt x="65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12;p68"/>
            <p:cNvSpPr/>
            <p:nvPr/>
          </p:nvSpPr>
          <p:spPr>
            <a:xfrm>
              <a:off x="6795725" y="4333725"/>
              <a:ext cx="15375" cy="16325"/>
            </a:xfrm>
            <a:custGeom>
              <a:avLst/>
              <a:gdLst/>
              <a:ahLst/>
              <a:cxnLst/>
              <a:rect l="l" t="t" r="r" b="b"/>
              <a:pathLst>
                <a:path w="615" h="653" extrusionOk="0">
                  <a:moveTo>
                    <a:pt x="192" y="0"/>
                  </a:moveTo>
                  <a:cubicBezTo>
                    <a:pt x="154" y="0"/>
                    <a:pt x="135" y="0"/>
                    <a:pt x="96" y="19"/>
                  </a:cubicBezTo>
                  <a:cubicBezTo>
                    <a:pt x="20" y="77"/>
                    <a:pt x="0" y="154"/>
                    <a:pt x="0" y="211"/>
                  </a:cubicBezTo>
                  <a:cubicBezTo>
                    <a:pt x="0" y="307"/>
                    <a:pt x="20" y="384"/>
                    <a:pt x="96" y="461"/>
                  </a:cubicBezTo>
                  <a:cubicBezTo>
                    <a:pt x="154" y="519"/>
                    <a:pt x="231" y="595"/>
                    <a:pt x="327" y="634"/>
                  </a:cubicBezTo>
                  <a:cubicBezTo>
                    <a:pt x="346" y="634"/>
                    <a:pt x="346" y="634"/>
                    <a:pt x="365" y="653"/>
                  </a:cubicBezTo>
                  <a:lnTo>
                    <a:pt x="480" y="653"/>
                  </a:lnTo>
                  <a:cubicBezTo>
                    <a:pt x="500" y="653"/>
                    <a:pt x="519" y="634"/>
                    <a:pt x="519" y="634"/>
                  </a:cubicBezTo>
                  <a:cubicBezTo>
                    <a:pt x="538" y="595"/>
                    <a:pt x="557" y="576"/>
                    <a:pt x="596" y="538"/>
                  </a:cubicBezTo>
                  <a:cubicBezTo>
                    <a:pt x="615" y="480"/>
                    <a:pt x="615" y="442"/>
                    <a:pt x="615" y="384"/>
                  </a:cubicBezTo>
                  <a:cubicBezTo>
                    <a:pt x="615" y="327"/>
                    <a:pt x="596" y="269"/>
                    <a:pt x="576" y="211"/>
                  </a:cubicBezTo>
                  <a:cubicBezTo>
                    <a:pt x="538" y="173"/>
                    <a:pt x="480" y="115"/>
                    <a:pt x="423" y="77"/>
                  </a:cubicBezTo>
                  <a:cubicBezTo>
                    <a:pt x="346" y="19"/>
                    <a:pt x="288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13;p68"/>
            <p:cNvSpPr/>
            <p:nvPr/>
          </p:nvSpPr>
          <p:spPr>
            <a:xfrm>
              <a:off x="7445275" y="413927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1"/>
                  </a:moveTo>
                  <a:cubicBezTo>
                    <a:pt x="97" y="1"/>
                    <a:pt x="1" y="77"/>
                    <a:pt x="1" y="193"/>
                  </a:cubicBezTo>
                  <a:cubicBezTo>
                    <a:pt x="1" y="289"/>
                    <a:pt x="7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27" y="1"/>
                    <a:pt x="19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14;p68"/>
            <p:cNvSpPr/>
            <p:nvPr/>
          </p:nvSpPr>
          <p:spPr>
            <a:xfrm>
              <a:off x="7442875" y="4105200"/>
              <a:ext cx="5300" cy="5300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135" y="0"/>
                  </a:moveTo>
                  <a:cubicBezTo>
                    <a:pt x="58" y="0"/>
                    <a:pt x="1" y="19"/>
                    <a:pt x="1" y="96"/>
                  </a:cubicBezTo>
                  <a:cubicBezTo>
                    <a:pt x="1" y="135"/>
                    <a:pt x="58" y="211"/>
                    <a:pt x="97" y="211"/>
                  </a:cubicBezTo>
                  <a:cubicBezTo>
                    <a:pt x="154" y="211"/>
                    <a:pt x="212" y="173"/>
                    <a:pt x="212" y="115"/>
                  </a:cubicBezTo>
                  <a:cubicBezTo>
                    <a:pt x="212" y="77"/>
                    <a:pt x="174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15;p68"/>
            <p:cNvSpPr/>
            <p:nvPr/>
          </p:nvSpPr>
          <p:spPr>
            <a:xfrm>
              <a:off x="7057850" y="3683200"/>
              <a:ext cx="209825" cy="195350"/>
            </a:xfrm>
            <a:custGeom>
              <a:avLst/>
              <a:gdLst/>
              <a:ahLst/>
              <a:cxnLst/>
              <a:rect l="l" t="t" r="r" b="b"/>
              <a:pathLst>
                <a:path w="8393" h="7814" extrusionOk="0">
                  <a:moveTo>
                    <a:pt x="2247" y="2689"/>
                  </a:moveTo>
                  <a:cubicBezTo>
                    <a:pt x="2286" y="2804"/>
                    <a:pt x="2305" y="2900"/>
                    <a:pt x="2305" y="3034"/>
                  </a:cubicBezTo>
                  <a:lnTo>
                    <a:pt x="2305" y="2977"/>
                  </a:lnTo>
                  <a:cubicBezTo>
                    <a:pt x="2324" y="3188"/>
                    <a:pt x="2343" y="3380"/>
                    <a:pt x="2343" y="3610"/>
                  </a:cubicBezTo>
                  <a:cubicBezTo>
                    <a:pt x="2343" y="3841"/>
                    <a:pt x="2343" y="4052"/>
                    <a:pt x="2324" y="4302"/>
                  </a:cubicBezTo>
                  <a:cubicBezTo>
                    <a:pt x="2305" y="4475"/>
                    <a:pt x="2247" y="4667"/>
                    <a:pt x="2190" y="4820"/>
                  </a:cubicBezTo>
                  <a:cubicBezTo>
                    <a:pt x="2132" y="4916"/>
                    <a:pt x="2113" y="4993"/>
                    <a:pt x="2036" y="5070"/>
                  </a:cubicBezTo>
                  <a:cubicBezTo>
                    <a:pt x="1998" y="5108"/>
                    <a:pt x="1959" y="5166"/>
                    <a:pt x="1921" y="5185"/>
                  </a:cubicBezTo>
                  <a:cubicBezTo>
                    <a:pt x="1863" y="5243"/>
                    <a:pt x="1806" y="5262"/>
                    <a:pt x="1729" y="5281"/>
                  </a:cubicBezTo>
                  <a:lnTo>
                    <a:pt x="1518" y="5358"/>
                  </a:lnTo>
                  <a:lnTo>
                    <a:pt x="1364" y="5358"/>
                  </a:lnTo>
                  <a:cubicBezTo>
                    <a:pt x="1326" y="5358"/>
                    <a:pt x="1268" y="5320"/>
                    <a:pt x="1229" y="5300"/>
                  </a:cubicBezTo>
                  <a:cubicBezTo>
                    <a:pt x="1172" y="5281"/>
                    <a:pt x="1133" y="5262"/>
                    <a:pt x="1095" y="5224"/>
                  </a:cubicBezTo>
                  <a:lnTo>
                    <a:pt x="961" y="5089"/>
                  </a:lnTo>
                  <a:cubicBezTo>
                    <a:pt x="903" y="5012"/>
                    <a:pt x="865" y="4935"/>
                    <a:pt x="845" y="4878"/>
                  </a:cubicBezTo>
                  <a:cubicBezTo>
                    <a:pt x="788" y="4782"/>
                    <a:pt x="769" y="4667"/>
                    <a:pt x="749" y="4571"/>
                  </a:cubicBezTo>
                  <a:cubicBezTo>
                    <a:pt x="711" y="4417"/>
                    <a:pt x="711" y="4302"/>
                    <a:pt x="749" y="4148"/>
                  </a:cubicBezTo>
                  <a:cubicBezTo>
                    <a:pt x="769" y="4014"/>
                    <a:pt x="807" y="3860"/>
                    <a:pt x="865" y="3726"/>
                  </a:cubicBezTo>
                  <a:cubicBezTo>
                    <a:pt x="903" y="3610"/>
                    <a:pt x="980" y="3476"/>
                    <a:pt x="1076" y="3361"/>
                  </a:cubicBezTo>
                  <a:cubicBezTo>
                    <a:pt x="1172" y="3265"/>
                    <a:pt x="1268" y="3150"/>
                    <a:pt x="1364" y="3073"/>
                  </a:cubicBezTo>
                  <a:cubicBezTo>
                    <a:pt x="1518" y="2977"/>
                    <a:pt x="1652" y="2881"/>
                    <a:pt x="1806" y="2804"/>
                  </a:cubicBezTo>
                  <a:cubicBezTo>
                    <a:pt x="1940" y="2765"/>
                    <a:pt x="2113" y="2708"/>
                    <a:pt x="2247" y="2689"/>
                  </a:cubicBezTo>
                  <a:close/>
                  <a:moveTo>
                    <a:pt x="4705" y="4628"/>
                  </a:moveTo>
                  <a:cubicBezTo>
                    <a:pt x="4782" y="4859"/>
                    <a:pt x="4821" y="5070"/>
                    <a:pt x="4840" y="5281"/>
                  </a:cubicBezTo>
                  <a:cubicBezTo>
                    <a:pt x="4878" y="5492"/>
                    <a:pt x="4878" y="5723"/>
                    <a:pt x="4840" y="5953"/>
                  </a:cubicBezTo>
                  <a:cubicBezTo>
                    <a:pt x="4821" y="6069"/>
                    <a:pt x="4801" y="6165"/>
                    <a:pt x="4744" y="6299"/>
                  </a:cubicBezTo>
                  <a:cubicBezTo>
                    <a:pt x="4725" y="6357"/>
                    <a:pt x="4686" y="6414"/>
                    <a:pt x="4648" y="6453"/>
                  </a:cubicBezTo>
                  <a:cubicBezTo>
                    <a:pt x="4629" y="6510"/>
                    <a:pt x="4590" y="6529"/>
                    <a:pt x="4533" y="6587"/>
                  </a:cubicBezTo>
                  <a:cubicBezTo>
                    <a:pt x="4494" y="6606"/>
                    <a:pt x="4436" y="6645"/>
                    <a:pt x="4398" y="6683"/>
                  </a:cubicBezTo>
                  <a:cubicBezTo>
                    <a:pt x="4340" y="6702"/>
                    <a:pt x="4302" y="6702"/>
                    <a:pt x="4244" y="6721"/>
                  </a:cubicBezTo>
                  <a:lnTo>
                    <a:pt x="4168" y="6721"/>
                  </a:lnTo>
                  <a:cubicBezTo>
                    <a:pt x="4148" y="6721"/>
                    <a:pt x="4148" y="6721"/>
                    <a:pt x="4129" y="6702"/>
                  </a:cubicBezTo>
                  <a:cubicBezTo>
                    <a:pt x="4110" y="6702"/>
                    <a:pt x="4110" y="6683"/>
                    <a:pt x="4072" y="6683"/>
                  </a:cubicBezTo>
                  <a:lnTo>
                    <a:pt x="4033" y="6625"/>
                  </a:lnTo>
                  <a:cubicBezTo>
                    <a:pt x="4014" y="6587"/>
                    <a:pt x="3976" y="6529"/>
                    <a:pt x="3956" y="6510"/>
                  </a:cubicBezTo>
                  <a:cubicBezTo>
                    <a:pt x="3937" y="6414"/>
                    <a:pt x="3918" y="6337"/>
                    <a:pt x="3880" y="6241"/>
                  </a:cubicBezTo>
                  <a:cubicBezTo>
                    <a:pt x="3860" y="6107"/>
                    <a:pt x="3860" y="5953"/>
                    <a:pt x="3880" y="5819"/>
                  </a:cubicBezTo>
                  <a:cubicBezTo>
                    <a:pt x="3918" y="5665"/>
                    <a:pt x="3956" y="5492"/>
                    <a:pt x="4014" y="5358"/>
                  </a:cubicBezTo>
                  <a:cubicBezTo>
                    <a:pt x="4052" y="5243"/>
                    <a:pt x="4129" y="5108"/>
                    <a:pt x="4206" y="5012"/>
                  </a:cubicBezTo>
                  <a:lnTo>
                    <a:pt x="4417" y="4801"/>
                  </a:lnTo>
                  <a:cubicBezTo>
                    <a:pt x="4494" y="4763"/>
                    <a:pt x="4590" y="4705"/>
                    <a:pt x="4648" y="4667"/>
                  </a:cubicBezTo>
                  <a:cubicBezTo>
                    <a:pt x="4648" y="4628"/>
                    <a:pt x="4686" y="4628"/>
                    <a:pt x="4705" y="4628"/>
                  </a:cubicBezTo>
                  <a:close/>
                  <a:moveTo>
                    <a:pt x="77" y="0"/>
                  </a:moveTo>
                  <a:cubicBezTo>
                    <a:pt x="39" y="19"/>
                    <a:pt x="0" y="96"/>
                    <a:pt x="0" y="154"/>
                  </a:cubicBezTo>
                  <a:cubicBezTo>
                    <a:pt x="0" y="211"/>
                    <a:pt x="39" y="269"/>
                    <a:pt x="116" y="269"/>
                  </a:cubicBezTo>
                  <a:lnTo>
                    <a:pt x="173" y="269"/>
                  </a:lnTo>
                  <a:cubicBezTo>
                    <a:pt x="327" y="288"/>
                    <a:pt x="481" y="346"/>
                    <a:pt x="653" y="384"/>
                  </a:cubicBezTo>
                  <a:cubicBezTo>
                    <a:pt x="807" y="461"/>
                    <a:pt x="961" y="557"/>
                    <a:pt x="1095" y="653"/>
                  </a:cubicBezTo>
                  <a:cubicBezTo>
                    <a:pt x="1268" y="788"/>
                    <a:pt x="1422" y="941"/>
                    <a:pt x="1556" y="1114"/>
                  </a:cubicBezTo>
                  <a:cubicBezTo>
                    <a:pt x="1748" y="1344"/>
                    <a:pt x="1902" y="1632"/>
                    <a:pt x="2017" y="1901"/>
                  </a:cubicBezTo>
                  <a:cubicBezTo>
                    <a:pt x="2036" y="1959"/>
                    <a:pt x="2055" y="2036"/>
                    <a:pt x="2113" y="2113"/>
                  </a:cubicBezTo>
                  <a:cubicBezTo>
                    <a:pt x="1441" y="2285"/>
                    <a:pt x="807" y="2708"/>
                    <a:pt x="500" y="3342"/>
                  </a:cubicBezTo>
                  <a:cubicBezTo>
                    <a:pt x="289" y="3783"/>
                    <a:pt x="212" y="4340"/>
                    <a:pt x="365" y="4820"/>
                  </a:cubicBezTo>
                  <a:cubicBezTo>
                    <a:pt x="423" y="5070"/>
                    <a:pt x="577" y="5300"/>
                    <a:pt x="788" y="5473"/>
                  </a:cubicBezTo>
                  <a:cubicBezTo>
                    <a:pt x="942" y="5612"/>
                    <a:pt x="1146" y="5701"/>
                    <a:pt x="1359" y="5701"/>
                  </a:cubicBezTo>
                  <a:cubicBezTo>
                    <a:pt x="1412" y="5701"/>
                    <a:pt x="1465" y="5696"/>
                    <a:pt x="1518" y="5684"/>
                  </a:cubicBezTo>
                  <a:cubicBezTo>
                    <a:pt x="1767" y="5665"/>
                    <a:pt x="2055" y="5531"/>
                    <a:pt x="2247" y="5339"/>
                  </a:cubicBezTo>
                  <a:cubicBezTo>
                    <a:pt x="2420" y="5166"/>
                    <a:pt x="2516" y="4916"/>
                    <a:pt x="2593" y="4705"/>
                  </a:cubicBezTo>
                  <a:cubicBezTo>
                    <a:pt x="2670" y="4475"/>
                    <a:pt x="2670" y="4206"/>
                    <a:pt x="2689" y="3956"/>
                  </a:cubicBezTo>
                  <a:cubicBezTo>
                    <a:pt x="2689" y="3745"/>
                    <a:pt x="2689" y="3514"/>
                    <a:pt x="2670" y="3284"/>
                  </a:cubicBezTo>
                  <a:cubicBezTo>
                    <a:pt x="2631" y="3054"/>
                    <a:pt x="2612" y="2842"/>
                    <a:pt x="2574" y="2612"/>
                  </a:cubicBezTo>
                  <a:lnTo>
                    <a:pt x="2977" y="2612"/>
                  </a:lnTo>
                  <a:cubicBezTo>
                    <a:pt x="3150" y="2650"/>
                    <a:pt x="3342" y="2689"/>
                    <a:pt x="3476" y="2765"/>
                  </a:cubicBezTo>
                  <a:cubicBezTo>
                    <a:pt x="3592" y="2804"/>
                    <a:pt x="3726" y="2881"/>
                    <a:pt x="3822" y="2958"/>
                  </a:cubicBezTo>
                  <a:cubicBezTo>
                    <a:pt x="3918" y="3034"/>
                    <a:pt x="4014" y="3130"/>
                    <a:pt x="4072" y="3226"/>
                  </a:cubicBezTo>
                  <a:cubicBezTo>
                    <a:pt x="4225" y="3438"/>
                    <a:pt x="4360" y="3649"/>
                    <a:pt x="4456" y="3899"/>
                  </a:cubicBezTo>
                  <a:cubicBezTo>
                    <a:pt x="4398" y="3918"/>
                    <a:pt x="4321" y="3956"/>
                    <a:pt x="4244" y="3995"/>
                  </a:cubicBezTo>
                  <a:cubicBezTo>
                    <a:pt x="4072" y="4091"/>
                    <a:pt x="3937" y="4206"/>
                    <a:pt x="3784" y="4321"/>
                  </a:cubicBezTo>
                  <a:cubicBezTo>
                    <a:pt x="3668" y="4436"/>
                    <a:pt x="3553" y="4609"/>
                    <a:pt x="3457" y="4782"/>
                  </a:cubicBezTo>
                  <a:cubicBezTo>
                    <a:pt x="3284" y="5089"/>
                    <a:pt x="3188" y="5454"/>
                    <a:pt x="3169" y="5838"/>
                  </a:cubicBezTo>
                  <a:cubicBezTo>
                    <a:pt x="3150" y="6011"/>
                    <a:pt x="3169" y="6165"/>
                    <a:pt x="3188" y="6337"/>
                  </a:cubicBezTo>
                  <a:cubicBezTo>
                    <a:pt x="3207" y="6510"/>
                    <a:pt x="3265" y="6645"/>
                    <a:pt x="3342" y="6798"/>
                  </a:cubicBezTo>
                  <a:cubicBezTo>
                    <a:pt x="3457" y="7067"/>
                    <a:pt x="3688" y="7298"/>
                    <a:pt x="4014" y="7374"/>
                  </a:cubicBezTo>
                  <a:cubicBezTo>
                    <a:pt x="4087" y="7393"/>
                    <a:pt x="4161" y="7401"/>
                    <a:pt x="4234" y="7401"/>
                  </a:cubicBezTo>
                  <a:cubicBezTo>
                    <a:pt x="4547" y="7401"/>
                    <a:pt x="4856" y="7246"/>
                    <a:pt x="5089" y="7029"/>
                  </a:cubicBezTo>
                  <a:cubicBezTo>
                    <a:pt x="5166" y="6971"/>
                    <a:pt x="5224" y="6856"/>
                    <a:pt x="5301" y="6798"/>
                  </a:cubicBezTo>
                  <a:cubicBezTo>
                    <a:pt x="5377" y="6702"/>
                    <a:pt x="5416" y="6606"/>
                    <a:pt x="5454" y="6491"/>
                  </a:cubicBezTo>
                  <a:cubicBezTo>
                    <a:pt x="5512" y="6299"/>
                    <a:pt x="5570" y="6069"/>
                    <a:pt x="5570" y="5857"/>
                  </a:cubicBezTo>
                  <a:cubicBezTo>
                    <a:pt x="5589" y="5627"/>
                    <a:pt x="5570" y="5377"/>
                    <a:pt x="5512" y="5166"/>
                  </a:cubicBezTo>
                  <a:cubicBezTo>
                    <a:pt x="5493" y="4955"/>
                    <a:pt x="5454" y="4743"/>
                    <a:pt x="5377" y="4532"/>
                  </a:cubicBezTo>
                  <a:lnTo>
                    <a:pt x="5377" y="4532"/>
                  </a:lnTo>
                  <a:cubicBezTo>
                    <a:pt x="5512" y="4571"/>
                    <a:pt x="5666" y="4609"/>
                    <a:pt x="5781" y="4667"/>
                  </a:cubicBezTo>
                  <a:cubicBezTo>
                    <a:pt x="5954" y="4724"/>
                    <a:pt x="6088" y="4820"/>
                    <a:pt x="6242" y="4916"/>
                  </a:cubicBezTo>
                  <a:cubicBezTo>
                    <a:pt x="6434" y="5089"/>
                    <a:pt x="6626" y="5262"/>
                    <a:pt x="6760" y="5473"/>
                  </a:cubicBezTo>
                  <a:cubicBezTo>
                    <a:pt x="7010" y="5800"/>
                    <a:pt x="7221" y="6165"/>
                    <a:pt x="7375" y="6529"/>
                  </a:cubicBezTo>
                  <a:cubicBezTo>
                    <a:pt x="7509" y="6856"/>
                    <a:pt x="7605" y="7202"/>
                    <a:pt x="7701" y="7566"/>
                  </a:cubicBezTo>
                  <a:cubicBezTo>
                    <a:pt x="7747" y="7721"/>
                    <a:pt x="7894" y="7813"/>
                    <a:pt x="8039" y="7813"/>
                  </a:cubicBezTo>
                  <a:cubicBezTo>
                    <a:pt x="8074" y="7813"/>
                    <a:pt x="8109" y="7808"/>
                    <a:pt x="8143" y="7797"/>
                  </a:cubicBezTo>
                  <a:cubicBezTo>
                    <a:pt x="8239" y="7778"/>
                    <a:pt x="8296" y="7720"/>
                    <a:pt x="8354" y="7624"/>
                  </a:cubicBezTo>
                  <a:cubicBezTo>
                    <a:pt x="8392" y="7528"/>
                    <a:pt x="8392" y="7470"/>
                    <a:pt x="8373" y="7374"/>
                  </a:cubicBezTo>
                  <a:cubicBezTo>
                    <a:pt x="8277" y="6856"/>
                    <a:pt x="8104" y="6376"/>
                    <a:pt x="7874" y="5896"/>
                  </a:cubicBezTo>
                  <a:cubicBezTo>
                    <a:pt x="7624" y="5416"/>
                    <a:pt x="7336" y="4974"/>
                    <a:pt x="6952" y="4590"/>
                  </a:cubicBezTo>
                  <a:cubicBezTo>
                    <a:pt x="6568" y="4206"/>
                    <a:pt x="6088" y="3918"/>
                    <a:pt x="5570" y="3822"/>
                  </a:cubicBezTo>
                  <a:cubicBezTo>
                    <a:pt x="5416" y="3783"/>
                    <a:pt x="5281" y="3764"/>
                    <a:pt x="5128" y="3764"/>
                  </a:cubicBezTo>
                  <a:lnTo>
                    <a:pt x="5032" y="3764"/>
                  </a:lnTo>
                  <a:cubicBezTo>
                    <a:pt x="4936" y="3572"/>
                    <a:pt x="4840" y="3380"/>
                    <a:pt x="4744" y="3207"/>
                  </a:cubicBezTo>
                  <a:cubicBezTo>
                    <a:pt x="4648" y="3054"/>
                    <a:pt x="4533" y="2881"/>
                    <a:pt x="4417" y="2727"/>
                  </a:cubicBezTo>
                  <a:cubicBezTo>
                    <a:pt x="4264" y="2593"/>
                    <a:pt x="4110" y="2439"/>
                    <a:pt x="3937" y="2343"/>
                  </a:cubicBezTo>
                  <a:cubicBezTo>
                    <a:pt x="3585" y="2132"/>
                    <a:pt x="3168" y="2033"/>
                    <a:pt x="2746" y="2033"/>
                  </a:cubicBezTo>
                  <a:cubicBezTo>
                    <a:pt x="2708" y="2033"/>
                    <a:pt x="2670" y="2034"/>
                    <a:pt x="2631" y="2036"/>
                  </a:cubicBezTo>
                  <a:cubicBezTo>
                    <a:pt x="2535" y="2036"/>
                    <a:pt x="2420" y="2036"/>
                    <a:pt x="2324" y="2055"/>
                  </a:cubicBezTo>
                  <a:cubicBezTo>
                    <a:pt x="2209" y="1748"/>
                    <a:pt x="2055" y="1460"/>
                    <a:pt x="1902" y="1191"/>
                  </a:cubicBezTo>
                  <a:cubicBezTo>
                    <a:pt x="1671" y="884"/>
                    <a:pt x="1441" y="595"/>
                    <a:pt x="1133" y="384"/>
                  </a:cubicBezTo>
                  <a:cubicBezTo>
                    <a:pt x="807" y="173"/>
                    <a:pt x="461" y="39"/>
                    <a:pt x="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16;p68"/>
            <p:cNvSpPr/>
            <p:nvPr/>
          </p:nvSpPr>
          <p:spPr>
            <a:xfrm>
              <a:off x="7211000" y="3761925"/>
              <a:ext cx="225675" cy="250625"/>
            </a:xfrm>
            <a:custGeom>
              <a:avLst/>
              <a:gdLst/>
              <a:ahLst/>
              <a:cxnLst/>
              <a:rect l="l" t="t" r="r" b="b"/>
              <a:pathLst>
                <a:path w="9027" h="10025" extrusionOk="0">
                  <a:moveTo>
                    <a:pt x="5954" y="1"/>
                  </a:moveTo>
                  <a:lnTo>
                    <a:pt x="5896" y="39"/>
                  </a:lnTo>
                  <a:cubicBezTo>
                    <a:pt x="5435" y="39"/>
                    <a:pt x="4936" y="97"/>
                    <a:pt x="4456" y="173"/>
                  </a:cubicBezTo>
                  <a:cubicBezTo>
                    <a:pt x="3937" y="269"/>
                    <a:pt x="3457" y="385"/>
                    <a:pt x="3035" y="519"/>
                  </a:cubicBezTo>
                  <a:cubicBezTo>
                    <a:pt x="2843" y="596"/>
                    <a:pt x="2650" y="692"/>
                    <a:pt x="2458" y="788"/>
                  </a:cubicBezTo>
                  <a:cubicBezTo>
                    <a:pt x="2305" y="884"/>
                    <a:pt x="2113" y="1038"/>
                    <a:pt x="1882" y="1191"/>
                  </a:cubicBezTo>
                  <a:cubicBezTo>
                    <a:pt x="1498" y="1556"/>
                    <a:pt x="1172" y="1998"/>
                    <a:pt x="884" y="2497"/>
                  </a:cubicBezTo>
                  <a:cubicBezTo>
                    <a:pt x="634" y="2958"/>
                    <a:pt x="442" y="3457"/>
                    <a:pt x="308" y="4053"/>
                  </a:cubicBezTo>
                  <a:cubicBezTo>
                    <a:pt x="192" y="4533"/>
                    <a:pt x="116" y="5070"/>
                    <a:pt x="96" y="5646"/>
                  </a:cubicBezTo>
                  <a:lnTo>
                    <a:pt x="96" y="5896"/>
                  </a:lnTo>
                  <a:cubicBezTo>
                    <a:pt x="58" y="5973"/>
                    <a:pt x="39" y="6069"/>
                    <a:pt x="39" y="6165"/>
                  </a:cubicBezTo>
                  <a:cubicBezTo>
                    <a:pt x="20" y="6338"/>
                    <a:pt x="0" y="6511"/>
                    <a:pt x="0" y="6741"/>
                  </a:cubicBezTo>
                  <a:cubicBezTo>
                    <a:pt x="0" y="7087"/>
                    <a:pt x="39" y="7413"/>
                    <a:pt x="135" y="7816"/>
                  </a:cubicBezTo>
                  <a:cubicBezTo>
                    <a:pt x="231" y="8239"/>
                    <a:pt x="423" y="8623"/>
                    <a:pt x="673" y="8911"/>
                  </a:cubicBezTo>
                  <a:cubicBezTo>
                    <a:pt x="1114" y="9449"/>
                    <a:pt x="1786" y="9833"/>
                    <a:pt x="2554" y="9986"/>
                  </a:cubicBezTo>
                  <a:cubicBezTo>
                    <a:pt x="2747" y="10006"/>
                    <a:pt x="2977" y="10025"/>
                    <a:pt x="3169" y="10025"/>
                  </a:cubicBezTo>
                  <a:cubicBezTo>
                    <a:pt x="3323" y="10025"/>
                    <a:pt x="3495" y="10025"/>
                    <a:pt x="3668" y="10006"/>
                  </a:cubicBezTo>
                  <a:cubicBezTo>
                    <a:pt x="4033" y="9967"/>
                    <a:pt x="4379" y="9871"/>
                    <a:pt x="4705" y="9698"/>
                  </a:cubicBezTo>
                  <a:cubicBezTo>
                    <a:pt x="5032" y="9526"/>
                    <a:pt x="5320" y="9314"/>
                    <a:pt x="5569" y="9045"/>
                  </a:cubicBezTo>
                  <a:cubicBezTo>
                    <a:pt x="5685" y="8930"/>
                    <a:pt x="5781" y="8777"/>
                    <a:pt x="5877" y="8623"/>
                  </a:cubicBezTo>
                  <a:cubicBezTo>
                    <a:pt x="5954" y="8469"/>
                    <a:pt x="6011" y="8297"/>
                    <a:pt x="6088" y="8085"/>
                  </a:cubicBezTo>
                  <a:cubicBezTo>
                    <a:pt x="6165" y="7855"/>
                    <a:pt x="6184" y="7605"/>
                    <a:pt x="6184" y="7298"/>
                  </a:cubicBezTo>
                  <a:cubicBezTo>
                    <a:pt x="6184" y="6991"/>
                    <a:pt x="6107" y="6626"/>
                    <a:pt x="5973" y="6242"/>
                  </a:cubicBezTo>
                  <a:cubicBezTo>
                    <a:pt x="5877" y="5954"/>
                    <a:pt x="5723" y="5685"/>
                    <a:pt x="5608" y="5416"/>
                  </a:cubicBezTo>
                  <a:cubicBezTo>
                    <a:pt x="5416" y="5013"/>
                    <a:pt x="5224" y="4609"/>
                    <a:pt x="5128" y="4149"/>
                  </a:cubicBezTo>
                  <a:cubicBezTo>
                    <a:pt x="5089" y="3957"/>
                    <a:pt x="5089" y="3764"/>
                    <a:pt x="5089" y="3592"/>
                  </a:cubicBezTo>
                  <a:cubicBezTo>
                    <a:pt x="5089" y="3438"/>
                    <a:pt x="5128" y="3284"/>
                    <a:pt x="5147" y="3150"/>
                  </a:cubicBezTo>
                  <a:cubicBezTo>
                    <a:pt x="5205" y="2977"/>
                    <a:pt x="5281" y="2823"/>
                    <a:pt x="5377" y="2670"/>
                  </a:cubicBezTo>
                  <a:cubicBezTo>
                    <a:pt x="5435" y="2535"/>
                    <a:pt x="5531" y="2439"/>
                    <a:pt x="5627" y="2343"/>
                  </a:cubicBezTo>
                  <a:cubicBezTo>
                    <a:pt x="5704" y="2286"/>
                    <a:pt x="5800" y="2209"/>
                    <a:pt x="5896" y="2151"/>
                  </a:cubicBezTo>
                  <a:cubicBezTo>
                    <a:pt x="5973" y="2132"/>
                    <a:pt x="6050" y="2094"/>
                    <a:pt x="6146" y="2094"/>
                  </a:cubicBezTo>
                  <a:cubicBezTo>
                    <a:pt x="6203" y="2055"/>
                    <a:pt x="6299" y="2055"/>
                    <a:pt x="6395" y="2055"/>
                  </a:cubicBezTo>
                  <a:cubicBezTo>
                    <a:pt x="6491" y="2055"/>
                    <a:pt x="6587" y="2094"/>
                    <a:pt x="6664" y="2113"/>
                  </a:cubicBezTo>
                  <a:cubicBezTo>
                    <a:pt x="6779" y="2151"/>
                    <a:pt x="6875" y="2209"/>
                    <a:pt x="7010" y="2286"/>
                  </a:cubicBezTo>
                  <a:cubicBezTo>
                    <a:pt x="7067" y="2324"/>
                    <a:pt x="7125" y="2382"/>
                    <a:pt x="7202" y="2420"/>
                  </a:cubicBezTo>
                  <a:cubicBezTo>
                    <a:pt x="7240" y="2478"/>
                    <a:pt x="7259" y="2516"/>
                    <a:pt x="7317" y="2593"/>
                  </a:cubicBezTo>
                  <a:cubicBezTo>
                    <a:pt x="7413" y="2766"/>
                    <a:pt x="7490" y="2958"/>
                    <a:pt x="7528" y="3150"/>
                  </a:cubicBezTo>
                  <a:lnTo>
                    <a:pt x="7547" y="3208"/>
                  </a:lnTo>
                  <a:lnTo>
                    <a:pt x="7547" y="3246"/>
                  </a:lnTo>
                  <a:cubicBezTo>
                    <a:pt x="7624" y="3438"/>
                    <a:pt x="7701" y="3630"/>
                    <a:pt x="7797" y="3784"/>
                  </a:cubicBezTo>
                  <a:cubicBezTo>
                    <a:pt x="7835" y="3860"/>
                    <a:pt x="7893" y="3937"/>
                    <a:pt x="7931" y="3957"/>
                  </a:cubicBezTo>
                  <a:cubicBezTo>
                    <a:pt x="8008" y="4014"/>
                    <a:pt x="8085" y="4033"/>
                    <a:pt x="8181" y="4033"/>
                  </a:cubicBezTo>
                  <a:lnTo>
                    <a:pt x="8220" y="4033"/>
                  </a:lnTo>
                  <a:cubicBezTo>
                    <a:pt x="8354" y="4033"/>
                    <a:pt x="8469" y="3976"/>
                    <a:pt x="8565" y="3918"/>
                  </a:cubicBezTo>
                  <a:cubicBezTo>
                    <a:pt x="8661" y="3822"/>
                    <a:pt x="8757" y="3688"/>
                    <a:pt x="8834" y="3534"/>
                  </a:cubicBezTo>
                  <a:cubicBezTo>
                    <a:pt x="8892" y="3380"/>
                    <a:pt x="8949" y="3208"/>
                    <a:pt x="8968" y="2996"/>
                  </a:cubicBezTo>
                  <a:cubicBezTo>
                    <a:pt x="8988" y="2804"/>
                    <a:pt x="9026" y="2612"/>
                    <a:pt x="9026" y="2382"/>
                  </a:cubicBezTo>
                  <a:cubicBezTo>
                    <a:pt x="9026" y="2190"/>
                    <a:pt x="8988" y="1959"/>
                    <a:pt x="8968" y="1748"/>
                  </a:cubicBezTo>
                  <a:cubicBezTo>
                    <a:pt x="8949" y="1537"/>
                    <a:pt x="8892" y="1345"/>
                    <a:pt x="8834" y="1172"/>
                  </a:cubicBezTo>
                  <a:cubicBezTo>
                    <a:pt x="8757" y="980"/>
                    <a:pt x="8661" y="846"/>
                    <a:pt x="8565" y="711"/>
                  </a:cubicBezTo>
                  <a:lnTo>
                    <a:pt x="8392" y="557"/>
                  </a:lnTo>
                  <a:cubicBezTo>
                    <a:pt x="8316" y="500"/>
                    <a:pt x="8220" y="423"/>
                    <a:pt x="8104" y="385"/>
                  </a:cubicBezTo>
                  <a:cubicBezTo>
                    <a:pt x="7931" y="289"/>
                    <a:pt x="7739" y="231"/>
                    <a:pt x="7490" y="173"/>
                  </a:cubicBezTo>
                  <a:cubicBezTo>
                    <a:pt x="7067" y="39"/>
                    <a:pt x="6587" y="1"/>
                    <a:pt x="6011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17;p68"/>
            <p:cNvSpPr/>
            <p:nvPr/>
          </p:nvSpPr>
          <p:spPr>
            <a:xfrm>
              <a:off x="7306050" y="3790725"/>
              <a:ext cx="110450" cy="168425"/>
            </a:xfrm>
            <a:custGeom>
              <a:avLst/>
              <a:gdLst/>
              <a:ahLst/>
              <a:cxnLst/>
              <a:rect l="l" t="t" r="r" b="b"/>
              <a:pathLst>
                <a:path w="4418" h="6737" extrusionOk="0">
                  <a:moveTo>
                    <a:pt x="3707" y="693"/>
                  </a:moveTo>
                  <a:cubicBezTo>
                    <a:pt x="3707" y="711"/>
                    <a:pt x="3726" y="711"/>
                    <a:pt x="3726" y="711"/>
                  </a:cubicBezTo>
                  <a:cubicBezTo>
                    <a:pt x="3720" y="705"/>
                    <a:pt x="3713" y="699"/>
                    <a:pt x="3707" y="693"/>
                  </a:cubicBezTo>
                  <a:close/>
                  <a:moveTo>
                    <a:pt x="2267" y="1"/>
                  </a:moveTo>
                  <a:cubicBezTo>
                    <a:pt x="1998" y="1"/>
                    <a:pt x="1729" y="78"/>
                    <a:pt x="1479" y="135"/>
                  </a:cubicBezTo>
                  <a:cubicBezTo>
                    <a:pt x="1249" y="212"/>
                    <a:pt x="1038" y="308"/>
                    <a:pt x="865" y="423"/>
                  </a:cubicBezTo>
                  <a:cubicBezTo>
                    <a:pt x="769" y="481"/>
                    <a:pt x="711" y="558"/>
                    <a:pt x="634" y="615"/>
                  </a:cubicBezTo>
                  <a:cubicBezTo>
                    <a:pt x="558" y="692"/>
                    <a:pt x="481" y="769"/>
                    <a:pt x="423" y="865"/>
                  </a:cubicBezTo>
                  <a:cubicBezTo>
                    <a:pt x="289" y="999"/>
                    <a:pt x="193" y="1172"/>
                    <a:pt x="154" y="1345"/>
                  </a:cubicBezTo>
                  <a:cubicBezTo>
                    <a:pt x="78" y="1518"/>
                    <a:pt x="58" y="1710"/>
                    <a:pt x="39" y="1902"/>
                  </a:cubicBezTo>
                  <a:cubicBezTo>
                    <a:pt x="1" y="2094"/>
                    <a:pt x="1" y="2305"/>
                    <a:pt x="39" y="2497"/>
                  </a:cubicBezTo>
                  <a:cubicBezTo>
                    <a:pt x="58" y="2901"/>
                    <a:pt x="174" y="3304"/>
                    <a:pt x="289" y="3688"/>
                  </a:cubicBezTo>
                  <a:cubicBezTo>
                    <a:pt x="558" y="4514"/>
                    <a:pt x="961" y="5282"/>
                    <a:pt x="1326" y="6050"/>
                  </a:cubicBezTo>
                  <a:lnTo>
                    <a:pt x="1614" y="6626"/>
                  </a:lnTo>
                  <a:cubicBezTo>
                    <a:pt x="1657" y="6697"/>
                    <a:pt x="1742" y="6737"/>
                    <a:pt x="1822" y="6737"/>
                  </a:cubicBezTo>
                  <a:cubicBezTo>
                    <a:pt x="1850" y="6737"/>
                    <a:pt x="1877" y="6732"/>
                    <a:pt x="1902" y="6722"/>
                  </a:cubicBezTo>
                  <a:cubicBezTo>
                    <a:pt x="1959" y="6684"/>
                    <a:pt x="1998" y="6645"/>
                    <a:pt x="2017" y="6607"/>
                  </a:cubicBezTo>
                  <a:lnTo>
                    <a:pt x="2017" y="6549"/>
                  </a:lnTo>
                  <a:cubicBezTo>
                    <a:pt x="2017" y="6492"/>
                    <a:pt x="2017" y="6472"/>
                    <a:pt x="1998" y="6453"/>
                  </a:cubicBezTo>
                  <a:cubicBezTo>
                    <a:pt x="1921" y="6261"/>
                    <a:pt x="1825" y="6050"/>
                    <a:pt x="1729" y="5858"/>
                  </a:cubicBezTo>
                  <a:cubicBezTo>
                    <a:pt x="1633" y="5608"/>
                    <a:pt x="1518" y="5397"/>
                    <a:pt x="1403" y="5167"/>
                  </a:cubicBezTo>
                  <a:cubicBezTo>
                    <a:pt x="1158" y="4658"/>
                    <a:pt x="950" y="4150"/>
                    <a:pt x="761" y="3623"/>
                  </a:cubicBezTo>
                  <a:lnTo>
                    <a:pt x="761" y="3623"/>
                  </a:lnTo>
                  <a:cubicBezTo>
                    <a:pt x="630" y="3191"/>
                    <a:pt x="518" y="2776"/>
                    <a:pt x="462" y="2324"/>
                  </a:cubicBezTo>
                  <a:cubicBezTo>
                    <a:pt x="442" y="2113"/>
                    <a:pt x="462" y="1902"/>
                    <a:pt x="481" y="1671"/>
                  </a:cubicBezTo>
                  <a:cubicBezTo>
                    <a:pt x="519" y="1537"/>
                    <a:pt x="558" y="1403"/>
                    <a:pt x="615" y="1287"/>
                  </a:cubicBezTo>
                  <a:cubicBezTo>
                    <a:pt x="654" y="1191"/>
                    <a:pt x="730" y="1076"/>
                    <a:pt x="807" y="999"/>
                  </a:cubicBezTo>
                  <a:cubicBezTo>
                    <a:pt x="903" y="903"/>
                    <a:pt x="1018" y="807"/>
                    <a:pt x="1134" y="711"/>
                  </a:cubicBezTo>
                  <a:cubicBezTo>
                    <a:pt x="1326" y="596"/>
                    <a:pt x="1518" y="500"/>
                    <a:pt x="1710" y="423"/>
                  </a:cubicBezTo>
                  <a:cubicBezTo>
                    <a:pt x="1806" y="404"/>
                    <a:pt x="1902" y="346"/>
                    <a:pt x="1998" y="346"/>
                  </a:cubicBezTo>
                  <a:cubicBezTo>
                    <a:pt x="2113" y="327"/>
                    <a:pt x="2209" y="308"/>
                    <a:pt x="2324" y="308"/>
                  </a:cubicBezTo>
                  <a:cubicBezTo>
                    <a:pt x="2516" y="308"/>
                    <a:pt x="2728" y="308"/>
                    <a:pt x="2900" y="327"/>
                  </a:cubicBezTo>
                  <a:lnTo>
                    <a:pt x="2881" y="327"/>
                  </a:lnTo>
                  <a:cubicBezTo>
                    <a:pt x="3035" y="346"/>
                    <a:pt x="3169" y="404"/>
                    <a:pt x="3323" y="481"/>
                  </a:cubicBezTo>
                  <a:lnTo>
                    <a:pt x="3361" y="481"/>
                  </a:lnTo>
                  <a:cubicBezTo>
                    <a:pt x="3505" y="535"/>
                    <a:pt x="3615" y="605"/>
                    <a:pt x="3707" y="693"/>
                  </a:cubicBezTo>
                  <a:lnTo>
                    <a:pt x="3707" y="693"/>
                  </a:lnTo>
                  <a:cubicBezTo>
                    <a:pt x="3707" y="692"/>
                    <a:pt x="3707" y="692"/>
                    <a:pt x="3707" y="692"/>
                  </a:cubicBezTo>
                  <a:lnTo>
                    <a:pt x="3707" y="692"/>
                  </a:lnTo>
                  <a:cubicBezTo>
                    <a:pt x="3822" y="788"/>
                    <a:pt x="3918" y="903"/>
                    <a:pt x="4014" y="1057"/>
                  </a:cubicBezTo>
                  <a:lnTo>
                    <a:pt x="4014" y="1019"/>
                  </a:lnTo>
                  <a:cubicBezTo>
                    <a:pt x="4110" y="1172"/>
                    <a:pt x="4168" y="1287"/>
                    <a:pt x="4225" y="1460"/>
                  </a:cubicBezTo>
                  <a:lnTo>
                    <a:pt x="4225" y="1441"/>
                  </a:lnTo>
                  <a:cubicBezTo>
                    <a:pt x="4245" y="1537"/>
                    <a:pt x="4283" y="1652"/>
                    <a:pt x="4302" y="1768"/>
                  </a:cubicBezTo>
                  <a:cubicBezTo>
                    <a:pt x="4302" y="1787"/>
                    <a:pt x="4341" y="1825"/>
                    <a:pt x="4379" y="1825"/>
                  </a:cubicBezTo>
                  <a:cubicBezTo>
                    <a:pt x="4398" y="1825"/>
                    <a:pt x="4418" y="1768"/>
                    <a:pt x="4418" y="1748"/>
                  </a:cubicBezTo>
                  <a:cubicBezTo>
                    <a:pt x="4379" y="1479"/>
                    <a:pt x="4302" y="1249"/>
                    <a:pt x="4187" y="999"/>
                  </a:cubicBezTo>
                  <a:cubicBezTo>
                    <a:pt x="4053" y="788"/>
                    <a:pt x="3918" y="596"/>
                    <a:pt x="3726" y="442"/>
                  </a:cubicBezTo>
                  <a:cubicBezTo>
                    <a:pt x="3534" y="289"/>
                    <a:pt x="3323" y="193"/>
                    <a:pt x="3073" y="97"/>
                  </a:cubicBezTo>
                  <a:cubicBezTo>
                    <a:pt x="2958" y="39"/>
                    <a:pt x="2843" y="20"/>
                    <a:pt x="2728" y="20"/>
                  </a:cubicBezTo>
                  <a:cubicBezTo>
                    <a:pt x="2632" y="1"/>
                    <a:pt x="2516" y="1"/>
                    <a:pt x="2401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18;p68"/>
            <p:cNvSpPr/>
            <p:nvPr/>
          </p:nvSpPr>
          <p:spPr>
            <a:xfrm>
              <a:off x="7242200" y="3778250"/>
              <a:ext cx="74450" cy="147000"/>
            </a:xfrm>
            <a:custGeom>
              <a:avLst/>
              <a:gdLst/>
              <a:ahLst/>
              <a:cxnLst/>
              <a:rect l="l" t="t" r="r" b="b"/>
              <a:pathLst>
                <a:path w="2978" h="5880" extrusionOk="0">
                  <a:moveTo>
                    <a:pt x="2881" y="0"/>
                  </a:moveTo>
                  <a:cubicBezTo>
                    <a:pt x="2363" y="135"/>
                    <a:pt x="1883" y="308"/>
                    <a:pt x="1460" y="596"/>
                  </a:cubicBezTo>
                  <a:cubicBezTo>
                    <a:pt x="1268" y="711"/>
                    <a:pt x="1095" y="865"/>
                    <a:pt x="961" y="999"/>
                  </a:cubicBezTo>
                  <a:cubicBezTo>
                    <a:pt x="807" y="1153"/>
                    <a:pt x="673" y="1306"/>
                    <a:pt x="558" y="1498"/>
                  </a:cubicBezTo>
                  <a:cubicBezTo>
                    <a:pt x="442" y="1690"/>
                    <a:pt x="366" y="1882"/>
                    <a:pt x="269" y="2074"/>
                  </a:cubicBezTo>
                  <a:cubicBezTo>
                    <a:pt x="212" y="2267"/>
                    <a:pt x="154" y="2497"/>
                    <a:pt x="116" y="2708"/>
                  </a:cubicBezTo>
                  <a:cubicBezTo>
                    <a:pt x="20" y="3188"/>
                    <a:pt x="1" y="3649"/>
                    <a:pt x="20" y="4129"/>
                  </a:cubicBezTo>
                  <a:cubicBezTo>
                    <a:pt x="20" y="4379"/>
                    <a:pt x="39" y="4648"/>
                    <a:pt x="58" y="4917"/>
                  </a:cubicBezTo>
                  <a:cubicBezTo>
                    <a:pt x="97" y="5185"/>
                    <a:pt x="116" y="5435"/>
                    <a:pt x="154" y="5723"/>
                  </a:cubicBezTo>
                  <a:cubicBezTo>
                    <a:pt x="189" y="5809"/>
                    <a:pt x="254" y="5880"/>
                    <a:pt x="336" y="5880"/>
                  </a:cubicBezTo>
                  <a:cubicBezTo>
                    <a:pt x="346" y="5880"/>
                    <a:pt x="355" y="5879"/>
                    <a:pt x="366" y="5877"/>
                  </a:cubicBezTo>
                  <a:cubicBezTo>
                    <a:pt x="423" y="5877"/>
                    <a:pt x="462" y="5819"/>
                    <a:pt x="500" y="5800"/>
                  </a:cubicBezTo>
                  <a:cubicBezTo>
                    <a:pt x="519" y="5762"/>
                    <a:pt x="519" y="5704"/>
                    <a:pt x="519" y="5666"/>
                  </a:cubicBezTo>
                  <a:cubicBezTo>
                    <a:pt x="500" y="5320"/>
                    <a:pt x="442" y="5013"/>
                    <a:pt x="423" y="4667"/>
                  </a:cubicBezTo>
                  <a:cubicBezTo>
                    <a:pt x="385" y="3995"/>
                    <a:pt x="385" y="3323"/>
                    <a:pt x="500" y="2689"/>
                  </a:cubicBezTo>
                  <a:cubicBezTo>
                    <a:pt x="577" y="2363"/>
                    <a:pt x="634" y="2055"/>
                    <a:pt x="788" y="1748"/>
                  </a:cubicBezTo>
                  <a:cubicBezTo>
                    <a:pt x="903" y="1537"/>
                    <a:pt x="1018" y="1306"/>
                    <a:pt x="1191" y="1153"/>
                  </a:cubicBezTo>
                  <a:cubicBezTo>
                    <a:pt x="1383" y="922"/>
                    <a:pt x="1575" y="769"/>
                    <a:pt x="1825" y="596"/>
                  </a:cubicBezTo>
                  <a:cubicBezTo>
                    <a:pt x="2113" y="404"/>
                    <a:pt x="2420" y="250"/>
                    <a:pt x="2728" y="154"/>
                  </a:cubicBezTo>
                  <a:cubicBezTo>
                    <a:pt x="2804" y="135"/>
                    <a:pt x="2881" y="116"/>
                    <a:pt x="2920" y="97"/>
                  </a:cubicBezTo>
                  <a:cubicBezTo>
                    <a:pt x="2939" y="97"/>
                    <a:pt x="2977" y="39"/>
                    <a:pt x="2977" y="20"/>
                  </a:cubicBezTo>
                  <a:cubicBezTo>
                    <a:pt x="2920" y="20"/>
                    <a:pt x="2900" y="0"/>
                    <a:pt x="288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19;p68"/>
            <p:cNvSpPr/>
            <p:nvPr/>
          </p:nvSpPr>
          <p:spPr>
            <a:xfrm>
              <a:off x="7275800" y="3805125"/>
              <a:ext cx="18650" cy="32600"/>
            </a:xfrm>
            <a:custGeom>
              <a:avLst/>
              <a:gdLst/>
              <a:ahLst/>
              <a:cxnLst/>
              <a:rect l="l" t="t" r="r" b="b"/>
              <a:pathLst>
                <a:path w="746" h="1304" extrusionOk="0">
                  <a:moveTo>
                    <a:pt x="711" y="1"/>
                  </a:moveTo>
                  <a:cubicBezTo>
                    <a:pt x="711" y="11"/>
                    <a:pt x="717" y="16"/>
                    <a:pt x="722" y="21"/>
                  </a:cubicBezTo>
                  <a:lnTo>
                    <a:pt x="722" y="21"/>
                  </a:lnTo>
                  <a:cubicBezTo>
                    <a:pt x="718" y="21"/>
                    <a:pt x="715" y="20"/>
                    <a:pt x="711" y="20"/>
                  </a:cubicBezTo>
                  <a:cubicBezTo>
                    <a:pt x="692" y="20"/>
                    <a:pt x="692" y="39"/>
                    <a:pt x="673" y="39"/>
                  </a:cubicBezTo>
                  <a:cubicBezTo>
                    <a:pt x="519" y="212"/>
                    <a:pt x="385" y="404"/>
                    <a:pt x="251" y="596"/>
                  </a:cubicBezTo>
                  <a:cubicBezTo>
                    <a:pt x="212" y="692"/>
                    <a:pt x="155" y="769"/>
                    <a:pt x="116" y="865"/>
                  </a:cubicBezTo>
                  <a:cubicBezTo>
                    <a:pt x="58" y="980"/>
                    <a:pt x="20" y="1076"/>
                    <a:pt x="1" y="1192"/>
                  </a:cubicBezTo>
                  <a:lnTo>
                    <a:pt x="1" y="1249"/>
                  </a:lnTo>
                  <a:cubicBezTo>
                    <a:pt x="1" y="1268"/>
                    <a:pt x="20" y="1268"/>
                    <a:pt x="39" y="1288"/>
                  </a:cubicBezTo>
                  <a:cubicBezTo>
                    <a:pt x="56" y="1299"/>
                    <a:pt x="71" y="1303"/>
                    <a:pt x="84" y="1303"/>
                  </a:cubicBezTo>
                  <a:cubicBezTo>
                    <a:pt x="116" y="1303"/>
                    <a:pt x="135" y="1276"/>
                    <a:pt x="135" y="1249"/>
                  </a:cubicBezTo>
                  <a:cubicBezTo>
                    <a:pt x="155" y="1172"/>
                    <a:pt x="174" y="1095"/>
                    <a:pt x="212" y="999"/>
                  </a:cubicBezTo>
                  <a:cubicBezTo>
                    <a:pt x="231" y="903"/>
                    <a:pt x="289" y="846"/>
                    <a:pt x="308" y="750"/>
                  </a:cubicBezTo>
                  <a:cubicBezTo>
                    <a:pt x="347" y="615"/>
                    <a:pt x="423" y="519"/>
                    <a:pt x="500" y="404"/>
                  </a:cubicBezTo>
                  <a:cubicBezTo>
                    <a:pt x="577" y="289"/>
                    <a:pt x="635" y="193"/>
                    <a:pt x="731" y="97"/>
                  </a:cubicBezTo>
                  <a:lnTo>
                    <a:pt x="731" y="39"/>
                  </a:lnTo>
                  <a:cubicBezTo>
                    <a:pt x="731" y="31"/>
                    <a:pt x="727" y="26"/>
                    <a:pt x="722" y="21"/>
                  </a:cubicBezTo>
                  <a:lnTo>
                    <a:pt x="722" y="21"/>
                  </a:lnTo>
                  <a:cubicBezTo>
                    <a:pt x="730" y="23"/>
                    <a:pt x="737" y="25"/>
                    <a:pt x="740" y="25"/>
                  </a:cubicBezTo>
                  <a:cubicBezTo>
                    <a:pt x="745" y="25"/>
                    <a:pt x="740" y="20"/>
                    <a:pt x="711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20;p68"/>
            <p:cNvSpPr/>
            <p:nvPr/>
          </p:nvSpPr>
          <p:spPr>
            <a:xfrm>
              <a:off x="7274850" y="3860825"/>
              <a:ext cx="11075" cy="51700"/>
            </a:xfrm>
            <a:custGeom>
              <a:avLst/>
              <a:gdLst/>
              <a:ahLst/>
              <a:cxnLst/>
              <a:rect l="l" t="t" r="r" b="b"/>
              <a:pathLst>
                <a:path w="443" h="2068" extrusionOk="0">
                  <a:moveTo>
                    <a:pt x="116" y="1"/>
                  </a:moveTo>
                  <a:cubicBezTo>
                    <a:pt x="77" y="58"/>
                    <a:pt x="39" y="97"/>
                    <a:pt x="39" y="116"/>
                  </a:cubicBezTo>
                  <a:cubicBezTo>
                    <a:pt x="0" y="442"/>
                    <a:pt x="0" y="749"/>
                    <a:pt x="39" y="1038"/>
                  </a:cubicBezTo>
                  <a:cubicBezTo>
                    <a:pt x="39" y="1172"/>
                    <a:pt x="58" y="1326"/>
                    <a:pt x="77" y="1460"/>
                  </a:cubicBezTo>
                  <a:lnTo>
                    <a:pt x="154" y="1959"/>
                  </a:lnTo>
                  <a:cubicBezTo>
                    <a:pt x="169" y="2019"/>
                    <a:pt x="219" y="2068"/>
                    <a:pt x="277" y="2068"/>
                  </a:cubicBezTo>
                  <a:cubicBezTo>
                    <a:pt x="293" y="2068"/>
                    <a:pt x="310" y="2064"/>
                    <a:pt x="327" y="2055"/>
                  </a:cubicBezTo>
                  <a:cubicBezTo>
                    <a:pt x="385" y="2036"/>
                    <a:pt x="442" y="1959"/>
                    <a:pt x="404" y="1902"/>
                  </a:cubicBezTo>
                  <a:cubicBezTo>
                    <a:pt x="365" y="1729"/>
                    <a:pt x="327" y="1537"/>
                    <a:pt x="289" y="1364"/>
                  </a:cubicBezTo>
                  <a:lnTo>
                    <a:pt x="212" y="788"/>
                  </a:lnTo>
                  <a:lnTo>
                    <a:pt x="212" y="769"/>
                  </a:lnTo>
                  <a:cubicBezTo>
                    <a:pt x="193" y="557"/>
                    <a:pt x="193" y="308"/>
                    <a:pt x="193" y="97"/>
                  </a:cubicBezTo>
                  <a:cubicBezTo>
                    <a:pt x="193" y="39"/>
                    <a:pt x="173" y="1"/>
                    <a:pt x="116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21;p68"/>
            <p:cNvSpPr/>
            <p:nvPr/>
          </p:nvSpPr>
          <p:spPr>
            <a:xfrm>
              <a:off x="7327175" y="3775850"/>
              <a:ext cx="88850" cy="17775"/>
            </a:xfrm>
            <a:custGeom>
              <a:avLst/>
              <a:gdLst/>
              <a:ahLst/>
              <a:cxnLst/>
              <a:rect l="l" t="t" r="r" b="b"/>
              <a:pathLst>
                <a:path w="3554" h="711" extrusionOk="0">
                  <a:moveTo>
                    <a:pt x="1806" y="0"/>
                  </a:moveTo>
                  <a:cubicBezTo>
                    <a:pt x="1518" y="0"/>
                    <a:pt x="1191" y="39"/>
                    <a:pt x="922" y="96"/>
                  </a:cubicBezTo>
                  <a:cubicBezTo>
                    <a:pt x="634" y="135"/>
                    <a:pt x="346" y="212"/>
                    <a:pt x="39" y="308"/>
                  </a:cubicBezTo>
                  <a:cubicBezTo>
                    <a:pt x="20" y="308"/>
                    <a:pt x="1" y="346"/>
                    <a:pt x="1" y="385"/>
                  </a:cubicBezTo>
                  <a:cubicBezTo>
                    <a:pt x="1" y="404"/>
                    <a:pt x="39" y="423"/>
                    <a:pt x="77" y="423"/>
                  </a:cubicBezTo>
                  <a:cubicBezTo>
                    <a:pt x="442" y="327"/>
                    <a:pt x="788" y="250"/>
                    <a:pt x="1153" y="212"/>
                  </a:cubicBezTo>
                  <a:lnTo>
                    <a:pt x="1134" y="212"/>
                  </a:lnTo>
                  <a:cubicBezTo>
                    <a:pt x="1230" y="202"/>
                    <a:pt x="1326" y="197"/>
                    <a:pt x="1422" y="197"/>
                  </a:cubicBezTo>
                  <a:cubicBezTo>
                    <a:pt x="1518" y="197"/>
                    <a:pt x="1614" y="202"/>
                    <a:pt x="1710" y="212"/>
                  </a:cubicBezTo>
                  <a:cubicBezTo>
                    <a:pt x="1902" y="212"/>
                    <a:pt x="2094" y="231"/>
                    <a:pt x="2247" y="289"/>
                  </a:cubicBezTo>
                  <a:cubicBezTo>
                    <a:pt x="2401" y="308"/>
                    <a:pt x="2516" y="327"/>
                    <a:pt x="2670" y="385"/>
                  </a:cubicBezTo>
                  <a:cubicBezTo>
                    <a:pt x="2804" y="423"/>
                    <a:pt x="2920" y="481"/>
                    <a:pt x="3073" y="538"/>
                  </a:cubicBezTo>
                  <a:cubicBezTo>
                    <a:pt x="3169" y="596"/>
                    <a:pt x="3246" y="634"/>
                    <a:pt x="3342" y="692"/>
                  </a:cubicBezTo>
                  <a:cubicBezTo>
                    <a:pt x="3361" y="705"/>
                    <a:pt x="3383" y="711"/>
                    <a:pt x="3405" y="711"/>
                  </a:cubicBezTo>
                  <a:cubicBezTo>
                    <a:pt x="3449" y="711"/>
                    <a:pt x="3496" y="685"/>
                    <a:pt x="3534" y="634"/>
                  </a:cubicBezTo>
                  <a:cubicBezTo>
                    <a:pt x="3553" y="615"/>
                    <a:pt x="3553" y="577"/>
                    <a:pt x="3553" y="538"/>
                  </a:cubicBezTo>
                  <a:cubicBezTo>
                    <a:pt x="3553" y="500"/>
                    <a:pt x="3534" y="481"/>
                    <a:pt x="3515" y="442"/>
                  </a:cubicBezTo>
                  <a:cubicBezTo>
                    <a:pt x="3265" y="289"/>
                    <a:pt x="2977" y="154"/>
                    <a:pt x="2689" y="96"/>
                  </a:cubicBezTo>
                  <a:cubicBezTo>
                    <a:pt x="2420" y="20"/>
                    <a:pt x="2171" y="0"/>
                    <a:pt x="1902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22;p68"/>
            <p:cNvSpPr/>
            <p:nvPr/>
          </p:nvSpPr>
          <p:spPr>
            <a:xfrm>
              <a:off x="6861500" y="3882425"/>
              <a:ext cx="796975" cy="653425"/>
            </a:xfrm>
            <a:custGeom>
              <a:avLst/>
              <a:gdLst/>
              <a:ahLst/>
              <a:cxnLst/>
              <a:rect l="l" t="t" r="r" b="b"/>
              <a:pathLst>
                <a:path w="31879" h="26137" extrusionOk="0">
                  <a:moveTo>
                    <a:pt x="10735" y="1"/>
                  </a:moveTo>
                  <a:cubicBezTo>
                    <a:pt x="9948" y="1"/>
                    <a:pt x="9103" y="212"/>
                    <a:pt x="8277" y="654"/>
                  </a:cubicBezTo>
                  <a:cubicBezTo>
                    <a:pt x="7490" y="1057"/>
                    <a:pt x="6721" y="1614"/>
                    <a:pt x="5934" y="2382"/>
                  </a:cubicBezTo>
                  <a:cubicBezTo>
                    <a:pt x="5204" y="3054"/>
                    <a:pt x="4532" y="3841"/>
                    <a:pt x="3860" y="4802"/>
                  </a:cubicBezTo>
                  <a:cubicBezTo>
                    <a:pt x="3265" y="5627"/>
                    <a:pt x="2689" y="6530"/>
                    <a:pt x="2170" y="7509"/>
                  </a:cubicBezTo>
                  <a:cubicBezTo>
                    <a:pt x="1690" y="8373"/>
                    <a:pt x="1268" y="9238"/>
                    <a:pt x="941" y="10102"/>
                  </a:cubicBezTo>
                  <a:cubicBezTo>
                    <a:pt x="768" y="10524"/>
                    <a:pt x="653" y="10870"/>
                    <a:pt x="557" y="11235"/>
                  </a:cubicBezTo>
                  <a:cubicBezTo>
                    <a:pt x="442" y="11638"/>
                    <a:pt x="346" y="12061"/>
                    <a:pt x="250" y="12541"/>
                  </a:cubicBezTo>
                  <a:cubicBezTo>
                    <a:pt x="19" y="13693"/>
                    <a:pt x="0" y="14883"/>
                    <a:pt x="96" y="16093"/>
                  </a:cubicBezTo>
                  <a:cubicBezTo>
                    <a:pt x="211" y="17342"/>
                    <a:pt x="500" y="18513"/>
                    <a:pt x="980" y="19588"/>
                  </a:cubicBezTo>
                  <a:cubicBezTo>
                    <a:pt x="1229" y="20145"/>
                    <a:pt x="1517" y="20645"/>
                    <a:pt x="1844" y="21144"/>
                  </a:cubicBezTo>
                  <a:cubicBezTo>
                    <a:pt x="2189" y="21624"/>
                    <a:pt x="2573" y="22066"/>
                    <a:pt x="3034" y="22469"/>
                  </a:cubicBezTo>
                  <a:cubicBezTo>
                    <a:pt x="3418" y="22834"/>
                    <a:pt x="3860" y="23141"/>
                    <a:pt x="4321" y="23410"/>
                  </a:cubicBezTo>
                  <a:cubicBezTo>
                    <a:pt x="4801" y="23679"/>
                    <a:pt x="5377" y="23890"/>
                    <a:pt x="6049" y="24024"/>
                  </a:cubicBezTo>
                  <a:cubicBezTo>
                    <a:pt x="6625" y="24178"/>
                    <a:pt x="7278" y="24255"/>
                    <a:pt x="7970" y="24255"/>
                  </a:cubicBezTo>
                  <a:lnTo>
                    <a:pt x="8181" y="24255"/>
                  </a:lnTo>
                  <a:cubicBezTo>
                    <a:pt x="8738" y="24255"/>
                    <a:pt x="9295" y="24197"/>
                    <a:pt x="9794" y="24101"/>
                  </a:cubicBezTo>
                  <a:cubicBezTo>
                    <a:pt x="9813" y="24101"/>
                    <a:pt x="9852" y="24101"/>
                    <a:pt x="9852" y="24082"/>
                  </a:cubicBezTo>
                  <a:cubicBezTo>
                    <a:pt x="9909" y="24120"/>
                    <a:pt x="9986" y="24197"/>
                    <a:pt x="10063" y="24255"/>
                  </a:cubicBezTo>
                  <a:cubicBezTo>
                    <a:pt x="10524" y="24562"/>
                    <a:pt x="11023" y="24850"/>
                    <a:pt x="11542" y="25119"/>
                  </a:cubicBezTo>
                  <a:cubicBezTo>
                    <a:pt x="12559" y="25599"/>
                    <a:pt x="13654" y="25887"/>
                    <a:pt x="14806" y="26002"/>
                  </a:cubicBezTo>
                  <a:cubicBezTo>
                    <a:pt x="15094" y="26022"/>
                    <a:pt x="15382" y="26041"/>
                    <a:pt x="15670" y="26041"/>
                  </a:cubicBezTo>
                  <a:cubicBezTo>
                    <a:pt x="16515" y="26041"/>
                    <a:pt x="17341" y="25926"/>
                    <a:pt x="18148" y="25714"/>
                  </a:cubicBezTo>
                  <a:cubicBezTo>
                    <a:pt x="18781" y="25541"/>
                    <a:pt x="19396" y="25311"/>
                    <a:pt x="19972" y="24985"/>
                  </a:cubicBezTo>
                  <a:cubicBezTo>
                    <a:pt x="20241" y="25177"/>
                    <a:pt x="20510" y="25349"/>
                    <a:pt x="20759" y="25503"/>
                  </a:cubicBezTo>
                  <a:cubicBezTo>
                    <a:pt x="21047" y="25657"/>
                    <a:pt x="21393" y="25791"/>
                    <a:pt x="21758" y="25906"/>
                  </a:cubicBezTo>
                  <a:cubicBezTo>
                    <a:pt x="22257" y="26079"/>
                    <a:pt x="22814" y="26137"/>
                    <a:pt x="23390" y="26137"/>
                  </a:cubicBezTo>
                  <a:lnTo>
                    <a:pt x="23717" y="26137"/>
                  </a:lnTo>
                  <a:cubicBezTo>
                    <a:pt x="24350" y="26118"/>
                    <a:pt x="24984" y="25983"/>
                    <a:pt x="25618" y="25714"/>
                  </a:cubicBezTo>
                  <a:cubicBezTo>
                    <a:pt x="26213" y="25503"/>
                    <a:pt x="26789" y="25157"/>
                    <a:pt x="27384" y="24754"/>
                  </a:cubicBezTo>
                  <a:cubicBezTo>
                    <a:pt x="27922" y="24370"/>
                    <a:pt x="28441" y="23928"/>
                    <a:pt x="28921" y="23410"/>
                  </a:cubicBezTo>
                  <a:cubicBezTo>
                    <a:pt x="29382" y="22930"/>
                    <a:pt x="29785" y="22373"/>
                    <a:pt x="30169" y="21797"/>
                  </a:cubicBezTo>
                  <a:cubicBezTo>
                    <a:pt x="30534" y="21240"/>
                    <a:pt x="30822" y="20645"/>
                    <a:pt x="31033" y="20049"/>
                  </a:cubicBezTo>
                  <a:cubicBezTo>
                    <a:pt x="31283" y="19396"/>
                    <a:pt x="31475" y="18686"/>
                    <a:pt x="31590" y="17956"/>
                  </a:cubicBezTo>
                  <a:cubicBezTo>
                    <a:pt x="31840" y="16593"/>
                    <a:pt x="31878" y="15095"/>
                    <a:pt x="31686" y="13558"/>
                  </a:cubicBezTo>
                  <a:cubicBezTo>
                    <a:pt x="31513" y="12118"/>
                    <a:pt x="31168" y="10659"/>
                    <a:pt x="30630" y="9218"/>
                  </a:cubicBezTo>
                  <a:cubicBezTo>
                    <a:pt x="30131" y="7855"/>
                    <a:pt x="29458" y="6530"/>
                    <a:pt x="28633" y="5339"/>
                  </a:cubicBezTo>
                  <a:cubicBezTo>
                    <a:pt x="28249" y="4763"/>
                    <a:pt x="27826" y="4206"/>
                    <a:pt x="27365" y="3707"/>
                  </a:cubicBezTo>
                  <a:cubicBezTo>
                    <a:pt x="26866" y="3150"/>
                    <a:pt x="26328" y="2670"/>
                    <a:pt x="25791" y="2267"/>
                  </a:cubicBezTo>
                  <a:cubicBezTo>
                    <a:pt x="24830" y="1556"/>
                    <a:pt x="23870" y="1153"/>
                    <a:pt x="22929" y="1057"/>
                  </a:cubicBezTo>
                  <a:cubicBezTo>
                    <a:pt x="22776" y="1038"/>
                    <a:pt x="22641" y="1038"/>
                    <a:pt x="22468" y="1038"/>
                  </a:cubicBezTo>
                  <a:lnTo>
                    <a:pt x="22161" y="1038"/>
                  </a:lnTo>
                  <a:cubicBezTo>
                    <a:pt x="21911" y="1057"/>
                    <a:pt x="21662" y="1114"/>
                    <a:pt x="21393" y="1172"/>
                  </a:cubicBezTo>
                  <a:cubicBezTo>
                    <a:pt x="20932" y="1307"/>
                    <a:pt x="20452" y="1518"/>
                    <a:pt x="19991" y="1825"/>
                  </a:cubicBezTo>
                  <a:lnTo>
                    <a:pt x="19972" y="1806"/>
                  </a:lnTo>
                  <a:lnTo>
                    <a:pt x="19953" y="1787"/>
                  </a:lnTo>
                  <a:cubicBezTo>
                    <a:pt x="19588" y="1460"/>
                    <a:pt x="19146" y="1172"/>
                    <a:pt x="18666" y="961"/>
                  </a:cubicBezTo>
                  <a:cubicBezTo>
                    <a:pt x="17898" y="596"/>
                    <a:pt x="17034" y="404"/>
                    <a:pt x="16074" y="404"/>
                  </a:cubicBezTo>
                  <a:lnTo>
                    <a:pt x="15747" y="404"/>
                  </a:lnTo>
                  <a:cubicBezTo>
                    <a:pt x="14998" y="442"/>
                    <a:pt x="14268" y="596"/>
                    <a:pt x="13520" y="884"/>
                  </a:cubicBezTo>
                  <a:cubicBezTo>
                    <a:pt x="13462" y="922"/>
                    <a:pt x="13424" y="942"/>
                    <a:pt x="13366" y="942"/>
                  </a:cubicBezTo>
                  <a:cubicBezTo>
                    <a:pt x="13366" y="922"/>
                    <a:pt x="13347" y="884"/>
                    <a:pt x="13327" y="865"/>
                  </a:cubicBezTo>
                  <a:cubicBezTo>
                    <a:pt x="12886" y="577"/>
                    <a:pt x="12483" y="366"/>
                    <a:pt x="12022" y="250"/>
                  </a:cubicBezTo>
                  <a:cubicBezTo>
                    <a:pt x="11599" y="97"/>
                    <a:pt x="11157" y="20"/>
                    <a:pt x="10735" y="20"/>
                  </a:cubicBezTo>
                  <a:cubicBezTo>
                    <a:pt x="10773" y="1"/>
                    <a:pt x="10754" y="1"/>
                    <a:pt x="10735" y="1"/>
                  </a:cubicBez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23;p68"/>
            <p:cNvSpPr/>
            <p:nvPr/>
          </p:nvSpPr>
          <p:spPr>
            <a:xfrm>
              <a:off x="6959900" y="3907550"/>
              <a:ext cx="700000" cy="627825"/>
            </a:xfrm>
            <a:custGeom>
              <a:avLst/>
              <a:gdLst/>
              <a:ahLst/>
              <a:cxnLst/>
              <a:rect l="l" t="t" r="r" b="b"/>
              <a:pathLst>
                <a:path w="28000" h="25113" extrusionOk="0">
                  <a:moveTo>
                    <a:pt x="18421" y="1"/>
                  </a:moveTo>
                  <a:cubicBezTo>
                    <a:pt x="18360" y="1"/>
                    <a:pt x="18299" y="13"/>
                    <a:pt x="18244" y="13"/>
                  </a:cubicBezTo>
                  <a:cubicBezTo>
                    <a:pt x="18168" y="13"/>
                    <a:pt x="18129" y="13"/>
                    <a:pt x="18052" y="33"/>
                  </a:cubicBezTo>
                  <a:cubicBezTo>
                    <a:pt x="18148" y="52"/>
                    <a:pt x="18264" y="71"/>
                    <a:pt x="18360" y="109"/>
                  </a:cubicBezTo>
                  <a:cubicBezTo>
                    <a:pt x="18801" y="225"/>
                    <a:pt x="19224" y="417"/>
                    <a:pt x="19646" y="628"/>
                  </a:cubicBezTo>
                  <a:cubicBezTo>
                    <a:pt x="20338" y="1012"/>
                    <a:pt x="20952" y="1569"/>
                    <a:pt x="21471" y="2164"/>
                  </a:cubicBezTo>
                  <a:cubicBezTo>
                    <a:pt x="22008" y="2817"/>
                    <a:pt x="22469" y="3566"/>
                    <a:pt x="22853" y="4353"/>
                  </a:cubicBezTo>
                  <a:cubicBezTo>
                    <a:pt x="23256" y="5198"/>
                    <a:pt x="23583" y="6082"/>
                    <a:pt x="23813" y="6984"/>
                  </a:cubicBezTo>
                  <a:cubicBezTo>
                    <a:pt x="24082" y="7945"/>
                    <a:pt x="24255" y="8905"/>
                    <a:pt x="24351" y="9903"/>
                  </a:cubicBezTo>
                  <a:cubicBezTo>
                    <a:pt x="24466" y="10883"/>
                    <a:pt x="24485" y="11881"/>
                    <a:pt x="24466" y="12899"/>
                  </a:cubicBezTo>
                  <a:cubicBezTo>
                    <a:pt x="24447" y="13859"/>
                    <a:pt x="24370" y="14819"/>
                    <a:pt x="24197" y="15780"/>
                  </a:cubicBezTo>
                  <a:cubicBezTo>
                    <a:pt x="24044" y="16663"/>
                    <a:pt x="23833" y="17527"/>
                    <a:pt x="23545" y="18391"/>
                  </a:cubicBezTo>
                  <a:cubicBezTo>
                    <a:pt x="23410" y="18775"/>
                    <a:pt x="23256" y="19159"/>
                    <a:pt x="23103" y="19524"/>
                  </a:cubicBezTo>
                  <a:cubicBezTo>
                    <a:pt x="22930" y="19851"/>
                    <a:pt x="22757" y="20196"/>
                    <a:pt x="22546" y="20504"/>
                  </a:cubicBezTo>
                  <a:cubicBezTo>
                    <a:pt x="22335" y="20811"/>
                    <a:pt x="22104" y="21137"/>
                    <a:pt x="21855" y="21387"/>
                  </a:cubicBezTo>
                  <a:cubicBezTo>
                    <a:pt x="21701" y="21541"/>
                    <a:pt x="21567" y="21675"/>
                    <a:pt x="21394" y="21829"/>
                  </a:cubicBezTo>
                  <a:cubicBezTo>
                    <a:pt x="21278" y="21925"/>
                    <a:pt x="21125" y="22040"/>
                    <a:pt x="20990" y="22117"/>
                  </a:cubicBezTo>
                  <a:cubicBezTo>
                    <a:pt x="20837" y="22213"/>
                    <a:pt x="20664" y="22290"/>
                    <a:pt x="20530" y="22347"/>
                  </a:cubicBezTo>
                  <a:cubicBezTo>
                    <a:pt x="20414" y="22405"/>
                    <a:pt x="20261" y="22443"/>
                    <a:pt x="20126" y="22501"/>
                  </a:cubicBezTo>
                  <a:lnTo>
                    <a:pt x="19685" y="22578"/>
                  </a:lnTo>
                  <a:cubicBezTo>
                    <a:pt x="19550" y="22578"/>
                    <a:pt x="19416" y="22578"/>
                    <a:pt x="19281" y="22539"/>
                  </a:cubicBezTo>
                  <a:cubicBezTo>
                    <a:pt x="19128" y="22520"/>
                    <a:pt x="18974" y="22501"/>
                    <a:pt x="18820" y="22443"/>
                  </a:cubicBezTo>
                  <a:cubicBezTo>
                    <a:pt x="18705" y="22405"/>
                    <a:pt x="18552" y="22347"/>
                    <a:pt x="18436" y="22290"/>
                  </a:cubicBezTo>
                  <a:cubicBezTo>
                    <a:pt x="17841" y="21963"/>
                    <a:pt x="17380" y="21445"/>
                    <a:pt x="16996" y="20888"/>
                  </a:cubicBezTo>
                  <a:cubicBezTo>
                    <a:pt x="16823" y="21349"/>
                    <a:pt x="16593" y="21771"/>
                    <a:pt x="16305" y="22155"/>
                  </a:cubicBezTo>
                  <a:cubicBezTo>
                    <a:pt x="16151" y="22347"/>
                    <a:pt x="15998" y="22539"/>
                    <a:pt x="15825" y="22712"/>
                  </a:cubicBezTo>
                  <a:cubicBezTo>
                    <a:pt x="15652" y="22885"/>
                    <a:pt x="15460" y="23058"/>
                    <a:pt x="15268" y="23192"/>
                  </a:cubicBezTo>
                  <a:cubicBezTo>
                    <a:pt x="14864" y="23480"/>
                    <a:pt x="14423" y="23692"/>
                    <a:pt x="13981" y="23864"/>
                  </a:cubicBezTo>
                  <a:cubicBezTo>
                    <a:pt x="13520" y="24037"/>
                    <a:pt x="13040" y="24152"/>
                    <a:pt x="12560" y="24210"/>
                  </a:cubicBezTo>
                  <a:cubicBezTo>
                    <a:pt x="12340" y="24233"/>
                    <a:pt x="12121" y="24244"/>
                    <a:pt x="11902" y="24244"/>
                  </a:cubicBezTo>
                  <a:cubicBezTo>
                    <a:pt x="11567" y="24244"/>
                    <a:pt x="11234" y="24218"/>
                    <a:pt x="10909" y="24172"/>
                  </a:cubicBezTo>
                  <a:cubicBezTo>
                    <a:pt x="10352" y="24114"/>
                    <a:pt x="9795" y="23960"/>
                    <a:pt x="9276" y="23749"/>
                  </a:cubicBezTo>
                  <a:cubicBezTo>
                    <a:pt x="8739" y="23538"/>
                    <a:pt x="8239" y="23269"/>
                    <a:pt x="7778" y="22923"/>
                  </a:cubicBezTo>
                  <a:cubicBezTo>
                    <a:pt x="7663" y="22827"/>
                    <a:pt x="7510" y="22731"/>
                    <a:pt x="7414" y="22635"/>
                  </a:cubicBezTo>
                  <a:cubicBezTo>
                    <a:pt x="7279" y="22520"/>
                    <a:pt x="7125" y="22386"/>
                    <a:pt x="6991" y="22232"/>
                  </a:cubicBezTo>
                  <a:cubicBezTo>
                    <a:pt x="6837" y="22098"/>
                    <a:pt x="6722" y="21925"/>
                    <a:pt x="6607" y="21752"/>
                  </a:cubicBezTo>
                  <a:cubicBezTo>
                    <a:pt x="6511" y="21618"/>
                    <a:pt x="6415" y="21483"/>
                    <a:pt x="6338" y="21349"/>
                  </a:cubicBezTo>
                  <a:cubicBezTo>
                    <a:pt x="6204" y="21579"/>
                    <a:pt x="6031" y="21829"/>
                    <a:pt x="5820" y="22021"/>
                  </a:cubicBezTo>
                  <a:cubicBezTo>
                    <a:pt x="5685" y="22117"/>
                    <a:pt x="5570" y="22213"/>
                    <a:pt x="5436" y="22309"/>
                  </a:cubicBezTo>
                  <a:cubicBezTo>
                    <a:pt x="5301" y="22366"/>
                    <a:pt x="5167" y="22443"/>
                    <a:pt x="5013" y="22501"/>
                  </a:cubicBezTo>
                  <a:cubicBezTo>
                    <a:pt x="4706" y="22616"/>
                    <a:pt x="4399" y="22712"/>
                    <a:pt x="4053" y="22751"/>
                  </a:cubicBezTo>
                  <a:cubicBezTo>
                    <a:pt x="3794" y="22794"/>
                    <a:pt x="3534" y="22815"/>
                    <a:pt x="3267" y="22815"/>
                  </a:cubicBezTo>
                  <a:cubicBezTo>
                    <a:pt x="3178" y="22815"/>
                    <a:pt x="3088" y="22813"/>
                    <a:pt x="2997" y="22808"/>
                  </a:cubicBezTo>
                  <a:cubicBezTo>
                    <a:pt x="2478" y="22789"/>
                    <a:pt x="1921" y="22712"/>
                    <a:pt x="1403" y="22578"/>
                  </a:cubicBezTo>
                  <a:cubicBezTo>
                    <a:pt x="923" y="22443"/>
                    <a:pt x="462" y="22309"/>
                    <a:pt x="1" y="22136"/>
                  </a:cubicBezTo>
                  <a:lnTo>
                    <a:pt x="1" y="22136"/>
                  </a:lnTo>
                  <a:cubicBezTo>
                    <a:pt x="155" y="22232"/>
                    <a:pt x="270" y="22309"/>
                    <a:pt x="404" y="22386"/>
                  </a:cubicBezTo>
                  <a:cubicBezTo>
                    <a:pt x="884" y="22635"/>
                    <a:pt x="1460" y="22866"/>
                    <a:pt x="2133" y="23000"/>
                  </a:cubicBezTo>
                  <a:cubicBezTo>
                    <a:pt x="2709" y="23154"/>
                    <a:pt x="3362" y="23211"/>
                    <a:pt x="4053" y="23211"/>
                  </a:cubicBezTo>
                  <a:lnTo>
                    <a:pt x="4283" y="23211"/>
                  </a:lnTo>
                  <a:cubicBezTo>
                    <a:pt x="4821" y="23211"/>
                    <a:pt x="5378" y="23173"/>
                    <a:pt x="5877" y="23077"/>
                  </a:cubicBezTo>
                  <a:cubicBezTo>
                    <a:pt x="5916" y="23077"/>
                    <a:pt x="5935" y="23058"/>
                    <a:pt x="5935" y="23058"/>
                  </a:cubicBezTo>
                  <a:cubicBezTo>
                    <a:pt x="6012" y="23096"/>
                    <a:pt x="6069" y="23173"/>
                    <a:pt x="6146" y="23211"/>
                  </a:cubicBezTo>
                  <a:cubicBezTo>
                    <a:pt x="6607" y="23538"/>
                    <a:pt x="7106" y="23845"/>
                    <a:pt x="7644" y="24076"/>
                  </a:cubicBezTo>
                  <a:cubicBezTo>
                    <a:pt x="8643" y="24556"/>
                    <a:pt x="9756" y="24844"/>
                    <a:pt x="10909" y="24978"/>
                  </a:cubicBezTo>
                  <a:cubicBezTo>
                    <a:pt x="11197" y="24997"/>
                    <a:pt x="11504" y="25017"/>
                    <a:pt x="11773" y="25017"/>
                  </a:cubicBezTo>
                  <a:cubicBezTo>
                    <a:pt x="12598" y="25017"/>
                    <a:pt x="13424" y="24901"/>
                    <a:pt x="14231" y="24690"/>
                  </a:cubicBezTo>
                  <a:cubicBezTo>
                    <a:pt x="14864" y="24517"/>
                    <a:pt x="15479" y="24268"/>
                    <a:pt x="16055" y="23960"/>
                  </a:cubicBezTo>
                  <a:cubicBezTo>
                    <a:pt x="16324" y="24152"/>
                    <a:pt x="16593" y="24325"/>
                    <a:pt x="16862" y="24460"/>
                  </a:cubicBezTo>
                  <a:cubicBezTo>
                    <a:pt x="17150" y="24613"/>
                    <a:pt x="17476" y="24748"/>
                    <a:pt x="17841" y="24882"/>
                  </a:cubicBezTo>
                  <a:cubicBezTo>
                    <a:pt x="18340" y="25036"/>
                    <a:pt x="18897" y="25113"/>
                    <a:pt x="19473" y="25113"/>
                  </a:cubicBezTo>
                  <a:lnTo>
                    <a:pt x="19800" y="25113"/>
                  </a:lnTo>
                  <a:cubicBezTo>
                    <a:pt x="20434" y="25093"/>
                    <a:pt x="21086" y="24940"/>
                    <a:pt x="21720" y="24690"/>
                  </a:cubicBezTo>
                  <a:cubicBezTo>
                    <a:pt x="22335" y="24460"/>
                    <a:pt x="22911" y="24133"/>
                    <a:pt x="23506" y="23749"/>
                  </a:cubicBezTo>
                  <a:cubicBezTo>
                    <a:pt x="24025" y="23365"/>
                    <a:pt x="24562" y="22923"/>
                    <a:pt x="25042" y="22405"/>
                  </a:cubicBezTo>
                  <a:cubicBezTo>
                    <a:pt x="25503" y="21925"/>
                    <a:pt x="25907" y="21368"/>
                    <a:pt x="26291" y="20792"/>
                  </a:cubicBezTo>
                  <a:cubicBezTo>
                    <a:pt x="26655" y="20235"/>
                    <a:pt x="26944" y="19640"/>
                    <a:pt x="27155" y="19044"/>
                  </a:cubicBezTo>
                  <a:cubicBezTo>
                    <a:pt x="27385" y="18391"/>
                    <a:pt x="27577" y="17681"/>
                    <a:pt x="27712" y="16951"/>
                  </a:cubicBezTo>
                  <a:cubicBezTo>
                    <a:pt x="27942" y="15588"/>
                    <a:pt x="28000" y="14090"/>
                    <a:pt x="27808" y="12553"/>
                  </a:cubicBezTo>
                  <a:cubicBezTo>
                    <a:pt x="27635" y="11113"/>
                    <a:pt x="27270" y="9654"/>
                    <a:pt x="26752" y="8213"/>
                  </a:cubicBezTo>
                  <a:cubicBezTo>
                    <a:pt x="26214" y="6831"/>
                    <a:pt x="25561" y="5525"/>
                    <a:pt x="24754" y="4334"/>
                  </a:cubicBezTo>
                  <a:cubicBezTo>
                    <a:pt x="24370" y="3758"/>
                    <a:pt x="23929" y="3201"/>
                    <a:pt x="23487" y="2702"/>
                  </a:cubicBezTo>
                  <a:cubicBezTo>
                    <a:pt x="22968" y="2145"/>
                    <a:pt x="22450" y="1665"/>
                    <a:pt x="21893" y="1262"/>
                  </a:cubicBezTo>
                  <a:cubicBezTo>
                    <a:pt x="20933" y="551"/>
                    <a:pt x="19973" y="148"/>
                    <a:pt x="19012" y="52"/>
                  </a:cubicBezTo>
                  <a:cubicBezTo>
                    <a:pt x="18878" y="33"/>
                    <a:pt x="18724" y="33"/>
                    <a:pt x="18552" y="33"/>
                  </a:cubicBezTo>
                  <a:cubicBezTo>
                    <a:pt x="18510" y="8"/>
                    <a:pt x="18466" y="1"/>
                    <a:pt x="18421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24;p68"/>
            <p:cNvSpPr/>
            <p:nvPr/>
          </p:nvSpPr>
          <p:spPr>
            <a:xfrm>
              <a:off x="7065050" y="3913900"/>
              <a:ext cx="125800" cy="386725"/>
            </a:xfrm>
            <a:custGeom>
              <a:avLst/>
              <a:gdLst/>
              <a:ahLst/>
              <a:cxnLst/>
              <a:rect l="l" t="t" r="r" b="b"/>
              <a:pathLst>
                <a:path w="5032" h="15469" extrusionOk="0">
                  <a:moveTo>
                    <a:pt x="4917" y="1"/>
                  </a:moveTo>
                  <a:cubicBezTo>
                    <a:pt x="4906" y="1"/>
                    <a:pt x="4897" y="9"/>
                    <a:pt x="4897" y="9"/>
                  </a:cubicBezTo>
                  <a:cubicBezTo>
                    <a:pt x="4456" y="470"/>
                    <a:pt x="4052" y="950"/>
                    <a:pt x="3688" y="1449"/>
                  </a:cubicBezTo>
                  <a:cubicBezTo>
                    <a:pt x="3496" y="1718"/>
                    <a:pt x="3342" y="1968"/>
                    <a:pt x="3150" y="2218"/>
                  </a:cubicBezTo>
                  <a:cubicBezTo>
                    <a:pt x="2977" y="2486"/>
                    <a:pt x="2785" y="2755"/>
                    <a:pt x="2631" y="3024"/>
                  </a:cubicBezTo>
                  <a:cubicBezTo>
                    <a:pt x="2478" y="3274"/>
                    <a:pt x="2324" y="3562"/>
                    <a:pt x="2190" y="3831"/>
                  </a:cubicBezTo>
                  <a:cubicBezTo>
                    <a:pt x="2036" y="4119"/>
                    <a:pt x="1902" y="4388"/>
                    <a:pt x="1767" y="4676"/>
                  </a:cubicBezTo>
                  <a:cubicBezTo>
                    <a:pt x="1518" y="5252"/>
                    <a:pt x="1268" y="5847"/>
                    <a:pt x="1076" y="6442"/>
                  </a:cubicBezTo>
                  <a:cubicBezTo>
                    <a:pt x="884" y="7038"/>
                    <a:pt x="711" y="7652"/>
                    <a:pt x="577" y="8267"/>
                  </a:cubicBezTo>
                  <a:cubicBezTo>
                    <a:pt x="423" y="8900"/>
                    <a:pt x="308" y="9515"/>
                    <a:pt x="212" y="10168"/>
                  </a:cubicBezTo>
                  <a:cubicBezTo>
                    <a:pt x="39" y="11416"/>
                    <a:pt x="1" y="12684"/>
                    <a:pt x="116" y="13932"/>
                  </a:cubicBezTo>
                  <a:cubicBezTo>
                    <a:pt x="135" y="14162"/>
                    <a:pt x="173" y="14393"/>
                    <a:pt x="193" y="14604"/>
                  </a:cubicBezTo>
                  <a:cubicBezTo>
                    <a:pt x="212" y="14815"/>
                    <a:pt x="269" y="15046"/>
                    <a:pt x="308" y="15276"/>
                  </a:cubicBezTo>
                  <a:cubicBezTo>
                    <a:pt x="327" y="15391"/>
                    <a:pt x="461" y="15468"/>
                    <a:pt x="557" y="15468"/>
                  </a:cubicBezTo>
                  <a:cubicBezTo>
                    <a:pt x="692" y="15468"/>
                    <a:pt x="807" y="15353"/>
                    <a:pt x="807" y="15199"/>
                  </a:cubicBezTo>
                  <a:cubicBezTo>
                    <a:pt x="807" y="14969"/>
                    <a:pt x="788" y="14700"/>
                    <a:pt x="769" y="14469"/>
                  </a:cubicBezTo>
                  <a:cubicBezTo>
                    <a:pt x="749" y="14220"/>
                    <a:pt x="749" y="13951"/>
                    <a:pt x="711" y="13721"/>
                  </a:cubicBezTo>
                  <a:cubicBezTo>
                    <a:pt x="692" y="13221"/>
                    <a:pt x="692" y="12684"/>
                    <a:pt x="692" y="12184"/>
                  </a:cubicBezTo>
                  <a:cubicBezTo>
                    <a:pt x="711" y="11147"/>
                    <a:pt x="769" y="10110"/>
                    <a:pt x="903" y="9092"/>
                  </a:cubicBezTo>
                  <a:lnTo>
                    <a:pt x="903" y="9150"/>
                  </a:lnTo>
                  <a:lnTo>
                    <a:pt x="1134" y="7940"/>
                  </a:lnTo>
                  <a:cubicBezTo>
                    <a:pt x="1230" y="7518"/>
                    <a:pt x="1326" y="7114"/>
                    <a:pt x="1441" y="6730"/>
                  </a:cubicBezTo>
                  <a:cubicBezTo>
                    <a:pt x="1652" y="5943"/>
                    <a:pt x="1940" y="5175"/>
                    <a:pt x="2247" y="4426"/>
                  </a:cubicBezTo>
                  <a:cubicBezTo>
                    <a:pt x="2535" y="3773"/>
                    <a:pt x="2881" y="3139"/>
                    <a:pt x="3246" y="2506"/>
                  </a:cubicBezTo>
                  <a:cubicBezTo>
                    <a:pt x="3438" y="2198"/>
                    <a:pt x="3630" y="1891"/>
                    <a:pt x="3841" y="1603"/>
                  </a:cubicBezTo>
                  <a:lnTo>
                    <a:pt x="4494" y="739"/>
                  </a:lnTo>
                  <a:lnTo>
                    <a:pt x="4494" y="758"/>
                  </a:lnTo>
                  <a:cubicBezTo>
                    <a:pt x="4648" y="547"/>
                    <a:pt x="4821" y="355"/>
                    <a:pt x="5013" y="163"/>
                  </a:cubicBezTo>
                  <a:cubicBezTo>
                    <a:pt x="5032" y="124"/>
                    <a:pt x="5032" y="86"/>
                    <a:pt x="5013" y="28"/>
                  </a:cubicBezTo>
                  <a:cubicBezTo>
                    <a:pt x="4993" y="9"/>
                    <a:pt x="4974" y="9"/>
                    <a:pt x="4936" y="9"/>
                  </a:cubicBezTo>
                  <a:cubicBezTo>
                    <a:pt x="4929" y="3"/>
                    <a:pt x="4923" y="1"/>
                    <a:pt x="4917" y="1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25;p68"/>
            <p:cNvSpPr/>
            <p:nvPr/>
          </p:nvSpPr>
          <p:spPr>
            <a:xfrm>
              <a:off x="7078025" y="4336125"/>
              <a:ext cx="36025" cy="132925"/>
            </a:xfrm>
            <a:custGeom>
              <a:avLst/>
              <a:gdLst/>
              <a:ahLst/>
              <a:cxnLst/>
              <a:rect l="l" t="t" r="r" b="b"/>
              <a:pathLst>
                <a:path w="1441" h="5317" extrusionOk="0">
                  <a:moveTo>
                    <a:pt x="96" y="0"/>
                  </a:moveTo>
                  <a:cubicBezTo>
                    <a:pt x="58" y="0"/>
                    <a:pt x="38" y="19"/>
                    <a:pt x="38" y="77"/>
                  </a:cubicBezTo>
                  <a:cubicBezTo>
                    <a:pt x="0" y="941"/>
                    <a:pt x="58" y="1786"/>
                    <a:pt x="192" y="2650"/>
                  </a:cubicBezTo>
                  <a:cubicBezTo>
                    <a:pt x="269" y="3073"/>
                    <a:pt x="365" y="3534"/>
                    <a:pt x="480" y="3956"/>
                  </a:cubicBezTo>
                  <a:cubicBezTo>
                    <a:pt x="595" y="4398"/>
                    <a:pt x="730" y="4801"/>
                    <a:pt x="941" y="5185"/>
                  </a:cubicBezTo>
                  <a:cubicBezTo>
                    <a:pt x="994" y="5264"/>
                    <a:pt x="1074" y="5316"/>
                    <a:pt x="1162" y="5316"/>
                  </a:cubicBezTo>
                  <a:cubicBezTo>
                    <a:pt x="1202" y="5316"/>
                    <a:pt x="1244" y="5305"/>
                    <a:pt x="1287" y="5281"/>
                  </a:cubicBezTo>
                  <a:cubicBezTo>
                    <a:pt x="1402" y="5204"/>
                    <a:pt x="1440" y="5070"/>
                    <a:pt x="1383" y="4955"/>
                  </a:cubicBezTo>
                  <a:cubicBezTo>
                    <a:pt x="1152" y="4532"/>
                    <a:pt x="941" y="4129"/>
                    <a:pt x="768" y="3706"/>
                  </a:cubicBezTo>
                  <a:cubicBezTo>
                    <a:pt x="480" y="2957"/>
                    <a:pt x="326" y="2189"/>
                    <a:pt x="230" y="1402"/>
                  </a:cubicBezTo>
                  <a:cubicBezTo>
                    <a:pt x="173" y="960"/>
                    <a:pt x="154" y="538"/>
                    <a:pt x="173" y="77"/>
                  </a:cubicBezTo>
                  <a:cubicBezTo>
                    <a:pt x="173" y="58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26;p68"/>
            <p:cNvSpPr/>
            <p:nvPr/>
          </p:nvSpPr>
          <p:spPr>
            <a:xfrm>
              <a:off x="7367500" y="3940050"/>
              <a:ext cx="30750" cy="98425"/>
            </a:xfrm>
            <a:custGeom>
              <a:avLst/>
              <a:gdLst/>
              <a:ahLst/>
              <a:cxnLst/>
              <a:rect l="l" t="t" r="r" b="b"/>
              <a:pathLst>
                <a:path w="1230" h="3937" extrusionOk="0">
                  <a:moveTo>
                    <a:pt x="58" y="0"/>
                  </a:moveTo>
                  <a:cubicBezTo>
                    <a:pt x="39" y="0"/>
                    <a:pt x="1" y="58"/>
                    <a:pt x="20" y="96"/>
                  </a:cubicBezTo>
                  <a:cubicBezTo>
                    <a:pt x="135" y="384"/>
                    <a:pt x="231" y="691"/>
                    <a:pt x="327" y="979"/>
                  </a:cubicBezTo>
                  <a:cubicBezTo>
                    <a:pt x="423" y="1306"/>
                    <a:pt x="500" y="1594"/>
                    <a:pt x="577" y="1901"/>
                  </a:cubicBezTo>
                  <a:cubicBezTo>
                    <a:pt x="654" y="2209"/>
                    <a:pt x="692" y="2516"/>
                    <a:pt x="750" y="2842"/>
                  </a:cubicBezTo>
                  <a:cubicBezTo>
                    <a:pt x="788" y="3169"/>
                    <a:pt x="827" y="3476"/>
                    <a:pt x="884" y="3822"/>
                  </a:cubicBezTo>
                  <a:cubicBezTo>
                    <a:pt x="884" y="3841"/>
                    <a:pt x="903" y="3860"/>
                    <a:pt x="942" y="3898"/>
                  </a:cubicBezTo>
                  <a:cubicBezTo>
                    <a:pt x="961" y="3918"/>
                    <a:pt x="999" y="3937"/>
                    <a:pt x="1057" y="3937"/>
                  </a:cubicBezTo>
                  <a:cubicBezTo>
                    <a:pt x="1095" y="3937"/>
                    <a:pt x="1134" y="3918"/>
                    <a:pt x="1172" y="3898"/>
                  </a:cubicBezTo>
                  <a:cubicBezTo>
                    <a:pt x="1191" y="3860"/>
                    <a:pt x="1230" y="3822"/>
                    <a:pt x="1230" y="3764"/>
                  </a:cubicBezTo>
                  <a:cubicBezTo>
                    <a:pt x="1153" y="3111"/>
                    <a:pt x="999" y="2497"/>
                    <a:pt x="827" y="1882"/>
                  </a:cubicBezTo>
                  <a:cubicBezTo>
                    <a:pt x="750" y="1556"/>
                    <a:pt x="634" y="1268"/>
                    <a:pt x="538" y="960"/>
                  </a:cubicBezTo>
                  <a:lnTo>
                    <a:pt x="193" y="19"/>
                  </a:lnTo>
                  <a:cubicBezTo>
                    <a:pt x="174" y="19"/>
                    <a:pt x="135" y="0"/>
                    <a:pt x="58" y="0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27;p68"/>
            <p:cNvSpPr/>
            <p:nvPr/>
          </p:nvSpPr>
          <p:spPr>
            <a:xfrm>
              <a:off x="7364150" y="4075900"/>
              <a:ext cx="54275" cy="408300"/>
            </a:xfrm>
            <a:custGeom>
              <a:avLst/>
              <a:gdLst/>
              <a:ahLst/>
              <a:cxnLst/>
              <a:rect l="l" t="t" r="r" b="b"/>
              <a:pathLst>
                <a:path w="2171" h="16332" extrusionOk="0">
                  <a:moveTo>
                    <a:pt x="1460" y="1"/>
                  </a:moveTo>
                  <a:cubicBezTo>
                    <a:pt x="1402" y="1"/>
                    <a:pt x="1402" y="39"/>
                    <a:pt x="1402" y="97"/>
                  </a:cubicBezTo>
                  <a:cubicBezTo>
                    <a:pt x="1479" y="423"/>
                    <a:pt x="1517" y="788"/>
                    <a:pt x="1575" y="1115"/>
                  </a:cubicBezTo>
                  <a:cubicBezTo>
                    <a:pt x="1940" y="3745"/>
                    <a:pt x="1978" y="6396"/>
                    <a:pt x="1690" y="9026"/>
                  </a:cubicBezTo>
                  <a:cubicBezTo>
                    <a:pt x="1671" y="9276"/>
                    <a:pt x="1613" y="9545"/>
                    <a:pt x="1594" y="9814"/>
                  </a:cubicBezTo>
                  <a:cubicBezTo>
                    <a:pt x="1460" y="10870"/>
                    <a:pt x="1229" y="11926"/>
                    <a:pt x="980" y="12963"/>
                  </a:cubicBezTo>
                  <a:cubicBezTo>
                    <a:pt x="845" y="13462"/>
                    <a:pt x="711" y="13943"/>
                    <a:pt x="538" y="14442"/>
                  </a:cubicBezTo>
                  <a:cubicBezTo>
                    <a:pt x="461" y="14692"/>
                    <a:pt x="365" y="14922"/>
                    <a:pt x="308" y="15172"/>
                  </a:cubicBezTo>
                  <a:cubicBezTo>
                    <a:pt x="250" y="15287"/>
                    <a:pt x="231" y="15402"/>
                    <a:pt x="173" y="15517"/>
                  </a:cubicBezTo>
                  <a:cubicBezTo>
                    <a:pt x="135" y="15652"/>
                    <a:pt x="77" y="15786"/>
                    <a:pt x="39" y="15901"/>
                  </a:cubicBezTo>
                  <a:cubicBezTo>
                    <a:pt x="0" y="15978"/>
                    <a:pt x="39" y="16093"/>
                    <a:pt x="58" y="16170"/>
                  </a:cubicBezTo>
                  <a:cubicBezTo>
                    <a:pt x="116" y="16247"/>
                    <a:pt x="173" y="16285"/>
                    <a:pt x="250" y="16324"/>
                  </a:cubicBezTo>
                  <a:cubicBezTo>
                    <a:pt x="276" y="16329"/>
                    <a:pt x="300" y="16331"/>
                    <a:pt x="324" y="16331"/>
                  </a:cubicBezTo>
                  <a:cubicBezTo>
                    <a:pt x="389" y="16331"/>
                    <a:pt x="449" y="16314"/>
                    <a:pt x="519" y="16285"/>
                  </a:cubicBezTo>
                  <a:cubicBezTo>
                    <a:pt x="538" y="16266"/>
                    <a:pt x="557" y="16266"/>
                    <a:pt x="596" y="16247"/>
                  </a:cubicBezTo>
                  <a:cubicBezTo>
                    <a:pt x="634" y="16189"/>
                    <a:pt x="653" y="16151"/>
                    <a:pt x="692" y="16093"/>
                  </a:cubicBezTo>
                  <a:cubicBezTo>
                    <a:pt x="692" y="16093"/>
                    <a:pt x="692" y="16074"/>
                    <a:pt x="711" y="16074"/>
                  </a:cubicBezTo>
                  <a:lnTo>
                    <a:pt x="692" y="16151"/>
                  </a:lnTo>
                  <a:cubicBezTo>
                    <a:pt x="1191" y="14941"/>
                    <a:pt x="1498" y="13693"/>
                    <a:pt x="1709" y="12425"/>
                  </a:cubicBezTo>
                  <a:cubicBezTo>
                    <a:pt x="1959" y="11100"/>
                    <a:pt x="2074" y="9756"/>
                    <a:pt x="2132" y="8412"/>
                  </a:cubicBezTo>
                  <a:cubicBezTo>
                    <a:pt x="2151" y="7740"/>
                    <a:pt x="2170" y="7068"/>
                    <a:pt x="2151" y="6396"/>
                  </a:cubicBezTo>
                  <a:cubicBezTo>
                    <a:pt x="2151" y="5723"/>
                    <a:pt x="2132" y="5051"/>
                    <a:pt x="2074" y="4398"/>
                  </a:cubicBezTo>
                  <a:cubicBezTo>
                    <a:pt x="1998" y="3131"/>
                    <a:pt x="1863" y="1863"/>
                    <a:pt x="1652" y="615"/>
                  </a:cubicBezTo>
                  <a:cubicBezTo>
                    <a:pt x="1613" y="442"/>
                    <a:pt x="1594" y="289"/>
                    <a:pt x="1556" y="116"/>
                  </a:cubicBezTo>
                  <a:cubicBezTo>
                    <a:pt x="1517" y="20"/>
                    <a:pt x="1498" y="1"/>
                    <a:pt x="1460" y="1"/>
                  </a:cubicBezTo>
                  <a:close/>
                </a:path>
              </a:pathLst>
            </a:custGeom>
            <a:solidFill>
              <a:srgbClr val="F8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28;p68"/>
            <p:cNvSpPr/>
            <p:nvPr/>
          </p:nvSpPr>
          <p:spPr>
            <a:xfrm>
              <a:off x="6892225" y="4187800"/>
              <a:ext cx="36500" cy="76025"/>
            </a:xfrm>
            <a:custGeom>
              <a:avLst/>
              <a:gdLst/>
              <a:ahLst/>
              <a:cxnLst/>
              <a:rect l="l" t="t" r="r" b="b"/>
              <a:pathLst>
                <a:path w="1460" h="3041" extrusionOk="0">
                  <a:moveTo>
                    <a:pt x="584" y="105"/>
                  </a:moveTo>
                  <a:cubicBezTo>
                    <a:pt x="581" y="105"/>
                    <a:pt x="576" y="114"/>
                    <a:pt x="576" y="134"/>
                  </a:cubicBezTo>
                  <a:cubicBezTo>
                    <a:pt x="586" y="114"/>
                    <a:pt x="586" y="105"/>
                    <a:pt x="584" y="105"/>
                  </a:cubicBezTo>
                  <a:close/>
                  <a:moveTo>
                    <a:pt x="886" y="1"/>
                  </a:moveTo>
                  <a:cubicBezTo>
                    <a:pt x="786" y="1"/>
                    <a:pt x="672" y="38"/>
                    <a:pt x="576" y="134"/>
                  </a:cubicBezTo>
                  <a:cubicBezTo>
                    <a:pt x="461" y="230"/>
                    <a:pt x="365" y="364"/>
                    <a:pt x="288" y="518"/>
                  </a:cubicBezTo>
                  <a:cubicBezTo>
                    <a:pt x="115" y="902"/>
                    <a:pt x="39" y="1305"/>
                    <a:pt x="19" y="1689"/>
                  </a:cubicBezTo>
                  <a:cubicBezTo>
                    <a:pt x="0" y="1881"/>
                    <a:pt x="19" y="2073"/>
                    <a:pt x="39" y="2265"/>
                  </a:cubicBezTo>
                  <a:cubicBezTo>
                    <a:pt x="77" y="2361"/>
                    <a:pt x="77" y="2457"/>
                    <a:pt x="96" y="2553"/>
                  </a:cubicBezTo>
                  <a:cubicBezTo>
                    <a:pt x="115" y="2649"/>
                    <a:pt x="173" y="2745"/>
                    <a:pt x="211" y="2822"/>
                  </a:cubicBezTo>
                  <a:cubicBezTo>
                    <a:pt x="231" y="2841"/>
                    <a:pt x="231" y="2861"/>
                    <a:pt x="269" y="2880"/>
                  </a:cubicBezTo>
                  <a:cubicBezTo>
                    <a:pt x="307" y="2957"/>
                    <a:pt x="384" y="3014"/>
                    <a:pt x="461" y="3033"/>
                  </a:cubicBezTo>
                  <a:cubicBezTo>
                    <a:pt x="485" y="3038"/>
                    <a:pt x="507" y="3041"/>
                    <a:pt x="527" y="3041"/>
                  </a:cubicBezTo>
                  <a:cubicBezTo>
                    <a:pt x="587" y="3041"/>
                    <a:pt x="634" y="3019"/>
                    <a:pt x="692" y="2976"/>
                  </a:cubicBezTo>
                  <a:cubicBezTo>
                    <a:pt x="1133" y="2726"/>
                    <a:pt x="1344" y="2208"/>
                    <a:pt x="1421" y="1728"/>
                  </a:cubicBezTo>
                  <a:cubicBezTo>
                    <a:pt x="1460" y="1459"/>
                    <a:pt x="1460" y="1209"/>
                    <a:pt x="1441" y="959"/>
                  </a:cubicBezTo>
                  <a:cubicBezTo>
                    <a:pt x="1421" y="729"/>
                    <a:pt x="1364" y="479"/>
                    <a:pt x="1287" y="268"/>
                  </a:cubicBezTo>
                  <a:cubicBezTo>
                    <a:pt x="1268" y="172"/>
                    <a:pt x="1191" y="95"/>
                    <a:pt x="1133" y="57"/>
                  </a:cubicBezTo>
                  <a:cubicBezTo>
                    <a:pt x="1095" y="18"/>
                    <a:pt x="1056" y="18"/>
                    <a:pt x="1037" y="18"/>
                  </a:cubicBezTo>
                  <a:lnTo>
                    <a:pt x="999" y="18"/>
                  </a:lnTo>
                  <a:cubicBezTo>
                    <a:pt x="965" y="7"/>
                    <a:pt x="927" y="1"/>
                    <a:pt x="8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29;p68"/>
            <p:cNvSpPr/>
            <p:nvPr/>
          </p:nvSpPr>
          <p:spPr>
            <a:xfrm>
              <a:off x="6984400" y="4254500"/>
              <a:ext cx="27875" cy="51875"/>
            </a:xfrm>
            <a:custGeom>
              <a:avLst/>
              <a:gdLst/>
              <a:ahLst/>
              <a:cxnLst/>
              <a:rect l="l" t="t" r="r" b="b"/>
              <a:pathLst>
                <a:path w="1115" h="2075" extrusionOk="0">
                  <a:moveTo>
                    <a:pt x="610" y="0"/>
                  </a:moveTo>
                  <a:cubicBezTo>
                    <a:pt x="562" y="0"/>
                    <a:pt x="519" y="20"/>
                    <a:pt x="480" y="58"/>
                  </a:cubicBezTo>
                  <a:cubicBezTo>
                    <a:pt x="423" y="97"/>
                    <a:pt x="365" y="154"/>
                    <a:pt x="327" y="212"/>
                  </a:cubicBezTo>
                  <a:cubicBezTo>
                    <a:pt x="269" y="289"/>
                    <a:pt x="231" y="365"/>
                    <a:pt x="192" y="442"/>
                  </a:cubicBezTo>
                  <a:cubicBezTo>
                    <a:pt x="135" y="577"/>
                    <a:pt x="77" y="730"/>
                    <a:pt x="58" y="884"/>
                  </a:cubicBezTo>
                  <a:cubicBezTo>
                    <a:pt x="0" y="1210"/>
                    <a:pt x="39" y="1556"/>
                    <a:pt x="154" y="1844"/>
                  </a:cubicBezTo>
                  <a:cubicBezTo>
                    <a:pt x="173" y="1902"/>
                    <a:pt x="192" y="1940"/>
                    <a:pt x="250" y="1998"/>
                  </a:cubicBezTo>
                  <a:cubicBezTo>
                    <a:pt x="288" y="2036"/>
                    <a:pt x="346" y="2074"/>
                    <a:pt x="384" y="2074"/>
                  </a:cubicBezTo>
                  <a:lnTo>
                    <a:pt x="557" y="2074"/>
                  </a:lnTo>
                  <a:cubicBezTo>
                    <a:pt x="615" y="2036"/>
                    <a:pt x="653" y="2017"/>
                    <a:pt x="711" y="1978"/>
                  </a:cubicBezTo>
                  <a:cubicBezTo>
                    <a:pt x="1037" y="1690"/>
                    <a:pt x="1114" y="1172"/>
                    <a:pt x="1037" y="769"/>
                  </a:cubicBezTo>
                  <a:cubicBezTo>
                    <a:pt x="1037" y="730"/>
                    <a:pt x="1018" y="653"/>
                    <a:pt x="999" y="596"/>
                  </a:cubicBezTo>
                  <a:cubicBezTo>
                    <a:pt x="961" y="461"/>
                    <a:pt x="941" y="346"/>
                    <a:pt x="903" y="193"/>
                  </a:cubicBezTo>
                  <a:cubicBezTo>
                    <a:pt x="864" y="116"/>
                    <a:pt x="826" y="77"/>
                    <a:pt x="768" y="58"/>
                  </a:cubicBezTo>
                  <a:cubicBezTo>
                    <a:pt x="711" y="20"/>
                    <a:pt x="658" y="0"/>
                    <a:pt x="610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30;p68"/>
            <p:cNvSpPr/>
            <p:nvPr/>
          </p:nvSpPr>
          <p:spPr>
            <a:xfrm>
              <a:off x="6926300" y="4277550"/>
              <a:ext cx="35550" cy="66000"/>
            </a:xfrm>
            <a:custGeom>
              <a:avLst/>
              <a:gdLst/>
              <a:ahLst/>
              <a:cxnLst/>
              <a:rect l="l" t="t" r="r" b="b"/>
              <a:pathLst>
                <a:path w="1422" h="2640" extrusionOk="0">
                  <a:moveTo>
                    <a:pt x="654" y="0"/>
                  </a:moveTo>
                  <a:cubicBezTo>
                    <a:pt x="577" y="0"/>
                    <a:pt x="500" y="39"/>
                    <a:pt x="442" y="58"/>
                  </a:cubicBezTo>
                  <a:cubicBezTo>
                    <a:pt x="404" y="58"/>
                    <a:pt x="404" y="96"/>
                    <a:pt x="385" y="96"/>
                  </a:cubicBezTo>
                  <a:cubicBezTo>
                    <a:pt x="308" y="96"/>
                    <a:pt x="270" y="135"/>
                    <a:pt x="212" y="192"/>
                  </a:cubicBezTo>
                  <a:cubicBezTo>
                    <a:pt x="174" y="231"/>
                    <a:pt x="154" y="288"/>
                    <a:pt x="116" y="327"/>
                  </a:cubicBezTo>
                  <a:cubicBezTo>
                    <a:pt x="78" y="442"/>
                    <a:pt x="58" y="596"/>
                    <a:pt x="20" y="730"/>
                  </a:cubicBezTo>
                  <a:cubicBezTo>
                    <a:pt x="1" y="903"/>
                    <a:pt x="1" y="1095"/>
                    <a:pt x="1" y="1268"/>
                  </a:cubicBezTo>
                  <a:cubicBezTo>
                    <a:pt x="1" y="1460"/>
                    <a:pt x="20" y="1633"/>
                    <a:pt x="78" y="1825"/>
                  </a:cubicBezTo>
                  <a:cubicBezTo>
                    <a:pt x="97" y="1978"/>
                    <a:pt x="174" y="2132"/>
                    <a:pt x="250" y="2266"/>
                  </a:cubicBezTo>
                  <a:cubicBezTo>
                    <a:pt x="308" y="2420"/>
                    <a:pt x="442" y="2516"/>
                    <a:pt x="577" y="2554"/>
                  </a:cubicBezTo>
                  <a:cubicBezTo>
                    <a:pt x="596" y="2554"/>
                    <a:pt x="634" y="2554"/>
                    <a:pt x="654" y="2593"/>
                  </a:cubicBezTo>
                  <a:cubicBezTo>
                    <a:pt x="673" y="2612"/>
                    <a:pt x="730" y="2612"/>
                    <a:pt x="769" y="2631"/>
                  </a:cubicBezTo>
                  <a:cubicBezTo>
                    <a:pt x="797" y="2637"/>
                    <a:pt x="825" y="2639"/>
                    <a:pt x="853" y="2639"/>
                  </a:cubicBezTo>
                  <a:cubicBezTo>
                    <a:pt x="921" y="2639"/>
                    <a:pt x="989" y="2626"/>
                    <a:pt x="1057" y="2612"/>
                  </a:cubicBezTo>
                  <a:cubicBezTo>
                    <a:pt x="1153" y="2554"/>
                    <a:pt x="1230" y="2458"/>
                    <a:pt x="1268" y="2362"/>
                  </a:cubicBezTo>
                  <a:cubicBezTo>
                    <a:pt x="1345" y="2228"/>
                    <a:pt x="1364" y="2074"/>
                    <a:pt x="1403" y="1921"/>
                  </a:cubicBezTo>
                  <a:cubicBezTo>
                    <a:pt x="1422" y="1767"/>
                    <a:pt x="1422" y="1652"/>
                    <a:pt x="1422" y="1498"/>
                  </a:cubicBezTo>
                  <a:cubicBezTo>
                    <a:pt x="1403" y="1210"/>
                    <a:pt x="1345" y="903"/>
                    <a:pt x="1268" y="634"/>
                  </a:cubicBezTo>
                  <a:cubicBezTo>
                    <a:pt x="1230" y="500"/>
                    <a:pt x="1172" y="384"/>
                    <a:pt x="1114" y="250"/>
                  </a:cubicBezTo>
                  <a:cubicBezTo>
                    <a:pt x="1057" y="154"/>
                    <a:pt x="961" y="58"/>
                    <a:pt x="846" y="19"/>
                  </a:cubicBezTo>
                  <a:cubicBezTo>
                    <a:pt x="769" y="0"/>
                    <a:pt x="730" y="0"/>
                    <a:pt x="654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31;p68"/>
            <p:cNvSpPr/>
            <p:nvPr/>
          </p:nvSpPr>
          <p:spPr>
            <a:xfrm>
              <a:off x="6953200" y="4228875"/>
              <a:ext cx="18250" cy="33800"/>
            </a:xfrm>
            <a:custGeom>
              <a:avLst/>
              <a:gdLst/>
              <a:ahLst/>
              <a:cxnLst/>
              <a:rect l="l" t="t" r="r" b="b"/>
              <a:pathLst>
                <a:path w="730" h="1352" extrusionOk="0">
                  <a:moveTo>
                    <a:pt x="377" y="0"/>
                  </a:moveTo>
                  <a:cubicBezTo>
                    <a:pt x="329" y="0"/>
                    <a:pt x="279" y="22"/>
                    <a:pt x="250" y="65"/>
                  </a:cubicBezTo>
                  <a:cubicBezTo>
                    <a:pt x="240" y="46"/>
                    <a:pt x="226" y="41"/>
                    <a:pt x="214" y="41"/>
                  </a:cubicBezTo>
                  <a:cubicBezTo>
                    <a:pt x="202" y="41"/>
                    <a:pt x="192" y="46"/>
                    <a:pt x="192" y="46"/>
                  </a:cubicBezTo>
                  <a:cubicBezTo>
                    <a:pt x="154" y="123"/>
                    <a:pt x="96" y="161"/>
                    <a:pt x="58" y="257"/>
                  </a:cubicBezTo>
                  <a:cubicBezTo>
                    <a:pt x="0" y="353"/>
                    <a:pt x="0" y="430"/>
                    <a:pt x="0" y="526"/>
                  </a:cubicBezTo>
                  <a:cubicBezTo>
                    <a:pt x="0" y="699"/>
                    <a:pt x="38" y="833"/>
                    <a:pt x="58" y="1006"/>
                  </a:cubicBezTo>
                  <a:lnTo>
                    <a:pt x="58" y="987"/>
                  </a:lnTo>
                  <a:cubicBezTo>
                    <a:pt x="58" y="1006"/>
                    <a:pt x="58" y="1025"/>
                    <a:pt x="77" y="1045"/>
                  </a:cubicBezTo>
                  <a:cubicBezTo>
                    <a:pt x="96" y="1102"/>
                    <a:pt x="135" y="1141"/>
                    <a:pt x="154" y="1160"/>
                  </a:cubicBezTo>
                  <a:cubicBezTo>
                    <a:pt x="173" y="1160"/>
                    <a:pt x="173" y="1198"/>
                    <a:pt x="192" y="1198"/>
                  </a:cubicBezTo>
                  <a:cubicBezTo>
                    <a:pt x="231" y="1218"/>
                    <a:pt x="250" y="1256"/>
                    <a:pt x="269" y="1294"/>
                  </a:cubicBezTo>
                  <a:cubicBezTo>
                    <a:pt x="288" y="1314"/>
                    <a:pt x="327" y="1333"/>
                    <a:pt x="365" y="1352"/>
                  </a:cubicBezTo>
                  <a:cubicBezTo>
                    <a:pt x="423" y="1352"/>
                    <a:pt x="480" y="1352"/>
                    <a:pt x="519" y="1314"/>
                  </a:cubicBezTo>
                  <a:cubicBezTo>
                    <a:pt x="634" y="1141"/>
                    <a:pt x="672" y="949"/>
                    <a:pt x="711" y="757"/>
                  </a:cubicBezTo>
                  <a:cubicBezTo>
                    <a:pt x="730" y="545"/>
                    <a:pt x="672" y="353"/>
                    <a:pt x="576" y="161"/>
                  </a:cubicBezTo>
                  <a:cubicBezTo>
                    <a:pt x="557" y="85"/>
                    <a:pt x="519" y="46"/>
                    <a:pt x="423" y="8"/>
                  </a:cubicBezTo>
                  <a:cubicBezTo>
                    <a:pt x="408" y="3"/>
                    <a:pt x="393" y="0"/>
                    <a:pt x="377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32;p68"/>
            <p:cNvSpPr/>
            <p:nvPr/>
          </p:nvSpPr>
          <p:spPr>
            <a:xfrm>
              <a:off x="6911900" y="4088875"/>
              <a:ext cx="48525" cy="70275"/>
            </a:xfrm>
            <a:custGeom>
              <a:avLst/>
              <a:gdLst/>
              <a:ahLst/>
              <a:cxnLst/>
              <a:rect l="l" t="t" r="r" b="b"/>
              <a:pathLst>
                <a:path w="1941" h="2811" extrusionOk="0">
                  <a:moveTo>
                    <a:pt x="1460" y="0"/>
                  </a:moveTo>
                  <a:cubicBezTo>
                    <a:pt x="1364" y="19"/>
                    <a:pt x="1268" y="77"/>
                    <a:pt x="1172" y="115"/>
                  </a:cubicBezTo>
                  <a:cubicBezTo>
                    <a:pt x="1038" y="211"/>
                    <a:pt x="922" y="346"/>
                    <a:pt x="788" y="480"/>
                  </a:cubicBezTo>
                  <a:cubicBezTo>
                    <a:pt x="557" y="768"/>
                    <a:pt x="385" y="1114"/>
                    <a:pt x="250" y="1460"/>
                  </a:cubicBezTo>
                  <a:cubicBezTo>
                    <a:pt x="212" y="1517"/>
                    <a:pt x="193" y="1594"/>
                    <a:pt x="173" y="1633"/>
                  </a:cubicBezTo>
                  <a:cubicBezTo>
                    <a:pt x="154" y="1652"/>
                    <a:pt x="154" y="1690"/>
                    <a:pt x="116" y="1709"/>
                  </a:cubicBezTo>
                  <a:cubicBezTo>
                    <a:pt x="39" y="1882"/>
                    <a:pt x="1" y="2074"/>
                    <a:pt x="20" y="2266"/>
                  </a:cubicBezTo>
                  <a:cubicBezTo>
                    <a:pt x="20" y="2362"/>
                    <a:pt x="20" y="2439"/>
                    <a:pt x="39" y="2516"/>
                  </a:cubicBezTo>
                  <a:lnTo>
                    <a:pt x="116" y="2670"/>
                  </a:lnTo>
                  <a:cubicBezTo>
                    <a:pt x="173" y="2746"/>
                    <a:pt x="269" y="2785"/>
                    <a:pt x="365" y="2785"/>
                  </a:cubicBezTo>
                  <a:lnTo>
                    <a:pt x="442" y="2785"/>
                  </a:lnTo>
                  <a:cubicBezTo>
                    <a:pt x="461" y="2785"/>
                    <a:pt x="500" y="2804"/>
                    <a:pt x="538" y="2804"/>
                  </a:cubicBezTo>
                  <a:cubicBezTo>
                    <a:pt x="561" y="2809"/>
                    <a:pt x="584" y="2811"/>
                    <a:pt x="607" y="2811"/>
                  </a:cubicBezTo>
                  <a:cubicBezTo>
                    <a:pt x="775" y="2811"/>
                    <a:pt x="936" y="2694"/>
                    <a:pt x="1038" y="2593"/>
                  </a:cubicBezTo>
                  <a:cubicBezTo>
                    <a:pt x="1210" y="2458"/>
                    <a:pt x="1345" y="2266"/>
                    <a:pt x="1460" y="2074"/>
                  </a:cubicBezTo>
                  <a:cubicBezTo>
                    <a:pt x="1594" y="1882"/>
                    <a:pt x="1690" y="1652"/>
                    <a:pt x="1787" y="1441"/>
                  </a:cubicBezTo>
                  <a:cubicBezTo>
                    <a:pt x="1806" y="1364"/>
                    <a:pt x="1825" y="1306"/>
                    <a:pt x="1883" y="1210"/>
                  </a:cubicBezTo>
                  <a:cubicBezTo>
                    <a:pt x="1902" y="1114"/>
                    <a:pt x="1921" y="980"/>
                    <a:pt x="1921" y="884"/>
                  </a:cubicBezTo>
                  <a:cubicBezTo>
                    <a:pt x="1940" y="576"/>
                    <a:pt x="1940" y="154"/>
                    <a:pt x="1594" y="19"/>
                  </a:cubicBezTo>
                  <a:cubicBezTo>
                    <a:pt x="1537" y="0"/>
                    <a:pt x="1518" y="0"/>
                    <a:pt x="1460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33;p68"/>
            <p:cNvSpPr/>
            <p:nvPr/>
          </p:nvSpPr>
          <p:spPr>
            <a:xfrm>
              <a:off x="6941200" y="4157500"/>
              <a:ext cx="33625" cy="44225"/>
            </a:xfrm>
            <a:custGeom>
              <a:avLst/>
              <a:gdLst/>
              <a:ahLst/>
              <a:cxnLst/>
              <a:rect l="l" t="t" r="r" b="b"/>
              <a:pathLst>
                <a:path w="1345" h="1769" extrusionOk="0">
                  <a:moveTo>
                    <a:pt x="699" y="0"/>
                  </a:moveTo>
                  <a:cubicBezTo>
                    <a:pt x="609" y="0"/>
                    <a:pt x="518" y="54"/>
                    <a:pt x="461" y="97"/>
                  </a:cubicBezTo>
                  <a:cubicBezTo>
                    <a:pt x="250" y="251"/>
                    <a:pt x="96" y="501"/>
                    <a:pt x="38" y="769"/>
                  </a:cubicBezTo>
                  <a:cubicBezTo>
                    <a:pt x="0" y="866"/>
                    <a:pt x="0" y="962"/>
                    <a:pt x="0" y="1058"/>
                  </a:cubicBezTo>
                  <a:cubicBezTo>
                    <a:pt x="0" y="1096"/>
                    <a:pt x="0" y="1154"/>
                    <a:pt x="38" y="1211"/>
                  </a:cubicBezTo>
                  <a:cubicBezTo>
                    <a:pt x="38" y="1269"/>
                    <a:pt x="58" y="1346"/>
                    <a:pt x="77" y="1384"/>
                  </a:cubicBezTo>
                  <a:cubicBezTo>
                    <a:pt x="77" y="1403"/>
                    <a:pt x="96" y="1442"/>
                    <a:pt x="96" y="1461"/>
                  </a:cubicBezTo>
                  <a:cubicBezTo>
                    <a:pt x="115" y="1538"/>
                    <a:pt x="154" y="1595"/>
                    <a:pt x="211" y="1653"/>
                  </a:cubicBezTo>
                  <a:cubicBezTo>
                    <a:pt x="250" y="1672"/>
                    <a:pt x="288" y="1691"/>
                    <a:pt x="346" y="1730"/>
                  </a:cubicBezTo>
                  <a:cubicBezTo>
                    <a:pt x="384" y="1749"/>
                    <a:pt x="461" y="1768"/>
                    <a:pt x="499" y="1768"/>
                  </a:cubicBezTo>
                  <a:cubicBezTo>
                    <a:pt x="691" y="1768"/>
                    <a:pt x="864" y="1595"/>
                    <a:pt x="960" y="1461"/>
                  </a:cubicBezTo>
                  <a:cubicBezTo>
                    <a:pt x="1114" y="1269"/>
                    <a:pt x="1210" y="1058"/>
                    <a:pt x="1267" y="827"/>
                  </a:cubicBezTo>
                  <a:cubicBezTo>
                    <a:pt x="1344" y="616"/>
                    <a:pt x="1344" y="405"/>
                    <a:pt x="1210" y="213"/>
                  </a:cubicBezTo>
                  <a:cubicBezTo>
                    <a:pt x="1152" y="136"/>
                    <a:pt x="1114" y="117"/>
                    <a:pt x="1037" y="59"/>
                  </a:cubicBezTo>
                  <a:cubicBezTo>
                    <a:pt x="1018" y="40"/>
                    <a:pt x="941" y="40"/>
                    <a:pt x="941" y="21"/>
                  </a:cubicBezTo>
                  <a:lnTo>
                    <a:pt x="787" y="21"/>
                  </a:lnTo>
                  <a:cubicBezTo>
                    <a:pt x="759" y="6"/>
                    <a:pt x="729" y="0"/>
                    <a:pt x="699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34;p68"/>
            <p:cNvSpPr/>
            <p:nvPr/>
          </p:nvSpPr>
          <p:spPr>
            <a:xfrm>
              <a:off x="6954625" y="4051900"/>
              <a:ext cx="19725" cy="24025"/>
            </a:xfrm>
            <a:custGeom>
              <a:avLst/>
              <a:gdLst/>
              <a:ahLst/>
              <a:cxnLst/>
              <a:rect l="l" t="t" r="r" b="b"/>
              <a:pathLst>
                <a:path w="789" h="961" extrusionOk="0">
                  <a:moveTo>
                    <a:pt x="558" y="1"/>
                  </a:moveTo>
                  <a:cubicBezTo>
                    <a:pt x="519" y="1"/>
                    <a:pt x="481" y="20"/>
                    <a:pt x="462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4" y="308"/>
                  </a:cubicBezTo>
                  <a:cubicBezTo>
                    <a:pt x="97" y="423"/>
                    <a:pt x="39" y="538"/>
                    <a:pt x="20" y="692"/>
                  </a:cubicBezTo>
                  <a:cubicBezTo>
                    <a:pt x="1" y="807"/>
                    <a:pt x="78" y="922"/>
                    <a:pt x="193" y="961"/>
                  </a:cubicBezTo>
                  <a:cubicBezTo>
                    <a:pt x="231" y="961"/>
                    <a:pt x="308" y="961"/>
                    <a:pt x="366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30" y="538"/>
                    <a:pt x="769" y="442"/>
                  </a:cubicBezTo>
                  <a:cubicBezTo>
                    <a:pt x="788" y="346"/>
                    <a:pt x="769" y="250"/>
                    <a:pt x="730" y="154"/>
                  </a:cubicBezTo>
                  <a:cubicBezTo>
                    <a:pt x="711" y="116"/>
                    <a:pt x="692" y="58"/>
                    <a:pt x="634" y="39"/>
                  </a:cubicBezTo>
                  <a:cubicBezTo>
                    <a:pt x="615" y="1"/>
                    <a:pt x="596" y="1"/>
                    <a:pt x="558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35;p68"/>
            <p:cNvSpPr/>
            <p:nvPr/>
          </p:nvSpPr>
          <p:spPr>
            <a:xfrm>
              <a:off x="7363675" y="4030850"/>
              <a:ext cx="145475" cy="151500"/>
            </a:xfrm>
            <a:custGeom>
              <a:avLst/>
              <a:gdLst/>
              <a:ahLst/>
              <a:cxnLst/>
              <a:rect l="l" t="t" r="r" b="b"/>
              <a:pathLst>
                <a:path w="5819" h="6060" extrusionOk="0">
                  <a:moveTo>
                    <a:pt x="2967" y="1"/>
                  </a:moveTo>
                  <a:cubicBezTo>
                    <a:pt x="1597" y="1"/>
                    <a:pt x="372" y="1177"/>
                    <a:pt x="192" y="2725"/>
                  </a:cubicBezTo>
                  <a:cubicBezTo>
                    <a:pt x="0" y="4376"/>
                    <a:pt x="1095" y="5874"/>
                    <a:pt x="2573" y="6047"/>
                  </a:cubicBezTo>
                  <a:cubicBezTo>
                    <a:pt x="2658" y="6056"/>
                    <a:pt x="2743" y="6060"/>
                    <a:pt x="2827" y="6060"/>
                  </a:cubicBezTo>
                  <a:cubicBezTo>
                    <a:pt x="4207" y="6060"/>
                    <a:pt x="5446" y="4895"/>
                    <a:pt x="5627" y="3320"/>
                  </a:cubicBezTo>
                  <a:cubicBezTo>
                    <a:pt x="5819" y="1668"/>
                    <a:pt x="4763" y="190"/>
                    <a:pt x="3246" y="17"/>
                  </a:cubicBezTo>
                  <a:cubicBezTo>
                    <a:pt x="3152" y="6"/>
                    <a:pt x="3060" y="1"/>
                    <a:pt x="296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36;p68"/>
            <p:cNvSpPr/>
            <p:nvPr/>
          </p:nvSpPr>
          <p:spPr>
            <a:xfrm>
              <a:off x="7366075" y="4051550"/>
              <a:ext cx="101800" cy="106250"/>
            </a:xfrm>
            <a:custGeom>
              <a:avLst/>
              <a:gdLst/>
              <a:ahLst/>
              <a:cxnLst/>
              <a:rect l="l" t="t" r="r" b="b"/>
              <a:pathLst>
                <a:path w="4072" h="4250" extrusionOk="0">
                  <a:moveTo>
                    <a:pt x="2049" y="1"/>
                  </a:moveTo>
                  <a:cubicBezTo>
                    <a:pt x="1081" y="1"/>
                    <a:pt x="242" y="824"/>
                    <a:pt x="135" y="1897"/>
                  </a:cubicBezTo>
                  <a:cubicBezTo>
                    <a:pt x="0" y="3087"/>
                    <a:pt x="749" y="4105"/>
                    <a:pt x="1805" y="4239"/>
                  </a:cubicBezTo>
                  <a:cubicBezTo>
                    <a:pt x="1870" y="4246"/>
                    <a:pt x="1934" y="4250"/>
                    <a:pt x="1998" y="4250"/>
                  </a:cubicBezTo>
                  <a:cubicBezTo>
                    <a:pt x="2976" y="4250"/>
                    <a:pt x="3829" y="3438"/>
                    <a:pt x="3937" y="2338"/>
                  </a:cubicBezTo>
                  <a:cubicBezTo>
                    <a:pt x="4071" y="1167"/>
                    <a:pt x="3322" y="130"/>
                    <a:pt x="2266" y="15"/>
                  </a:cubicBezTo>
                  <a:cubicBezTo>
                    <a:pt x="2193" y="5"/>
                    <a:pt x="2121" y="1"/>
                    <a:pt x="204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37;p68"/>
            <p:cNvSpPr/>
            <p:nvPr/>
          </p:nvSpPr>
          <p:spPr>
            <a:xfrm>
              <a:off x="7442875" y="4107525"/>
              <a:ext cx="48525" cy="18450"/>
            </a:xfrm>
            <a:custGeom>
              <a:avLst/>
              <a:gdLst/>
              <a:ahLst/>
              <a:cxnLst/>
              <a:rect l="l" t="t" r="r" b="b"/>
              <a:pathLst>
                <a:path w="1941" h="738" extrusionOk="0">
                  <a:moveTo>
                    <a:pt x="716" y="0"/>
                  </a:moveTo>
                  <a:cubicBezTo>
                    <a:pt x="324" y="0"/>
                    <a:pt x="35" y="118"/>
                    <a:pt x="20" y="272"/>
                  </a:cubicBezTo>
                  <a:cubicBezTo>
                    <a:pt x="1" y="464"/>
                    <a:pt x="404" y="675"/>
                    <a:pt x="942" y="714"/>
                  </a:cubicBezTo>
                  <a:cubicBezTo>
                    <a:pt x="1057" y="730"/>
                    <a:pt x="1166" y="738"/>
                    <a:pt x="1268" y="738"/>
                  </a:cubicBezTo>
                  <a:cubicBezTo>
                    <a:pt x="1642" y="738"/>
                    <a:pt x="1906" y="634"/>
                    <a:pt x="1921" y="483"/>
                  </a:cubicBezTo>
                  <a:cubicBezTo>
                    <a:pt x="1940" y="291"/>
                    <a:pt x="1537" y="80"/>
                    <a:pt x="1019" y="22"/>
                  </a:cubicBezTo>
                  <a:cubicBezTo>
                    <a:pt x="913" y="7"/>
                    <a:pt x="812" y="0"/>
                    <a:pt x="7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38;p68"/>
            <p:cNvSpPr/>
            <p:nvPr/>
          </p:nvSpPr>
          <p:spPr>
            <a:xfrm>
              <a:off x="7425125" y="3961275"/>
              <a:ext cx="88350" cy="41975"/>
            </a:xfrm>
            <a:custGeom>
              <a:avLst/>
              <a:gdLst/>
              <a:ahLst/>
              <a:cxnLst/>
              <a:rect l="l" t="t" r="r" b="b"/>
              <a:pathLst>
                <a:path w="3534" h="1679" extrusionOk="0">
                  <a:moveTo>
                    <a:pt x="1108" y="0"/>
                  </a:moveTo>
                  <a:cubicBezTo>
                    <a:pt x="577" y="0"/>
                    <a:pt x="174" y="158"/>
                    <a:pt x="96" y="457"/>
                  </a:cubicBezTo>
                  <a:cubicBezTo>
                    <a:pt x="0" y="860"/>
                    <a:pt x="672" y="1360"/>
                    <a:pt x="1575" y="1571"/>
                  </a:cubicBezTo>
                  <a:cubicBezTo>
                    <a:pt x="1874" y="1644"/>
                    <a:pt x="2161" y="1678"/>
                    <a:pt x="2417" y="1678"/>
                  </a:cubicBezTo>
                  <a:cubicBezTo>
                    <a:pt x="2967" y="1678"/>
                    <a:pt x="3372" y="1519"/>
                    <a:pt x="3438" y="1244"/>
                  </a:cubicBezTo>
                  <a:cubicBezTo>
                    <a:pt x="3534" y="841"/>
                    <a:pt x="2862" y="323"/>
                    <a:pt x="1940" y="111"/>
                  </a:cubicBezTo>
                  <a:cubicBezTo>
                    <a:pt x="1647" y="37"/>
                    <a:pt x="1363" y="0"/>
                    <a:pt x="1108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39;p68"/>
            <p:cNvSpPr/>
            <p:nvPr/>
          </p:nvSpPr>
          <p:spPr>
            <a:xfrm>
              <a:off x="7010325" y="4000975"/>
              <a:ext cx="146450" cy="151325"/>
            </a:xfrm>
            <a:custGeom>
              <a:avLst/>
              <a:gdLst/>
              <a:ahLst/>
              <a:cxnLst/>
              <a:rect l="l" t="t" r="r" b="b"/>
              <a:pathLst>
                <a:path w="5858" h="6053" extrusionOk="0">
                  <a:moveTo>
                    <a:pt x="3005" y="1"/>
                  </a:moveTo>
                  <a:cubicBezTo>
                    <a:pt x="1634" y="1"/>
                    <a:pt x="426" y="1137"/>
                    <a:pt x="212" y="2671"/>
                  </a:cubicBezTo>
                  <a:cubicBezTo>
                    <a:pt x="0" y="4342"/>
                    <a:pt x="1057" y="5840"/>
                    <a:pt x="2554" y="6032"/>
                  </a:cubicBezTo>
                  <a:cubicBezTo>
                    <a:pt x="2660" y="6046"/>
                    <a:pt x="2764" y="6052"/>
                    <a:pt x="2868" y="6052"/>
                  </a:cubicBezTo>
                  <a:cubicBezTo>
                    <a:pt x="4226" y="6052"/>
                    <a:pt x="5450" y="4916"/>
                    <a:pt x="5646" y="3382"/>
                  </a:cubicBezTo>
                  <a:cubicBezTo>
                    <a:pt x="5857" y="1711"/>
                    <a:pt x="4801" y="194"/>
                    <a:pt x="3323" y="21"/>
                  </a:cubicBezTo>
                  <a:cubicBezTo>
                    <a:pt x="3216" y="8"/>
                    <a:pt x="3110" y="1"/>
                    <a:pt x="300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40;p68"/>
            <p:cNvSpPr/>
            <p:nvPr/>
          </p:nvSpPr>
          <p:spPr>
            <a:xfrm>
              <a:off x="7013200" y="4021300"/>
              <a:ext cx="102275" cy="106275"/>
            </a:xfrm>
            <a:custGeom>
              <a:avLst/>
              <a:gdLst/>
              <a:ahLst/>
              <a:cxnLst/>
              <a:rect l="l" t="t" r="r" b="b"/>
              <a:pathLst>
                <a:path w="4091" h="4251" extrusionOk="0">
                  <a:moveTo>
                    <a:pt x="2080" y="0"/>
                  </a:moveTo>
                  <a:cubicBezTo>
                    <a:pt x="1113" y="0"/>
                    <a:pt x="261" y="791"/>
                    <a:pt x="154" y="1897"/>
                  </a:cubicBezTo>
                  <a:cubicBezTo>
                    <a:pt x="1" y="3068"/>
                    <a:pt x="730" y="4105"/>
                    <a:pt x="1786" y="4240"/>
                  </a:cubicBezTo>
                  <a:cubicBezTo>
                    <a:pt x="1851" y="4247"/>
                    <a:pt x="1916" y="4250"/>
                    <a:pt x="1980" y="4250"/>
                  </a:cubicBezTo>
                  <a:cubicBezTo>
                    <a:pt x="2943" y="4250"/>
                    <a:pt x="3811" y="3457"/>
                    <a:pt x="3937" y="2377"/>
                  </a:cubicBezTo>
                  <a:cubicBezTo>
                    <a:pt x="4091" y="1186"/>
                    <a:pt x="3361" y="168"/>
                    <a:pt x="2305" y="15"/>
                  </a:cubicBezTo>
                  <a:cubicBezTo>
                    <a:pt x="2229" y="5"/>
                    <a:pt x="2154" y="0"/>
                    <a:pt x="208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41;p68"/>
            <p:cNvSpPr/>
            <p:nvPr/>
          </p:nvSpPr>
          <p:spPr>
            <a:xfrm>
              <a:off x="7090025" y="4078125"/>
              <a:ext cx="48975" cy="18875"/>
            </a:xfrm>
            <a:custGeom>
              <a:avLst/>
              <a:gdLst/>
              <a:ahLst/>
              <a:cxnLst/>
              <a:rect l="l" t="t" r="r" b="b"/>
              <a:pathLst>
                <a:path w="1959" h="755" extrusionOk="0">
                  <a:moveTo>
                    <a:pt x="665" y="1"/>
                  </a:moveTo>
                  <a:cubicBezTo>
                    <a:pt x="300" y="1"/>
                    <a:pt x="39" y="95"/>
                    <a:pt x="39" y="257"/>
                  </a:cubicBezTo>
                  <a:cubicBezTo>
                    <a:pt x="0" y="449"/>
                    <a:pt x="423" y="680"/>
                    <a:pt x="941" y="737"/>
                  </a:cubicBezTo>
                  <a:cubicBezTo>
                    <a:pt x="1038" y="749"/>
                    <a:pt x="1134" y="754"/>
                    <a:pt x="1225" y="754"/>
                  </a:cubicBezTo>
                  <a:cubicBezTo>
                    <a:pt x="1603" y="754"/>
                    <a:pt x="1905" y="662"/>
                    <a:pt x="1920" y="507"/>
                  </a:cubicBezTo>
                  <a:cubicBezTo>
                    <a:pt x="1959" y="315"/>
                    <a:pt x="1536" y="104"/>
                    <a:pt x="1018" y="27"/>
                  </a:cubicBezTo>
                  <a:cubicBezTo>
                    <a:pt x="894" y="9"/>
                    <a:pt x="774" y="1"/>
                    <a:pt x="66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42;p68"/>
            <p:cNvSpPr/>
            <p:nvPr/>
          </p:nvSpPr>
          <p:spPr>
            <a:xfrm>
              <a:off x="7041050" y="3930450"/>
              <a:ext cx="87400" cy="38275"/>
            </a:xfrm>
            <a:custGeom>
              <a:avLst/>
              <a:gdLst/>
              <a:ahLst/>
              <a:cxnLst/>
              <a:rect l="l" t="t" r="r" b="b"/>
              <a:pathLst>
                <a:path w="3496" h="1531" extrusionOk="0">
                  <a:moveTo>
                    <a:pt x="2030" y="1"/>
                  </a:moveTo>
                  <a:cubicBezTo>
                    <a:pt x="1914" y="1"/>
                    <a:pt x="1794" y="7"/>
                    <a:pt x="1671" y="19"/>
                  </a:cubicBezTo>
                  <a:cubicBezTo>
                    <a:pt x="749" y="96"/>
                    <a:pt x="0" y="499"/>
                    <a:pt x="39" y="922"/>
                  </a:cubicBezTo>
                  <a:cubicBezTo>
                    <a:pt x="56" y="1279"/>
                    <a:pt x="689" y="1530"/>
                    <a:pt x="1500" y="1530"/>
                  </a:cubicBezTo>
                  <a:cubicBezTo>
                    <a:pt x="1606" y="1530"/>
                    <a:pt x="1714" y="1526"/>
                    <a:pt x="1825" y="1517"/>
                  </a:cubicBezTo>
                  <a:cubicBezTo>
                    <a:pt x="2766" y="1440"/>
                    <a:pt x="3495" y="1037"/>
                    <a:pt x="3457" y="634"/>
                  </a:cubicBezTo>
                  <a:cubicBezTo>
                    <a:pt x="3407" y="266"/>
                    <a:pt x="2805" y="1"/>
                    <a:pt x="2030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43;p68"/>
            <p:cNvSpPr/>
            <p:nvPr/>
          </p:nvSpPr>
          <p:spPr>
            <a:xfrm>
              <a:off x="7195150" y="4118150"/>
              <a:ext cx="112850" cy="59275"/>
            </a:xfrm>
            <a:custGeom>
              <a:avLst/>
              <a:gdLst/>
              <a:ahLst/>
              <a:cxnLst/>
              <a:rect l="l" t="t" r="r" b="b"/>
              <a:pathLst>
                <a:path w="4514" h="2371" extrusionOk="0">
                  <a:moveTo>
                    <a:pt x="1729" y="1"/>
                  </a:moveTo>
                  <a:cubicBezTo>
                    <a:pt x="1518" y="39"/>
                    <a:pt x="1326" y="77"/>
                    <a:pt x="1153" y="154"/>
                  </a:cubicBezTo>
                  <a:cubicBezTo>
                    <a:pt x="980" y="231"/>
                    <a:pt x="826" y="289"/>
                    <a:pt x="673" y="366"/>
                  </a:cubicBezTo>
                  <a:cubicBezTo>
                    <a:pt x="481" y="462"/>
                    <a:pt x="366" y="558"/>
                    <a:pt x="250" y="673"/>
                  </a:cubicBezTo>
                  <a:cubicBezTo>
                    <a:pt x="174" y="769"/>
                    <a:pt x="116" y="826"/>
                    <a:pt x="78" y="884"/>
                  </a:cubicBezTo>
                  <a:cubicBezTo>
                    <a:pt x="20" y="980"/>
                    <a:pt x="1" y="1038"/>
                    <a:pt x="1" y="1114"/>
                  </a:cubicBezTo>
                  <a:lnTo>
                    <a:pt x="1" y="1249"/>
                  </a:lnTo>
                  <a:cubicBezTo>
                    <a:pt x="1" y="1268"/>
                    <a:pt x="20" y="1326"/>
                    <a:pt x="20" y="1345"/>
                  </a:cubicBezTo>
                  <a:cubicBezTo>
                    <a:pt x="58" y="1422"/>
                    <a:pt x="97" y="1460"/>
                    <a:pt x="154" y="1537"/>
                  </a:cubicBezTo>
                  <a:cubicBezTo>
                    <a:pt x="193" y="1595"/>
                    <a:pt x="270" y="1633"/>
                    <a:pt x="366" y="1710"/>
                  </a:cubicBezTo>
                  <a:cubicBezTo>
                    <a:pt x="442" y="1748"/>
                    <a:pt x="538" y="1806"/>
                    <a:pt x="596" y="1844"/>
                  </a:cubicBezTo>
                  <a:cubicBezTo>
                    <a:pt x="730" y="1921"/>
                    <a:pt x="884" y="1998"/>
                    <a:pt x="1076" y="2075"/>
                  </a:cubicBezTo>
                  <a:cubicBezTo>
                    <a:pt x="1249" y="2151"/>
                    <a:pt x="1422" y="2190"/>
                    <a:pt x="1556" y="2228"/>
                  </a:cubicBezTo>
                  <a:cubicBezTo>
                    <a:pt x="1748" y="2286"/>
                    <a:pt x="1940" y="2305"/>
                    <a:pt x="2171" y="2324"/>
                  </a:cubicBezTo>
                  <a:cubicBezTo>
                    <a:pt x="2339" y="2352"/>
                    <a:pt x="2518" y="2370"/>
                    <a:pt x="2685" y="2370"/>
                  </a:cubicBezTo>
                  <a:cubicBezTo>
                    <a:pt x="2746" y="2370"/>
                    <a:pt x="2805" y="2368"/>
                    <a:pt x="2862" y="2363"/>
                  </a:cubicBezTo>
                  <a:cubicBezTo>
                    <a:pt x="3054" y="2324"/>
                    <a:pt x="3246" y="2305"/>
                    <a:pt x="3419" y="2267"/>
                  </a:cubicBezTo>
                  <a:cubicBezTo>
                    <a:pt x="3630" y="2209"/>
                    <a:pt x="3822" y="2151"/>
                    <a:pt x="3995" y="2055"/>
                  </a:cubicBezTo>
                  <a:cubicBezTo>
                    <a:pt x="4187" y="1959"/>
                    <a:pt x="4321" y="1825"/>
                    <a:pt x="4475" y="1691"/>
                  </a:cubicBezTo>
                  <a:cubicBezTo>
                    <a:pt x="4514" y="1633"/>
                    <a:pt x="4514" y="1537"/>
                    <a:pt x="4475" y="1499"/>
                  </a:cubicBezTo>
                  <a:cubicBezTo>
                    <a:pt x="4437" y="1499"/>
                    <a:pt x="4437" y="1479"/>
                    <a:pt x="4418" y="1479"/>
                  </a:cubicBezTo>
                  <a:cubicBezTo>
                    <a:pt x="4341" y="1210"/>
                    <a:pt x="4206" y="961"/>
                    <a:pt x="3995" y="769"/>
                  </a:cubicBezTo>
                  <a:cubicBezTo>
                    <a:pt x="3765" y="558"/>
                    <a:pt x="3477" y="385"/>
                    <a:pt x="3188" y="270"/>
                  </a:cubicBezTo>
                  <a:cubicBezTo>
                    <a:pt x="2843" y="97"/>
                    <a:pt x="2459" y="39"/>
                    <a:pt x="2094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44;p68"/>
            <p:cNvSpPr/>
            <p:nvPr/>
          </p:nvSpPr>
          <p:spPr>
            <a:xfrm>
              <a:off x="7175950" y="4074950"/>
              <a:ext cx="156050" cy="106800"/>
            </a:xfrm>
            <a:custGeom>
              <a:avLst/>
              <a:gdLst/>
              <a:ahLst/>
              <a:cxnLst/>
              <a:rect l="l" t="t" r="r" b="b"/>
              <a:pathLst>
                <a:path w="6242" h="4272" extrusionOk="0">
                  <a:moveTo>
                    <a:pt x="3131" y="1921"/>
                  </a:moveTo>
                  <a:cubicBezTo>
                    <a:pt x="3361" y="1959"/>
                    <a:pt x="3572" y="1998"/>
                    <a:pt x="3803" y="2074"/>
                  </a:cubicBezTo>
                  <a:cubicBezTo>
                    <a:pt x="3995" y="2151"/>
                    <a:pt x="4149" y="2209"/>
                    <a:pt x="4321" y="2343"/>
                  </a:cubicBezTo>
                  <a:cubicBezTo>
                    <a:pt x="4475" y="2439"/>
                    <a:pt x="4590" y="2554"/>
                    <a:pt x="4705" y="2670"/>
                  </a:cubicBezTo>
                  <a:cubicBezTo>
                    <a:pt x="4801" y="2785"/>
                    <a:pt x="4897" y="2919"/>
                    <a:pt x="4974" y="3054"/>
                  </a:cubicBezTo>
                  <a:cubicBezTo>
                    <a:pt x="5051" y="3169"/>
                    <a:pt x="5089" y="3323"/>
                    <a:pt x="5109" y="3457"/>
                  </a:cubicBezTo>
                  <a:cubicBezTo>
                    <a:pt x="4993" y="3553"/>
                    <a:pt x="4878" y="3630"/>
                    <a:pt x="4725" y="3707"/>
                  </a:cubicBezTo>
                  <a:cubicBezTo>
                    <a:pt x="4513" y="3822"/>
                    <a:pt x="4245" y="3899"/>
                    <a:pt x="3995" y="3937"/>
                  </a:cubicBezTo>
                  <a:cubicBezTo>
                    <a:pt x="3803" y="3995"/>
                    <a:pt x="3649" y="4014"/>
                    <a:pt x="3476" y="4014"/>
                  </a:cubicBezTo>
                  <a:lnTo>
                    <a:pt x="2996" y="4014"/>
                  </a:lnTo>
                  <a:cubicBezTo>
                    <a:pt x="2670" y="3995"/>
                    <a:pt x="2363" y="3918"/>
                    <a:pt x="2036" y="3822"/>
                  </a:cubicBezTo>
                  <a:cubicBezTo>
                    <a:pt x="1806" y="3726"/>
                    <a:pt x="1594" y="3630"/>
                    <a:pt x="1364" y="3495"/>
                  </a:cubicBezTo>
                  <a:cubicBezTo>
                    <a:pt x="1172" y="3361"/>
                    <a:pt x="999" y="3227"/>
                    <a:pt x="884" y="3054"/>
                  </a:cubicBezTo>
                  <a:lnTo>
                    <a:pt x="865" y="3015"/>
                  </a:lnTo>
                  <a:cubicBezTo>
                    <a:pt x="884" y="2958"/>
                    <a:pt x="903" y="2919"/>
                    <a:pt x="942" y="2881"/>
                  </a:cubicBezTo>
                  <a:cubicBezTo>
                    <a:pt x="1038" y="2746"/>
                    <a:pt x="1134" y="2631"/>
                    <a:pt x="1268" y="2497"/>
                  </a:cubicBezTo>
                  <a:cubicBezTo>
                    <a:pt x="1422" y="2382"/>
                    <a:pt x="1556" y="2286"/>
                    <a:pt x="1729" y="2190"/>
                  </a:cubicBezTo>
                  <a:lnTo>
                    <a:pt x="1748" y="2190"/>
                  </a:lnTo>
                  <a:cubicBezTo>
                    <a:pt x="1940" y="2094"/>
                    <a:pt x="2151" y="2017"/>
                    <a:pt x="2382" y="1978"/>
                  </a:cubicBezTo>
                  <a:lnTo>
                    <a:pt x="2343" y="1978"/>
                  </a:lnTo>
                  <a:cubicBezTo>
                    <a:pt x="2478" y="1959"/>
                    <a:pt x="2593" y="1921"/>
                    <a:pt x="2727" y="1921"/>
                  </a:cubicBezTo>
                  <a:close/>
                  <a:moveTo>
                    <a:pt x="1230" y="0"/>
                  </a:moveTo>
                  <a:cubicBezTo>
                    <a:pt x="1076" y="39"/>
                    <a:pt x="942" y="58"/>
                    <a:pt x="826" y="135"/>
                  </a:cubicBezTo>
                  <a:cubicBezTo>
                    <a:pt x="673" y="192"/>
                    <a:pt x="577" y="250"/>
                    <a:pt x="481" y="327"/>
                  </a:cubicBezTo>
                  <a:cubicBezTo>
                    <a:pt x="385" y="423"/>
                    <a:pt x="308" y="480"/>
                    <a:pt x="269" y="557"/>
                  </a:cubicBezTo>
                  <a:cubicBezTo>
                    <a:pt x="97" y="826"/>
                    <a:pt x="1" y="1153"/>
                    <a:pt x="1" y="1517"/>
                  </a:cubicBezTo>
                  <a:cubicBezTo>
                    <a:pt x="1" y="1690"/>
                    <a:pt x="20" y="1863"/>
                    <a:pt x="77" y="2055"/>
                  </a:cubicBezTo>
                  <a:cubicBezTo>
                    <a:pt x="116" y="2209"/>
                    <a:pt x="173" y="2382"/>
                    <a:pt x="212" y="2535"/>
                  </a:cubicBezTo>
                  <a:cubicBezTo>
                    <a:pt x="289" y="2689"/>
                    <a:pt x="365" y="2842"/>
                    <a:pt x="461" y="2958"/>
                  </a:cubicBezTo>
                  <a:cubicBezTo>
                    <a:pt x="577" y="3131"/>
                    <a:pt x="692" y="3265"/>
                    <a:pt x="846" y="3419"/>
                  </a:cubicBezTo>
                  <a:cubicBezTo>
                    <a:pt x="1134" y="3687"/>
                    <a:pt x="1460" y="3899"/>
                    <a:pt x="1825" y="4014"/>
                  </a:cubicBezTo>
                  <a:cubicBezTo>
                    <a:pt x="2284" y="4178"/>
                    <a:pt x="2771" y="4272"/>
                    <a:pt x="3239" y="4272"/>
                  </a:cubicBezTo>
                  <a:cubicBezTo>
                    <a:pt x="3319" y="4272"/>
                    <a:pt x="3398" y="4269"/>
                    <a:pt x="3476" y="4264"/>
                  </a:cubicBezTo>
                  <a:cubicBezTo>
                    <a:pt x="3726" y="4225"/>
                    <a:pt x="3937" y="4206"/>
                    <a:pt x="4187" y="4129"/>
                  </a:cubicBezTo>
                  <a:cubicBezTo>
                    <a:pt x="4590" y="4033"/>
                    <a:pt x="4955" y="3879"/>
                    <a:pt x="5205" y="3649"/>
                  </a:cubicBezTo>
                  <a:cubicBezTo>
                    <a:pt x="5550" y="3399"/>
                    <a:pt x="5819" y="3073"/>
                    <a:pt x="5973" y="2746"/>
                  </a:cubicBezTo>
                  <a:cubicBezTo>
                    <a:pt x="6069" y="2554"/>
                    <a:pt x="6146" y="2362"/>
                    <a:pt x="6203" y="2190"/>
                  </a:cubicBezTo>
                  <a:cubicBezTo>
                    <a:pt x="6242" y="1998"/>
                    <a:pt x="6242" y="1805"/>
                    <a:pt x="6242" y="1613"/>
                  </a:cubicBezTo>
                  <a:cubicBezTo>
                    <a:pt x="6222" y="1421"/>
                    <a:pt x="6165" y="1229"/>
                    <a:pt x="6069" y="1057"/>
                  </a:cubicBezTo>
                  <a:cubicBezTo>
                    <a:pt x="5973" y="864"/>
                    <a:pt x="5838" y="711"/>
                    <a:pt x="5666" y="576"/>
                  </a:cubicBezTo>
                  <a:cubicBezTo>
                    <a:pt x="5474" y="423"/>
                    <a:pt x="5262" y="327"/>
                    <a:pt x="5051" y="288"/>
                  </a:cubicBezTo>
                  <a:cubicBezTo>
                    <a:pt x="4917" y="269"/>
                    <a:pt x="4821" y="269"/>
                    <a:pt x="4705" y="269"/>
                  </a:cubicBezTo>
                  <a:cubicBezTo>
                    <a:pt x="4609" y="269"/>
                    <a:pt x="4513" y="288"/>
                    <a:pt x="4398" y="327"/>
                  </a:cubicBezTo>
                  <a:cubicBezTo>
                    <a:pt x="4187" y="365"/>
                    <a:pt x="3956" y="442"/>
                    <a:pt x="3764" y="519"/>
                  </a:cubicBezTo>
                  <a:cubicBezTo>
                    <a:pt x="3553" y="576"/>
                    <a:pt x="3342" y="653"/>
                    <a:pt x="3131" y="711"/>
                  </a:cubicBezTo>
                  <a:cubicBezTo>
                    <a:pt x="3092" y="711"/>
                    <a:pt x="3073" y="711"/>
                    <a:pt x="3073" y="672"/>
                  </a:cubicBezTo>
                  <a:cubicBezTo>
                    <a:pt x="2862" y="615"/>
                    <a:pt x="2670" y="480"/>
                    <a:pt x="2459" y="365"/>
                  </a:cubicBezTo>
                  <a:lnTo>
                    <a:pt x="2363" y="327"/>
                  </a:lnTo>
                  <a:cubicBezTo>
                    <a:pt x="2113" y="173"/>
                    <a:pt x="1882" y="58"/>
                    <a:pt x="16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45;p68"/>
            <p:cNvSpPr/>
            <p:nvPr/>
          </p:nvSpPr>
          <p:spPr>
            <a:xfrm>
              <a:off x="6874925" y="4321225"/>
              <a:ext cx="735525" cy="255450"/>
            </a:xfrm>
            <a:custGeom>
              <a:avLst/>
              <a:gdLst/>
              <a:ahLst/>
              <a:cxnLst/>
              <a:rect l="l" t="t" r="r" b="b"/>
              <a:pathLst>
                <a:path w="29421" h="10218" extrusionOk="0">
                  <a:moveTo>
                    <a:pt x="20664" y="1"/>
                  </a:moveTo>
                  <a:cubicBezTo>
                    <a:pt x="20568" y="1"/>
                    <a:pt x="20472" y="20"/>
                    <a:pt x="20376" y="39"/>
                  </a:cubicBezTo>
                  <a:cubicBezTo>
                    <a:pt x="20203" y="97"/>
                    <a:pt x="20069" y="174"/>
                    <a:pt x="19896" y="327"/>
                  </a:cubicBezTo>
                  <a:cubicBezTo>
                    <a:pt x="19723" y="462"/>
                    <a:pt x="19608" y="615"/>
                    <a:pt x="19493" y="788"/>
                  </a:cubicBezTo>
                  <a:cubicBezTo>
                    <a:pt x="19358" y="961"/>
                    <a:pt x="19243" y="1134"/>
                    <a:pt x="19128" y="1345"/>
                  </a:cubicBezTo>
                  <a:cubicBezTo>
                    <a:pt x="18916" y="1710"/>
                    <a:pt x="18744" y="2132"/>
                    <a:pt x="18532" y="2689"/>
                  </a:cubicBezTo>
                  <a:cubicBezTo>
                    <a:pt x="18475" y="2862"/>
                    <a:pt x="18398" y="2997"/>
                    <a:pt x="18360" y="3169"/>
                  </a:cubicBezTo>
                  <a:cubicBezTo>
                    <a:pt x="18302" y="2689"/>
                    <a:pt x="18244" y="2305"/>
                    <a:pt x="18110" y="1960"/>
                  </a:cubicBezTo>
                  <a:cubicBezTo>
                    <a:pt x="18052" y="1729"/>
                    <a:pt x="17956" y="1518"/>
                    <a:pt x="17822" y="1364"/>
                  </a:cubicBezTo>
                  <a:cubicBezTo>
                    <a:pt x="17764" y="1268"/>
                    <a:pt x="17687" y="1191"/>
                    <a:pt x="17611" y="1134"/>
                  </a:cubicBezTo>
                  <a:cubicBezTo>
                    <a:pt x="17572" y="1076"/>
                    <a:pt x="17515" y="1057"/>
                    <a:pt x="17476" y="1038"/>
                  </a:cubicBezTo>
                  <a:cubicBezTo>
                    <a:pt x="17419" y="999"/>
                    <a:pt x="17342" y="980"/>
                    <a:pt x="17303" y="961"/>
                  </a:cubicBezTo>
                  <a:cubicBezTo>
                    <a:pt x="17207" y="903"/>
                    <a:pt x="17092" y="903"/>
                    <a:pt x="16996" y="903"/>
                  </a:cubicBezTo>
                  <a:lnTo>
                    <a:pt x="16938" y="903"/>
                  </a:lnTo>
                  <a:cubicBezTo>
                    <a:pt x="16842" y="903"/>
                    <a:pt x="16746" y="942"/>
                    <a:pt x="16650" y="961"/>
                  </a:cubicBezTo>
                  <a:cubicBezTo>
                    <a:pt x="16458" y="999"/>
                    <a:pt x="16286" y="1134"/>
                    <a:pt x="16151" y="1268"/>
                  </a:cubicBezTo>
                  <a:cubicBezTo>
                    <a:pt x="15940" y="1518"/>
                    <a:pt x="15786" y="1864"/>
                    <a:pt x="15690" y="2344"/>
                  </a:cubicBezTo>
                  <a:cubicBezTo>
                    <a:pt x="15613" y="2766"/>
                    <a:pt x="15594" y="3208"/>
                    <a:pt x="15652" y="3765"/>
                  </a:cubicBezTo>
                  <a:cubicBezTo>
                    <a:pt x="15671" y="4130"/>
                    <a:pt x="15690" y="4533"/>
                    <a:pt x="15767" y="4975"/>
                  </a:cubicBezTo>
                  <a:cubicBezTo>
                    <a:pt x="15709" y="4936"/>
                    <a:pt x="15690" y="4936"/>
                    <a:pt x="15652" y="4917"/>
                  </a:cubicBezTo>
                  <a:cubicBezTo>
                    <a:pt x="15575" y="4898"/>
                    <a:pt x="15498" y="4898"/>
                    <a:pt x="15421" y="4879"/>
                  </a:cubicBezTo>
                  <a:lnTo>
                    <a:pt x="15306" y="4879"/>
                  </a:lnTo>
                  <a:cubicBezTo>
                    <a:pt x="15210" y="4879"/>
                    <a:pt x="15133" y="4898"/>
                    <a:pt x="15037" y="4898"/>
                  </a:cubicBezTo>
                  <a:cubicBezTo>
                    <a:pt x="14922" y="4917"/>
                    <a:pt x="14807" y="4975"/>
                    <a:pt x="14711" y="5013"/>
                  </a:cubicBezTo>
                  <a:cubicBezTo>
                    <a:pt x="14615" y="5071"/>
                    <a:pt x="14519" y="5109"/>
                    <a:pt x="14461" y="5186"/>
                  </a:cubicBezTo>
                  <a:lnTo>
                    <a:pt x="14461" y="5167"/>
                  </a:lnTo>
                  <a:cubicBezTo>
                    <a:pt x="14404" y="4994"/>
                    <a:pt x="14327" y="4879"/>
                    <a:pt x="14212" y="4744"/>
                  </a:cubicBezTo>
                  <a:cubicBezTo>
                    <a:pt x="14020" y="4552"/>
                    <a:pt x="13751" y="4437"/>
                    <a:pt x="13405" y="4437"/>
                  </a:cubicBezTo>
                  <a:lnTo>
                    <a:pt x="13386" y="4437"/>
                  </a:lnTo>
                  <a:cubicBezTo>
                    <a:pt x="13271" y="4437"/>
                    <a:pt x="13117" y="4456"/>
                    <a:pt x="12983" y="4514"/>
                  </a:cubicBezTo>
                  <a:cubicBezTo>
                    <a:pt x="12829" y="4552"/>
                    <a:pt x="12694" y="4610"/>
                    <a:pt x="12579" y="4706"/>
                  </a:cubicBezTo>
                  <a:cubicBezTo>
                    <a:pt x="12502" y="4744"/>
                    <a:pt x="12406" y="4821"/>
                    <a:pt x="12330" y="4879"/>
                  </a:cubicBezTo>
                  <a:cubicBezTo>
                    <a:pt x="12387" y="4456"/>
                    <a:pt x="12406" y="4149"/>
                    <a:pt x="12426" y="3842"/>
                  </a:cubicBezTo>
                  <a:cubicBezTo>
                    <a:pt x="12445" y="3169"/>
                    <a:pt x="12349" y="2670"/>
                    <a:pt x="12157" y="2228"/>
                  </a:cubicBezTo>
                  <a:cubicBezTo>
                    <a:pt x="12061" y="2017"/>
                    <a:pt x="11926" y="1825"/>
                    <a:pt x="11734" y="1672"/>
                  </a:cubicBezTo>
                  <a:cubicBezTo>
                    <a:pt x="11542" y="1537"/>
                    <a:pt x="11331" y="1460"/>
                    <a:pt x="11062" y="1441"/>
                  </a:cubicBezTo>
                  <a:lnTo>
                    <a:pt x="10966" y="1441"/>
                  </a:lnTo>
                  <a:cubicBezTo>
                    <a:pt x="10467" y="1441"/>
                    <a:pt x="10044" y="1825"/>
                    <a:pt x="9852" y="2056"/>
                  </a:cubicBezTo>
                  <a:cubicBezTo>
                    <a:pt x="9507" y="2497"/>
                    <a:pt x="9276" y="3016"/>
                    <a:pt x="9123" y="3438"/>
                  </a:cubicBezTo>
                  <a:cubicBezTo>
                    <a:pt x="9046" y="3649"/>
                    <a:pt x="8969" y="3861"/>
                    <a:pt x="8892" y="4110"/>
                  </a:cubicBezTo>
                  <a:cubicBezTo>
                    <a:pt x="8854" y="3918"/>
                    <a:pt x="8796" y="3726"/>
                    <a:pt x="8739" y="3534"/>
                  </a:cubicBezTo>
                  <a:cubicBezTo>
                    <a:pt x="8643" y="3265"/>
                    <a:pt x="8546" y="3016"/>
                    <a:pt x="8450" y="2785"/>
                  </a:cubicBezTo>
                  <a:cubicBezTo>
                    <a:pt x="8316" y="2536"/>
                    <a:pt x="8220" y="2324"/>
                    <a:pt x="8086" y="2132"/>
                  </a:cubicBezTo>
                  <a:cubicBezTo>
                    <a:pt x="7894" y="1844"/>
                    <a:pt x="7548" y="1537"/>
                    <a:pt x="7145" y="1537"/>
                  </a:cubicBezTo>
                  <a:lnTo>
                    <a:pt x="7049" y="1537"/>
                  </a:lnTo>
                  <a:cubicBezTo>
                    <a:pt x="6818" y="1556"/>
                    <a:pt x="6588" y="1672"/>
                    <a:pt x="6434" y="1825"/>
                  </a:cubicBezTo>
                  <a:cubicBezTo>
                    <a:pt x="6261" y="1998"/>
                    <a:pt x="6165" y="2209"/>
                    <a:pt x="6146" y="2516"/>
                  </a:cubicBezTo>
                  <a:cubicBezTo>
                    <a:pt x="6108" y="2708"/>
                    <a:pt x="6108" y="2920"/>
                    <a:pt x="6146" y="3189"/>
                  </a:cubicBezTo>
                  <a:cubicBezTo>
                    <a:pt x="6165" y="3400"/>
                    <a:pt x="6204" y="3649"/>
                    <a:pt x="6261" y="3918"/>
                  </a:cubicBezTo>
                  <a:cubicBezTo>
                    <a:pt x="6300" y="4072"/>
                    <a:pt x="6338" y="4245"/>
                    <a:pt x="6376" y="4398"/>
                  </a:cubicBezTo>
                  <a:lnTo>
                    <a:pt x="6434" y="4533"/>
                  </a:lnTo>
                  <a:lnTo>
                    <a:pt x="6396" y="4514"/>
                  </a:lnTo>
                  <a:cubicBezTo>
                    <a:pt x="6261" y="4456"/>
                    <a:pt x="6108" y="4418"/>
                    <a:pt x="5973" y="4418"/>
                  </a:cubicBezTo>
                  <a:lnTo>
                    <a:pt x="5820" y="4418"/>
                  </a:lnTo>
                  <a:cubicBezTo>
                    <a:pt x="5589" y="4437"/>
                    <a:pt x="5378" y="4552"/>
                    <a:pt x="5205" y="4725"/>
                  </a:cubicBezTo>
                  <a:cubicBezTo>
                    <a:pt x="5128" y="4398"/>
                    <a:pt x="5051" y="4053"/>
                    <a:pt x="4955" y="3765"/>
                  </a:cubicBezTo>
                  <a:cubicBezTo>
                    <a:pt x="4898" y="3496"/>
                    <a:pt x="4763" y="3208"/>
                    <a:pt x="4648" y="2958"/>
                  </a:cubicBezTo>
                  <a:cubicBezTo>
                    <a:pt x="4533" y="2689"/>
                    <a:pt x="4418" y="2440"/>
                    <a:pt x="4245" y="2228"/>
                  </a:cubicBezTo>
                  <a:cubicBezTo>
                    <a:pt x="4072" y="2017"/>
                    <a:pt x="3899" y="1825"/>
                    <a:pt x="3707" y="1710"/>
                  </a:cubicBezTo>
                  <a:cubicBezTo>
                    <a:pt x="3515" y="1575"/>
                    <a:pt x="3285" y="1518"/>
                    <a:pt x="3035" y="1479"/>
                  </a:cubicBezTo>
                  <a:lnTo>
                    <a:pt x="2977" y="1479"/>
                  </a:lnTo>
                  <a:cubicBezTo>
                    <a:pt x="2785" y="1479"/>
                    <a:pt x="2593" y="1537"/>
                    <a:pt x="2421" y="1614"/>
                  </a:cubicBezTo>
                  <a:cubicBezTo>
                    <a:pt x="2267" y="1672"/>
                    <a:pt x="2133" y="1787"/>
                    <a:pt x="2017" y="1998"/>
                  </a:cubicBezTo>
                  <a:cubicBezTo>
                    <a:pt x="1940" y="2113"/>
                    <a:pt x="1883" y="2248"/>
                    <a:pt x="1844" y="2420"/>
                  </a:cubicBezTo>
                  <a:cubicBezTo>
                    <a:pt x="1787" y="2574"/>
                    <a:pt x="1768" y="2747"/>
                    <a:pt x="1768" y="2958"/>
                  </a:cubicBezTo>
                  <a:cubicBezTo>
                    <a:pt x="1748" y="3285"/>
                    <a:pt x="1787" y="3669"/>
                    <a:pt x="1883" y="4130"/>
                  </a:cubicBezTo>
                  <a:cubicBezTo>
                    <a:pt x="1960" y="4494"/>
                    <a:pt x="2075" y="4879"/>
                    <a:pt x="2209" y="5224"/>
                  </a:cubicBezTo>
                  <a:cubicBezTo>
                    <a:pt x="2229" y="5282"/>
                    <a:pt x="2248" y="5359"/>
                    <a:pt x="2267" y="5397"/>
                  </a:cubicBezTo>
                  <a:lnTo>
                    <a:pt x="2248" y="5378"/>
                  </a:lnTo>
                  <a:cubicBezTo>
                    <a:pt x="1979" y="5186"/>
                    <a:pt x="1768" y="5013"/>
                    <a:pt x="1537" y="4898"/>
                  </a:cubicBezTo>
                  <a:cubicBezTo>
                    <a:pt x="1211" y="4725"/>
                    <a:pt x="923" y="4629"/>
                    <a:pt x="711" y="4629"/>
                  </a:cubicBezTo>
                  <a:cubicBezTo>
                    <a:pt x="519" y="4629"/>
                    <a:pt x="347" y="4706"/>
                    <a:pt x="231" y="4821"/>
                  </a:cubicBezTo>
                  <a:cubicBezTo>
                    <a:pt x="97" y="4975"/>
                    <a:pt x="1" y="5224"/>
                    <a:pt x="20" y="5493"/>
                  </a:cubicBezTo>
                  <a:cubicBezTo>
                    <a:pt x="39" y="5723"/>
                    <a:pt x="135" y="5973"/>
                    <a:pt x="327" y="6261"/>
                  </a:cubicBezTo>
                  <a:cubicBezTo>
                    <a:pt x="500" y="6511"/>
                    <a:pt x="692" y="6722"/>
                    <a:pt x="961" y="6933"/>
                  </a:cubicBezTo>
                  <a:cubicBezTo>
                    <a:pt x="1076" y="7049"/>
                    <a:pt x="1211" y="7145"/>
                    <a:pt x="1345" y="7221"/>
                  </a:cubicBezTo>
                  <a:cubicBezTo>
                    <a:pt x="1345" y="7298"/>
                    <a:pt x="1403" y="7375"/>
                    <a:pt x="1480" y="7394"/>
                  </a:cubicBezTo>
                  <a:cubicBezTo>
                    <a:pt x="1537" y="7413"/>
                    <a:pt x="1576" y="7413"/>
                    <a:pt x="1633" y="7433"/>
                  </a:cubicBezTo>
                  <a:cubicBezTo>
                    <a:pt x="1921" y="7567"/>
                    <a:pt x="2152" y="7721"/>
                    <a:pt x="2363" y="7913"/>
                  </a:cubicBezTo>
                  <a:lnTo>
                    <a:pt x="2421" y="7970"/>
                  </a:lnTo>
                  <a:cubicBezTo>
                    <a:pt x="2689" y="8182"/>
                    <a:pt x="2939" y="8374"/>
                    <a:pt x="3266" y="8546"/>
                  </a:cubicBezTo>
                  <a:cubicBezTo>
                    <a:pt x="3419" y="8642"/>
                    <a:pt x="3650" y="8719"/>
                    <a:pt x="3803" y="8777"/>
                  </a:cubicBezTo>
                  <a:cubicBezTo>
                    <a:pt x="4034" y="8873"/>
                    <a:pt x="4264" y="8950"/>
                    <a:pt x="4475" y="9026"/>
                  </a:cubicBezTo>
                  <a:cubicBezTo>
                    <a:pt x="5436" y="9353"/>
                    <a:pt x="6300" y="9583"/>
                    <a:pt x="7125" y="9699"/>
                  </a:cubicBezTo>
                  <a:cubicBezTo>
                    <a:pt x="7356" y="9718"/>
                    <a:pt x="7586" y="9737"/>
                    <a:pt x="7798" y="9775"/>
                  </a:cubicBezTo>
                  <a:cubicBezTo>
                    <a:pt x="8009" y="9795"/>
                    <a:pt x="8258" y="9795"/>
                    <a:pt x="8470" y="9795"/>
                  </a:cubicBezTo>
                  <a:lnTo>
                    <a:pt x="8508" y="9795"/>
                  </a:lnTo>
                  <a:cubicBezTo>
                    <a:pt x="8969" y="9795"/>
                    <a:pt x="9411" y="9814"/>
                    <a:pt x="9852" y="9814"/>
                  </a:cubicBezTo>
                  <a:cubicBezTo>
                    <a:pt x="10793" y="9833"/>
                    <a:pt x="11753" y="9910"/>
                    <a:pt x="12579" y="9967"/>
                  </a:cubicBezTo>
                  <a:lnTo>
                    <a:pt x="13347" y="10006"/>
                  </a:lnTo>
                  <a:cubicBezTo>
                    <a:pt x="14884" y="10102"/>
                    <a:pt x="16458" y="10198"/>
                    <a:pt x="18052" y="10217"/>
                  </a:cubicBezTo>
                  <a:lnTo>
                    <a:pt x="19012" y="10217"/>
                  </a:lnTo>
                  <a:cubicBezTo>
                    <a:pt x="19608" y="10217"/>
                    <a:pt x="20203" y="10198"/>
                    <a:pt x="20760" y="10179"/>
                  </a:cubicBezTo>
                  <a:cubicBezTo>
                    <a:pt x="21663" y="10121"/>
                    <a:pt x="22584" y="10063"/>
                    <a:pt x="23487" y="9929"/>
                  </a:cubicBezTo>
                  <a:cubicBezTo>
                    <a:pt x="24409" y="9814"/>
                    <a:pt x="25292" y="9641"/>
                    <a:pt x="26156" y="9411"/>
                  </a:cubicBezTo>
                  <a:cubicBezTo>
                    <a:pt x="26540" y="9315"/>
                    <a:pt x="26944" y="9199"/>
                    <a:pt x="27328" y="9046"/>
                  </a:cubicBezTo>
                  <a:cubicBezTo>
                    <a:pt x="27616" y="8950"/>
                    <a:pt x="27884" y="8834"/>
                    <a:pt x="28153" y="8681"/>
                  </a:cubicBezTo>
                  <a:cubicBezTo>
                    <a:pt x="28441" y="8508"/>
                    <a:pt x="28672" y="8335"/>
                    <a:pt x="28902" y="8143"/>
                  </a:cubicBezTo>
                  <a:cubicBezTo>
                    <a:pt x="29133" y="7893"/>
                    <a:pt x="29286" y="7625"/>
                    <a:pt x="29382" y="7337"/>
                  </a:cubicBezTo>
                  <a:cubicBezTo>
                    <a:pt x="29421" y="7202"/>
                    <a:pt x="29421" y="7029"/>
                    <a:pt x="29421" y="6895"/>
                  </a:cubicBezTo>
                  <a:cubicBezTo>
                    <a:pt x="29421" y="6818"/>
                    <a:pt x="29402" y="6722"/>
                    <a:pt x="29382" y="6626"/>
                  </a:cubicBezTo>
                  <a:cubicBezTo>
                    <a:pt x="29344" y="6530"/>
                    <a:pt x="29306" y="6415"/>
                    <a:pt x="29248" y="6319"/>
                  </a:cubicBezTo>
                  <a:cubicBezTo>
                    <a:pt x="29152" y="6088"/>
                    <a:pt x="28941" y="5685"/>
                    <a:pt x="28518" y="5512"/>
                  </a:cubicBezTo>
                  <a:cubicBezTo>
                    <a:pt x="28441" y="5493"/>
                    <a:pt x="28384" y="5474"/>
                    <a:pt x="28326" y="5455"/>
                  </a:cubicBezTo>
                  <a:cubicBezTo>
                    <a:pt x="28249" y="5416"/>
                    <a:pt x="28153" y="5416"/>
                    <a:pt x="28096" y="5397"/>
                  </a:cubicBezTo>
                  <a:lnTo>
                    <a:pt x="27788" y="5397"/>
                  </a:lnTo>
                  <a:cubicBezTo>
                    <a:pt x="27654" y="5416"/>
                    <a:pt x="27520" y="5455"/>
                    <a:pt x="27404" y="5474"/>
                  </a:cubicBezTo>
                  <a:cubicBezTo>
                    <a:pt x="27251" y="5512"/>
                    <a:pt x="27136" y="5570"/>
                    <a:pt x="27001" y="5608"/>
                  </a:cubicBezTo>
                  <a:cubicBezTo>
                    <a:pt x="26847" y="5685"/>
                    <a:pt x="26694" y="5762"/>
                    <a:pt x="26521" y="5858"/>
                  </a:cubicBezTo>
                  <a:lnTo>
                    <a:pt x="26521" y="5685"/>
                  </a:lnTo>
                  <a:cubicBezTo>
                    <a:pt x="26521" y="5647"/>
                    <a:pt x="26483" y="5570"/>
                    <a:pt x="26483" y="5512"/>
                  </a:cubicBezTo>
                  <a:cubicBezTo>
                    <a:pt x="26483" y="5474"/>
                    <a:pt x="26463" y="5416"/>
                    <a:pt x="26444" y="5378"/>
                  </a:cubicBezTo>
                  <a:lnTo>
                    <a:pt x="26425" y="5320"/>
                  </a:lnTo>
                  <a:cubicBezTo>
                    <a:pt x="26387" y="5263"/>
                    <a:pt x="26329" y="5186"/>
                    <a:pt x="26271" y="5109"/>
                  </a:cubicBezTo>
                  <a:cubicBezTo>
                    <a:pt x="26195" y="5032"/>
                    <a:pt x="26137" y="4994"/>
                    <a:pt x="26060" y="4936"/>
                  </a:cubicBezTo>
                  <a:cubicBezTo>
                    <a:pt x="25907" y="4879"/>
                    <a:pt x="25753" y="4821"/>
                    <a:pt x="25522" y="4821"/>
                  </a:cubicBezTo>
                  <a:cubicBezTo>
                    <a:pt x="25446" y="4821"/>
                    <a:pt x="25330" y="4840"/>
                    <a:pt x="25273" y="4840"/>
                  </a:cubicBezTo>
                  <a:cubicBezTo>
                    <a:pt x="25177" y="4879"/>
                    <a:pt x="25100" y="4879"/>
                    <a:pt x="25004" y="4898"/>
                  </a:cubicBezTo>
                  <a:cubicBezTo>
                    <a:pt x="24831" y="4936"/>
                    <a:pt x="24639" y="5013"/>
                    <a:pt x="24428" y="5109"/>
                  </a:cubicBezTo>
                  <a:cubicBezTo>
                    <a:pt x="24351" y="5167"/>
                    <a:pt x="24255" y="5186"/>
                    <a:pt x="24178" y="5224"/>
                  </a:cubicBezTo>
                  <a:lnTo>
                    <a:pt x="24178" y="5205"/>
                  </a:lnTo>
                  <a:cubicBezTo>
                    <a:pt x="24217" y="4936"/>
                    <a:pt x="24217" y="4706"/>
                    <a:pt x="24140" y="4514"/>
                  </a:cubicBezTo>
                  <a:cubicBezTo>
                    <a:pt x="24121" y="4418"/>
                    <a:pt x="24063" y="4322"/>
                    <a:pt x="24025" y="4245"/>
                  </a:cubicBezTo>
                  <a:cubicBezTo>
                    <a:pt x="23967" y="4149"/>
                    <a:pt x="23890" y="4072"/>
                    <a:pt x="23775" y="4014"/>
                  </a:cubicBezTo>
                  <a:cubicBezTo>
                    <a:pt x="23698" y="3957"/>
                    <a:pt x="23640" y="3918"/>
                    <a:pt x="23544" y="3880"/>
                  </a:cubicBezTo>
                  <a:cubicBezTo>
                    <a:pt x="23448" y="3861"/>
                    <a:pt x="23352" y="3842"/>
                    <a:pt x="23276" y="3842"/>
                  </a:cubicBezTo>
                  <a:lnTo>
                    <a:pt x="23122" y="3842"/>
                  </a:lnTo>
                  <a:cubicBezTo>
                    <a:pt x="22988" y="3842"/>
                    <a:pt x="22815" y="3861"/>
                    <a:pt x="22700" y="3880"/>
                  </a:cubicBezTo>
                  <a:cubicBezTo>
                    <a:pt x="22450" y="3938"/>
                    <a:pt x="22239" y="4034"/>
                    <a:pt x="22047" y="4110"/>
                  </a:cubicBezTo>
                  <a:cubicBezTo>
                    <a:pt x="21682" y="4245"/>
                    <a:pt x="21355" y="4456"/>
                    <a:pt x="20990" y="4706"/>
                  </a:cubicBezTo>
                  <a:lnTo>
                    <a:pt x="21086" y="4494"/>
                  </a:lnTo>
                  <a:lnTo>
                    <a:pt x="21163" y="4264"/>
                  </a:lnTo>
                  <a:cubicBezTo>
                    <a:pt x="21355" y="3745"/>
                    <a:pt x="21567" y="3150"/>
                    <a:pt x="21720" y="2536"/>
                  </a:cubicBezTo>
                  <a:cubicBezTo>
                    <a:pt x="21778" y="2228"/>
                    <a:pt x="21835" y="1940"/>
                    <a:pt x="21835" y="1672"/>
                  </a:cubicBezTo>
                  <a:cubicBezTo>
                    <a:pt x="21855" y="1383"/>
                    <a:pt x="21835" y="1153"/>
                    <a:pt x="21759" y="923"/>
                  </a:cubicBezTo>
                  <a:cubicBezTo>
                    <a:pt x="21682" y="692"/>
                    <a:pt x="21567" y="500"/>
                    <a:pt x="21394" y="327"/>
                  </a:cubicBezTo>
                  <a:cubicBezTo>
                    <a:pt x="21240" y="193"/>
                    <a:pt x="21048" y="58"/>
                    <a:pt x="20875" y="20"/>
                  </a:cubicBezTo>
                  <a:cubicBezTo>
                    <a:pt x="20837" y="20"/>
                    <a:pt x="20722" y="1"/>
                    <a:pt x="20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46;p68"/>
            <p:cNvSpPr/>
            <p:nvPr/>
          </p:nvSpPr>
          <p:spPr>
            <a:xfrm>
              <a:off x="6931100" y="4441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1"/>
                    <a:pt x="1" y="1"/>
                    <a:pt x="1" y="20"/>
                  </a:cubicBezTo>
                  <a:cubicBezTo>
                    <a:pt x="1" y="1"/>
                    <a:pt x="1" y="1"/>
                    <a:pt x="1" y="2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47;p68"/>
            <p:cNvSpPr/>
            <p:nvPr/>
          </p:nvSpPr>
          <p:spPr>
            <a:xfrm>
              <a:off x="6931100" y="437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48;p68"/>
            <p:cNvSpPr/>
            <p:nvPr/>
          </p:nvSpPr>
          <p:spPr>
            <a:xfrm>
              <a:off x="7033850" y="4393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49;p68"/>
            <p:cNvSpPr/>
            <p:nvPr/>
          </p:nvSpPr>
          <p:spPr>
            <a:xfrm>
              <a:off x="7180750" y="439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50;p68"/>
            <p:cNvSpPr/>
            <p:nvPr/>
          </p:nvSpPr>
          <p:spPr>
            <a:xfrm>
              <a:off x="7180750" y="43927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cubicBezTo>
                    <a:pt x="1" y="19"/>
                    <a:pt x="1" y="19"/>
                    <a:pt x="1" y="0"/>
                  </a:cubicBezTo>
                  <a:cubicBezTo>
                    <a:pt x="1" y="19"/>
                    <a:pt x="1" y="19"/>
                    <a:pt x="1" y="0"/>
                  </a:cubicBezTo>
                  <a:cubicBezTo>
                    <a:pt x="1" y="19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51;p68"/>
            <p:cNvSpPr/>
            <p:nvPr/>
          </p:nvSpPr>
          <p:spPr>
            <a:xfrm>
              <a:off x="7290200" y="435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52;p68"/>
            <p:cNvSpPr/>
            <p:nvPr/>
          </p:nvSpPr>
          <p:spPr>
            <a:xfrm>
              <a:off x="6874450" y="4319300"/>
              <a:ext cx="735525" cy="165975"/>
            </a:xfrm>
            <a:custGeom>
              <a:avLst/>
              <a:gdLst/>
              <a:ahLst/>
              <a:cxnLst/>
              <a:rect l="l" t="t" r="r" b="b"/>
              <a:pathLst>
                <a:path w="29421" h="6639" extrusionOk="0">
                  <a:moveTo>
                    <a:pt x="2190" y="2267"/>
                  </a:moveTo>
                  <a:lnTo>
                    <a:pt x="2190" y="2267"/>
                  </a:lnTo>
                  <a:cubicBezTo>
                    <a:pt x="2187" y="2273"/>
                    <a:pt x="2184" y="2278"/>
                    <a:pt x="2180" y="2284"/>
                  </a:cubicBezTo>
                  <a:lnTo>
                    <a:pt x="2180" y="2284"/>
                  </a:lnTo>
                  <a:cubicBezTo>
                    <a:pt x="2190" y="2279"/>
                    <a:pt x="2190" y="2267"/>
                    <a:pt x="2190" y="2267"/>
                  </a:cubicBezTo>
                  <a:close/>
                  <a:moveTo>
                    <a:pt x="20779" y="1"/>
                  </a:moveTo>
                  <a:cubicBezTo>
                    <a:pt x="20606" y="1"/>
                    <a:pt x="20433" y="20"/>
                    <a:pt x="20280" y="97"/>
                  </a:cubicBezTo>
                  <a:cubicBezTo>
                    <a:pt x="20107" y="135"/>
                    <a:pt x="19953" y="231"/>
                    <a:pt x="19819" y="327"/>
                  </a:cubicBezTo>
                  <a:cubicBezTo>
                    <a:pt x="19665" y="462"/>
                    <a:pt x="19550" y="577"/>
                    <a:pt x="19435" y="712"/>
                  </a:cubicBezTo>
                  <a:cubicBezTo>
                    <a:pt x="19319" y="865"/>
                    <a:pt x="19223" y="1038"/>
                    <a:pt x="19127" y="1192"/>
                  </a:cubicBezTo>
                  <a:cubicBezTo>
                    <a:pt x="18935" y="1537"/>
                    <a:pt x="18763" y="1902"/>
                    <a:pt x="18609" y="2248"/>
                  </a:cubicBezTo>
                  <a:cubicBezTo>
                    <a:pt x="18571" y="2401"/>
                    <a:pt x="18513" y="2517"/>
                    <a:pt x="18475" y="2670"/>
                  </a:cubicBezTo>
                  <a:cubicBezTo>
                    <a:pt x="18475" y="2632"/>
                    <a:pt x="18475" y="2593"/>
                    <a:pt x="18436" y="2574"/>
                  </a:cubicBezTo>
                  <a:cubicBezTo>
                    <a:pt x="18398" y="2344"/>
                    <a:pt x="18340" y="2133"/>
                    <a:pt x="18282" y="1941"/>
                  </a:cubicBezTo>
                  <a:cubicBezTo>
                    <a:pt x="18206" y="1749"/>
                    <a:pt x="18110" y="1537"/>
                    <a:pt x="17994" y="1364"/>
                  </a:cubicBezTo>
                  <a:cubicBezTo>
                    <a:pt x="17898" y="1192"/>
                    <a:pt x="17745" y="1057"/>
                    <a:pt x="17591" y="942"/>
                  </a:cubicBezTo>
                  <a:cubicBezTo>
                    <a:pt x="17438" y="846"/>
                    <a:pt x="17246" y="769"/>
                    <a:pt x="17073" y="769"/>
                  </a:cubicBezTo>
                  <a:lnTo>
                    <a:pt x="17053" y="769"/>
                  </a:lnTo>
                  <a:cubicBezTo>
                    <a:pt x="16957" y="769"/>
                    <a:pt x="16861" y="788"/>
                    <a:pt x="16746" y="808"/>
                  </a:cubicBezTo>
                  <a:cubicBezTo>
                    <a:pt x="16612" y="865"/>
                    <a:pt x="16497" y="904"/>
                    <a:pt x="16401" y="980"/>
                  </a:cubicBezTo>
                  <a:cubicBezTo>
                    <a:pt x="15997" y="1230"/>
                    <a:pt x="15748" y="1652"/>
                    <a:pt x="15613" y="2113"/>
                  </a:cubicBezTo>
                  <a:cubicBezTo>
                    <a:pt x="15460" y="2593"/>
                    <a:pt x="15440" y="3093"/>
                    <a:pt x="15460" y="3592"/>
                  </a:cubicBezTo>
                  <a:cubicBezTo>
                    <a:pt x="15498" y="3976"/>
                    <a:pt x="15517" y="4341"/>
                    <a:pt x="15594" y="4725"/>
                  </a:cubicBezTo>
                  <a:cubicBezTo>
                    <a:pt x="15517" y="4706"/>
                    <a:pt x="15460" y="4706"/>
                    <a:pt x="15402" y="4706"/>
                  </a:cubicBezTo>
                  <a:cubicBezTo>
                    <a:pt x="15268" y="4706"/>
                    <a:pt x="15172" y="4725"/>
                    <a:pt x="15056" y="4744"/>
                  </a:cubicBezTo>
                  <a:cubicBezTo>
                    <a:pt x="14960" y="4783"/>
                    <a:pt x="14845" y="4840"/>
                    <a:pt x="14749" y="4898"/>
                  </a:cubicBezTo>
                  <a:cubicBezTo>
                    <a:pt x="14672" y="4956"/>
                    <a:pt x="14634" y="4975"/>
                    <a:pt x="14557" y="5013"/>
                  </a:cubicBezTo>
                  <a:cubicBezTo>
                    <a:pt x="14538" y="4975"/>
                    <a:pt x="14499" y="4917"/>
                    <a:pt x="14461" y="4898"/>
                  </a:cubicBezTo>
                  <a:cubicBezTo>
                    <a:pt x="14384" y="4802"/>
                    <a:pt x="14307" y="4706"/>
                    <a:pt x="14211" y="4629"/>
                  </a:cubicBezTo>
                  <a:cubicBezTo>
                    <a:pt x="14058" y="4495"/>
                    <a:pt x="13866" y="4399"/>
                    <a:pt x="13635" y="4341"/>
                  </a:cubicBezTo>
                  <a:cubicBezTo>
                    <a:pt x="13578" y="4322"/>
                    <a:pt x="13482" y="4322"/>
                    <a:pt x="13405" y="4322"/>
                  </a:cubicBezTo>
                  <a:cubicBezTo>
                    <a:pt x="13251" y="4322"/>
                    <a:pt x="13136" y="4341"/>
                    <a:pt x="13002" y="4360"/>
                  </a:cubicBezTo>
                  <a:cubicBezTo>
                    <a:pt x="12867" y="4399"/>
                    <a:pt x="12752" y="4456"/>
                    <a:pt x="12637" y="4514"/>
                  </a:cubicBezTo>
                  <a:lnTo>
                    <a:pt x="12637" y="4303"/>
                  </a:lnTo>
                  <a:cubicBezTo>
                    <a:pt x="12656" y="3842"/>
                    <a:pt x="12637" y="3400"/>
                    <a:pt x="12560" y="2958"/>
                  </a:cubicBezTo>
                  <a:cubicBezTo>
                    <a:pt x="12521" y="2709"/>
                    <a:pt x="12445" y="2478"/>
                    <a:pt x="12349" y="2267"/>
                  </a:cubicBezTo>
                  <a:cubicBezTo>
                    <a:pt x="12253" y="2037"/>
                    <a:pt x="12137" y="1845"/>
                    <a:pt x="11965" y="1691"/>
                  </a:cubicBezTo>
                  <a:cubicBezTo>
                    <a:pt x="11792" y="1518"/>
                    <a:pt x="11580" y="1422"/>
                    <a:pt x="11369" y="1364"/>
                  </a:cubicBezTo>
                  <a:cubicBezTo>
                    <a:pt x="11235" y="1345"/>
                    <a:pt x="11120" y="1326"/>
                    <a:pt x="11004" y="1326"/>
                  </a:cubicBezTo>
                  <a:cubicBezTo>
                    <a:pt x="10908" y="1326"/>
                    <a:pt x="10793" y="1326"/>
                    <a:pt x="10697" y="1364"/>
                  </a:cubicBezTo>
                  <a:cubicBezTo>
                    <a:pt x="10255" y="1460"/>
                    <a:pt x="9948" y="1787"/>
                    <a:pt x="9679" y="2113"/>
                  </a:cubicBezTo>
                  <a:cubicBezTo>
                    <a:pt x="9372" y="2555"/>
                    <a:pt x="9180" y="3035"/>
                    <a:pt x="8988" y="3515"/>
                  </a:cubicBezTo>
                  <a:cubicBezTo>
                    <a:pt x="8969" y="3381"/>
                    <a:pt x="8911" y="3266"/>
                    <a:pt x="8892" y="3150"/>
                  </a:cubicBezTo>
                  <a:cubicBezTo>
                    <a:pt x="8815" y="2939"/>
                    <a:pt x="8719" y="2747"/>
                    <a:pt x="8623" y="2555"/>
                  </a:cubicBezTo>
                  <a:cubicBezTo>
                    <a:pt x="8508" y="2325"/>
                    <a:pt x="8393" y="2113"/>
                    <a:pt x="8239" y="1921"/>
                  </a:cubicBezTo>
                  <a:cubicBezTo>
                    <a:pt x="8162" y="1825"/>
                    <a:pt x="8105" y="1749"/>
                    <a:pt x="8009" y="1652"/>
                  </a:cubicBezTo>
                  <a:cubicBezTo>
                    <a:pt x="7913" y="1595"/>
                    <a:pt x="7836" y="1518"/>
                    <a:pt x="7721" y="1441"/>
                  </a:cubicBezTo>
                  <a:cubicBezTo>
                    <a:pt x="7567" y="1345"/>
                    <a:pt x="7375" y="1307"/>
                    <a:pt x="7202" y="1307"/>
                  </a:cubicBezTo>
                  <a:lnTo>
                    <a:pt x="7106" y="1307"/>
                  </a:lnTo>
                  <a:cubicBezTo>
                    <a:pt x="6876" y="1326"/>
                    <a:pt x="6664" y="1441"/>
                    <a:pt x="6492" y="1595"/>
                  </a:cubicBezTo>
                  <a:cubicBezTo>
                    <a:pt x="6319" y="1749"/>
                    <a:pt x="6184" y="1941"/>
                    <a:pt x="6107" y="2171"/>
                  </a:cubicBezTo>
                  <a:cubicBezTo>
                    <a:pt x="6011" y="2401"/>
                    <a:pt x="5992" y="2651"/>
                    <a:pt x="5992" y="2901"/>
                  </a:cubicBezTo>
                  <a:cubicBezTo>
                    <a:pt x="5992" y="3189"/>
                    <a:pt x="6011" y="3477"/>
                    <a:pt x="6088" y="3765"/>
                  </a:cubicBezTo>
                  <a:cubicBezTo>
                    <a:pt x="6107" y="3919"/>
                    <a:pt x="6165" y="4053"/>
                    <a:pt x="6223" y="4207"/>
                  </a:cubicBezTo>
                  <a:cubicBezTo>
                    <a:pt x="6184" y="4207"/>
                    <a:pt x="6146" y="4187"/>
                    <a:pt x="6107" y="4187"/>
                  </a:cubicBezTo>
                  <a:lnTo>
                    <a:pt x="6069" y="4187"/>
                  </a:lnTo>
                  <a:cubicBezTo>
                    <a:pt x="5935" y="4187"/>
                    <a:pt x="5839" y="4207"/>
                    <a:pt x="5723" y="4226"/>
                  </a:cubicBezTo>
                  <a:cubicBezTo>
                    <a:pt x="5608" y="4245"/>
                    <a:pt x="5512" y="4303"/>
                    <a:pt x="5416" y="4341"/>
                  </a:cubicBezTo>
                  <a:cubicBezTo>
                    <a:pt x="5359" y="4379"/>
                    <a:pt x="5339" y="4399"/>
                    <a:pt x="5282" y="4418"/>
                  </a:cubicBezTo>
                  <a:cubicBezTo>
                    <a:pt x="5186" y="3765"/>
                    <a:pt x="5032" y="3131"/>
                    <a:pt x="4744" y="2555"/>
                  </a:cubicBezTo>
                  <a:cubicBezTo>
                    <a:pt x="4610" y="2305"/>
                    <a:pt x="4475" y="2075"/>
                    <a:pt x="4283" y="1883"/>
                  </a:cubicBezTo>
                  <a:cubicBezTo>
                    <a:pt x="4187" y="1787"/>
                    <a:pt x="4110" y="1710"/>
                    <a:pt x="3995" y="1614"/>
                  </a:cubicBezTo>
                  <a:cubicBezTo>
                    <a:pt x="3899" y="1537"/>
                    <a:pt x="3784" y="1460"/>
                    <a:pt x="3649" y="1403"/>
                  </a:cubicBezTo>
                  <a:cubicBezTo>
                    <a:pt x="3553" y="1345"/>
                    <a:pt x="3457" y="1307"/>
                    <a:pt x="3342" y="1268"/>
                  </a:cubicBezTo>
                  <a:cubicBezTo>
                    <a:pt x="3227" y="1249"/>
                    <a:pt x="3131" y="1230"/>
                    <a:pt x="3016" y="1230"/>
                  </a:cubicBezTo>
                  <a:lnTo>
                    <a:pt x="2977" y="1230"/>
                  </a:lnTo>
                  <a:cubicBezTo>
                    <a:pt x="2939" y="1230"/>
                    <a:pt x="2862" y="1230"/>
                    <a:pt x="2824" y="1249"/>
                  </a:cubicBezTo>
                  <a:cubicBezTo>
                    <a:pt x="2766" y="1249"/>
                    <a:pt x="2689" y="1268"/>
                    <a:pt x="2651" y="1307"/>
                  </a:cubicBezTo>
                  <a:cubicBezTo>
                    <a:pt x="2536" y="1326"/>
                    <a:pt x="2440" y="1403"/>
                    <a:pt x="2344" y="1460"/>
                  </a:cubicBezTo>
                  <a:cubicBezTo>
                    <a:pt x="2248" y="1537"/>
                    <a:pt x="2152" y="1633"/>
                    <a:pt x="2075" y="1729"/>
                  </a:cubicBezTo>
                  <a:cubicBezTo>
                    <a:pt x="1979" y="1845"/>
                    <a:pt x="1902" y="1998"/>
                    <a:pt x="1825" y="2133"/>
                  </a:cubicBezTo>
                  <a:cubicBezTo>
                    <a:pt x="1787" y="2267"/>
                    <a:pt x="1729" y="2401"/>
                    <a:pt x="1710" y="2555"/>
                  </a:cubicBezTo>
                  <a:cubicBezTo>
                    <a:pt x="1671" y="2689"/>
                    <a:pt x="1671" y="2843"/>
                    <a:pt x="1633" y="2997"/>
                  </a:cubicBezTo>
                  <a:cubicBezTo>
                    <a:pt x="1614" y="3227"/>
                    <a:pt x="1633" y="3458"/>
                    <a:pt x="1671" y="3669"/>
                  </a:cubicBezTo>
                  <a:cubicBezTo>
                    <a:pt x="1691" y="3899"/>
                    <a:pt x="1710" y="4130"/>
                    <a:pt x="1767" y="4341"/>
                  </a:cubicBezTo>
                  <a:cubicBezTo>
                    <a:pt x="1806" y="4571"/>
                    <a:pt x="1883" y="4802"/>
                    <a:pt x="1921" y="5013"/>
                  </a:cubicBezTo>
                  <a:lnTo>
                    <a:pt x="1710" y="4879"/>
                  </a:lnTo>
                  <a:cubicBezTo>
                    <a:pt x="1537" y="4763"/>
                    <a:pt x="1345" y="4629"/>
                    <a:pt x="1153" y="4533"/>
                  </a:cubicBezTo>
                  <a:cubicBezTo>
                    <a:pt x="1037" y="4483"/>
                    <a:pt x="891" y="4433"/>
                    <a:pt x="742" y="4433"/>
                  </a:cubicBezTo>
                  <a:cubicBezTo>
                    <a:pt x="719" y="4433"/>
                    <a:pt x="696" y="4434"/>
                    <a:pt x="673" y="4437"/>
                  </a:cubicBezTo>
                  <a:cubicBezTo>
                    <a:pt x="634" y="4437"/>
                    <a:pt x="577" y="4475"/>
                    <a:pt x="538" y="4495"/>
                  </a:cubicBezTo>
                  <a:lnTo>
                    <a:pt x="385" y="4571"/>
                  </a:lnTo>
                  <a:cubicBezTo>
                    <a:pt x="289" y="4610"/>
                    <a:pt x="231" y="4687"/>
                    <a:pt x="154" y="4783"/>
                  </a:cubicBezTo>
                  <a:cubicBezTo>
                    <a:pt x="39" y="4956"/>
                    <a:pt x="1" y="5148"/>
                    <a:pt x="1" y="5340"/>
                  </a:cubicBezTo>
                  <a:cubicBezTo>
                    <a:pt x="1" y="5551"/>
                    <a:pt x="78" y="5762"/>
                    <a:pt x="154" y="5954"/>
                  </a:cubicBezTo>
                  <a:cubicBezTo>
                    <a:pt x="231" y="6146"/>
                    <a:pt x="346" y="6338"/>
                    <a:pt x="442" y="6530"/>
                  </a:cubicBezTo>
                  <a:cubicBezTo>
                    <a:pt x="462" y="6549"/>
                    <a:pt x="462" y="6588"/>
                    <a:pt x="481" y="6607"/>
                  </a:cubicBezTo>
                  <a:cubicBezTo>
                    <a:pt x="503" y="6630"/>
                    <a:pt x="526" y="6639"/>
                    <a:pt x="552" y="6639"/>
                  </a:cubicBezTo>
                  <a:cubicBezTo>
                    <a:pt x="571" y="6639"/>
                    <a:pt x="591" y="6634"/>
                    <a:pt x="615" y="6626"/>
                  </a:cubicBezTo>
                  <a:cubicBezTo>
                    <a:pt x="654" y="6607"/>
                    <a:pt x="654" y="6549"/>
                    <a:pt x="634" y="6511"/>
                  </a:cubicBezTo>
                  <a:cubicBezTo>
                    <a:pt x="615" y="6453"/>
                    <a:pt x="558" y="6415"/>
                    <a:pt x="538" y="6357"/>
                  </a:cubicBezTo>
                  <a:cubicBezTo>
                    <a:pt x="423" y="6165"/>
                    <a:pt x="327" y="5973"/>
                    <a:pt x="270" y="5762"/>
                  </a:cubicBezTo>
                  <a:cubicBezTo>
                    <a:pt x="231" y="5628"/>
                    <a:pt x="193" y="5493"/>
                    <a:pt x="193" y="5359"/>
                  </a:cubicBezTo>
                  <a:cubicBezTo>
                    <a:pt x="193" y="5282"/>
                    <a:pt x="193" y="5205"/>
                    <a:pt x="231" y="5148"/>
                  </a:cubicBezTo>
                  <a:cubicBezTo>
                    <a:pt x="250" y="5090"/>
                    <a:pt x="250" y="5052"/>
                    <a:pt x="270" y="4994"/>
                  </a:cubicBezTo>
                  <a:cubicBezTo>
                    <a:pt x="289" y="4975"/>
                    <a:pt x="327" y="4917"/>
                    <a:pt x="346" y="4898"/>
                  </a:cubicBezTo>
                  <a:cubicBezTo>
                    <a:pt x="366" y="4879"/>
                    <a:pt x="423" y="4840"/>
                    <a:pt x="442" y="4821"/>
                  </a:cubicBezTo>
                  <a:cubicBezTo>
                    <a:pt x="481" y="4802"/>
                    <a:pt x="538" y="4783"/>
                    <a:pt x="615" y="4763"/>
                  </a:cubicBezTo>
                  <a:cubicBezTo>
                    <a:pt x="634" y="4763"/>
                    <a:pt x="673" y="4725"/>
                    <a:pt x="711" y="4725"/>
                  </a:cubicBezTo>
                  <a:cubicBezTo>
                    <a:pt x="730" y="4725"/>
                    <a:pt x="769" y="4725"/>
                    <a:pt x="807" y="4763"/>
                  </a:cubicBezTo>
                  <a:cubicBezTo>
                    <a:pt x="903" y="4783"/>
                    <a:pt x="999" y="4821"/>
                    <a:pt x="1095" y="4879"/>
                  </a:cubicBezTo>
                  <a:cubicBezTo>
                    <a:pt x="1345" y="5013"/>
                    <a:pt x="1575" y="5186"/>
                    <a:pt x="1806" y="5378"/>
                  </a:cubicBezTo>
                  <a:cubicBezTo>
                    <a:pt x="1902" y="5455"/>
                    <a:pt x="1979" y="5532"/>
                    <a:pt x="2075" y="5589"/>
                  </a:cubicBezTo>
                  <a:cubicBezTo>
                    <a:pt x="2094" y="5628"/>
                    <a:pt x="2152" y="5647"/>
                    <a:pt x="2171" y="5685"/>
                  </a:cubicBezTo>
                  <a:cubicBezTo>
                    <a:pt x="2190" y="5714"/>
                    <a:pt x="2224" y="5728"/>
                    <a:pt x="2260" y="5728"/>
                  </a:cubicBezTo>
                  <a:cubicBezTo>
                    <a:pt x="2296" y="5728"/>
                    <a:pt x="2334" y="5714"/>
                    <a:pt x="2363" y="5685"/>
                  </a:cubicBezTo>
                  <a:cubicBezTo>
                    <a:pt x="2401" y="5647"/>
                    <a:pt x="2440" y="5570"/>
                    <a:pt x="2401" y="5493"/>
                  </a:cubicBezTo>
                  <a:cubicBezTo>
                    <a:pt x="2344" y="5301"/>
                    <a:pt x="2267" y="5109"/>
                    <a:pt x="2209" y="4956"/>
                  </a:cubicBezTo>
                  <a:lnTo>
                    <a:pt x="2209" y="4917"/>
                  </a:lnTo>
                  <a:cubicBezTo>
                    <a:pt x="2075" y="4437"/>
                    <a:pt x="1979" y="3957"/>
                    <a:pt x="1959" y="3458"/>
                  </a:cubicBezTo>
                  <a:cubicBezTo>
                    <a:pt x="1959" y="3189"/>
                    <a:pt x="1979" y="2958"/>
                    <a:pt x="2017" y="2689"/>
                  </a:cubicBezTo>
                  <a:cubicBezTo>
                    <a:pt x="2072" y="2561"/>
                    <a:pt x="2110" y="2414"/>
                    <a:pt x="2180" y="2284"/>
                  </a:cubicBezTo>
                  <a:lnTo>
                    <a:pt x="2180" y="2284"/>
                  </a:lnTo>
                  <a:cubicBezTo>
                    <a:pt x="2178" y="2285"/>
                    <a:pt x="2175" y="2286"/>
                    <a:pt x="2171" y="2286"/>
                  </a:cubicBezTo>
                  <a:cubicBezTo>
                    <a:pt x="2171" y="2286"/>
                    <a:pt x="2171" y="2267"/>
                    <a:pt x="2190" y="2267"/>
                  </a:cubicBezTo>
                  <a:cubicBezTo>
                    <a:pt x="2267" y="2171"/>
                    <a:pt x="2305" y="2075"/>
                    <a:pt x="2401" y="1979"/>
                  </a:cubicBezTo>
                  <a:cubicBezTo>
                    <a:pt x="2459" y="1921"/>
                    <a:pt x="2536" y="1845"/>
                    <a:pt x="2593" y="1825"/>
                  </a:cubicBezTo>
                  <a:cubicBezTo>
                    <a:pt x="2651" y="1806"/>
                    <a:pt x="2689" y="1787"/>
                    <a:pt x="2766" y="1749"/>
                  </a:cubicBezTo>
                  <a:cubicBezTo>
                    <a:pt x="2843" y="1729"/>
                    <a:pt x="2920" y="1729"/>
                    <a:pt x="2977" y="1729"/>
                  </a:cubicBezTo>
                  <a:cubicBezTo>
                    <a:pt x="3054" y="1729"/>
                    <a:pt x="3131" y="1729"/>
                    <a:pt x="3208" y="1749"/>
                  </a:cubicBezTo>
                  <a:cubicBezTo>
                    <a:pt x="3323" y="1787"/>
                    <a:pt x="3419" y="1825"/>
                    <a:pt x="3515" y="1883"/>
                  </a:cubicBezTo>
                  <a:cubicBezTo>
                    <a:pt x="3630" y="1941"/>
                    <a:pt x="3745" y="2037"/>
                    <a:pt x="3880" y="2133"/>
                  </a:cubicBezTo>
                  <a:cubicBezTo>
                    <a:pt x="4014" y="2286"/>
                    <a:pt x="4129" y="2421"/>
                    <a:pt x="4225" y="2593"/>
                  </a:cubicBezTo>
                  <a:cubicBezTo>
                    <a:pt x="4322" y="2766"/>
                    <a:pt x="4398" y="2939"/>
                    <a:pt x="4475" y="3093"/>
                  </a:cubicBezTo>
                  <a:cubicBezTo>
                    <a:pt x="4571" y="3285"/>
                    <a:pt x="4610" y="3477"/>
                    <a:pt x="4686" y="3707"/>
                  </a:cubicBezTo>
                  <a:cubicBezTo>
                    <a:pt x="4782" y="4053"/>
                    <a:pt x="4859" y="4399"/>
                    <a:pt x="4898" y="4783"/>
                  </a:cubicBezTo>
                  <a:cubicBezTo>
                    <a:pt x="4898" y="4821"/>
                    <a:pt x="4955" y="4879"/>
                    <a:pt x="4974" y="4898"/>
                  </a:cubicBezTo>
                  <a:cubicBezTo>
                    <a:pt x="4994" y="4898"/>
                    <a:pt x="4994" y="4917"/>
                    <a:pt x="5032" y="4917"/>
                  </a:cubicBezTo>
                  <a:cubicBezTo>
                    <a:pt x="5051" y="4956"/>
                    <a:pt x="5070" y="4956"/>
                    <a:pt x="5090" y="4956"/>
                  </a:cubicBezTo>
                  <a:cubicBezTo>
                    <a:pt x="5147" y="4956"/>
                    <a:pt x="5166" y="4956"/>
                    <a:pt x="5224" y="4917"/>
                  </a:cubicBezTo>
                  <a:cubicBezTo>
                    <a:pt x="5262" y="4898"/>
                    <a:pt x="5320" y="4879"/>
                    <a:pt x="5378" y="4821"/>
                  </a:cubicBezTo>
                  <a:cubicBezTo>
                    <a:pt x="5512" y="4763"/>
                    <a:pt x="5627" y="4706"/>
                    <a:pt x="5762" y="4687"/>
                  </a:cubicBezTo>
                  <a:cubicBezTo>
                    <a:pt x="5839" y="4667"/>
                    <a:pt x="5915" y="4667"/>
                    <a:pt x="5954" y="4667"/>
                  </a:cubicBezTo>
                  <a:cubicBezTo>
                    <a:pt x="6031" y="4667"/>
                    <a:pt x="6127" y="4687"/>
                    <a:pt x="6203" y="4706"/>
                  </a:cubicBezTo>
                  <a:cubicBezTo>
                    <a:pt x="6223" y="4706"/>
                    <a:pt x="6280" y="4725"/>
                    <a:pt x="6299" y="4763"/>
                  </a:cubicBezTo>
                  <a:cubicBezTo>
                    <a:pt x="6323" y="4768"/>
                    <a:pt x="6346" y="4771"/>
                    <a:pt x="6368" y="4771"/>
                  </a:cubicBezTo>
                  <a:cubicBezTo>
                    <a:pt x="6433" y="4771"/>
                    <a:pt x="6487" y="4749"/>
                    <a:pt x="6530" y="4706"/>
                  </a:cubicBezTo>
                  <a:cubicBezTo>
                    <a:pt x="6568" y="4706"/>
                    <a:pt x="6568" y="4706"/>
                    <a:pt x="6588" y="4687"/>
                  </a:cubicBezTo>
                  <a:cubicBezTo>
                    <a:pt x="6607" y="4667"/>
                    <a:pt x="6626" y="4629"/>
                    <a:pt x="6664" y="4591"/>
                  </a:cubicBezTo>
                  <a:cubicBezTo>
                    <a:pt x="6664" y="4533"/>
                    <a:pt x="6664" y="4514"/>
                    <a:pt x="6626" y="4475"/>
                  </a:cubicBezTo>
                  <a:cubicBezTo>
                    <a:pt x="6511" y="4245"/>
                    <a:pt x="6434" y="4015"/>
                    <a:pt x="6395" y="3746"/>
                  </a:cubicBezTo>
                  <a:cubicBezTo>
                    <a:pt x="6338" y="3477"/>
                    <a:pt x="6319" y="3246"/>
                    <a:pt x="6319" y="2978"/>
                  </a:cubicBezTo>
                  <a:cubicBezTo>
                    <a:pt x="6319" y="2805"/>
                    <a:pt x="6338" y="2651"/>
                    <a:pt x="6395" y="2478"/>
                  </a:cubicBezTo>
                  <a:cubicBezTo>
                    <a:pt x="6415" y="2382"/>
                    <a:pt x="6472" y="2286"/>
                    <a:pt x="6530" y="2190"/>
                  </a:cubicBezTo>
                  <a:cubicBezTo>
                    <a:pt x="6588" y="2113"/>
                    <a:pt x="6626" y="2037"/>
                    <a:pt x="6703" y="1998"/>
                  </a:cubicBezTo>
                  <a:lnTo>
                    <a:pt x="6914" y="1845"/>
                  </a:lnTo>
                  <a:cubicBezTo>
                    <a:pt x="6972" y="1825"/>
                    <a:pt x="7048" y="1806"/>
                    <a:pt x="7087" y="1787"/>
                  </a:cubicBezTo>
                  <a:cubicBezTo>
                    <a:pt x="7144" y="1787"/>
                    <a:pt x="7183" y="1749"/>
                    <a:pt x="7240" y="1749"/>
                  </a:cubicBezTo>
                  <a:cubicBezTo>
                    <a:pt x="7279" y="1749"/>
                    <a:pt x="7336" y="1787"/>
                    <a:pt x="7375" y="1787"/>
                  </a:cubicBezTo>
                  <a:cubicBezTo>
                    <a:pt x="7432" y="1806"/>
                    <a:pt x="7490" y="1825"/>
                    <a:pt x="7548" y="1845"/>
                  </a:cubicBezTo>
                  <a:cubicBezTo>
                    <a:pt x="7644" y="1921"/>
                    <a:pt x="7740" y="1998"/>
                    <a:pt x="7817" y="2094"/>
                  </a:cubicBezTo>
                  <a:cubicBezTo>
                    <a:pt x="7970" y="2267"/>
                    <a:pt x="8105" y="2478"/>
                    <a:pt x="8201" y="2670"/>
                  </a:cubicBezTo>
                  <a:cubicBezTo>
                    <a:pt x="8335" y="2958"/>
                    <a:pt x="8450" y="3266"/>
                    <a:pt x="8527" y="3573"/>
                  </a:cubicBezTo>
                  <a:cubicBezTo>
                    <a:pt x="8546" y="3746"/>
                    <a:pt x="8585" y="3919"/>
                    <a:pt x="8604" y="4111"/>
                  </a:cubicBezTo>
                  <a:cubicBezTo>
                    <a:pt x="8604" y="4216"/>
                    <a:pt x="8700" y="4305"/>
                    <a:pt x="8805" y="4305"/>
                  </a:cubicBezTo>
                  <a:cubicBezTo>
                    <a:pt x="8814" y="4305"/>
                    <a:pt x="8824" y="4304"/>
                    <a:pt x="8834" y="4303"/>
                  </a:cubicBezTo>
                  <a:cubicBezTo>
                    <a:pt x="8911" y="4303"/>
                    <a:pt x="8988" y="4245"/>
                    <a:pt x="9007" y="4187"/>
                  </a:cubicBezTo>
                  <a:lnTo>
                    <a:pt x="9026" y="4149"/>
                  </a:lnTo>
                  <a:cubicBezTo>
                    <a:pt x="9257" y="3611"/>
                    <a:pt x="9449" y="3054"/>
                    <a:pt x="9756" y="2536"/>
                  </a:cubicBezTo>
                  <a:cubicBezTo>
                    <a:pt x="9871" y="2344"/>
                    <a:pt x="9987" y="2190"/>
                    <a:pt x="10159" y="2037"/>
                  </a:cubicBezTo>
                  <a:lnTo>
                    <a:pt x="10447" y="1825"/>
                  </a:lnTo>
                  <a:cubicBezTo>
                    <a:pt x="10543" y="1768"/>
                    <a:pt x="10620" y="1749"/>
                    <a:pt x="10716" y="1729"/>
                  </a:cubicBezTo>
                  <a:cubicBezTo>
                    <a:pt x="10812" y="1710"/>
                    <a:pt x="10889" y="1710"/>
                    <a:pt x="10985" y="1710"/>
                  </a:cubicBezTo>
                  <a:cubicBezTo>
                    <a:pt x="11100" y="1710"/>
                    <a:pt x="11196" y="1729"/>
                    <a:pt x="11312" y="1749"/>
                  </a:cubicBezTo>
                  <a:cubicBezTo>
                    <a:pt x="11388" y="1787"/>
                    <a:pt x="11484" y="1825"/>
                    <a:pt x="11561" y="1845"/>
                  </a:cubicBezTo>
                  <a:cubicBezTo>
                    <a:pt x="11619" y="1902"/>
                    <a:pt x="11696" y="1960"/>
                    <a:pt x="11772" y="2017"/>
                  </a:cubicBezTo>
                  <a:cubicBezTo>
                    <a:pt x="11869" y="2113"/>
                    <a:pt x="11945" y="2209"/>
                    <a:pt x="11984" y="2325"/>
                  </a:cubicBezTo>
                  <a:cubicBezTo>
                    <a:pt x="12080" y="2517"/>
                    <a:pt x="12137" y="2709"/>
                    <a:pt x="12176" y="2901"/>
                  </a:cubicBezTo>
                  <a:cubicBezTo>
                    <a:pt x="12253" y="3285"/>
                    <a:pt x="12272" y="3688"/>
                    <a:pt x="12272" y="4072"/>
                  </a:cubicBezTo>
                  <a:cubicBezTo>
                    <a:pt x="12272" y="4149"/>
                    <a:pt x="12272" y="4226"/>
                    <a:pt x="12253" y="4303"/>
                  </a:cubicBezTo>
                  <a:cubicBezTo>
                    <a:pt x="12233" y="4456"/>
                    <a:pt x="12195" y="4610"/>
                    <a:pt x="12176" y="4783"/>
                  </a:cubicBezTo>
                  <a:cubicBezTo>
                    <a:pt x="12176" y="4821"/>
                    <a:pt x="12176" y="4879"/>
                    <a:pt x="12195" y="4917"/>
                  </a:cubicBezTo>
                  <a:cubicBezTo>
                    <a:pt x="12233" y="4975"/>
                    <a:pt x="12272" y="4994"/>
                    <a:pt x="12329" y="4994"/>
                  </a:cubicBezTo>
                  <a:cubicBezTo>
                    <a:pt x="12349" y="5004"/>
                    <a:pt x="12377" y="5008"/>
                    <a:pt x="12406" y="5008"/>
                  </a:cubicBezTo>
                  <a:cubicBezTo>
                    <a:pt x="12435" y="5008"/>
                    <a:pt x="12464" y="5004"/>
                    <a:pt x="12483" y="4994"/>
                  </a:cubicBezTo>
                  <a:cubicBezTo>
                    <a:pt x="12560" y="4917"/>
                    <a:pt x="12656" y="4879"/>
                    <a:pt x="12752" y="4821"/>
                  </a:cubicBezTo>
                  <a:cubicBezTo>
                    <a:pt x="12867" y="4744"/>
                    <a:pt x="13002" y="4706"/>
                    <a:pt x="13136" y="4687"/>
                  </a:cubicBezTo>
                  <a:cubicBezTo>
                    <a:pt x="13232" y="4648"/>
                    <a:pt x="13328" y="4648"/>
                    <a:pt x="13424" y="4648"/>
                  </a:cubicBezTo>
                  <a:cubicBezTo>
                    <a:pt x="13520" y="4648"/>
                    <a:pt x="13597" y="4687"/>
                    <a:pt x="13693" y="4706"/>
                  </a:cubicBezTo>
                  <a:cubicBezTo>
                    <a:pt x="13770" y="4725"/>
                    <a:pt x="13827" y="4783"/>
                    <a:pt x="13904" y="4802"/>
                  </a:cubicBezTo>
                  <a:cubicBezTo>
                    <a:pt x="13981" y="4840"/>
                    <a:pt x="14058" y="4917"/>
                    <a:pt x="14115" y="4994"/>
                  </a:cubicBezTo>
                  <a:cubicBezTo>
                    <a:pt x="14192" y="5071"/>
                    <a:pt x="14269" y="5167"/>
                    <a:pt x="14307" y="5263"/>
                  </a:cubicBezTo>
                  <a:cubicBezTo>
                    <a:pt x="14307" y="5282"/>
                    <a:pt x="14346" y="5301"/>
                    <a:pt x="14346" y="5301"/>
                  </a:cubicBezTo>
                  <a:cubicBezTo>
                    <a:pt x="14365" y="5359"/>
                    <a:pt x="14384" y="5378"/>
                    <a:pt x="14403" y="5397"/>
                  </a:cubicBezTo>
                  <a:cubicBezTo>
                    <a:pt x="14427" y="5405"/>
                    <a:pt x="14448" y="5410"/>
                    <a:pt x="14468" y="5410"/>
                  </a:cubicBezTo>
                  <a:cubicBezTo>
                    <a:pt x="14496" y="5410"/>
                    <a:pt x="14523" y="5400"/>
                    <a:pt x="14557" y="5378"/>
                  </a:cubicBezTo>
                  <a:cubicBezTo>
                    <a:pt x="14672" y="5282"/>
                    <a:pt x="14787" y="5205"/>
                    <a:pt x="14941" y="5128"/>
                  </a:cubicBezTo>
                  <a:cubicBezTo>
                    <a:pt x="15018" y="5109"/>
                    <a:pt x="15076" y="5071"/>
                    <a:pt x="15172" y="5032"/>
                  </a:cubicBezTo>
                  <a:cubicBezTo>
                    <a:pt x="15229" y="5032"/>
                    <a:pt x="15268" y="5013"/>
                    <a:pt x="15325" y="5013"/>
                  </a:cubicBezTo>
                  <a:cubicBezTo>
                    <a:pt x="15364" y="5013"/>
                    <a:pt x="15421" y="5032"/>
                    <a:pt x="15460" y="5032"/>
                  </a:cubicBezTo>
                  <a:cubicBezTo>
                    <a:pt x="15498" y="5032"/>
                    <a:pt x="15536" y="5071"/>
                    <a:pt x="15556" y="5090"/>
                  </a:cubicBezTo>
                  <a:cubicBezTo>
                    <a:pt x="15584" y="5100"/>
                    <a:pt x="15608" y="5104"/>
                    <a:pt x="15632" y="5104"/>
                  </a:cubicBezTo>
                  <a:cubicBezTo>
                    <a:pt x="15656" y="5104"/>
                    <a:pt x="15680" y="5100"/>
                    <a:pt x="15709" y="5090"/>
                  </a:cubicBezTo>
                  <a:lnTo>
                    <a:pt x="15728" y="5090"/>
                  </a:lnTo>
                  <a:cubicBezTo>
                    <a:pt x="15805" y="5071"/>
                    <a:pt x="15844" y="5013"/>
                    <a:pt x="15844" y="4936"/>
                  </a:cubicBezTo>
                  <a:cubicBezTo>
                    <a:pt x="15786" y="4456"/>
                    <a:pt x="15709" y="3976"/>
                    <a:pt x="15690" y="3496"/>
                  </a:cubicBezTo>
                  <a:cubicBezTo>
                    <a:pt x="15690" y="3093"/>
                    <a:pt x="15709" y="2709"/>
                    <a:pt x="15786" y="2325"/>
                  </a:cubicBezTo>
                  <a:cubicBezTo>
                    <a:pt x="15824" y="2133"/>
                    <a:pt x="15901" y="1941"/>
                    <a:pt x="15997" y="1749"/>
                  </a:cubicBezTo>
                  <a:cubicBezTo>
                    <a:pt x="16074" y="1633"/>
                    <a:pt x="16132" y="1537"/>
                    <a:pt x="16209" y="1441"/>
                  </a:cubicBezTo>
                  <a:cubicBezTo>
                    <a:pt x="16305" y="1345"/>
                    <a:pt x="16401" y="1268"/>
                    <a:pt x="16497" y="1192"/>
                  </a:cubicBezTo>
                  <a:cubicBezTo>
                    <a:pt x="16497" y="1192"/>
                    <a:pt x="16508" y="1192"/>
                    <a:pt x="16513" y="1183"/>
                  </a:cubicBezTo>
                  <a:lnTo>
                    <a:pt x="16513" y="1183"/>
                  </a:lnTo>
                  <a:cubicBezTo>
                    <a:pt x="16587" y="1145"/>
                    <a:pt x="16676" y="1094"/>
                    <a:pt x="16765" y="1076"/>
                  </a:cubicBezTo>
                  <a:cubicBezTo>
                    <a:pt x="16842" y="1057"/>
                    <a:pt x="16881" y="1057"/>
                    <a:pt x="16957" y="1057"/>
                  </a:cubicBezTo>
                  <a:cubicBezTo>
                    <a:pt x="16996" y="1057"/>
                    <a:pt x="17053" y="1057"/>
                    <a:pt x="17130" y="1076"/>
                  </a:cubicBezTo>
                  <a:cubicBezTo>
                    <a:pt x="17169" y="1096"/>
                    <a:pt x="17226" y="1096"/>
                    <a:pt x="17265" y="1153"/>
                  </a:cubicBezTo>
                  <a:cubicBezTo>
                    <a:pt x="17322" y="1172"/>
                    <a:pt x="17380" y="1230"/>
                    <a:pt x="17438" y="1268"/>
                  </a:cubicBezTo>
                  <a:cubicBezTo>
                    <a:pt x="17534" y="1364"/>
                    <a:pt x="17610" y="1460"/>
                    <a:pt x="17668" y="1556"/>
                  </a:cubicBezTo>
                  <a:cubicBezTo>
                    <a:pt x="17764" y="1729"/>
                    <a:pt x="17841" y="1921"/>
                    <a:pt x="17918" y="2113"/>
                  </a:cubicBezTo>
                  <a:cubicBezTo>
                    <a:pt x="17994" y="2382"/>
                    <a:pt x="18033" y="2670"/>
                    <a:pt x="18052" y="2958"/>
                  </a:cubicBezTo>
                  <a:lnTo>
                    <a:pt x="18052" y="3189"/>
                  </a:lnTo>
                  <a:cubicBezTo>
                    <a:pt x="18052" y="3246"/>
                    <a:pt x="18052" y="3285"/>
                    <a:pt x="18110" y="3342"/>
                  </a:cubicBezTo>
                  <a:cubicBezTo>
                    <a:pt x="18129" y="3381"/>
                    <a:pt x="18186" y="3400"/>
                    <a:pt x="18225" y="3400"/>
                  </a:cubicBezTo>
                  <a:lnTo>
                    <a:pt x="18302" y="3400"/>
                  </a:lnTo>
                  <a:cubicBezTo>
                    <a:pt x="18340" y="3400"/>
                    <a:pt x="18398" y="3381"/>
                    <a:pt x="18417" y="3342"/>
                  </a:cubicBezTo>
                  <a:cubicBezTo>
                    <a:pt x="18628" y="2728"/>
                    <a:pt x="18859" y="2133"/>
                    <a:pt x="19147" y="1576"/>
                  </a:cubicBezTo>
                  <a:cubicBezTo>
                    <a:pt x="19281" y="1326"/>
                    <a:pt x="19473" y="1057"/>
                    <a:pt x="19684" y="808"/>
                  </a:cubicBezTo>
                  <a:cubicBezTo>
                    <a:pt x="19780" y="712"/>
                    <a:pt x="19915" y="615"/>
                    <a:pt x="20049" y="519"/>
                  </a:cubicBezTo>
                  <a:cubicBezTo>
                    <a:pt x="20145" y="481"/>
                    <a:pt x="20241" y="423"/>
                    <a:pt x="20337" y="404"/>
                  </a:cubicBezTo>
                  <a:cubicBezTo>
                    <a:pt x="20433" y="385"/>
                    <a:pt x="20510" y="366"/>
                    <a:pt x="20606" y="366"/>
                  </a:cubicBezTo>
                  <a:cubicBezTo>
                    <a:pt x="20721" y="366"/>
                    <a:pt x="20837" y="366"/>
                    <a:pt x="20971" y="404"/>
                  </a:cubicBezTo>
                  <a:cubicBezTo>
                    <a:pt x="21029" y="423"/>
                    <a:pt x="21105" y="462"/>
                    <a:pt x="21182" y="500"/>
                  </a:cubicBezTo>
                  <a:cubicBezTo>
                    <a:pt x="21221" y="519"/>
                    <a:pt x="21278" y="577"/>
                    <a:pt x="21317" y="615"/>
                  </a:cubicBezTo>
                  <a:cubicBezTo>
                    <a:pt x="21374" y="673"/>
                    <a:pt x="21413" y="712"/>
                    <a:pt x="21451" y="769"/>
                  </a:cubicBezTo>
                  <a:cubicBezTo>
                    <a:pt x="21489" y="846"/>
                    <a:pt x="21509" y="904"/>
                    <a:pt x="21547" y="1000"/>
                  </a:cubicBezTo>
                  <a:cubicBezTo>
                    <a:pt x="21586" y="1153"/>
                    <a:pt x="21586" y="1288"/>
                    <a:pt x="21605" y="1460"/>
                  </a:cubicBezTo>
                  <a:cubicBezTo>
                    <a:pt x="21605" y="1864"/>
                    <a:pt x="21547" y="2286"/>
                    <a:pt x="21451" y="2670"/>
                  </a:cubicBezTo>
                  <a:cubicBezTo>
                    <a:pt x="21393" y="2882"/>
                    <a:pt x="21355" y="3074"/>
                    <a:pt x="21278" y="3285"/>
                  </a:cubicBezTo>
                  <a:lnTo>
                    <a:pt x="21067" y="3938"/>
                  </a:lnTo>
                  <a:cubicBezTo>
                    <a:pt x="21009" y="4034"/>
                    <a:pt x="20990" y="4130"/>
                    <a:pt x="20952" y="4226"/>
                  </a:cubicBezTo>
                  <a:cubicBezTo>
                    <a:pt x="20894" y="4341"/>
                    <a:pt x="20817" y="4437"/>
                    <a:pt x="20779" y="4552"/>
                  </a:cubicBezTo>
                  <a:cubicBezTo>
                    <a:pt x="20721" y="4648"/>
                    <a:pt x="20798" y="4744"/>
                    <a:pt x="20875" y="4802"/>
                  </a:cubicBezTo>
                  <a:cubicBezTo>
                    <a:pt x="20888" y="4802"/>
                    <a:pt x="20901" y="4810"/>
                    <a:pt x="20919" y="4810"/>
                  </a:cubicBezTo>
                  <a:cubicBezTo>
                    <a:pt x="20928" y="4810"/>
                    <a:pt x="20939" y="4808"/>
                    <a:pt x="20952" y="4802"/>
                  </a:cubicBezTo>
                  <a:cubicBezTo>
                    <a:pt x="20961" y="4811"/>
                    <a:pt x="20976" y="4816"/>
                    <a:pt x="20990" y="4816"/>
                  </a:cubicBezTo>
                  <a:cubicBezTo>
                    <a:pt x="21005" y="4816"/>
                    <a:pt x="21019" y="4811"/>
                    <a:pt x="21029" y="4802"/>
                  </a:cubicBezTo>
                  <a:cubicBezTo>
                    <a:pt x="21201" y="4706"/>
                    <a:pt x="21374" y="4629"/>
                    <a:pt x="21547" y="4552"/>
                  </a:cubicBezTo>
                  <a:cubicBezTo>
                    <a:pt x="21758" y="4456"/>
                    <a:pt x="21970" y="4399"/>
                    <a:pt x="22181" y="4341"/>
                  </a:cubicBezTo>
                  <a:cubicBezTo>
                    <a:pt x="22507" y="4245"/>
                    <a:pt x="22834" y="4207"/>
                    <a:pt x="23179" y="4168"/>
                  </a:cubicBezTo>
                  <a:cubicBezTo>
                    <a:pt x="23314" y="4168"/>
                    <a:pt x="23448" y="4207"/>
                    <a:pt x="23583" y="4226"/>
                  </a:cubicBezTo>
                  <a:cubicBezTo>
                    <a:pt x="23659" y="4245"/>
                    <a:pt x="23736" y="4264"/>
                    <a:pt x="23775" y="4303"/>
                  </a:cubicBezTo>
                  <a:cubicBezTo>
                    <a:pt x="23832" y="4322"/>
                    <a:pt x="23871" y="4341"/>
                    <a:pt x="23890" y="4399"/>
                  </a:cubicBezTo>
                  <a:cubicBezTo>
                    <a:pt x="23928" y="4418"/>
                    <a:pt x="23967" y="4456"/>
                    <a:pt x="23986" y="4514"/>
                  </a:cubicBezTo>
                  <a:lnTo>
                    <a:pt x="24063" y="4648"/>
                  </a:lnTo>
                  <a:cubicBezTo>
                    <a:pt x="24082" y="4725"/>
                    <a:pt x="24082" y="4802"/>
                    <a:pt x="24082" y="4898"/>
                  </a:cubicBezTo>
                  <a:cubicBezTo>
                    <a:pt x="24082" y="5032"/>
                    <a:pt x="24063" y="5205"/>
                    <a:pt x="24024" y="5359"/>
                  </a:cubicBezTo>
                  <a:cubicBezTo>
                    <a:pt x="23986" y="5397"/>
                    <a:pt x="24044" y="5474"/>
                    <a:pt x="24063" y="5493"/>
                  </a:cubicBezTo>
                  <a:cubicBezTo>
                    <a:pt x="24089" y="5506"/>
                    <a:pt x="24125" y="5529"/>
                    <a:pt x="24163" y="5529"/>
                  </a:cubicBezTo>
                  <a:cubicBezTo>
                    <a:pt x="24181" y="5529"/>
                    <a:pt x="24199" y="5524"/>
                    <a:pt x="24216" y="5512"/>
                  </a:cubicBezTo>
                  <a:cubicBezTo>
                    <a:pt x="24351" y="5455"/>
                    <a:pt x="24504" y="5397"/>
                    <a:pt x="24639" y="5378"/>
                  </a:cubicBezTo>
                  <a:cubicBezTo>
                    <a:pt x="24985" y="5282"/>
                    <a:pt x="25292" y="5224"/>
                    <a:pt x="25657" y="5205"/>
                  </a:cubicBezTo>
                  <a:cubicBezTo>
                    <a:pt x="25772" y="5205"/>
                    <a:pt x="25906" y="5205"/>
                    <a:pt x="26041" y="5263"/>
                  </a:cubicBezTo>
                  <a:cubicBezTo>
                    <a:pt x="26079" y="5282"/>
                    <a:pt x="26137" y="5282"/>
                    <a:pt x="26175" y="5301"/>
                  </a:cubicBezTo>
                  <a:cubicBezTo>
                    <a:pt x="26194" y="5320"/>
                    <a:pt x="26233" y="5320"/>
                    <a:pt x="26252" y="5359"/>
                  </a:cubicBezTo>
                  <a:lnTo>
                    <a:pt x="26290" y="5397"/>
                  </a:lnTo>
                  <a:cubicBezTo>
                    <a:pt x="26290" y="5436"/>
                    <a:pt x="26329" y="5455"/>
                    <a:pt x="26329" y="5474"/>
                  </a:cubicBezTo>
                  <a:cubicBezTo>
                    <a:pt x="26329" y="5493"/>
                    <a:pt x="26329" y="5551"/>
                    <a:pt x="26348" y="5570"/>
                  </a:cubicBezTo>
                  <a:cubicBezTo>
                    <a:pt x="26348" y="5666"/>
                    <a:pt x="26329" y="5781"/>
                    <a:pt x="26290" y="5877"/>
                  </a:cubicBezTo>
                  <a:lnTo>
                    <a:pt x="26290" y="5973"/>
                  </a:lnTo>
                  <a:cubicBezTo>
                    <a:pt x="26329" y="6031"/>
                    <a:pt x="26348" y="6050"/>
                    <a:pt x="26386" y="6069"/>
                  </a:cubicBezTo>
                  <a:lnTo>
                    <a:pt x="26444" y="6069"/>
                  </a:lnTo>
                  <a:cubicBezTo>
                    <a:pt x="26463" y="6089"/>
                    <a:pt x="26521" y="6089"/>
                    <a:pt x="26540" y="6089"/>
                  </a:cubicBezTo>
                  <a:cubicBezTo>
                    <a:pt x="26578" y="6089"/>
                    <a:pt x="26636" y="6069"/>
                    <a:pt x="26655" y="6031"/>
                  </a:cubicBezTo>
                  <a:lnTo>
                    <a:pt x="26713" y="5973"/>
                  </a:lnTo>
                  <a:cubicBezTo>
                    <a:pt x="26828" y="5877"/>
                    <a:pt x="26943" y="5781"/>
                    <a:pt x="27097" y="5704"/>
                  </a:cubicBezTo>
                  <a:cubicBezTo>
                    <a:pt x="27212" y="5666"/>
                    <a:pt x="27308" y="5608"/>
                    <a:pt x="27423" y="5589"/>
                  </a:cubicBezTo>
                  <a:cubicBezTo>
                    <a:pt x="27539" y="5570"/>
                    <a:pt x="27673" y="5570"/>
                    <a:pt x="27788" y="5570"/>
                  </a:cubicBezTo>
                  <a:cubicBezTo>
                    <a:pt x="27903" y="5570"/>
                    <a:pt x="28057" y="5608"/>
                    <a:pt x="28172" y="5647"/>
                  </a:cubicBezTo>
                  <a:cubicBezTo>
                    <a:pt x="28307" y="5685"/>
                    <a:pt x="28480" y="5762"/>
                    <a:pt x="28595" y="5858"/>
                  </a:cubicBezTo>
                  <a:cubicBezTo>
                    <a:pt x="28729" y="5954"/>
                    <a:pt x="28844" y="6050"/>
                    <a:pt x="28940" y="6146"/>
                  </a:cubicBezTo>
                  <a:cubicBezTo>
                    <a:pt x="29036" y="6242"/>
                    <a:pt x="29113" y="6357"/>
                    <a:pt x="29152" y="6473"/>
                  </a:cubicBezTo>
                  <a:cubicBezTo>
                    <a:pt x="29164" y="6509"/>
                    <a:pt x="29192" y="6522"/>
                    <a:pt x="29220" y="6522"/>
                  </a:cubicBezTo>
                  <a:cubicBezTo>
                    <a:pt x="29236" y="6522"/>
                    <a:pt x="29253" y="6518"/>
                    <a:pt x="29267" y="6511"/>
                  </a:cubicBezTo>
                  <a:cubicBezTo>
                    <a:pt x="29401" y="6492"/>
                    <a:pt x="29421" y="6434"/>
                    <a:pt x="29401" y="6396"/>
                  </a:cubicBezTo>
                  <a:cubicBezTo>
                    <a:pt x="29248" y="6127"/>
                    <a:pt x="29075" y="5916"/>
                    <a:pt x="28844" y="5724"/>
                  </a:cubicBezTo>
                  <a:cubicBezTo>
                    <a:pt x="28748" y="5628"/>
                    <a:pt x="28633" y="5551"/>
                    <a:pt x="28499" y="5474"/>
                  </a:cubicBezTo>
                  <a:cubicBezTo>
                    <a:pt x="28384" y="5397"/>
                    <a:pt x="28230" y="5359"/>
                    <a:pt x="28096" y="5301"/>
                  </a:cubicBezTo>
                  <a:cubicBezTo>
                    <a:pt x="27980" y="5263"/>
                    <a:pt x="27827" y="5263"/>
                    <a:pt x="27692" y="5263"/>
                  </a:cubicBezTo>
                  <a:lnTo>
                    <a:pt x="27635" y="5263"/>
                  </a:lnTo>
                  <a:cubicBezTo>
                    <a:pt x="27500" y="5263"/>
                    <a:pt x="27385" y="5282"/>
                    <a:pt x="27231" y="5301"/>
                  </a:cubicBezTo>
                  <a:cubicBezTo>
                    <a:pt x="27097" y="5340"/>
                    <a:pt x="26963" y="5397"/>
                    <a:pt x="26828" y="5455"/>
                  </a:cubicBezTo>
                  <a:cubicBezTo>
                    <a:pt x="26770" y="5474"/>
                    <a:pt x="26751" y="5493"/>
                    <a:pt x="26713" y="5532"/>
                  </a:cubicBezTo>
                  <a:lnTo>
                    <a:pt x="26713" y="5455"/>
                  </a:lnTo>
                  <a:cubicBezTo>
                    <a:pt x="26713" y="5378"/>
                    <a:pt x="26674" y="5340"/>
                    <a:pt x="26655" y="5282"/>
                  </a:cubicBezTo>
                  <a:cubicBezTo>
                    <a:pt x="26636" y="5205"/>
                    <a:pt x="26578" y="5167"/>
                    <a:pt x="26540" y="5109"/>
                  </a:cubicBezTo>
                  <a:cubicBezTo>
                    <a:pt x="26444" y="5052"/>
                    <a:pt x="26348" y="4975"/>
                    <a:pt x="26233" y="4936"/>
                  </a:cubicBezTo>
                  <a:cubicBezTo>
                    <a:pt x="26079" y="4898"/>
                    <a:pt x="25945" y="4879"/>
                    <a:pt x="25791" y="4879"/>
                  </a:cubicBezTo>
                  <a:cubicBezTo>
                    <a:pt x="25484" y="4879"/>
                    <a:pt x="25177" y="4898"/>
                    <a:pt x="24889" y="4975"/>
                  </a:cubicBezTo>
                  <a:cubicBezTo>
                    <a:pt x="24735" y="4994"/>
                    <a:pt x="24600" y="5032"/>
                    <a:pt x="24466" y="5090"/>
                  </a:cubicBezTo>
                  <a:lnTo>
                    <a:pt x="24447" y="5090"/>
                  </a:lnTo>
                  <a:cubicBezTo>
                    <a:pt x="24466" y="4975"/>
                    <a:pt x="24466" y="4840"/>
                    <a:pt x="24447" y="4725"/>
                  </a:cubicBezTo>
                  <a:cubicBezTo>
                    <a:pt x="24428" y="4552"/>
                    <a:pt x="24370" y="4418"/>
                    <a:pt x="24274" y="4264"/>
                  </a:cubicBezTo>
                  <a:cubicBezTo>
                    <a:pt x="24216" y="4149"/>
                    <a:pt x="24063" y="4053"/>
                    <a:pt x="23948" y="4015"/>
                  </a:cubicBezTo>
                  <a:cubicBezTo>
                    <a:pt x="23794" y="3938"/>
                    <a:pt x="23659" y="3919"/>
                    <a:pt x="23506" y="3880"/>
                  </a:cubicBezTo>
                  <a:lnTo>
                    <a:pt x="23314" y="3880"/>
                  </a:lnTo>
                  <a:cubicBezTo>
                    <a:pt x="23218" y="3880"/>
                    <a:pt x="23103" y="3880"/>
                    <a:pt x="23007" y="3919"/>
                  </a:cubicBezTo>
                  <a:cubicBezTo>
                    <a:pt x="22815" y="3938"/>
                    <a:pt x="22642" y="3957"/>
                    <a:pt x="22488" y="4015"/>
                  </a:cubicBezTo>
                  <a:cubicBezTo>
                    <a:pt x="22142" y="4111"/>
                    <a:pt x="21778" y="4207"/>
                    <a:pt x="21470" y="4341"/>
                  </a:cubicBezTo>
                  <a:lnTo>
                    <a:pt x="21336" y="4418"/>
                  </a:lnTo>
                  <a:cubicBezTo>
                    <a:pt x="21336" y="4418"/>
                    <a:pt x="21336" y="4399"/>
                    <a:pt x="21355" y="4399"/>
                  </a:cubicBezTo>
                  <a:cubicBezTo>
                    <a:pt x="21374" y="4303"/>
                    <a:pt x="21432" y="4226"/>
                    <a:pt x="21451" y="4130"/>
                  </a:cubicBezTo>
                  <a:cubicBezTo>
                    <a:pt x="21528" y="3938"/>
                    <a:pt x="21586" y="3746"/>
                    <a:pt x="21643" y="3573"/>
                  </a:cubicBezTo>
                  <a:cubicBezTo>
                    <a:pt x="21720" y="3362"/>
                    <a:pt x="21778" y="3150"/>
                    <a:pt x="21835" y="2920"/>
                  </a:cubicBezTo>
                  <a:cubicBezTo>
                    <a:pt x="21950" y="2536"/>
                    <a:pt x="22046" y="2133"/>
                    <a:pt x="22066" y="1729"/>
                  </a:cubicBezTo>
                  <a:cubicBezTo>
                    <a:pt x="22104" y="1518"/>
                    <a:pt x="22104" y="1326"/>
                    <a:pt x="22046" y="1096"/>
                  </a:cubicBezTo>
                  <a:cubicBezTo>
                    <a:pt x="22027" y="904"/>
                    <a:pt x="21970" y="750"/>
                    <a:pt x="21874" y="577"/>
                  </a:cubicBezTo>
                  <a:cubicBezTo>
                    <a:pt x="21778" y="404"/>
                    <a:pt x="21643" y="270"/>
                    <a:pt x="21470" y="174"/>
                  </a:cubicBezTo>
                  <a:cubicBezTo>
                    <a:pt x="21374" y="116"/>
                    <a:pt x="21278" y="78"/>
                    <a:pt x="21182" y="39"/>
                  </a:cubicBezTo>
                  <a:cubicBezTo>
                    <a:pt x="21067" y="20"/>
                    <a:pt x="20952" y="1"/>
                    <a:pt x="20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53;p68"/>
            <p:cNvSpPr/>
            <p:nvPr/>
          </p:nvSpPr>
          <p:spPr>
            <a:xfrm>
              <a:off x="6642100" y="4434525"/>
              <a:ext cx="173800" cy="100850"/>
            </a:xfrm>
            <a:custGeom>
              <a:avLst/>
              <a:gdLst/>
              <a:ahLst/>
              <a:cxnLst/>
              <a:rect l="l" t="t" r="r" b="b"/>
              <a:pathLst>
                <a:path w="6952" h="4034" extrusionOk="0">
                  <a:moveTo>
                    <a:pt x="2593" y="1"/>
                  </a:moveTo>
                  <a:cubicBezTo>
                    <a:pt x="2458" y="1"/>
                    <a:pt x="2324" y="58"/>
                    <a:pt x="2209" y="154"/>
                  </a:cubicBezTo>
                  <a:cubicBezTo>
                    <a:pt x="2017" y="289"/>
                    <a:pt x="1844" y="539"/>
                    <a:pt x="1690" y="865"/>
                  </a:cubicBezTo>
                  <a:cubicBezTo>
                    <a:pt x="1479" y="1364"/>
                    <a:pt x="1364" y="1921"/>
                    <a:pt x="1383" y="2555"/>
                  </a:cubicBezTo>
                  <a:cubicBezTo>
                    <a:pt x="1268" y="2459"/>
                    <a:pt x="1152" y="2363"/>
                    <a:pt x="999" y="2286"/>
                  </a:cubicBezTo>
                  <a:cubicBezTo>
                    <a:pt x="826" y="2190"/>
                    <a:pt x="672" y="2113"/>
                    <a:pt x="519" y="2075"/>
                  </a:cubicBezTo>
                  <a:cubicBezTo>
                    <a:pt x="480" y="2036"/>
                    <a:pt x="403" y="2036"/>
                    <a:pt x="346" y="2036"/>
                  </a:cubicBezTo>
                  <a:cubicBezTo>
                    <a:pt x="288" y="2036"/>
                    <a:pt x="231" y="2036"/>
                    <a:pt x="192" y="2075"/>
                  </a:cubicBezTo>
                  <a:cubicBezTo>
                    <a:pt x="115" y="2094"/>
                    <a:pt x="39" y="2190"/>
                    <a:pt x="19" y="2286"/>
                  </a:cubicBezTo>
                  <a:cubicBezTo>
                    <a:pt x="0" y="2382"/>
                    <a:pt x="19" y="2478"/>
                    <a:pt x="58" y="2613"/>
                  </a:cubicBezTo>
                  <a:cubicBezTo>
                    <a:pt x="115" y="2766"/>
                    <a:pt x="211" y="2881"/>
                    <a:pt x="307" y="2977"/>
                  </a:cubicBezTo>
                  <a:cubicBezTo>
                    <a:pt x="403" y="3093"/>
                    <a:pt x="538" y="3227"/>
                    <a:pt x="730" y="3342"/>
                  </a:cubicBezTo>
                  <a:cubicBezTo>
                    <a:pt x="884" y="3438"/>
                    <a:pt x="1056" y="3534"/>
                    <a:pt x="1210" y="3630"/>
                  </a:cubicBezTo>
                  <a:lnTo>
                    <a:pt x="1210" y="3707"/>
                  </a:lnTo>
                  <a:cubicBezTo>
                    <a:pt x="1210" y="3746"/>
                    <a:pt x="1248" y="3822"/>
                    <a:pt x="1287" y="3842"/>
                  </a:cubicBezTo>
                  <a:cubicBezTo>
                    <a:pt x="1344" y="3899"/>
                    <a:pt x="1383" y="3899"/>
                    <a:pt x="1440" y="3918"/>
                  </a:cubicBezTo>
                  <a:lnTo>
                    <a:pt x="1748" y="3938"/>
                  </a:lnTo>
                  <a:cubicBezTo>
                    <a:pt x="1978" y="3957"/>
                    <a:pt x="2228" y="3995"/>
                    <a:pt x="2458" y="3995"/>
                  </a:cubicBezTo>
                  <a:cubicBezTo>
                    <a:pt x="2900" y="4014"/>
                    <a:pt x="3303" y="4034"/>
                    <a:pt x="3668" y="4034"/>
                  </a:cubicBezTo>
                  <a:lnTo>
                    <a:pt x="3841" y="4034"/>
                  </a:lnTo>
                  <a:cubicBezTo>
                    <a:pt x="4359" y="4034"/>
                    <a:pt x="4820" y="3995"/>
                    <a:pt x="5224" y="3918"/>
                  </a:cubicBezTo>
                  <a:cubicBezTo>
                    <a:pt x="5435" y="3861"/>
                    <a:pt x="5627" y="3822"/>
                    <a:pt x="5819" y="3746"/>
                  </a:cubicBezTo>
                  <a:cubicBezTo>
                    <a:pt x="6049" y="3669"/>
                    <a:pt x="6203" y="3573"/>
                    <a:pt x="6337" y="3477"/>
                  </a:cubicBezTo>
                  <a:cubicBezTo>
                    <a:pt x="6491" y="3361"/>
                    <a:pt x="6625" y="3227"/>
                    <a:pt x="6721" y="3073"/>
                  </a:cubicBezTo>
                  <a:cubicBezTo>
                    <a:pt x="6760" y="2977"/>
                    <a:pt x="6817" y="2881"/>
                    <a:pt x="6837" y="2805"/>
                  </a:cubicBezTo>
                  <a:cubicBezTo>
                    <a:pt x="6875" y="2689"/>
                    <a:pt x="6913" y="2593"/>
                    <a:pt x="6933" y="2497"/>
                  </a:cubicBezTo>
                  <a:cubicBezTo>
                    <a:pt x="6952" y="2401"/>
                    <a:pt x="6952" y="2305"/>
                    <a:pt x="6952" y="2228"/>
                  </a:cubicBezTo>
                  <a:cubicBezTo>
                    <a:pt x="6952" y="2132"/>
                    <a:pt x="6933" y="2036"/>
                    <a:pt x="6875" y="1979"/>
                  </a:cubicBezTo>
                  <a:cubicBezTo>
                    <a:pt x="6837" y="1844"/>
                    <a:pt x="6721" y="1729"/>
                    <a:pt x="6587" y="1672"/>
                  </a:cubicBezTo>
                  <a:cubicBezTo>
                    <a:pt x="6472" y="1614"/>
                    <a:pt x="6299" y="1576"/>
                    <a:pt x="6107" y="1576"/>
                  </a:cubicBezTo>
                  <a:lnTo>
                    <a:pt x="6088" y="1576"/>
                  </a:lnTo>
                  <a:cubicBezTo>
                    <a:pt x="5953" y="1576"/>
                    <a:pt x="5780" y="1614"/>
                    <a:pt x="5588" y="1652"/>
                  </a:cubicBezTo>
                  <a:cubicBezTo>
                    <a:pt x="5396" y="1710"/>
                    <a:pt x="5204" y="1768"/>
                    <a:pt x="5051" y="1844"/>
                  </a:cubicBezTo>
                  <a:cubicBezTo>
                    <a:pt x="4897" y="1921"/>
                    <a:pt x="4724" y="2017"/>
                    <a:pt x="4609" y="2113"/>
                  </a:cubicBezTo>
                  <a:cubicBezTo>
                    <a:pt x="4571" y="2132"/>
                    <a:pt x="4532" y="2152"/>
                    <a:pt x="4513" y="2190"/>
                  </a:cubicBezTo>
                  <a:cubicBezTo>
                    <a:pt x="4475" y="2094"/>
                    <a:pt x="4436" y="1998"/>
                    <a:pt x="4359" y="1902"/>
                  </a:cubicBezTo>
                  <a:cubicBezTo>
                    <a:pt x="4321" y="1825"/>
                    <a:pt x="4244" y="1768"/>
                    <a:pt x="4167" y="1748"/>
                  </a:cubicBezTo>
                  <a:cubicBezTo>
                    <a:pt x="4071" y="1710"/>
                    <a:pt x="3975" y="1672"/>
                    <a:pt x="3899" y="1672"/>
                  </a:cubicBezTo>
                  <a:lnTo>
                    <a:pt x="3860" y="1672"/>
                  </a:lnTo>
                  <a:cubicBezTo>
                    <a:pt x="3802" y="1672"/>
                    <a:pt x="3745" y="1672"/>
                    <a:pt x="3668" y="1710"/>
                  </a:cubicBezTo>
                  <a:cubicBezTo>
                    <a:pt x="3591" y="1729"/>
                    <a:pt x="3495" y="1748"/>
                    <a:pt x="3399" y="1825"/>
                  </a:cubicBezTo>
                  <a:cubicBezTo>
                    <a:pt x="3361" y="1844"/>
                    <a:pt x="3303" y="1902"/>
                    <a:pt x="3265" y="1921"/>
                  </a:cubicBezTo>
                  <a:cubicBezTo>
                    <a:pt x="3303" y="1460"/>
                    <a:pt x="3284" y="1095"/>
                    <a:pt x="3226" y="788"/>
                  </a:cubicBezTo>
                  <a:cubicBezTo>
                    <a:pt x="3207" y="615"/>
                    <a:pt x="3169" y="481"/>
                    <a:pt x="3092" y="366"/>
                  </a:cubicBezTo>
                  <a:cubicBezTo>
                    <a:pt x="3034" y="289"/>
                    <a:pt x="2977" y="174"/>
                    <a:pt x="2842" y="116"/>
                  </a:cubicBezTo>
                  <a:cubicBezTo>
                    <a:pt x="2727" y="20"/>
                    <a:pt x="2650" y="1"/>
                    <a:pt x="25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54;p68"/>
            <p:cNvSpPr/>
            <p:nvPr/>
          </p:nvSpPr>
          <p:spPr>
            <a:xfrm>
              <a:off x="6719375" y="445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B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55;p68"/>
            <p:cNvSpPr/>
            <p:nvPr/>
          </p:nvSpPr>
          <p:spPr>
            <a:xfrm>
              <a:off x="6640650" y="4433575"/>
              <a:ext cx="177650" cy="84875"/>
            </a:xfrm>
            <a:custGeom>
              <a:avLst/>
              <a:gdLst/>
              <a:ahLst/>
              <a:cxnLst/>
              <a:rect l="l" t="t" r="r" b="b"/>
              <a:pathLst>
                <a:path w="7106" h="3395" extrusionOk="0">
                  <a:moveTo>
                    <a:pt x="2593" y="0"/>
                  </a:moveTo>
                  <a:cubicBezTo>
                    <a:pt x="2497" y="0"/>
                    <a:pt x="2401" y="20"/>
                    <a:pt x="2324" y="58"/>
                  </a:cubicBezTo>
                  <a:cubicBezTo>
                    <a:pt x="2286" y="96"/>
                    <a:pt x="2228" y="116"/>
                    <a:pt x="2209" y="135"/>
                  </a:cubicBezTo>
                  <a:cubicBezTo>
                    <a:pt x="2151" y="154"/>
                    <a:pt x="2113" y="212"/>
                    <a:pt x="2055" y="231"/>
                  </a:cubicBezTo>
                  <a:cubicBezTo>
                    <a:pt x="1998" y="308"/>
                    <a:pt x="1921" y="385"/>
                    <a:pt x="1863" y="442"/>
                  </a:cubicBezTo>
                  <a:cubicBezTo>
                    <a:pt x="1806" y="538"/>
                    <a:pt x="1729" y="634"/>
                    <a:pt x="1671" y="749"/>
                  </a:cubicBezTo>
                  <a:cubicBezTo>
                    <a:pt x="1556" y="980"/>
                    <a:pt x="1479" y="1210"/>
                    <a:pt x="1441" y="1460"/>
                  </a:cubicBezTo>
                  <a:cubicBezTo>
                    <a:pt x="1383" y="1690"/>
                    <a:pt x="1364" y="1902"/>
                    <a:pt x="1345" y="2151"/>
                  </a:cubicBezTo>
                  <a:lnTo>
                    <a:pt x="1345" y="2362"/>
                  </a:lnTo>
                  <a:cubicBezTo>
                    <a:pt x="1191" y="2247"/>
                    <a:pt x="1057" y="2132"/>
                    <a:pt x="884" y="2055"/>
                  </a:cubicBezTo>
                  <a:cubicBezTo>
                    <a:pt x="751" y="1983"/>
                    <a:pt x="588" y="1918"/>
                    <a:pt x="433" y="1918"/>
                  </a:cubicBezTo>
                  <a:cubicBezTo>
                    <a:pt x="341" y="1918"/>
                    <a:pt x="252" y="1941"/>
                    <a:pt x="173" y="1998"/>
                  </a:cubicBezTo>
                  <a:cubicBezTo>
                    <a:pt x="116" y="2055"/>
                    <a:pt x="77" y="2094"/>
                    <a:pt x="39" y="2151"/>
                  </a:cubicBezTo>
                  <a:cubicBezTo>
                    <a:pt x="20" y="2190"/>
                    <a:pt x="20" y="2266"/>
                    <a:pt x="1" y="2324"/>
                  </a:cubicBezTo>
                  <a:cubicBezTo>
                    <a:pt x="1" y="2382"/>
                    <a:pt x="1" y="2439"/>
                    <a:pt x="20" y="2516"/>
                  </a:cubicBezTo>
                  <a:cubicBezTo>
                    <a:pt x="39" y="2574"/>
                    <a:pt x="77" y="2651"/>
                    <a:pt x="116" y="2727"/>
                  </a:cubicBezTo>
                  <a:cubicBezTo>
                    <a:pt x="193" y="2862"/>
                    <a:pt x="289" y="2996"/>
                    <a:pt x="385" y="3092"/>
                  </a:cubicBezTo>
                  <a:cubicBezTo>
                    <a:pt x="481" y="3188"/>
                    <a:pt x="557" y="3284"/>
                    <a:pt x="673" y="3380"/>
                  </a:cubicBezTo>
                  <a:cubicBezTo>
                    <a:pt x="692" y="3390"/>
                    <a:pt x="716" y="3395"/>
                    <a:pt x="738" y="3395"/>
                  </a:cubicBezTo>
                  <a:cubicBezTo>
                    <a:pt x="759" y="3395"/>
                    <a:pt x="778" y="3390"/>
                    <a:pt x="788" y="3380"/>
                  </a:cubicBezTo>
                  <a:cubicBezTo>
                    <a:pt x="807" y="3342"/>
                    <a:pt x="807" y="3284"/>
                    <a:pt x="788" y="3246"/>
                  </a:cubicBezTo>
                  <a:cubicBezTo>
                    <a:pt x="673" y="3150"/>
                    <a:pt x="577" y="3054"/>
                    <a:pt x="481" y="2939"/>
                  </a:cubicBezTo>
                  <a:cubicBezTo>
                    <a:pt x="385" y="2823"/>
                    <a:pt x="289" y="2708"/>
                    <a:pt x="231" y="2555"/>
                  </a:cubicBezTo>
                  <a:cubicBezTo>
                    <a:pt x="212" y="2516"/>
                    <a:pt x="193" y="2439"/>
                    <a:pt x="193" y="2382"/>
                  </a:cubicBezTo>
                  <a:lnTo>
                    <a:pt x="193" y="2286"/>
                  </a:lnTo>
                  <a:cubicBezTo>
                    <a:pt x="193" y="2266"/>
                    <a:pt x="193" y="2247"/>
                    <a:pt x="212" y="2228"/>
                  </a:cubicBezTo>
                  <a:cubicBezTo>
                    <a:pt x="212" y="2190"/>
                    <a:pt x="231" y="2190"/>
                    <a:pt x="231" y="2170"/>
                  </a:cubicBezTo>
                  <a:cubicBezTo>
                    <a:pt x="269" y="2151"/>
                    <a:pt x="269" y="2132"/>
                    <a:pt x="289" y="2132"/>
                  </a:cubicBezTo>
                  <a:cubicBezTo>
                    <a:pt x="308" y="2132"/>
                    <a:pt x="308" y="2094"/>
                    <a:pt x="327" y="2094"/>
                  </a:cubicBezTo>
                  <a:cubicBezTo>
                    <a:pt x="365" y="2094"/>
                    <a:pt x="385" y="2074"/>
                    <a:pt x="385" y="2074"/>
                  </a:cubicBezTo>
                  <a:lnTo>
                    <a:pt x="461" y="2074"/>
                  </a:lnTo>
                  <a:cubicBezTo>
                    <a:pt x="500" y="2074"/>
                    <a:pt x="557" y="2094"/>
                    <a:pt x="596" y="2094"/>
                  </a:cubicBezTo>
                  <a:cubicBezTo>
                    <a:pt x="711" y="2151"/>
                    <a:pt x="846" y="2228"/>
                    <a:pt x="961" y="2286"/>
                  </a:cubicBezTo>
                  <a:cubicBezTo>
                    <a:pt x="1134" y="2420"/>
                    <a:pt x="1268" y="2535"/>
                    <a:pt x="1422" y="2670"/>
                  </a:cubicBezTo>
                  <a:cubicBezTo>
                    <a:pt x="1433" y="2693"/>
                    <a:pt x="1452" y="2702"/>
                    <a:pt x="1472" y="2702"/>
                  </a:cubicBezTo>
                  <a:cubicBezTo>
                    <a:pt x="1519" y="2702"/>
                    <a:pt x="1575" y="2652"/>
                    <a:pt x="1575" y="2612"/>
                  </a:cubicBezTo>
                  <a:cubicBezTo>
                    <a:pt x="1556" y="2459"/>
                    <a:pt x="1556" y="2324"/>
                    <a:pt x="1575" y="2170"/>
                  </a:cubicBezTo>
                  <a:cubicBezTo>
                    <a:pt x="1614" y="1844"/>
                    <a:pt x="1671" y="1498"/>
                    <a:pt x="1806" y="1172"/>
                  </a:cubicBezTo>
                  <a:cubicBezTo>
                    <a:pt x="1863" y="980"/>
                    <a:pt x="1959" y="788"/>
                    <a:pt x="2094" y="615"/>
                  </a:cubicBezTo>
                  <a:cubicBezTo>
                    <a:pt x="2151" y="519"/>
                    <a:pt x="2228" y="442"/>
                    <a:pt x="2324" y="346"/>
                  </a:cubicBezTo>
                  <a:cubicBezTo>
                    <a:pt x="2382" y="308"/>
                    <a:pt x="2439" y="269"/>
                    <a:pt x="2497" y="231"/>
                  </a:cubicBezTo>
                  <a:cubicBezTo>
                    <a:pt x="2535" y="212"/>
                    <a:pt x="2593" y="212"/>
                    <a:pt x="2631" y="173"/>
                  </a:cubicBezTo>
                  <a:lnTo>
                    <a:pt x="2708" y="173"/>
                  </a:lnTo>
                  <a:cubicBezTo>
                    <a:pt x="2727" y="173"/>
                    <a:pt x="2766" y="173"/>
                    <a:pt x="2785" y="212"/>
                  </a:cubicBezTo>
                  <a:cubicBezTo>
                    <a:pt x="2804" y="212"/>
                    <a:pt x="2823" y="231"/>
                    <a:pt x="2862" y="250"/>
                  </a:cubicBezTo>
                  <a:cubicBezTo>
                    <a:pt x="2881" y="269"/>
                    <a:pt x="2920" y="308"/>
                    <a:pt x="2958" y="327"/>
                  </a:cubicBezTo>
                  <a:cubicBezTo>
                    <a:pt x="2996" y="365"/>
                    <a:pt x="3016" y="442"/>
                    <a:pt x="3054" y="500"/>
                  </a:cubicBezTo>
                  <a:cubicBezTo>
                    <a:pt x="3112" y="634"/>
                    <a:pt x="3150" y="788"/>
                    <a:pt x="3169" y="922"/>
                  </a:cubicBezTo>
                  <a:lnTo>
                    <a:pt x="3169" y="941"/>
                  </a:lnTo>
                  <a:cubicBezTo>
                    <a:pt x="3208" y="1172"/>
                    <a:pt x="3208" y="1402"/>
                    <a:pt x="3208" y="1652"/>
                  </a:cubicBezTo>
                  <a:cubicBezTo>
                    <a:pt x="3208" y="1710"/>
                    <a:pt x="3188" y="1767"/>
                    <a:pt x="3188" y="1844"/>
                  </a:cubicBezTo>
                  <a:cubicBezTo>
                    <a:pt x="3188" y="1863"/>
                    <a:pt x="3188" y="1902"/>
                    <a:pt x="3208" y="1940"/>
                  </a:cubicBezTo>
                  <a:cubicBezTo>
                    <a:pt x="3246" y="1959"/>
                    <a:pt x="3265" y="1978"/>
                    <a:pt x="3284" y="1978"/>
                  </a:cubicBezTo>
                  <a:cubicBezTo>
                    <a:pt x="3316" y="2010"/>
                    <a:pt x="3348" y="2024"/>
                    <a:pt x="3380" y="2024"/>
                  </a:cubicBezTo>
                  <a:cubicBezTo>
                    <a:pt x="3405" y="2024"/>
                    <a:pt x="3431" y="2015"/>
                    <a:pt x="3457" y="1998"/>
                  </a:cubicBezTo>
                  <a:cubicBezTo>
                    <a:pt x="3534" y="1959"/>
                    <a:pt x="3592" y="1902"/>
                    <a:pt x="3668" y="1882"/>
                  </a:cubicBezTo>
                  <a:lnTo>
                    <a:pt x="3880" y="1806"/>
                  </a:lnTo>
                  <a:cubicBezTo>
                    <a:pt x="3957" y="1806"/>
                    <a:pt x="4014" y="1786"/>
                    <a:pt x="4072" y="1786"/>
                  </a:cubicBezTo>
                  <a:cubicBezTo>
                    <a:pt x="4129" y="1786"/>
                    <a:pt x="4149" y="1806"/>
                    <a:pt x="4206" y="1806"/>
                  </a:cubicBezTo>
                  <a:cubicBezTo>
                    <a:pt x="4225" y="1806"/>
                    <a:pt x="4245" y="1844"/>
                    <a:pt x="4264" y="1863"/>
                  </a:cubicBezTo>
                  <a:cubicBezTo>
                    <a:pt x="4302" y="1882"/>
                    <a:pt x="4321" y="1882"/>
                    <a:pt x="4321" y="1921"/>
                  </a:cubicBezTo>
                  <a:cubicBezTo>
                    <a:pt x="4341" y="1940"/>
                    <a:pt x="4341" y="1959"/>
                    <a:pt x="4360" y="1978"/>
                  </a:cubicBezTo>
                  <a:cubicBezTo>
                    <a:pt x="4398" y="2036"/>
                    <a:pt x="4398" y="2055"/>
                    <a:pt x="4417" y="2094"/>
                  </a:cubicBezTo>
                  <a:lnTo>
                    <a:pt x="4417" y="2228"/>
                  </a:lnTo>
                  <a:cubicBezTo>
                    <a:pt x="4417" y="2301"/>
                    <a:pt x="4484" y="2363"/>
                    <a:pt x="4558" y="2363"/>
                  </a:cubicBezTo>
                  <a:cubicBezTo>
                    <a:pt x="4582" y="2363"/>
                    <a:pt x="4606" y="2357"/>
                    <a:pt x="4629" y="2343"/>
                  </a:cubicBezTo>
                  <a:cubicBezTo>
                    <a:pt x="4744" y="2247"/>
                    <a:pt x="4897" y="2170"/>
                    <a:pt x="5013" y="2074"/>
                  </a:cubicBezTo>
                  <a:cubicBezTo>
                    <a:pt x="5166" y="1978"/>
                    <a:pt x="5301" y="1902"/>
                    <a:pt x="5474" y="1844"/>
                  </a:cubicBezTo>
                  <a:cubicBezTo>
                    <a:pt x="5608" y="1767"/>
                    <a:pt x="5781" y="1710"/>
                    <a:pt x="5954" y="1671"/>
                  </a:cubicBezTo>
                  <a:cubicBezTo>
                    <a:pt x="6050" y="1652"/>
                    <a:pt x="6165" y="1652"/>
                    <a:pt x="6261" y="1652"/>
                  </a:cubicBezTo>
                  <a:cubicBezTo>
                    <a:pt x="6338" y="1652"/>
                    <a:pt x="6415" y="1671"/>
                    <a:pt x="6472" y="1690"/>
                  </a:cubicBezTo>
                  <a:cubicBezTo>
                    <a:pt x="6549" y="1710"/>
                    <a:pt x="6607" y="1748"/>
                    <a:pt x="6664" y="1786"/>
                  </a:cubicBezTo>
                  <a:cubicBezTo>
                    <a:pt x="6722" y="1806"/>
                    <a:pt x="6741" y="1863"/>
                    <a:pt x="6799" y="1882"/>
                  </a:cubicBezTo>
                  <a:cubicBezTo>
                    <a:pt x="6818" y="1940"/>
                    <a:pt x="6837" y="1959"/>
                    <a:pt x="6856" y="1998"/>
                  </a:cubicBezTo>
                  <a:cubicBezTo>
                    <a:pt x="6895" y="2055"/>
                    <a:pt x="6914" y="2094"/>
                    <a:pt x="6914" y="2151"/>
                  </a:cubicBezTo>
                  <a:lnTo>
                    <a:pt x="6914" y="2324"/>
                  </a:lnTo>
                  <a:cubicBezTo>
                    <a:pt x="6914" y="2382"/>
                    <a:pt x="6895" y="2459"/>
                    <a:pt x="6856" y="2555"/>
                  </a:cubicBezTo>
                  <a:cubicBezTo>
                    <a:pt x="6837" y="2612"/>
                    <a:pt x="6837" y="2631"/>
                    <a:pt x="6818" y="2651"/>
                  </a:cubicBezTo>
                  <a:cubicBezTo>
                    <a:pt x="6799" y="2708"/>
                    <a:pt x="6818" y="2747"/>
                    <a:pt x="6856" y="2766"/>
                  </a:cubicBezTo>
                  <a:cubicBezTo>
                    <a:pt x="6873" y="2777"/>
                    <a:pt x="6888" y="2782"/>
                    <a:pt x="6902" y="2782"/>
                  </a:cubicBezTo>
                  <a:cubicBezTo>
                    <a:pt x="6936" y="2782"/>
                    <a:pt x="6964" y="2755"/>
                    <a:pt x="6991" y="2727"/>
                  </a:cubicBezTo>
                  <a:cubicBezTo>
                    <a:pt x="7048" y="2574"/>
                    <a:pt x="7106" y="2459"/>
                    <a:pt x="7106" y="2324"/>
                  </a:cubicBezTo>
                  <a:cubicBezTo>
                    <a:pt x="7067" y="2228"/>
                    <a:pt x="7067" y="2113"/>
                    <a:pt x="7010" y="1959"/>
                  </a:cubicBezTo>
                  <a:cubicBezTo>
                    <a:pt x="6971" y="1825"/>
                    <a:pt x="6895" y="1729"/>
                    <a:pt x="6779" y="1633"/>
                  </a:cubicBezTo>
                  <a:cubicBezTo>
                    <a:pt x="6626" y="1498"/>
                    <a:pt x="6453" y="1460"/>
                    <a:pt x="6299" y="1402"/>
                  </a:cubicBezTo>
                  <a:cubicBezTo>
                    <a:pt x="6223" y="1402"/>
                    <a:pt x="6165" y="1383"/>
                    <a:pt x="6088" y="1383"/>
                  </a:cubicBezTo>
                  <a:cubicBezTo>
                    <a:pt x="5992" y="1383"/>
                    <a:pt x="5896" y="1383"/>
                    <a:pt x="5819" y="1402"/>
                  </a:cubicBezTo>
                  <a:cubicBezTo>
                    <a:pt x="5646" y="1441"/>
                    <a:pt x="5454" y="1498"/>
                    <a:pt x="5301" y="1575"/>
                  </a:cubicBezTo>
                  <a:cubicBezTo>
                    <a:pt x="5070" y="1690"/>
                    <a:pt x="4821" y="1825"/>
                    <a:pt x="4609" y="1978"/>
                  </a:cubicBezTo>
                  <a:cubicBezTo>
                    <a:pt x="4590" y="1921"/>
                    <a:pt x="4571" y="1844"/>
                    <a:pt x="4513" y="1767"/>
                  </a:cubicBezTo>
                  <a:cubicBezTo>
                    <a:pt x="4417" y="1652"/>
                    <a:pt x="4302" y="1575"/>
                    <a:pt x="4149" y="1556"/>
                  </a:cubicBezTo>
                  <a:cubicBezTo>
                    <a:pt x="4109" y="1550"/>
                    <a:pt x="4068" y="1548"/>
                    <a:pt x="4026" y="1548"/>
                  </a:cubicBezTo>
                  <a:cubicBezTo>
                    <a:pt x="3926" y="1548"/>
                    <a:pt x="3821" y="1562"/>
                    <a:pt x="3726" y="1575"/>
                  </a:cubicBezTo>
                  <a:cubicBezTo>
                    <a:pt x="3630" y="1594"/>
                    <a:pt x="3496" y="1652"/>
                    <a:pt x="3400" y="1690"/>
                  </a:cubicBezTo>
                  <a:lnTo>
                    <a:pt x="3400" y="1652"/>
                  </a:lnTo>
                  <a:lnTo>
                    <a:pt x="3400" y="1556"/>
                  </a:lnTo>
                  <a:cubicBezTo>
                    <a:pt x="3400" y="1460"/>
                    <a:pt x="3380" y="1364"/>
                    <a:pt x="3380" y="1287"/>
                  </a:cubicBezTo>
                  <a:cubicBezTo>
                    <a:pt x="3361" y="1095"/>
                    <a:pt x="3342" y="884"/>
                    <a:pt x="3265" y="692"/>
                  </a:cubicBezTo>
                  <a:cubicBezTo>
                    <a:pt x="3246" y="596"/>
                    <a:pt x="3208" y="519"/>
                    <a:pt x="3169" y="423"/>
                  </a:cubicBezTo>
                  <a:cubicBezTo>
                    <a:pt x="3112" y="346"/>
                    <a:pt x="3092" y="250"/>
                    <a:pt x="3016" y="192"/>
                  </a:cubicBezTo>
                  <a:cubicBezTo>
                    <a:pt x="2977" y="116"/>
                    <a:pt x="2900" y="58"/>
                    <a:pt x="2823" y="39"/>
                  </a:cubicBezTo>
                  <a:cubicBezTo>
                    <a:pt x="2766" y="0"/>
                    <a:pt x="2670" y="0"/>
                    <a:pt x="25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56;p68"/>
            <p:cNvSpPr/>
            <p:nvPr/>
          </p:nvSpPr>
          <p:spPr>
            <a:xfrm>
              <a:off x="6330025" y="4512500"/>
              <a:ext cx="229025" cy="74075"/>
            </a:xfrm>
            <a:custGeom>
              <a:avLst/>
              <a:gdLst/>
              <a:ahLst/>
              <a:cxnLst/>
              <a:rect l="l" t="t" r="r" b="b"/>
              <a:pathLst>
                <a:path w="9161" h="2963" extrusionOk="0">
                  <a:moveTo>
                    <a:pt x="3542" y="1"/>
                  </a:moveTo>
                  <a:cubicBezTo>
                    <a:pt x="3277" y="1"/>
                    <a:pt x="3070" y="153"/>
                    <a:pt x="2920" y="319"/>
                  </a:cubicBezTo>
                  <a:cubicBezTo>
                    <a:pt x="2689" y="607"/>
                    <a:pt x="2555" y="991"/>
                    <a:pt x="2536" y="1375"/>
                  </a:cubicBezTo>
                  <a:cubicBezTo>
                    <a:pt x="2517" y="1606"/>
                    <a:pt x="2536" y="1817"/>
                    <a:pt x="2593" y="2067"/>
                  </a:cubicBezTo>
                  <a:cubicBezTo>
                    <a:pt x="2555" y="2067"/>
                    <a:pt x="2555" y="2048"/>
                    <a:pt x="2536" y="2048"/>
                  </a:cubicBezTo>
                  <a:cubicBezTo>
                    <a:pt x="2421" y="1952"/>
                    <a:pt x="2267" y="1894"/>
                    <a:pt x="2132" y="1817"/>
                  </a:cubicBezTo>
                  <a:cubicBezTo>
                    <a:pt x="1940" y="1762"/>
                    <a:pt x="1737" y="1717"/>
                    <a:pt x="1532" y="1717"/>
                  </a:cubicBezTo>
                  <a:cubicBezTo>
                    <a:pt x="1451" y="1717"/>
                    <a:pt x="1369" y="1724"/>
                    <a:pt x="1288" y="1740"/>
                  </a:cubicBezTo>
                  <a:cubicBezTo>
                    <a:pt x="1172" y="1760"/>
                    <a:pt x="1019" y="1779"/>
                    <a:pt x="903" y="1817"/>
                  </a:cubicBezTo>
                  <a:cubicBezTo>
                    <a:pt x="769" y="1875"/>
                    <a:pt x="635" y="1952"/>
                    <a:pt x="519" y="2048"/>
                  </a:cubicBezTo>
                  <a:cubicBezTo>
                    <a:pt x="289" y="2240"/>
                    <a:pt x="116" y="2489"/>
                    <a:pt x="20" y="2777"/>
                  </a:cubicBezTo>
                  <a:cubicBezTo>
                    <a:pt x="1" y="2854"/>
                    <a:pt x="39" y="2931"/>
                    <a:pt x="116" y="2950"/>
                  </a:cubicBezTo>
                  <a:cubicBezTo>
                    <a:pt x="133" y="2959"/>
                    <a:pt x="149" y="2962"/>
                    <a:pt x="164" y="2962"/>
                  </a:cubicBezTo>
                  <a:cubicBezTo>
                    <a:pt x="217" y="2962"/>
                    <a:pt x="259" y="2914"/>
                    <a:pt x="289" y="2854"/>
                  </a:cubicBezTo>
                  <a:cubicBezTo>
                    <a:pt x="289" y="2835"/>
                    <a:pt x="308" y="2797"/>
                    <a:pt x="327" y="2758"/>
                  </a:cubicBezTo>
                  <a:cubicBezTo>
                    <a:pt x="385" y="2643"/>
                    <a:pt x="443" y="2547"/>
                    <a:pt x="519" y="2451"/>
                  </a:cubicBezTo>
                  <a:lnTo>
                    <a:pt x="731" y="2240"/>
                  </a:lnTo>
                  <a:cubicBezTo>
                    <a:pt x="807" y="2163"/>
                    <a:pt x="903" y="2124"/>
                    <a:pt x="999" y="2067"/>
                  </a:cubicBezTo>
                  <a:cubicBezTo>
                    <a:pt x="1095" y="2028"/>
                    <a:pt x="1211" y="1990"/>
                    <a:pt x="1345" y="1971"/>
                  </a:cubicBezTo>
                  <a:cubicBezTo>
                    <a:pt x="1403" y="1961"/>
                    <a:pt x="1460" y="1956"/>
                    <a:pt x="1523" y="1956"/>
                  </a:cubicBezTo>
                  <a:cubicBezTo>
                    <a:pt x="1585" y="1956"/>
                    <a:pt x="1652" y="1961"/>
                    <a:pt x="1729" y="1971"/>
                  </a:cubicBezTo>
                  <a:cubicBezTo>
                    <a:pt x="1864" y="1990"/>
                    <a:pt x="1979" y="2028"/>
                    <a:pt x="2132" y="2086"/>
                  </a:cubicBezTo>
                  <a:cubicBezTo>
                    <a:pt x="2248" y="2144"/>
                    <a:pt x="2401" y="2220"/>
                    <a:pt x="2497" y="2316"/>
                  </a:cubicBezTo>
                  <a:cubicBezTo>
                    <a:pt x="2555" y="2355"/>
                    <a:pt x="2632" y="2432"/>
                    <a:pt x="2689" y="2509"/>
                  </a:cubicBezTo>
                  <a:cubicBezTo>
                    <a:pt x="2712" y="2531"/>
                    <a:pt x="2741" y="2540"/>
                    <a:pt x="2769" y="2540"/>
                  </a:cubicBezTo>
                  <a:cubicBezTo>
                    <a:pt x="2789" y="2540"/>
                    <a:pt x="2808" y="2536"/>
                    <a:pt x="2824" y="2528"/>
                  </a:cubicBezTo>
                  <a:cubicBezTo>
                    <a:pt x="2881" y="2509"/>
                    <a:pt x="2901" y="2432"/>
                    <a:pt x="2881" y="2374"/>
                  </a:cubicBezTo>
                  <a:cubicBezTo>
                    <a:pt x="2824" y="2240"/>
                    <a:pt x="2805" y="2086"/>
                    <a:pt x="2785" y="1952"/>
                  </a:cubicBezTo>
                  <a:cubicBezTo>
                    <a:pt x="2747" y="1702"/>
                    <a:pt x="2747" y="1472"/>
                    <a:pt x="2785" y="1222"/>
                  </a:cubicBezTo>
                  <a:lnTo>
                    <a:pt x="2785" y="1260"/>
                  </a:lnTo>
                  <a:cubicBezTo>
                    <a:pt x="2805" y="1087"/>
                    <a:pt x="2843" y="934"/>
                    <a:pt x="2901" y="799"/>
                  </a:cubicBezTo>
                  <a:cubicBezTo>
                    <a:pt x="2939" y="703"/>
                    <a:pt x="2997" y="607"/>
                    <a:pt x="3035" y="531"/>
                  </a:cubicBezTo>
                  <a:cubicBezTo>
                    <a:pt x="3093" y="492"/>
                    <a:pt x="3131" y="415"/>
                    <a:pt x="3208" y="358"/>
                  </a:cubicBezTo>
                  <a:cubicBezTo>
                    <a:pt x="3246" y="319"/>
                    <a:pt x="3323" y="300"/>
                    <a:pt x="3381" y="262"/>
                  </a:cubicBezTo>
                  <a:cubicBezTo>
                    <a:pt x="3419" y="242"/>
                    <a:pt x="3477" y="242"/>
                    <a:pt x="3515" y="223"/>
                  </a:cubicBezTo>
                  <a:lnTo>
                    <a:pt x="3688" y="223"/>
                  </a:lnTo>
                  <a:cubicBezTo>
                    <a:pt x="3765" y="223"/>
                    <a:pt x="3803" y="242"/>
                    <a:pt x="3880" y="262"/>
                  </a:cubicBezTo>
                  <a:cubicBezTo>
                    <a:pt x="3957" y="300"/>
                    <a:pt x="3995" y="338"/>
                    <a:pt x="4072" y="396"/>
                  </a:cubicBezTo>
                  <a:lnTo>
                    <a:pt x="4283" y="607"/>
                  </a:lnTo>
                  <a:cubicBezTo>
                    <a:pt x="4379" y="723"/>
                    <a:pt x="4456" y="876"/>
                    <a:pt x="4533" y="1030"/>
                  </a:cubicBezTo>
                  <a:cubicBezTo>
                    <a:pt x="4629" y="1279"/>
                    <a:pt x="4687" y="1548"/>
                    <a:pt x="4744" y="1798"/>
                  </a:cubicBezTo>
                  <a:cubicBezTo>
                    <a:pt x="4744" y="1856"/>
                    <a:pt x="4783" y="1875"/>
                    <a:pt x="4840" y="1894"/>
                  </a:cubicBezTo>
                  <a:cubicBezTo>
                    <a:pt x="4857" y="1905"/>
                    <a:pt x="4874" y="1910"/>
                    <a:pt x="4890" y="1910"/>
                  </a:cubicBezTo>
                  <a:cubicBezTo>
                    <a:pt x="4930" y="1910"/>
                    <a:pt x="4967" y="1883"/>
                    <a:pt x="4994" y="1856"/>
                  </a:cubicBezTo>
                  <a:cubicBezTo>
                    <a:pt x="5032" y="1779"/>
                    <a:pt x="5051" y="1740"/>
                    <a:pt x="5109" y="1683"/>
                  </a:cubicBezTo>
                  <a:cubicBezTo>
                    <a:pt x="5263" y="1472"/>
                    <a:pt x="5493" y="1279"/>
                    <a:pt x="5704" y="1107"/>
                  </a:cubicBezTo>
                  <a:cubicBezTo>
                    <a:pt x="5877" y="991"/>
                    <a:pt x="6050" y="857"/>
                    <a:pt x="6261" y="780"/>
                  </a:cubicBezTo>
                  <a:cubicBezTo>
                    <a:pt x="6357" y="723"/>
                    <a:pt x="6453" y="703"/>
                    <a:pt x="6549" y="684"/>
                  </a:cubicBezTo>
                  <a:lnTo>
                    <a:pt x="6684" y="684"/>
                  </a:lnTo>
                  <a:cubicBezTo>
                    <a:pt x="6703" y="684"/>
                    <a:pt x="6741" y="703"/>
                    <a:pt x="6780" y="703"/>
                  </a:cubicBezTo>
                  <a:cubicBezTo>
                    <a:pt x="6818" y="703"/>
                    <a:pt x="6837" y="723"/>
                    <a:pt x="6857" y="742"/>
                  </a:cubicBezTo>
                  <a:lnTo>
                    <a:pt x="6914" y="799"/>
                  </a:lnTo>
                  <a:cubicBezTo>
                    <a:pt x="6933" y="819"/>
                    <a:pt x="6933" y="838"/>
                    <a:pt x="6953" y="895"/>
                  </a:cubicBezTo>
                  <a:cubicBezTo>
                    <a:pt x="6972" y="972"/>
                    <a:pt x="6991" y="1011"/>
                    <a:pt x="6991" y="1087"/>
                  </a:cubicBezTo>
                  <a:cubicBezTo>
                    <a:pt x="7029" y="1260"/>
                    <a:pt x="6991" y="1414"/>
                    <a:pt x="6972" y="1606"/>
                  </a:cubicBezTo>
                  <a:cubicBezTo>
                    <a:pt x="6972" y="1644"/>
                    <a:pt x="6972" y="1683"/>
                    <a:pt x="6953" y="1702"/>
                  </a:cubicBezTo>
                  <a:cubicBezTo>
                    <a:pt x="6953" y="1760"/>
                    <a:pt x="6953" y="1798"/>
                    <a:pt x="6991" y="1856"/>
                  </a:cubicBezTo>
                  <a:cubicBezTo>
                    <a:pt x="7027" y="1880"/>
                    <a:pt x="7072" y="1904"/>
                    <a:pt x="7114" y="1904"/>
                  </a:cubicBezTo>
                  <a:cubicBezTo>
                    <a:pt x="7138" y="1904"/>
                    <a:pt x="7162" y="1896"/>
                    <a:pt x="7183" y="1875"/>
                  </a:cubicBezTo>
                  <a:cubicBezTo>
                    <a:pt x="7298" y="1798"/>
                    <a:pt x="7413" y="1760"/>
                    <a:pt x="7509" y="1683"/>
                  </a:cubicBezTo>
                  <a:cubicBezTo>
                    <a:pt x="7625" y="1644"/>
                    <a:pt x="7721" y="1606"/>
                    <a:pt x="7836" y="1587"/>
                  </a:cubicBezTo>
                  <a:lnTo>
                    <a:pt x="8105" y="1587"/>
                  </a:lnTo>
                  <a:cubicBezTo>
                    <a:pt x="8182" y="1606"/>
                    <a:pt x="8258" y="1606"/>
                    <a:pt x="8316" y="1644"/>
                  </a:cubicBezTo>
                  <a:cubicBezTo>
                    <a:pt x="8393" y="1664"/>
                    <a:pt x="8470" y="1702"/>
                    <a:pt x="8508" y="1760"/>
                  </a:cubicBezTo>
                  <a:cubicBezTo>
                    <a:pt x="8585" y="1798"/>
                    <a:pt x="8662" y="1875"/>
                    <a:pt x="8700" y="1952"/>
                  </a:cubicBezTo>
                  <a:cubicBezTo>
                    <a:pt x="8758" y="1990"/>
                    <a:pt x="8777" y="2048"/>
                    <a:pt x="8796" y="2124"/>
                  </a:cubicBezTo>
                  <a:cubicBezTo>
                    <a:pt x="8837" y="2165"/>
                    <a:pt x="8897" y="2206"/>
                    <a:pt x="8962" y="2206"/>
                  </a:cubicBezTo>
                  <a:cubicBezTo>
                    <a:pt x="8990" y="2206"/>
                    <a:pt x="9018" y="2199"/>
                    <a:pt x="9046" y="2182"/>
                  </a:cubicBezTo>
                  <a:cubicBezTo>
                    <a:pt x="9123" y="2144"/>
                    <a:pt x="9161" y="2048"/>
                    <a:pt x="9123" y="1952"/>
                  </a:cubicBezTo>
                  <a:cubicBezTo>
                    <a:pt x="9065" y="1856"/>
                    <a:pt x="8988" y="1760"/>
                    <a:pt x="8931" y="1683"/>
                  </a:cubicBezTo>
                  <a:cubicBezTo>
                    <a:pt x="8854" y="1606"/>
                    <a:pt x="8777" y="1548"/>
                    <a:pt x="8700" y="1491"/>
                  </a:cubicBezTo>
                  <a:cubicBezTo>
                    <a:pt x="8566" y="1375"/>
                    <a:pt x="8374" y="1318"/>
                    <a:pt x="8182" y="1299"/>
                  </a:cubicBezTo>
                  <a:cubicBezTo>
                    <a:pt x="8138" y="1293"/>
                    <a:pt x="8093" y="1290"/>
                    <a:pt x="8048" y="1290"/>
                  </a:cubicBezTo>
                  <a:cubicBezTo>
                    <a:pt x="7800" y="1290"/>
                    <a:pt x="7545" y="1374"/>
                    <a:pt x="7317" y="1472"/>
                  </a:cubicBezTo>
                  <a:lnTo>
                    <a:pt x="7317" y="1087"/>
                  </a:lnTo>
                  <a:cubicBezTo>
                    <a:pt x="7298" y="915"/>
                    <a:pt x="7241" y="742"/>
                    <a:pt x="7145" y="627"/>
                  </a:cubicBezTo>
                  <a:cubicBezTo>
                    <a:pt x="7068" y="531"/>
                    <a:pt x="6953" y="454"/>
                    <a:pt x="6837" y="435"/>
                  </a:cubicBezTo>
                  <a:cubicBezTo>
                    <a:pt x="6774" y="427"/>
                    <a:pt x="6713" y="422"/>
                    <a:pt x="6656" y="422"/>
                  </a:cubicBezTo>
                  <a:cubicBezTo>
                    <a:pt x="6576" y="422"/>
                    <a:pt x="6502" y="431"/>
                    <a:pt x="6434" y="454"/>
                  </a:cubicBezTo>
                  <a:cubicBezTo>
                    <a:pt x="6280" y="511"/>
                    <a:pt x="6108" y="588"/>
                    <a:pt x="5992" y="646"/>
                  </a:cubicBezTo>
                  <a:cubicBezTo>
                    <a:pt x="5820" y="742"/>
                    <a:pt x="5685" y="838"/>
                    <a:pt x="5570" y="972"/>
                  </a:cubicBezTo>
                  <a:cubicBezTo>
                    <a:pt x="5378" y="1126"/>
                    <a:pt x="5186" y="1299"/>
                    <a:pt x="5013" y="1510"/>
                  </a:cubicBezTo>
                  <a:cubicBezTo>
                    <a:pt x="4917" y="1126"/>
                    <a:pt x="4763" y="780"/>
                    <a:pt x="4533" y="454"/>
                  </a:cubicBezTo>
                  <a:cubicBezTo>
                    <a:pt x="4437" y="338"/>
                    <a:pt x="4283" y="223"/>
                    <a:pt x="4149" y="127"/>
                  </a:cubicBezTo>
                  <a:cubicBezTo>
                    <a:pt x="4034" y="50"/>
                    <a:pt x="3861" y="12"/>
                    <a:pt x="3707" y="12"/>
                  </a:cubicBezTo>
                  <a:lnTo>
                    <a:pt x="3669" y="12"/>
                  </a:lnTo>
                  <a:cubicBezTo>
                    <a:pt x="3625" y="4"/>
                    <a:pt x="3583" y="1"/>
                    <a:pt x="3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57;p68"/>
            <p:cNvSpPr/>
            <p:nvPr/>
          </p:nvSpPr>
          <p:spPr>
            <a:xfrm>
              <a:off x="7659875" y="4341400"/>
              <a:ext cx="123425" cy="52000"/>
            </a:xfrm>
            <a:custGeom>
              <a:avLst/>
              <a:gdLst/>
              <a:ahLst/>
              <a:cxnLst/>
              <a:rect l="l" t="t" r="r" b="b"/>
              <a:pathLst>
                <a:path w="4937" h="2080" extrusionOk="0">
                  <a:moveTo>
                    <a:pt x="4475" y="0"/>
                  </a:moveTo>
                  <a:lnTo>
                    <a:pt x="3841" y="154"/>
                  </a:lnTo>
                  <a:cubicBezTo>
                    <a:pt x="3553" y="231"/>
                    <a:pt x="3285" y="365"/>
                    <a:pt x="3073" y="538"/>
                  </a:cubicBezTo>
                  <a:cubicBezTo>
                    <a:pt x="2824" y="711"/>
                    <a:pt x="2612" y="922"/>
                    <a:pt x="2420" y="1133"/>
                  </a:cubicBezTo>
                  <a:cubicBezTo>
                    <a:pt x="2324" y="1249"/>
                    <a:pt x="2209" y="1402"/>
                    <a:pt x="2132" y="1537"/>
                  </a:cubicBezTo>
                  <a:cubicBezTo>
                    <a:pt x="2132" y="1498"/>
                    <a:pt x="2113" y="1441"/>
                    <a:pt x="2113" y="1402"/>
                  </a:cubicBezTo>
                  <a:cubicBezTo>
                    <a:pt x="2056" y="1249"/>
                    <a:pt x="1979" y="1114"/>
                    <a:pt x="1883" y="999"/>
                  </a:cubicBezTo>
                  <a:cubicBezTo>
                    <a:pt x="1729" y="768"/>
                    <a:pt x="1460" y="672"/>
                    <a:pt x="1191" y="672"/>
                  </a:cubicBezTo>
                  <a:cubicBezTo>
                    <a:pt x="903" y="672"/>
                    <a:pt x="634" y="826"/>
                    <a:pt x="442" y="1018"/>
                  </a:cubicBezTo>
                  <a:cubicBezTo>
                    <a:pt x="212" y="1249"/>
                    <a:pt x="58" y="1594"/>
                    <a:pt x="1" y="1921"/>
                  </a:cubicBezTo>
                  <a:cubicBezTo>
                    <a:pt x="1" y="1998"/>
                    <a:pt x="20" y="2074"/>
                    <a:pt x="97" y="2074"/>
                  </a:cubicBezTo>
                  <a:cubicBezTo>
                    <a:pt x="107" y="2078"/>
                    <a:pt x="117" y="2079"/>
                    <a:pt x="128" y="2079"/>
                  </a:cubicBezTo>
                  <a:cubicBezTo>
                    <a:pt x="178" y="2079"/>
                    <a:pt x="231" y="2042"/>
                    <a:pt x="231" y="1978"/>
                  </a:cubicBezTo>
                  <a:cubicBezTo>
                    <a:pt x="250" y="1863"/>
                    <a:pt x="289" y="1709"/>
                    <a:pt x="327" y="1594"/>
                  </a:cubicBezTo>
                  <a:cubicBezTo>
                    <a:pt x="385" y="1479"/>
                    <a:pt x="423" y="1383"/>
                    <a:pt x="500" y="1287"/>
                  </a:cubicBezTo>
                  <a:cubicBezTo>
                    <a:pt x="577" y="1210"/>
                    <a:pt x="615" y="1133"/>
                    <a:pt x="711" y="1057"/>
                  </a:cubicBezTo>
                  <a:cubicBezTo>
                    <a:pt x="788" y="1018"/>
                    <a:pt x="865" y="961"/>
                    <a:pt x="923" y="941"/>
                  </a:cubicBezTo>
                  <a:cubicBezTo>
                    <a:pt x="980" y="922"/>
                    <a:pt x="1057" y="903"/>
                    <a:pt x="1115" y="903"/>
                  </a:cubicBezTo>
                  <a:lnTo>
                    <a:pt x="1307" y="903"/>
                  </a:lnTo>
                  <a:cubicBezTo>
                    <a:pt x="1364" y="903"/>
                    <a:pt x="1403" y="922"/>
                    <a:pt x="1460" y="941"/>
                  </a:cubicBezTo>
                  <a:cubicBezTo>
                    <a:pt x="1499" y="961"/>
                    <a:pt x="1556" y="999"/>
                    <a:pt x="1575" y="1018"/>
                  </a:cubicBezTo>
                  <a:cubicBezTo>
                    <a:pt x="1633" y="1037"/>
                    <a:pt x="1652" y="1095"/>
                    <a:pt x="1691" y="1133"/>
                  </a:cubicBezTo>
                  <a:cubicBezTo>
                    <a:pt x="1748" y="1191"/>
                    <a:pt x="1767" y="1249"/>
                    <a:pt x="1787" y="1325"/>
                  </a:cubicBezTo>
                  <a:cubicBezTo>
                    <a:pt x="1844" y="1421"/>
                    <a:pt x="1863" y="1517"/>
                    <a:pt x="1863" y="1633"/>
                  </a:cubicBezTo>
                  <a:cubicBezTo>
                    <a:pt x="1863" y="1729"/>
                    <a:pt x="1883" y="1825"/>
                    <a:pt x="1883" y="1921"/>
                  </a:cubicBezTo>
                  <a:cubicBezTo>
                    <a:pt x="1883" y="1978"/>
                    <a:pt x="1940" y="2055"/>
                    <a:pt x="1979" y="2055"/>
                  </a:cubicBezTo>
                  <a:cubicBezTo>
                    <a:pt x="1992" y="2060"/>
                    <a:pt x="2007" y="2062"/>
                    <a:pt x="2022" y="2062"/>
                  </a:cubicBezTo>
                  <a:cubicBezTo>
                    <a:pt x="2069" y="2062"/>
                    <a:pt x="2118" y="2037"/>
                    <a:pt x="2132" y="1978"/>
                  </a:cubicBezTo>
                  <a:cubicBezTo>
                    <a:pt x="2228" y="1805"/>
                    <a:pt x="2344" y="1613"/>
                    <a:pt x="2497" y="1441"/>
                  </a:cubicBezTo>
                  <a:lnTo>
                    <a:pt x="2497" y="1441"/>
                  </a:lnTo>
                  <a:lnTo>
                    <a:pt x="2459" y="1479"/>
                  </a:lnTo>
                  <a:cubicBezTo>
                    <a:pt x="2651" y="1229"/>
                    <a:pt x="2843" y="1018"/>
                    <a:pt x="3093" y="845"/>
                  </a:cubicBezTo>
                  <a:cubicBezTo>
                    <a:pt x="3265" y="730"/>
                    <a:pt x="3419" y="634"/>
                    <a:pt x="3611" y="538"/>
                  </a:cubicBezTo>
                  <a:cubicBezTo>
                    <a:pt x="3784" y="461"/>
                    <a:pt x="3937" y="442"/>
                    <a:pt x="4091" y="384"/>
                  </a:cubicBezTo>
                  <a:cubicBezTo>
                    <a:pt x="4178" y="375"/>
                    <a:pt x="4264" y="370"/>
                    <a:pt x="4346" y="370"/>
                  </a:cubicBezTo>
                  <a:cubicBezTo>
                    <a:pt x="4427" y="370"/>
                    <a:pt x="4504" y="375"/>
                    <a:pt x="4571" y="384"/>
                  </a:cubicBezTo>
                  <a:cubicBezTo>
                    <a:pt x="4610" y="384"/>
                    <a:pt x="4629" y="384"/>
                    <a:pt x="4648" y="423"/>
                  </a:cubicBezTo>
                  <a:cubicBezTo>
                    <a:pt x="4706" y="423"/>
                    <a:pt x="4744" y="423"/>
                    <a:pt x="4821" y="384"/>
                  </a:cubicBezTo>
                  <a:cubicBezTo>
                    <a:pt x="4859" y="365"/>
                    <a:pt x="4898" y="327"/>
                    <a:pt x="4917" y="269"/>
                  </a:cubicBezTo>
                  <a:cubicBezTo>
                    <a:pt x="4936" y="231"/>
                    <a:pt x="4917" y="154"/>
                    <a:pt x="4898" y="96"/>
                  </a:cubicBezTo>
                  <a:cubicBezTo>
                    <a:pt x="4840" y="39"/>
                    <a:pt x="4802" y="0"/>
                    <a:pt x="4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58;p68"/>
            <p:cNvSpPr/>
            <p:nvPr/>
          </p:nvSpPr>
          <p:spPr>
            <a:xfrm>
              <a:off x="7339175" y="4487275"/>
              <a:ext cx="248725" cy="74500"/>
            </a:xfrm>
            <a:custGeom>
              <a:avLst/>
              <a:gdLst/>
              <a:ahLst/>
              <a:cxnLst/>
              <a:rect l="l" t="t" r="r" b="b"/>
              <a:pathLst>
                <a:path w="9949" h="2980" extrusionOk="0">
                  <a:moveTo>
                    <a:pt x="4455" y="0"/>
                  </a:moveTo>
                  <a:cubicBezTo>
                    <a:pt x="4401" y="0"/>
                    <a:pt x="4360" y="3"/>
                    <a:pt x="4322" y="3"/>
                  </a:cubicBezTo>
                  <a:cubicBezTo>
                    <a:pt x="4168" y="22"/>
                    <a:pt x="4034" y="80"/>
                    <a:pt x="3880" y="118"/>
                  </a:cubicBezTo>
                  <a:cubicBezTo>
                    <a:pt x="3438" y="291"/>
                    <a:pt x="3016" y="579"/>
                    <a:pt x="2670" y="906"/>
                  </a:cubicBezTo>
                  <a:cubicBezTo>
                    <a:pt x="2478" y="1098"/>
                    <a:pt x="2286" y="1328"/>
                    <a:pt x="2132" y="1540"/>
                  </a:cubicBezTo>
                  <a:lnTo>
                    <a:pt x="1921" y="1904"/>
                  </a:lnTo>
                  <a:cubicBezTo>
                    <a:pt x="1902" y="1962"/>
                    <a:pt x="1844" y="2020"/>
                    <a:pt x="1825" y="2096"/>
                  </a:cubicBezTo>
                  <a:cubicBezTo>
                    <a:pt x="1710" y="1866"/>
                    <a:pt x="1556" y="1712"/>
                    <a:pt x="1345" y="1578"/>
                  </a:cubicBezTo>
                  <a:cubicBezTo>
                    <a:pt x="1239" y="1515"/>
                    <a:pt x="1122" y="1486"/>
                    <a:pt x="999" y="1486"/>
                  </a:cubicBezTo>
                  <a:cubicBezTo>
                    <a:pt x="899" y="1486"/>
                    <a:pt x="796" y="1505"/>
                    <a:pt x="692" y="1540"/>
                  </a:cubicBezTo>
                  <a:cubicBezTo>
                    <a:pt x="481" y="1616"/>
                    <a:pt x="289" y="1808"/>
                    <a:pt x="193" y="2000"/>
                  </a:cubicBezTo>
                  <a:cubicBezTo>
                    <a:pt x="39" y="2250"/>
                    <a:pt x="1" y="2596"/>
                    <a:pt x="39" y="2903"/>
                  </a:cubicBezTo>
                  <a:cubicBezTo>
                    <a:pt x="39" y="2961"/>
                    <a:pt x="78" y="2980"/>
                    <a:pt x="116" y="2980"/>
                  </a:cubicBezTo>
                  <a:cubicBezTo>
                    <a:pt x="154" y="2980"/>
                    <a:pt x="193" y="2961"/>
                    <a:pt x="193" y="2903"/>
                  </a:cubicBezTo>
                  <a:cubicBezTo>
                    <a:pt x="174" y="2769"/>
                    <a:pt x="174" y="2634"/>
                    <a:pt x="193" y="2500"/>
                  </a:cubicBezTo>
                  <a:lnTo>
                    <a:pt x="193" y="2519"/>
                  </a:lnTo>
                  <a:cubicBezTo>
                    <a:pt x="212" y="2404"/>
                    <a:pt x="231" y="2288"/>
                    <a:pt x="289" y="2192"/>
                  </a:cubicBezTo>
                  <a:lnTo>
                    <a:pt x="289" y="2212"/>
                  </a:lnTo>
                  <a:cubicBezTo>
                    <a:pt x="327" y="2116"/>
                    <a:pt x="366" y="2039"/>
                    <a:pt x="442" y="1962"/>
                  </a:cubicBezTo>
                  <a:lnTo>
                    <a:pt x="577" y="1828"/>
                  </a:lnTo>
                  <a:cubicBezTo>
                    <a:pt x="634" y="1770"/>
                    <a:pt x="673" y="1751"/>
                    <a:pt x="750" y="1732"/>
                  </a:cubicBezTo>
                  <a:cubicBezTo>
                    <a:pt x="788" y="1712"/>
                    <a:pt x="846" y="1712"/>
                    <a:pt x="923" y="1674"/>
                  </a:cubicBezTo>
                  <a:lnTo>
                    <a:pt x="1076" y="1674"/>
                  </a:lnTo>
                  <a:cubicBezTo>
                    <a:pt x="1134" y="1674"/>
                    <a:pt x="1191" y="1712"/>
                    <a:pt x="1249" y="1732"/>
                  </a:cubicBezTo>
                  <a:cubicBezTo>
                    <a:pt x="1287" y="1751"/>
                    <a:pt x="1345" y="1770"/>
                    <a:pt x="1403" y="1828"/>
                  </a:cubicBezTo>
                  <a:cubicBezTo>
                    <a:pt x="1460" y="1866"/>
                    <a:pt x="1537" y="1943"/>
                    <a:pt x="1595" y="2020"/>
                  </a:cubicBezTo>
                  <a:cubicBezTo>
                    <a:pt x="1652" y="2135"/>
                    <a:pt x="1729" y="2231"/>
                    <a:pt x="1787" y="2384"/>
                  </a:cubicBezTo>
                  <a:lnTo>
                    <a:pt x="1787" y="2404"/>
                  </a:lnTo>
                  <a:cubicBezTo>
                    <a:pt x="1806" y="2423"/>
                    <a:pt x="1806" y="2442"/>
                    <a:pt x="1844" y="2481"/>
                  </a:cubicBezTo>
                  <a:cubicBezTo>
                    <a:pt x="1902" y="2481"/>
                    <a:pt x="1940" y="2481"/>
                    <a:pt x="1979" y="2423"/>
                  </a:cubicBezTo>
                  <a:cubicBezTo>
                    <a:pt x="2036" y="2288"/>
                    <a:pt x="2113" y="2154"/>
                    <a:pt x="2190" y="2020"/>
                  </a:cubicBezTo>
                  <a:cubicBezTo>
                    <a:pt x="2267" y="1904"/>
                    <a:pt x="2324" y="1770"/>
                    <a:pt x="2420" y="1655"/>
                  </a:cubicBezTo>
                  <a:cubicBezTo>
                    <a:pt x="2612" y="1386"/>
                    <a:pt x="2862" y="1155"/>
                    <a:pt x="3112" y="963"/>
                  </a:cubicBezTo>
                  <a:cubicBezTo>
                    <a:pt x="3112" y="963"/>
                    <a:pt x="3150" y="963"/>
                    <a:pt x="3150" y="944"/>
                  </a:cubicBezTo>
                  <a:cubicBezTo>
                    <a:pt x="3381" y="771"/>
                    <a:pt x="3630" y="599"/>
                    <a:pt x="3899" y="503"/>
                  </a:cubicBezTo>
                  <a:cubicBezTo>
                    <a:pt x="4091" y="426"/>
                    <a:pt x="4283" y="368"/>
                    <a:pt x="4475" y="330"/>
                  </a:cubicBezTo>
                  <a:cubicBezTo>
                    <a:pt x="4533" y="320"/>
                    <a:pt x="4586" y="315"/>
                    <a:pt x="4638" y="315"/>
                  </a:cubicBezTo>
                  <a:cubicBezTo>
                    <a:pt x="4691" y="315"/>
                    <a:pt x="4744" y="320"/>
                    <a:pt x="4802" y="330"/>
                  </a:cubicBezTo>
                  <a:cubicBezTo>
                    <a:pt x="4878" y="330"/>
                    <a:pt x="4955" y="368"/>
                    <a:pt x="5013" y="387"/>
                  </a:cubicBezTo>
                  <a:cubicBezTo>
                    <a:pt x="5070" y="407"/>
                    <a:pt x="5090" y="426"/>
                    <a:pt x="5128" y="464"/>
                  </a:cubicBezTo>
                  <a:cubicBezTo>
                    <a:pt x="5167" y="483"/>
                    <a:pt x="5205" y="503"/>
                    <a:pt x="5224" y="560"/>
                  </a:cubicBezTo>
                  <a:cubicBezTo>
                    <a:pt x="5263" y="599"/>
                    <a:pt x="5282" y="656"/>
                    <a:pt x="5301" y="675"/>
                  </a:cubicBezTo>
                  <a:cubicBezTo>
                    <a:pt x="5320" y="752"/>
                    <a:pt x="5359" y="810"/>
                    <a:pt x="5359" y="887"/>
                  </a:cubicBezTo>
                  <a:cubicBezTo>
                    <a:pt x="5378" y="1040"/>
                    <a:pt x="5359" y="1175"/>
                    <a:pt x="5359" y="1328"/>
                  </a:cubicBezTo>
                  <a:cubicBezTo>
                    <a:pt x="5301" y="1616"/>
                    <a:pt x="5205" y="1904"/>
                    <a:pt x="5090" y="2192"/>
                  </a:cubicBezTo>
                  <a:cubicBezTo>
                    <a:pt x="5070" y="2250"/>
                    <a:pt x="5013" y="2327"/>
                    <a:pt x="4994" y="2404"/>
                  </a:cubicBezTo>
                  <a:cubicBezTo>
                    <a:pt x="4974" y="2423"/>
                    <a:pt x="4974" y="2481"/>
                    <a:pt x="4974" y="2500"/>
                  </a:cubicBezTo>
                  <a:cubicBezTo>
                    <a:pt x="4974" y="2538"/>
                    <a:pt x="4994" y="2615"/>
                    <a:pt x="5032" y="2634"/>
                  </a:cubicBezTo>
                  <a:cubicBezTo>
                    <a:pt x="5077" y="2679"/>
                    <a:pt x="5129" y="2698"/>
                    <a:pt x="5183" y="2698"/>
                  </a:cubicBezTo>
                  <a:cubicBezTo>
                    <a:pt x="5221" y="2698"/>
                    <a:pt x="5261" y="2688"/>
                    <a:pt x="5301" y="2673"/>
                  </a:cubicBezTo>
                  <a:cubicBezTo>
                    <a:pt x="5474" y="2577"/>
                    <a:pt x="5608" y="2500"/>
                    <a:pt x="5781" y="2423"/>
                  </a:cubicBezTo>
                  <a:cubicBezTo>
                    <a:pt x="5877" y="2384"/>
                    <a:pt x="5954" y="2346"/>
                    <a:pt x="6050" y="2308"/>
                  </a:cubicBezTo>
                  <a:lnTo>
                    <a:pt x="6069" y="2308"/>
                  </a:lnTo>
                  <a:cubicBezTo>
                    <a:pt x="6069" y="2308"/>
                    <a:pt x="6107" y="2308"/>
                    <a:pt x="6107" y="2288"/>
                  </a:cubicBezTo>
                  <a:cubicBezTo>
                    <a:pt x="6530" y="2096"/>
                    <a:pt x="6991" y="1962"/>
                    <a:pt x="7471" y="1904"/>
                  </a:cubicBezTo>
                  <a:cubicBezTo>
                    <a:pt x="7586" y="1885"/>
                    <a:pt x="7706" y="1876"/>
                    <a:pt x="7826" y="1876"/>
                  </a:cubicBezTo>
                  <a:cubicBezTo>
                    <a:pt x="7946" y="1876"/>
                    <a:pt x="8066" y="1885"/>
                    <a:pt x="8181" y="1904"/>
                  </a:cubicBezTo>
                  <a:cubicBezTo>
                    <a:pt x="8354" y="1924"/>
                    <a:pt x="8527" y="1962"/>
                    <a:pt x="8700" y="2020"/>
                  </a:cubicBezTo>
                  <a:cubicBezTo>
                    <a:pt x="8815" y="2058"/>
                    <a:pt x="8930" y="2135"/>
                    <a:pt x="9046" y="2231"/>
                  </a:cubicBezTo>
                  <a:cubicBezTo>
                    <a:pt x="9142" y="2327"/>
                    <a:pt x="9238" y="2404"/>
                    <a:pt x="9334" y="2519"/>
                  </a:cubicBezTo>
                  <a:cubicBezTo>
                    <a:pt x="9372" y="2577"/>
                    <a:pt x="9391" y="2596"/>
                    <a:pt x="9411" y="2634"/>
                  </a:cubicBezTo>
                  <a:cubicBezTo>
                    <a:pt x="9468" y="2692"/>
                    <a:pt x="9507" y="2730"/>
                    <a:pt x="9583" y="2769"/>
                  </a:cubicBezTo>
                  <a:cubicBezTo>
                    <a:pt x="9604" y="2774"/>
                    <a:pt x="9623" y="2776"/>
                    <a:pt x="9642" y="2776"/>
                  </a:cubicBezTo>
                  <a:cubicBezTo>
                    <a:pt x="9692" y="2776"/>
                    <a:pt x="9738" y="2758"/>
                    <a:pt x="9795" y="2730"/>
                  </a:cubicBezTo>
                  <a:cubicBezTo>
                    <a:pt x="9833" y="2711"/>
                    <a:pt x="9891" y="2634"/>
                    <a:pt x="9910" y="2577"/>
                  </a:cubicBezTo>
                  <a:cubicBezTo>
                    <a:pt x="9948" y="2500"/>
                    <a:pt x="9948" y="2423"/>
                    <a:pt x="9891" y="2346"/>
                  </a:cubicBezTo>
                  <a:cubicBezTo>
                    <a:pt x="9737" y="2154"/>
                    <a:pt x="9603" y="2000"/>
                    <a:pt x="9430" y="1847"/>
                  </a:cubicBezTo>
                  <a:cubicBezTo>
                    <a:pt x="9334" y="1770"/>
                    <a:pt x="9276" y="1732"/>
                    <a:pt x="9161" y="1655"/>
                  </a:cubicBezTo>
                  <a:cubicBezTo>
                    <a:pt x="9084" y="1616"/>
                    <a:pt x="8950" y="1559"/>
                    <a:pt x="8854" y="1520"/>
                  </a:cubicBezTo>
                  <a:cubicBezTo>
                    <a:pt x="8662" y="1444"/>
                    <a:pt x="8450" y="1386"/>
                    <a:pt x="8239" y="1367"/>
                  </a:cubicBezTo>
                  <a:cubicBezTo>
                    <a:pt x="8124" y="1357"/>
                    <a:pt x="8013" y="1352"/>
                    <a:pt x="7905" y="1352"/>
                  </a:cubicBezTo>
                  <a:cubicBezTo>
                    <a:pt x="7797" y="1352"/>
                    <a:pt x="7692" y="1357"/>
                    <a:pt x="7586" y="1367"/>
                  </a:cubicBezTo>
                  <a:cubicBezTo>
                    <a:pt x="7144" y="1424"/>
                    <a:pt x="6722" y="1540"/>
                    <a:pt x="6280" y="1712"/>
                  </a:cubicBezTo>
                  <a:cubicBezTo>
                    <a:pt x="6069" y="1770"/>
                    <a:pt x="5877" y="1866"/>
                    <a:pt x="5685" y="1962"/>
                  </a:cubicBezTo>
                  <a:cubicBezTo>
                    <a:pt x="5685" y="1962"/>
                    <a:pt x="5680" y="1962"/>
                    <a:pt x="5675" y="1967"/>
                  </a:cubicBezTo>
                  <a:lnTo>
                    <a:pt x="5675" y="1967"/>
                  </a:lnTo>
                  <a:cubicBezTo>
                    <a:pt x="5747" y="1709"/>
                    <a:pt x="5802" y="1452"/>
                    <a:pt x="5839" y="1194"/>
                  </a:cubicBezTo>
                  <a:cubicBezTo>
                    <a:pt x="5839" y="1040"/>
                    <a:pt x="5839" y="867"/>
                    <a:pt x="5781" y="714"/>
                  </a:cubicBezTo>
                  <a:cubicBezTo>
                    <a:pt x="5762" y="656"/>
                    <a:pt x="5743" y="579"/>
                    <a:pt x="5704" y="522"/>
                  </a:cubicBezTo>
                  <a:cubicBezTo>
                    <a:pt x="5685" y="464"/>
                    <a:pt x="5647" y="407"/>
                    <a:pt x="5589" y="368"/>
                  </a:cubicBezTo>
                  <a:cubicBezTo>
                    <a:pt x="5512" y="272"/>
                    <a:pt x="5416" y="195"/>
                    <a:pt x="5301" y="138"/>
                  </a:cubicBezTo>
                  <a:cubicBezTo>
                    <a:pt x="5186" y="80"/>
                    <a:pt x="5032" y="42"/>
                    <a:pt x="4917" y="42"/>
                  </a:cubicBezTo>
                  <a:lnTo>
                    <a:pt x="4802" y="42"/>
                  </a:lnTo>
                  <a:cubicBezTo>
                    <a:pt x="4640" y="7"/>
                    <a:pt x="4534" y="0"/>
                    <a:pt x="4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96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76400" y="590550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200" b="1" i="1">
                <a:solidFill>
                  <a:schemeClr val="tx1"/>
                </a:solidFill>
                <a:latin typeface="+mj-lt"/>
              </a:rPr>
              <a:t>Về nhà đọc lại bài.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3200" b="1" i="1">
                <a:solidFill>
                  <a:schemeClr val="tx1"/>
                </a:solidFill>
                <a:latin typeface="+mj-lt"/>
              </a:rPr>
              <a:t>Xem trước bài sau: Tiếng đàn Ba-la-lai-ca trên sông Đà.</a:t>
            </a:r>
            <a:endParaRPr sz="3200" b="1" i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908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7"/>
          <p:cNvGrpSpPr/>
          <p:nvPr/>
        </p:nvGrpSpPr>
        <p:grpSpPr>
          <a:xfrm>
            <a:off x="4191000" y="4305818"/>
            <a:ext cx="808804" cy="726691"/>
            <a:chOff x="602654" y="1042146"/>
            <a:chExt cx="808804" cy="789882"/>
          </a:xfrm>
        </p:grpSpPr>
        <p:sp>
          <p:nvSpPr>
            <p:cNvPr id="953" name="Google Shape;953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4" name="Google Shape;954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55" name="Google Shape;955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4" name="Google Shape;974;p37"/>
          <p:cNvGrpSpPr/>
          <p:nvPr/>
        </p:nvGrpSpPr>
        <p:grpSpPr>
          <a:xfrm rot="15060010">
            <a:off x="606097" y="4382729"/>
            <a:ext cx="808804" cy="743674"/>
            <a:chOff x="602654" y="1042146"/>
            <a:chExt cx="808804" cy="789882"/>
          </a:xfrm>
        </p:grpSpPr>
        <p:sp>
          <p:nvSpPr>
            <p:cNvPr id="975" name="Google Shape;975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6" name="Google Shape;976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77" name="Google Shape;977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" name="AutoShape 15"/>
          <p:cNvSpPr>
            <a:spLocks noChangeArrowheads="1"/>
          </p:cNvSpPr>
          <p:nvPr/>
        </p:nvSpPr>
        <p:spPr bwMode="gray">
          <a:xfrm>
            <a:off x="2157002" y="514350"/>
            <a:ext cx="48768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ahoma" pitchFamily="34" charset="0"/>
              </a:rPr>
              <a:t>Khởi</a:t>
            </a:r>
            <a:r>
              <a:rPr lang="en-US" altLang="en-US" sz="3200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+mj-lt"/>
                <a:cs typeface="Tahoma" pitchFamily="34" charset="0"/>
              </a:rPr>
              <a:t>động</a:t>
            </a:r>
            <a:endParaRPr lang="en-US" altLang="en-US" sz="40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07" name="Google Shape;587;p33"/>
          <p:cNvSpPr/>
          <p:nvPr/>
        </p:nvSpPr>
        <p:spPr>
          <a:xfrm>
            <a:off x="7444060" y="3911271"/>
            <a:ext cx="45" cy="893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Text Box 8"/>
          <p:cNvSpPr txBox="1">
            <a:spLocks noChangeArrowheads="1"/>
          </p:cNvSpPr>
          <p:nvPr/>
        </p:nvSpPr>
        <p:spPr bwMode="auto">
          <a:xfrm>
            <a:off x="747302" y="1402234"/>
            <a:ext cx="769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đoạn</a:t>
            </a:r>
            <a:r>
              <a:rPr lang="en-US" altLang="en-US" sz="2800" b="1" dirty="0"/>
              <a:t> 1, 2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hỏi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:</a:t>
            </a:r>
          </a:p>
        </p:txBody>
      </p:sp>
      <p:sp>
        <p:nvSpPr>
          <p:cNvPr id="109" name="Text Box 9"/>
          <p:cNvSpPr txBox="1">
            <a:spLocks noChangeArrowheads="1"/>
          </p:cNvSpPr>
          <p:nvPr/>
        </p:nvSpPr>
        <p:spPr bwMode="auto">
          <a:xfrm>
            <a:off x="790144" y="1890587"/>
            <a:ext cx="79151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3300"/>
                </a:solidFill>
              </a:rPr>
              <a:t>- Vì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sao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tên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sĩ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quan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Đức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có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thái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bực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tức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với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ông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cụ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người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Pháp</a:t>
            </a:r>
            <a:r>
              <a:rPr lang="en-US" altLang="en-US" sz="2800" b="1" i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0" name="Text Box 8"/>
          <p:cNvSpPr txBox="1">
            <a:spLocks noChangeArrowheads="1"/>
          </p:cNvSpPr>
          <p:nvPr/>
        </p:nvSpPr>
        <p:spPr bwMode="auto">
          <a:xfrm>
            <a:off x="735572" y="2871297"/>
            <a:ext cx="7566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đoạn</a:t>
            </a:r>
            <a:r>
              <a:rPr lang="en-US" altLang="en-US" sz="2800" b="1" dirty="0"/>
              <a:t> 3 </a:t>
            </a:r>
            <a:r>
              <a:rPr lang="en-US" altLang="en-US" sz="2800" b="1" dirty="0" err="1"/>
              <a:t>và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lời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hỏi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r>
              <a:rPr lang="en-US" altLang="en-US" sz="2800" b="1" dirty="0"/>
              <a:t>:</a:t>
            </a:r>
          </a:p>
        </p:txBody>
      </p:sp>
      <p:sp>
        <p:nvSpPr>
          <p:cNvPr id="111" name="Text Box 9"/>
          <p:cNvSpPr txBox="1">
            <a:spLocks noChangeArrowheads="1"/>
          </p:cNvSpPr>
          <p:nvPr/>
        </p:nvSpPr>
        <p:spPr bwMode="auto">
          <a:xfrm>
            <a:off x="735573" y="3378094"/>
            <a:ext cx="79696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3300"/>
                </a:solidFill>
              </a:rPr>
              <a:t>- Em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hiểu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thái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độ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của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ông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cụ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đối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với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người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Đức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và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tiếng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Đức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như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thế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nào</a:t>
            </a:r>
            <a:r>
              <a:rPr lang="en-US" altLang="en-US" sz="2800" b="1" i="1" dirty="0">
                <a:solidFill>
                  <a:srgbClr val="FF33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9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/>
      <p:bldP spid="109" grpId="0"/>
      <p:bldP spid="110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Tranh minh hoa chu de- Con nguoi voi thien nh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"/>
            <a:ext cx="9144000" cy="5086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 (1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5638800" y="819150"/>
            <a:ext cx="3124200" cy="3014663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vi-VN" sz="3200" b="1" i="1" kern="10" dirty="0"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</a:t>
            </a:r>
          </a:p>
          <a:p>
            <a:pPr algn="ctr"/>
            <a:r>
              <a:rPr lang="vi-VN" sz="3200" b="1" i="1" kern="10" dirty="0">
                <a:ln w="2857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bạn tốt</a:t>
            </a:r>
          </a:p>
        </p:txBody>
      </p:sp>
    </p:spTree>
    <p:extLst>
      <p:ext uri="{BB962C8B-B14F-4D97-AF65-F5344CB8AC3E}">
        <p14:creationId xmlns:p14="http://schemas.microsoft.com/office/powerpoint/2010/main" val="28553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5"/>
          <p:cNvGrpSpPr/>
          <p:nvPr/>
        </p:nvGrpSpPr>
        <p:grpSpPr>
          <a:xfrm rot="-757865">
            <a:off x="6898784" y="2700536"/>
            <a:ext cx="1967473" cy="1685713"/>
            <a:chOff x="133065" y="3480046"/>
            <a:chExt cx="1788909" cy="1354389"/>
          </a:xfrm>
        </p:grpSpPr>
        <p:sp>
          <p:nvSpPr>
            <p:cNvPr id="779" name="Google Shape;779;p35"/>
            <p:cNvSpPr/>
            <p:nvPr/>
          </p:nvSpPr>
          <p:spPr>
            <a:xfrm rot="-813331">
              <a:off x="228967" y="3653175"/>
              <a:ext cx="1597106" cy="1008131"/>
            </a:xfrm>
            <a:custGeom>
              <a:avLst/>
              <a:gdLst/>
              <a:ahLst/>
              <a:cxnLst/>
              <a:rect l="l" t="t" r="r" b="b"/>
              <a:pathLst>
                <a:path w="17794" h="11232" extrusionOk="0">
                  <a:moveTo>
                    <a:pt x="9161" y="0"/>
                  </a:moveTo>
                  <a:cubicBezTo>
                    <a:pt x="8836" y="0"/>
                    <a:pt x="8512" y="54"/>
                    <a:pt x="8200" y="163"/>
                  </a:cubicBezTo>
                  <a:cubicBezTo>
                    <a:pt x="7564" y="393"/>
                    <a:pt x="6996" y="772"/>
                    <a:pt x="6536" y="1272"/>
                  </a:cubicBezTo>
                  <a:cubicBezTo>
                    <a:pt x="6035" y="1800"/>
                    <a:pt x="5602" y="2368"/>
                    <a:pt x="5237" y="2991"/>
                  </a:cubicBezTo>
                  <a:cubicBezTo>
                    <a:pt x="4966" y="3424"/>
                    <a:pt x="4736" y="3857"/>
                    <a:pt x="4479" y="4317"/>
                  </a:cubicBezTo>
                  <a:cubicBezTo>
                    <a:pt x="4520" y="4060"/>
                    <a:pt x="4533" y="3803"/>
                    <a:pt x="4547" y="3559"/>
                  </a:cubicBezTo>
                  <a:cubicBezTo>
                    <a:pt x="4547" y="3288"/>
                    <a:pt x="4533" y="3018"/>
                    <a:pt x="4479" y="2761"/>
                  </a:cubicBezTo>
                  <a:cubicBezTo>
                    <a:pt x="4439" y="2517"/>
                    <a:pt x="4357" y="2274"/>
                    <a:pt x="4249" y="2044"/>
                  </a:cubicBezTo>
                  <a:cubicBezTo>
                    <a:pt x="4141" y="1854"/>
                    <a:pt x="3979" y="1678"/>
                    <a:pt x="3776" y="1583"/>
                  </a:cubicBezTo>
                  <a:cubicBezTo>
                    <a:pt x="3613" y="1489"/>
                    <a:pt x="3424" y="1448"/>
                    <a:pt x="3248" y="1448"/>
                  </a:cubicBezTo>
                  <a:cubicBezTo>
                    <a:pt x="3180" y="1448"/>
                    <a:pt x="3113" y="1462"/>
                    <a:pt x="3045" y="1462"/>
                  </a:cubicBezTo>
                  <a:cubicBezTo>
                    <a:pt x="2720" y="1516"/>
                    <a:pt x="2409" y="1624"/>
                    <a:pt x="2125" y="1786"/>
                  </a:cubicBezTo>
                  <a:cubicBezTo>
                    <a:pt x="1841" y="1935"/>
                    <a:pt x="1597" y="2125"/>
                    <a:pt x="1381" y="2341"/>
                  </a:cubicBezTo>
                  <a:cubicBezTo>
                    <a:pt x="1164" y="2558"/>
                    <a:pt x="975" y="2815"/>
                    <a:pt x="826" y="3085"/>
                  </a:cubicBezTo>
                  <a:cubicBezTo>
                    <a:pt x="663" y="3356"/>
                    <a:pt x="528" y="3640"/>
                    <a:pt x="433" y="3951"/>
                  </a:cubicBezTo>
                  <a:cubicBezTo>
                    <a:pt x="217" y="4587"/>
                    <a:pt x="82" y="5250"/>
                    <a:pt x="41" y="5927"/>
                  </a:cubicBezTo>
                  <a:cubicBezTo>
                    <a:pt x="0" y="6509"/>
                    <a:pt x="0" y="7091"/>
                    <a:pt x="41" y="7672"/>
                  </a:cubicBezTo>
                  <a:cubicBezTo>
                    <a:pt x="55" y="7848"/>
                    <a:pt x="68" y="8011"/>
                    <a:pt x="82" y="8187"/>
                  </a:cubicBezTo>
                  <a:cubicBezTo>
                    <a:pt x="82" y="8200"/>
                    <a:pt x="82" y="8227"/>
                    <a:pt x="82" y="8241"/>
                  </a:cubicBezTo>
                  <a:cubicBezTo>
                    <a:pt x="82" y="8254"/>
                    <a:pt x="82" y="8268"/>
                    <a:pt x="95" y="8281"/>
                  </a:cubicBezTo>
                  <a:cubicBezTo>
                    <a:pt x="122" y="8593"/>
                    <a:pt x="176" y="8904"/>
                    <a:pt x="231" y="9215"/>
                  </a:cubicBezTo>
                  <a:cubicBezTo>
                    <a:pt x="231" y="9256"/>
                    <a:pt x="258" y="9283"/>
                    <a:pt x="271" y="9310"/>
                  </a:cubicBezTo>
                  <a:cubicBezTo>
                    <a:pt x="298" y="9337"/>
                    <a:pt x="325" y="9337"/>
                    <a:pt x="366" y="9350"/>
                  </a:cubicBezTo>
                  <a:cubicBezTo>
                    <a:pt x="406" y="9337"/>
                    <a:pt x="433" y="9323"/>
                    <a:pt x="461" y="9296"/>
                  </a:cubicBezTo>
                  <a:cubicBezTo>
                    <a:pt x="488" y="9269"/>
                    <a:pt x="501" y="9242"/>
                    <a:pt x="501" y="9201"/>
                  </a:cubicBezTo>
                  <a:cubicBezTo>
                    <a:pt x="461" y="8985"/>
                    <a:pt x="420" y="8768"/>
                    <a:pt x="393" y="8525"/>
                  </a:cubicBezTo>
                  <a:lnTo>
                    <a:pt x="393" y="8525"/>
                  </a:lnTo>
                  <a:cubicBezTo>
                    <a:pt x="474" y="8593"/>
                    <a:pt x="569" y="8660"/>
                    <a:pt x="650" y="8728"/>
                  </a:cubicBezTo>
                  <a:lnTo>
                    <a:pt x="745" y="8782"/>
                  </a:lnTo>
                  <a:cubicBezTo>
                    <a:pt x="921" y="8904"/>
                    <a:pt x="1124" y="9039"/>
                    <a:pt x="1340" y="9174"/>
                  </a:cubicBezTo>
                  <a:cubicBezTo>
                    <a:pt x="1746" y="9445"/>
                    <a:pt x="2179" y="9689"/>
                    <a:pt x="2639" y="9932"/>
                  </a:cubicBezTo>
                  <a:cubicBezTo>
                    <a:pt x="3505" y="10406"/>
                    <a:pt x="4412" y="10798"/>
                    <a:pt x="5359" y="11082"/>
                  </a:cubicBezTo>
                  <a:cubicBezTo>
                    <a:pt x="5521" y="11136"/>
                    <a:pt x="5684" y="11177"/>
                    <a:pt x="5859" y="11204"/>
                  </a:cubicBezTo>
                  <a:cubicBezTo>
                    <a:pt x="6022" y="11218"/>
                    <a:pt x="6184" y="11231"/>
                    <a:pt x="6347" y="11231"/>
                  </a:cubicBezTo>
                  <a:lnTo>
                    <a:pt x="6374" y="11231"/>
                  </a:lnTo>
                  <a:cubicBezTo>
                    <a:pt x="6698" y="11231"/>
                    <a:pt x="7023" y="11177"/>
                    <a:pt x="7334" y="11069"/>
                  </a:cubicBezTo>
                  <a:cubicBezTo>
                    <a:pt x="7591" y="11001"/>
                    <a:pt x="7821" y="10852"/>
                    <a:pt x="7997" y="10649"/>
                  </a:cubicBezTo>
                  <a:cubicBezTo>
                    <a:pt x="8065" y="10555"/>
                    <a:pt x="8119" y="10446"/>
                    <a:pt x="8133" y="10325"/>
                  </a:cubicBezTo>
                  <a:cubicBezTo>
                    <a:pt x="8160" y="10203"/>
                    <a:pt x="8146" y="10067"/>
                    <a:pt x="8092" y="9959"/>
                  </a:cubicBezTo>
                  <a:cubicBezTo>
                    <a:pt x="8065" y="9878"/>
                    <a:pt x="8038" y="9810"/>
                    <a:pt x="7997" y="9756"/>
                  </a:cubicBezTo>
                  <a:cubicBezTo>
                    <a:pt x="7984" y="9729"/>
                    <a:pt x="7957" y="9702"/>
                    <a:pt x="7943" y="9675"/>
                  </a:cubicBezTo>
                  <a:lnTo>
                    <a:pt x="7943" y="9675"/>
                  </a:lnTo>
                  <a:cubicBezTo>
                    <a:pt x="8498" y="9946"/>
                    <a:pt x="9080" y="10189"/>
                    <a:pt x="9675" y="10392"/>
                  </a:cubicBezTo>
                  <a:cubicBezTo>
                    <a:pt x="10446" y="10663"/>
                    <a:pt x="11272" y="10812"/>
                    <a:pt x="12084" y="10825"/>
                  </a:cubicBezTo>
                  <a:cubicBezTo>
                    <a:pt x="12206" y="10825"/>
                    <a:pt x="12341" y="10825"/>
                    <a:pt x="12463" y="10812"/>
                  </a:cubicBezTo>
                  <a:cubicBezTo>
                    <a:pt x="12693" y="10798"/>
                    <a:pt x="12909" y="10758"/>
                    <a:pt x="13139" y="10717"/>
                  </a:cubicBezTo>
                  <a:cubicBezTo>
                    <a:pt x="13329" y="10676"/>
                    <a:pt x="13518" y="10609"/>
                    <a:pt x="13694" y="10541"/>
                  </a:cubicBezTo>
                  <a:cubicBezTo>
                    <a:pt x="13965" y="10419"/>
                    <a:pt x="14208" y="10243"/>
                    <a:pt x="14371" y="10000"/>
                  </a:cubicBezTo>
                  <a:cubicBezTo>
                    <a:pt x="14452" y="9892"/>
                    <a:pt x="14492" y="9783"/>
                    <a:pt x="14533" y="9662"/>
                  </a:cubicBezTo>
                  <a:cubicBezTo>
                    <a:pt x="14560" y="9540"/>
                    <a:pt x="14573" y="9418"/>
                    <a:pt x="14573" y="9296"/>
                  </a:cubicBezTo>
                  <a:cubicBezTo>
                    <a:pt x="14560" y="9161"/>
                    <a:pt x="14546" y="9039"/>
                    <a:pt x="14506" y="8931"/>
                  </a:cubicBezTo>
                  <a:cubicBezTo>
                    <a:pt x="14465" y="8809"/>
                    <a:pt x="14425" y="8701"/>
                    <a:pt x="14357" y="8593"/>
                  </a:cubicBezTo>
                  <a:cubicBezTo>
                    <a:pt x="14127" y="8200"/>
                    <a:pt x="13789" y="7889"/>
                    <a:pt x="13383" y="7686"/>
                  </a:cubicBezTo>
                  <a:cubicBezTo>
                    <a:pt x="13247" y="7618"/>
                    <a:pt x="13112" y="7564"/>
                    <a:pt x="12963" y="7524"/>
                  </a:cubicBezTo>
                  <a:lnTo>
                    <a:pt x="13004" y="7524"/>
                  </a:lnTo>
                  <a:lnTo>
                    <a:pt x="13207" y="7483"/>
                  </a:lnTo>
                  <a:cubicBezTo>
                    <a:pt x="13816" y="7402"/>
                    <a:pt x="14276" y="7321"/>
                    <a:pt x="14709" y="7226"/>
                  </a:cubicBezTo>
                  <a:cubicBezTo>
                    <a:pt x="15237" y="7118"/>
                    <a:pt x="15751" y="6955"/>
                    <a:pt x="16238" y="6766"/>
                  </a:cubicBezTo>
                  <a:cubicBezTo>
                    <a:pt x="16684" y="6590"/>
                    <a:pt x="17077" y="6333"/>
                    <a:pt x="17401" y="5995"/>
                  </a:cubicBezTo>
                  <a:cubicBezTo>
                    <a:pt x="17537" y="5846"/>
                    <a:pt x="17632" y="5670"/>
                    <a:pt x="17699" y="5480"/>
                  </a:cubicBezTo>
                  <a:cubicBezTo>
                    <a:pt x="17767" y="5264"/>
                    <a:pt x="17794" y="5047"/>
                    <a:pt x="17767" y="4831"/>
                  </a:cubicBezTo>
                  <a:cubicBezTo>
                    <a:pt x="17726" y="4574"/>
                    <a:pt x="17645" y="4330"/>
                    <a:pt x="17523" y="4100"/>
                  </a:cubicBezTo>
                  <a:cubicBezTo>
                    <a:pt x="17374" y="3789"/>
                    <a:pt x="17171" y="3505"/>
                    <a:pt x="16941" y="3248"/>
                  </a:cubicBezTo>
                  <a:cubicBezTo>
                    <a:pt x="16820" y="3126"/>
                    <a:pt x="16698" y="3018"/>
                    <a:pt x="16563" y="2909"/>
                  </a:cubicBezTo>
                  <a:cubicBezTo>
                    <a:pt x="16441" y="2815"/>
                    <a:pt x="16305" y="2720"/>
                    <a:pt x="16157" y="2639"/>
                  </a:cubicBezTo>
                  <a:cubicBezTo>
                    <a:pt x="15886" y="2490"/>
                    <a:pt x="15588" y="2368"/>
                    <a:pt x="15277" y="2301"/>
                  </a:cubicBezTo>
                  <a:cubicBezTo>
                    <a:pt x="15006" y="2242"/>
                    <a:pt x="14725" y="2203"/>
                    <a:pt x="14442" y="2203"/>
                  </a:cubicBezTo>
                  <a:cubicBezTo>
                    <a:pt x="14400" y="2203"/>
                    <a:pt x="14358" y="2204"/>
                    <a:pt x="14316" y="2206"/>
                  </a:cubicBezTo>
                  <a:lnTo>
                    <a:pt x="14168" y="2206"/>
                  </a:lnTo>
                  <a:cubicBezTo>
                    <a:pt x="13883" y="2206"/>
                    <a:pt x="13599" y="2219"/>
                    <a:pt x="13315" y="2260"/>
                  </a:cubicBezTo>
                  <a:cubicBezTo>
                    <a:pt x="12639" y="2368"/>
                    <a:pt x="11962" y="2558"/>
                    <a:pt x="11326" y="2828"/>
                  </a:cubicBezTo>
                  <a:cubicBezTo>
                    <a:pt x="10757" y="3067"/>
                    <a:pt x="10200" y="3357"/>
                    <a:pt x="9682" y="3699"/>
                  </a:cubicBezTo>
                  <a:lnTo>
                    <a:pt x="9682" y="3699"/>
                  </a:lnTo>
                  <a:lnTo>
                    <a:pt x="9716" y="3654"/>
                  </a:lnTo>
                  <a:cubicBezTo>
                    <a:pt x="9878" y="3424"/>
                    <a:pt x="10027" y="3180"/>
                    <a:pt x="10162" y="2937"/>
                  </a:cubicBezTo>
                  <a:cubicBezTo>
                    <a:pt x="10298" y="2693"/>
                    <a:pt x="10419" y="2436"/>
                    <a:pt x="10528" y="2165"/>
                  </a:cubicBezTo>
                  <a:cubicBezTo>
                    <a:pt x="10636" y="1922"/>
                    <a:pt x="10690" y="1651"/>
                    <a:pt x="10731" y="1394"/>
                  </a:cubicBezTo>
                  <a:cubicBezTo>
                    <a:pt x="10758" y="1150"/>
                    <a:pt x="10731" y="920"/>
                    <a:pt x="10636" y="704"/>
                  </a:cubicBezTo>
                  <a:cubicBezTo>
                    <a:pt x="10582" y="596"/>
                    <a:pt x="10514" y="487"/>
                    <a:pt x="10433" y="406"/>
                  </a:cubicBezTo>
                  <a:cubicBezTo>
                    <a:pt x="10352" y="312"/>
                    <a:pt x="10244" y="244"/>
                    <a:pt x="10135" y="190"/>
                  </a:cubicBezTo>
                  <a:cubicBezTo>
                    <a:pt x="10000" y="122"/>
                    <a:pt x="9865" y="81"/>
                    <a:pt x="9716" y="54"/>
                  </a:cubicBezTo>
                  <a:cubicBezTo>
                    <a:pt x="9540" y="14"/>
                    <a:pt x="9364" y="0"/>
                    <a:pt x="91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 rot="-813331">
              <a:off x="251882" y="3756186"/>
              <a:ext cx="1410325" cy="819107"/>
            </a:xfrm>
            <a:custGeom>
              <a:avLst/>
              <a:gdLst/>
              <a:ahLst/>
              <a:cxnLst/>
              <a:rect l="l" t="t" r="r" b="b"/>
              <a:pathLst>
                <a:path w="15713" h="9126" extrusionOk="0">
                  <a:moveTo>
                    <a:pt x="9150" y="0"/>
                  </a:moveTo>
                  <a:cubicBezTo>
                    <a:pt x="9136" y="0"/>
                    <a:pt x="9123" y="0"/>
                    <a:pt x="9109" y="14"/>
                  </a:cubicBezTo>
                  <a:cubicBezTo>
                    <a:pt x="8771" y="311"/>
                    <a:pt x="8432" y="609"/>
                    <a:pt x="8108" y="920"/>
                  </a:cubicBezTo>
                  <a:cubicBezTo>
                    <a:pt x="7945" y="1083"/>
                    <a:pt x="7796" y="1245"/>
                    <a:pt x="7634" y="1407"/>
                  </a:cubicBezTo>
                  <a:cubicBezTo>
                    <a:pt x="7485" y="1570"/>
                    <a:pt x="7336" y="1732"/>
                    <a:pt x="7188" y="1921"/>
                  </a:cubicBezTo>
                  <a:cubicBezTo>
                    <a:pt x="6890" y="2260"/>
                    <a:pt x="6619" y="2612"/>
                    <a:pt x="6362" y="2977"/>
                  </a:cubicBezTo>
                  <a:cubicBezTo>
                    <a:pt x="6240" y="3166"/>
                    <a:pt x="6119" y="3356"/>
                    <a:pt x="5997" y="3545"/>
                  </a:cubicBezTo>
                  <a:cubicBezTo>
                    <a:pt x="5889" y="3735"/>
                    <a:pt x="5780" y="3924"/>
                    <a:pt x="5686" y="4127"/>
                  </a:cubicBezTo>
                  <a:cubicBezTo>
                    <a:pt x="5577" y="4357"/>
                    <a:pt x="5483" y="4574"/>
                    <a:pt x="5401" y="4804"/>
                  </a:cubicBezTo>
                  <a:cubicBezTo>
                    <a:pt x="5347" y="4979"/>
                    <a:pt x="5307" y="5142"/>
                    <a:pt x="5266" y="5318"/>
                  </a:cubicBezTo>
                  <a:cubicBezTo>
                    <a:pt x="4806" y="5480"/>
                    <a:pt x="4360" y="5656"/>
                    <a:pt x="3913" y="5845"/>
                  </a:cubicBezTo>
                  <a:cubicBezTo>
                    <a:pt x="3264" y="6116"/>
                    <a:pt x="2628" y="6400"/>
                    <a:pt x="2019" y="6725"/>
                  </a:cubicBezTo>
                  <a:cubicBezTo>
                    <a:pt x="1992" y="6630"/>
                    <a:pt x="1965" y="6522"/>
                    <a:pt x="1938" y="6414"/>
                  </a:cubicBezTo>
                  <a:cubicBezTo>
                    <a:pt x="1910" y="6278"/>
                    <a:pt x="1883" y="6143"/>
                    <a:pt x="1856" y="6008"/>
                  </a:cubicBezTo>
                  <a:cubicBezTo>
                    <a:pt x="1816" y="5588"/>
                    <a:pt x="1816" y="5182"/>
                    <a:pt x="1856" y="4776"/>
                  </a:cubicBezTo>
                  <a:cubicBezTo>
                    <a:pt x="1978" y="3924"/>
                    <a:pt x="2208" y="3099"/>
                    <a:pt x="2533" y="2314"/>
                  </a:cubicBezTo>
                  <a:cubicBezTo>
                    <a:pt x="2533" y="2300"/>
                    <a:pt x="2533" y="2300"/>
                    <a:pt x="2533" y="2287"/>
                  </a:cubicBezTo>
                  <a:cubicBezTo>
                    <a:pt x="2587" y="2151"/>
                    <a:pt x="2641" y="2016"/>
                    <a:pt x="2709" y="1881"/>
                  </a:cubicBezTo>
                  <a:cubicBezTo>
                    <a:pt x="2722" y="1840"/>
                    <a:pt x="2709" y="1800"/>
                    <a:pt x="2682" y="1773"/>
                  </a:cubicBezTo>
                  <a:cubicBezTo>
                    <a:pt x="2672" y="1769"/>
                    <a:pt x="2661" y="1768"/>
                    <a:pt x="2651" y="1768"/>
                  </a:cubicBezTo>
                  <a:cubicBezTo>
                    <a:pt x="2622" y="1768"/>
                    <a:pt x="2594" y="1783"/>
                    <a:pt x="2573" y="1813"/>
                  </a:cubicBezTo>
                  <a:cubicBezTo>
                    <a:pt x="2411" y="2206"/>
                    <a:pt x="2235" y="2612"/>
                    <a:pt x="2086" y="3017"/>
                  </a:cubicBezTo>
                  <a:cubicBezTo>
                    <a:pt x="1938" y="3423"/>
                    <a:pt x="1802" y="3856"/>
                    <a:pt x="1707" y="4276"/>
                  </a:cubicBezTo>
                  <a:cubicBezTo>
                    <a:pt x="1599" y="4709"/>
                    <a:pt x="1532" y="5142"/>
                    <a:pt x="1518" y="5575"/>
                  </a:cubicBezTo>
                  <a:cubicBezTo>
                    <a:pt x="1505" y="5791"/>
                    <a:pt x="1518" y="6008"/>
                    <a:pt x="1532" y="6224"/>
                  </a:cubicBezTo>
                  <a:cubicBezTo>
                    <a:pt x="1532" y="6346"/>
                    <a:pt x="1559" y="6468"/>
                    <a:pt x="1572" y="6590"/>
                  </a:cubicBezTo>
                  <a:cubicBezTo>
                    <a:pt x="1586" y="6698"/>
                    <a:pt x="1613" y="6806"/>
                    <a:pt x="1653" y="6928"/>
                  </a:cubicBezTo>
                  <a:cubicBezTo>
                    <a:pt x="1532" y="6996"/>
                    <a:pt x="1410" y="7063"/>
                    <a:pt x="1288" y="7131"/>
                  </a:cubicBezTo>
                  <a:cubicBezTo>
                    <a:pt x="1099" y="7239"/>
                    <a:pt x="923" y="7361"/>
                    <a:pt x="747" y="7483"/>
                  </a:cubicBezTo>
                  <a:cubicBezTo>
                    <a:pt x="544" y="7618"/>
                    <a:pt x="354" y="7767"/>
                    <a:pt x="178" y="7929"/>
                  </a:cubicBezTo>
                  <a:cubicBezTo>
                    <a:pt x="0" y="8096"/>
                    <a:pt x="143" y="8346"/>
                    <a:pt x="342" y="8346"/>
                  </a:cubicBezTo>
                  <a:cubicBezTo>
                    <a:pt x="385" y="8346"/>
                    <a:pt x="431" y="8334"/>
                    <a:pt x="476" y="8308"/>
                  </a:cubicBezTo>
                  <a:cubicBezTo>
                    <a:pt x="625" y="8213"/>
                    <a:pt x="774" y="8119"/>
                    <a:pt x="923" y="8010"/>
                  </a:cubicBezTo>
                  <a:cubicBezTo>
                    <a:pt x="1072" y="7916"/>
                    <a:pt x="1234" y="7807"/>
                    <a:pt x="1396" y="7713"/>
                  </a:cubicBezTo>
                  <a:cubicBezTo>
                    <a:pt x="1707" y="7510"/>
                    <a:pt x="2032" y="7334"/>
                    <a:pt x="2357" y="7158"/>
                  </a:cubicBezTo>
                  <a:lnTo>
                    <a:pt x="2587" y="7036"/>
                  </a:lnTo>
                  <a:cubicBezTo>
                    <a:pt x="2695" y="7158"/>
                    <a:pt x="2804" y="7253"/>
                    <a:pt x="2925" y="7361"/>
                  </a:cubicBezTo>
                  <a:cubicBezTo>
                    <a:pt x="3088" y="7496"/>
                    <a:pt x="3250" y="7618"/>
                    <a:pt x="3426" y="7726"/>
                  </a:cubicBezTo>
                  <a:cubicBezTo>
                    <a:pt x="3507" y="7780"/>
                    <a:pt x="3588" y="7835"/>
                    <a:pt x="3683" y="7889"/>
                  </a:cubicBezTo>
                  <a:cubicBezTo>
                    <a:pt x="3778" y="7956"/>
                    <a:pt x="3872" y="8010"/>
                    <a:pt x="3981" y="8065"/>
                  </a:cubicBezTo>
                  <a:cubicBezTo>
                    <a:pt x="4170" y="8173"/>
                    <a:pt x="4373" y="8268"/>
                    <a:pt x="4563" y="8362"/>
                  </a:cubicBezTo>
                  <a:cubicBezTo>
                    <a:pt x="4968" y="8538"/>
                    <a:pt x="5374" y="8701"/>
                    <a:pt x="5780" y="8822"/>
                  </a:cubicBezTo>
                  <a:cubicBezTo>
                    <a:pt x="5983" y="8890"/>
                    <a:pt x="6186" y="8944"/>
                    <a:pt x="6389" y="8998"/>
                  </a:cubicBezTo>
                  <a:cubicBezTo>
                    <a:pt x="6592" y="9052"/>
                    <a:pt x="6768" y="9093"/>
                    <a:pt x="6958" y="9120"/>
                  </a:cubicBezTo>
                  <a:lnTo>
                    <a:pt x="6998" y="9120"/>
                  </a:lnTo>
                  <a:cubicBezTo>
                    <a:pt x="7005" y="9124"/>
                    <a:pt x="7013" y="9125"/>
                    <a:pt x="7020" y="9125"/>
                  </a:cubicBezTo>
                  <a:cubicBezTo>
                    <a:pt x="7039" y="9125"/>
                    <a:pt x="7056" y="9113"/>
                    <a:pt x="7066" y="9093"/>
                  </a:cubicBezTo>
                  <a:cubicBezTo>
                    <a:pt x="7079" y="9066"/>
                    <a:pt x="7066" y="9039"/>
                    <a:pt x="7039" y="9039"/>
                  </a:cubicBezTo>
                  <a:cubicBezTo>
                    <a:pt x="6687" y="8958"/>
                    <a:pt x="6349" y="8863"/>
                    <a:pt x="6024" y="8755"/>
                  </a:cubicBezTo>
                  <a:cubicBezTo>
                    <a:pt x="5672" y="8619"/>
                    <a:pt x="5320" y="8484"/>
                    <a:pt x="4982" y="8308"/>
                  </a:cubicBezTo>
                  <a:cubicBezTo>
                    <a:pt x="4698" y="8173"/>
                    <a:pt x="4427" y="8024"/>
                    <a:pt x="4170" y="7848"/>
                  </a:cubicBezTo>
                  <a:cubicBezTo>
                    <a:pt x="4048" y="7767"/>
                    <a:pt x="3913" y="7686"/>
                    <a:pt x="3791" y="7591"/>
                  </a:cubicBezTo>
                  <a:cubicBezTo>
                    <a:pt x="3669" y="7496"/>
                    <a:pt x="3561" y="7402"/>
                    <a:pt x="3453" y="7320"/>
                  </a:cubicBezTo>
                  <a:cubicBezTo>
                    <a:pt x="3331" y="7226"/>
                    <a:pt x="3223" y="7104"/>
                    <a:pt x="3115" y="6996"/>
                  </a:cubicBezTo>
                  <a:lnTo>
                    <a:pt x="2966" y="6833"/>
                  </a:lnTo>
                  <a:cubicBezTo>
                    <a:pt x="3439" y="6603"/>
                    <a:pt x="3900" y="6400"/>
                    <a:pt x="4373" y="6197"/>
                  </a:cubicBezTo>
                  <a:cubicBezTo>
                    <a:pt x="5158" y="5873"/>
                    <a:pt x="5956" y="5561"/>
                    <a:pt x="6741" y="5264"/>
                  </a:cubicBezTo>
                  <a:cubicBezTo>
                    <a:pt x="7025" y="5548"/>
                    <a:pt x="7336" y="5791"/>
                    <a:pt x="7661" y="6008"/>
                  </a:cubicBezTo>
                  <a:cubicBezTo>
                    <a:pt x="7837" y="6116"/>
                    <a:pt x="8027" y="6224"/>
                    <a:pt x="8202" y="6333"/>
                  </a:cubicBezTo>
                  <a:cubicBezTo>
                    <a:pt x="8405" y="6427"/>
                    <a:pt x="8595" y="6536"/>
                    <a:pt x="8798" y="6617"/>
                  </a:cubicBezTo>
                  <a:cubicBezTo>
                    <a:pt x="9001" y="6711"/>
                    <a:pt x="9190" y="6793"/>
                    <a:pt x="9393" y="6874"/>
                  </a:cubicBezTo>
                  <a:cubicBezTo>
                    <a:pt x="9596" y="6955"/>
                    <a:pt x="9799" y="7036"/>
                    <a:pt x="10016" y="7104"/>
                  </a:cubicBezTo>
                  <a:cubicBezTo>
                    <a:pt x="10422" y="7253"/>
                    <a:pt x="10841" y="7374"/>
                    <a:pt x="11260" y="7496"/>
                  </a:cubicBezTo>
                  <a:cubicBezTo>
                    <a:pt x="11572" y="7577"/>
                    <a:pt x="11869" y="7659"/>
                    <a:pt x="12167" y="7740"/>
                  </a:cubicBezTo>
                  <a:cubicBezTo>
                    <a:pt x="12478" y="7821"/>
                    <a:pt x="12749" y="7902"/>
                    <a:pt x="13047" y="7983"/>
                  </a:cubicBezTo>
                  <a:cubicBezTo>
                    <a:pt x="13060" y="7983"/>
                    <a:pt x="13087" y="7970"/>
                    <a:pt x="13101" y="7956"/>
                  </a:cubicBezTo>
                  <a:cubicBezTo>
                    <a:pt x="13101" y="7929"/>
                    <a:pt x="13087" y="7902"/>
                    <a:pt x="13074" y="7902"/>
                  </a:cubicBezTo>
                  <a:cubicBezTo>
                    <a:pt x="12762" y="7807"/>
                    <a:pt x="12465" y="7726"/>
                    <a:pt x="12154" y="7632"/>
                  </a:cubicBezTo>
                  <a:cubicBezTo>
                    <a:pt x="11829" y="7523"/>
                    <a:pt x="11504" y="7415"/>
                    <a:pt x="11193" y="7307"/>
                  </a:cubicBezTo>
                  <a:cubicBezTo>
                    <a:pt x="10868" y="7199"/>
                    <a:pt x="10543" y="7077"/>
                    <a:pt x="10232" y="6941"/>
                  </a:cubicBezTo>
                  <a:cubicBezTo>
                    <a:pt x="9907" y="6806"/>
                    <a:pt x="9583" y="6671"/>
                    <a:pt x="9271" y="6508"/>
                  </a:cubicBezTo>
                  <a:lnTo>
                    <a:pt x="9271" y="6508"/>
                  </a:lnTo>
                  <a:lnTo>
                    <a:pt x="9312" y="6536"/>
                  </a:lnTo>
                  <a:cubicBezTo>
                    <a:pt x="9136" y="6441"/>
                    <a:pt x="8947" y="6360"/>
                    <a:pt x="8784" y="6251"/>
                  </a:cubicBezTo>
                  <a:cubicBezTo>
                    <a:pt x="8608" y="6157"/>
                    <a:pt x="8446" y="6062"/>
                    <a:pt x="8270" y="5954"/>
                  </a:cubicBezTo>
                  <a:cubicBezTo>
                    <a:pt x="7945" y="5751"/>
                    <a:pt x="7634" y="5521"/>
                    <a:pt x="7336" y="5264"/>
                  </a:cubicBezTo>
                  <a:cubicBezTo>
                    <a:pt x="7282" y="5209"/>
                    <a:pt x="7228" y="5155"/>
                    <a:pt x="7161" y="5101"/>
                  </a:cubicBezTo>
                  <a:cubicBezTo>
                    <a:pt x="7553" y="4966"/>
                    <a:pt x="7945" y="4817"/>
                    <a:pt x="8324" y="4668"/>
                  </a:cubicBezTo>
                  <a:cubicBezTo>
                    <a:pt x="8811" y="4479"/>
                    <a:pt x="9312" y="4303"/>
                    <a:pt x="9826" y="4154"/>
                  </a:cubicBezTo>
                  <a:cubicBezTo>
                    <a:pt x="10476" y="3965"/>
                    <a:pt x="11152" y="3789"/>
                    <a:pt x="11829" y="3653"/>
                  </a:cubicBezTo>
                  <a:cubicBezTo>
                    <a:pt x="12045" y="3599"/>
                    <a:pt x="12262" y="3559"/>
                    <a:pt x="12478" y="3518"/>
                  </a:cubicBezTo>
                  <a:cubicBezTo>
                    <a:pt x="12478" y="3559"/>
                    <a:pt x="12505" y="3586"/>
                    <a:pt x="12532" y="3613"/>
                  </a:cubicBezTo>
                  <a:cubicBezTo>
                    <a:pt x="12762" y="3762"/>
                    <a:pt x="13006" y="3883"/>
                    <a:pt x="13263" y="3978"/>
                  </a:cubicBezTo>
                  <a:cubicBezTo>
                    <a:pt x="13520" y="4086"/>
                    <a:pt x="13777" y="4168"/>
                    <a:pt x="14048" y="4249"/>
                  </a:cubicBezTo>
                  <a:cubicBezTo>
                    <a:pt x="14576" y="4398"/>
                    <a:pt x="15103" y="4479"/>
                    <a:pt x="15658" y="4519"/>
                  </a:cubicBezTo>
                  <a:cubicBezTo>
                    <a:pt x="15672" y="4519"/>
                    <a:pt x="15699" y="4506"/>
                    <a:pt x="15699" y="4479"/>
                  </a:cubicBezTo>
                  <a:cubicBezTo>
                    <a:pt x="15712" y="4465"/>
                    <a:pt x="15712" y="4438"/>
                    <a:pt x="15699" y="4425"/>
                  </a:cubicBezTo>
                  <a:cubicBezTo>
                    <a:pt x="15455" y="4411"/>
                    <a:pt x="15225" y="4384"/>
                    <a:pt x="14995" y="4343"/>
                  </a:cubicBezTo>
                  <a:cubicBezTo>
                    <a:pt x="14751" y="4289"/>
                    <a:pt x="14508" y="4222"/>
                    <a:pt x="14264" y="4141"/>
                  </a:cubicBezTo>
                  <a:cubicBezTo>
                    <a:pt x="14034" y="4059"/>
                    <a:pt x="13791" y="3965"/>
                    <a:pt x="13574" y="3856"/>
                  </a:cubicBezTo>
                  <a:cubicBezTo>
                    <a:pt x="13425" y="3789"/>
                    <a:pt x="13277" y="3708"/>
                    <a:pt x="13128" y="3626"/>
                  </a:cubicBezTo>
                  <a:cubicBezTo>
                    <a:pt x="13033" y="3572"/>
                    <a:pt x="12938" y="3505"/>
                    <a:pt x="12857" y="3450"/>
                  </a:cubicBezTo>
                  <a:cubicBezTo>
                    <a:pt x="13209" y="3396"/>
                    <a:pt x="13561" y="3342"/>
                    <a:pt x="13926" y="3288"/>
                  </a:cubicBezTo>
                  <a:lnTo>
                    <a:pt x="13899" y="3288"/>
                  </a:lnTo>
                  <a:cubicBezTo>
                    <a:pt x="14400" y="3220"/>
                    <a:pt x="14900" y="3139"/>
                    <a:pt x="15401" y="3085"/>
                  </a:cubicBezTo>
                  <a:cubicBezTo>
                    <a:pt x="15482" y="3072"/>
                    <a:pt x="15482" y="2963"/>
                    <a:pt x="15401" y="2963"/>
                  </a:cubicBezTo>
                  <a:cubicBezTo>
                    <a:pt x="14900" y="3017"/>
                    <a:pt x="14386" y="3058"/>
                    <a:pt x="13885" y="3112"/>
                  </a:cubicBezTo>
                  <a:cubicBezTo>
                    <a:pt x="13371" y="3180"/>
                    <a:pt x="12898" y="3234"/>
                    <a:pt x="12397" y="3302"/>
                  </a:cubicBezTo>
                  <a:lnTo>
                    <a:pt x="12424" y="3302"/>
                  </a:lnTo>
                  <a:cubicBezTo>
                    <a:pt x="12262" y="3329"/>
                    <a:pt x="12086" y="3356"/>
                    <a:pt x="11923" y="3383"/>
                  </a:cubicBezTo>
                  <a:lnTo>
                    <a:pt x="11951" y="3342"/>
                  </a:lnTo>
                  <a:cubicBezTo>
                    <a:pt x="11991" y="3288"/>
                    <a:pt x="12032" y="3220"/>
                    <a:pt x="12072" y="3180"/>
                  </a:cubicBezTo>
                  <a:cubicBezTo>
                    <a:pt x="12181" y="3031"/>
                    <a:pt x="12289" y="2909"/>
                    <a:pt x="12411" y="2787"/>
                  </a:cubicBezTo>
                  <a:cubicBezTo>
                    <a:pt x="12546" y="2652"/>
                    <a:pt x="12681" y="2530"/>
                    <a:pt x="12830" y="2409"/>
                  </a:cubicBezTo>
                  <a:cubicBezTo>
                    <a:pt x="13060" y="2233"/>
                    <a:pt x="13304" y="2070"/>
                    <a:pt x="13561" y="1921"/>
                  </a:cubicBezTo>
                  <a:cubicBezTo>
                    <a:pt x="13574" y="1894"/>
                    <a:pt x="13588" y="1867"/>
                    <a:pt x="13574" y="1840"/>
                  </a:cubicBezTo>
                  <a:cubicBezTo>
                    <a:pt x="13561" y="1827"/>
                    <a:pt x="13547" y="1813"/>
                    <a:pt x="13534" y="1813"/>
                  </a:cubicBezTo>
                  <a:lnTo>
                    <a:pt x="13493" y="1813"/>
                  </a:lnTo>
                  <a:cubicBezTo>
                    <a:pt x="13331" y="1908"/>
                    <a:pt x="13155" y="2016"/>
                    <a:pt x="12992" y="2124"/>
                  </a:cubicBezTo>
                  <a:cubicBezTo>
                    <a:pt x="12817" y="2233"/>
                    <a:pt x="12654" y="2354"/>
                    <a:pt x="12492" y="2490"/>
                  </a:cubicBezTo>
                  <a:cubicBezTo>
                    <a:pt x="12329" y="2625"/>
                    <a:pt x="12181" y="2774"/>
                    <a:pt x="12032" y="2936"/>
                  </a:cubicBezTo>
                  <a:cubicBezTo>
                    <a:pt x="11964" y="3004"/>
                    <a:pt x="11910" y="3085"/>
                    <a:pt x="11842" y="3166"/>
                  </a:cubicBezTo>
                  <a:cubicBezTo>
                    <a:pt x="11788" y="3247"/>
                    <a:pt x="11734" y="3329"/>
                    <a:pt x="11693" y="3423"/>
                  </a:cubicBezTo>
                  <a:cubicBezTo>
                    <a:pt x="11436" y="3464"/>
                    <a:pt x="11179" y="3505"/>
                    <a:pt x="10922" y="3559"/>
                  </a:cubicBezTo>
                  <a:cubicBezTo>
                    <a:pt x="10422" y="3653"/>
                    <a:pt x="9921" y="3789"/>
                    <a:pt x="9434" y="3924"/>
                  </a:cubicBezTo>
                  <a:cubicBezTo>
                    <a:pt x="9177" y="3992"/>
                    <a:pt x="8920" y="4059"/>
                    <a:pt x="8676" y="4141"/>
                  </a:cubicBezTo>
                  <a:cubicBezTo>
                    <a:pt x="8419" y="4222"/>
                    <a:pt x="8189" y="4303"/>
                    <a:pt x="7945" y="4384"/>
                  </a:cubicBezTo>
                  <a:lnTo>
                    <a:pt x="6606" y="4831"/>
                  </a:lnTo>
                  <a:cubicBezTo>
                    <a:pt x="6308" y="4939"/>
                    <a:pt x="6024" y="5034"/>
                    <a:pt x="5726" y="5142"/>
                  </a:cubicBezTo>
                  <a:cubicBezTo>
                    <a:pt x="5740" y="5074"/>
                    <a:pt x="5767" y="5020"/>
                    <a:pt x="5794" y="4952"/>
                  </a:cubicBezTo>
                  <a:cubicBezTo>
                    <a:pt x="5862" y="4749"/>
                    <a:pt x="5929" y="4546"/>
                    <a:pt x="6010" y="4357"/>
                  </a:cubicBezTo>
                  <a:cubicBezTo>
                    <a:pt x="6078" y="4154"/>
                    <a:pt x="6159" y="3978"/>
                    <a:pt x="6240" y="3802"/>
                  </a:cubicBezTo>
                  <a:cubicBezTo>
                    <a:pt x="6295" y="3694"/>
                    <a:pt x="6335" y="3599"/>
                    <a:pt x="6389" y="3505"/>
                  </a:cubicBezTo>
                  <a:cubicBezTo>
                    <a:pt x="6430" y="3410"/>
                    <a:pt x="6484" y="3315"/>
                    <a:pt x="6538" y="3220"/>
                  </a:cubicBezTo>
                  <a:cubicBezTo>
                    <a:pt x="6646" y="3031"/>
                    <a:pt x="6755" y="2855"/>
                    <a:pt x="6863" y="2679"/>
                  </a:cubicBezTo>
                  <a:cubicBezTo>
                    <a:pt x="6930" y="2584"/>
                    <a:pt x="6985" y="2490"/>
                    <a:pt x="7039" y="2409"/>
                  </a:cubicBezTo>
                  <a:cubicBezTo>
                    <a:pt x="7106" y="2314"/>
                    <a:pt x="7161" y="2233"/>
                    <a:pt x="7215" y="2165"/>
                  </a:cubicBezTo>
                  <a:lnTo>
                    <a:pt x="7228" y="2151"/>
                  </a:lnTo>
                  <a:cubicBezTo>
                    <a:pt x="7512" y="1773"/>
                    <a:pt x="7810" y="1407"/>
                    <a:pt x="8148" y="1069"/>
                  </a:cubicBezTo>
                  <a:cubicBezTo>
                    <a:pt x="8487" y="731"/>
                    <a:pt x="8825" y="392"/>
                    <a:pt x="9177" y="81"/>
                  </a:cubicBezTo>
                  <a:cubicBezTo>
                    <a:pt x="9204" y="54"/>
                    <a:pt x="9204" y="27"/>
                    <a:pt x="9177" y="14"/>
                  </a:cubicBezTo>
                  <a:cubicBezTo>
                    <a:pt x="9177" y="0"/>
                    <a:pt x="9163" y="0"/>
                    <a:pt x="9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5"/>
          <p:cNvGrpSpPr/>
          <p:nvPr/>
        </p:nvGrpSpPr>
        <p:grpSpPr>
          <a:xfrm rot="-8494057" flipH="1">
            <a:off x="7451279" y="-65887"/>
            <a:ext cx="1509172" cy="1772036"/>
            <a:chOff x="6754625" y="2964038"/>
            <a:chExt cx="1767641" cy="2075525"/>
          </a:xfrm>
        </p:grpSpPr>
        <p:sp>
          <p:nvSpPr>
            <p:cNvPr id="782" name="Google Shape;782;p35"/>
            <p:cNvSpPr/>
            <p:nvPr/>
          </p:nvSpPr>
          <p:spPr>
            <a:xfrm>
              <a:off x="6754625" y="2964037"/>
              <a:ext cx="1767641" cy="1898914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6851894" y="3061306"/>
              <a:ext cx="1542234" cy="1978256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35"/>
          <p:cNvSpPr txBox="1">
            <a:spLocks noGrp="1"/>
          </p:cNvSpPr>
          <p:nvPr>
            <p:ph type="title"/>
          </p:nvPr>
        </p:nvSpPr>
        <p:spPr>
          <a:xfrm>
            <a:off x="1832648" y="1369803"/>
            <a:ext cx="5545200" cy="592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N</a:t>
            </a:r>
            <a:r>
              <a:rPr lang="en" dirty="0">
                <a:latin typeface="+mn-lt"/>
              </a:rPr>
              <a:t>hững người bạn tốt</a:t>
            </a:r>
            <a:endParaRPr dirty="0">
              <a:latin typeface="+mn-lt"/>
            </a:endParaRPr>
          </a:p>
        </p:txBody>
      </p:sp>
      <p:sp>
        <p:nvSpPr>
          <p:cNvPr id="785" name="Google Shape;785;p35"/>
          <p:cNvSpPr txBox="1">
            <a:spLocks noGrp="1"/>
          </p:cNvSpPr>
          <p:nvPr>
            <p:ph type="subTitle" idx="1"/>
          </p:nvPr>
        </p:nvSpPr>
        <p:spPr>
          <a:xfrm>
            <a:off x="4876800" y="2130425"/>
            <a:ext cx="3048000" cy="66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latin typeface="+mn-lt"/>
              </a:rPr>
              <a:t>T</a:t>
            </a:r>
            <a:r>
              <a:rPr lang="en" sz="3200" dirty="0">
                <a:latin typeface="+mn-lt"/>
              </a:rPr>
              <a:t>heo Lưu Anh</a:t>
            </a:r>
            <a:endParaRPr sz="3200" dirty="0">
              <a:latin typeface="+mn-lt"/>
            </a:endParaRPr>
          </a:p>
        </p:txBody>
      </p:sp>
      <p:grpSp>
        <p:nvGrpSpPr>
          <p:cNvPr id="786" name="Google Shape;786;p35"/>
          <p:cNvGrpSpPr/>
          <p:nvPr/>
        </p:nvGrpSpPr>
        <p:grpSpPr>
          <a:xfrm flipH="1">
            <a:off x="5771575" y="3243828"/>
            <a:ext cx="1589754" cy="1923515"/>
            <a:chOff x="7383124" y="2651575"/>
            <a:chExt cx="1581845" cy="1913754"/>
          </a:xfrm>
        </p:grpSpPr>
        <p:sp>
          <p:nvSpPr>
            <p:cNvPr id="787" name="Google Shape;787;p35"/>
            <p:cNvSpPr/>
            <p:nvPr/>
          </p:nvSpPr>
          <p:spPr>
            <a:xfrm>
              <a:off x="7383124" y="2651575"/>
              <a:ext cx="1581845" cy="1913754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31323" y="3314523"/>
              <a:ext cx="19473" cy="47496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7425378" y="3343233"/>
              <a:ext cx="1497338" cy="1179035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425378" y="3344106"/>
              <a:ext cx="1254991" cy="117816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7760661" y="2693828"/>
              <a:ext cx="242410" cy="407117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79198" y="2733523"/>
              <a:ext cx="160525" cy="71837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7451529" y="2964075"/>
              <a:ext cx="1206871" cy="673119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7451529" y="3029109"/>
              <a:ext cx="387706" cy="608959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7538533" y="3320452"/>
              <a:ext cx="314185" cy="255080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7682083" y="3215723"/>
              <a:ext cx="432956" cy="308505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7867013" y="3102569"/>
              <a:ext cx="507663" cy="338713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8095070" y="3054449"/>
              <a:ext cx="503357" cy="297645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8336609" y="3051016"/>
              <a:ext cx="194290" cy="115588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8406698" y="3208109"/>
              <a:ext cx="154596" cy="192605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8171089" y="3093270"/>
              <a:ext cx="305759" cy="370793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7885924" y="3101695"/>
              <a:ext cx="402561" cy="40973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7592583" y="3152374"/>
              <a:ext cx="483135" cy="409676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7515003" y="3170973"/>
              <a:ext cx="324233" cy="245968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8615283" y="3480041"/>
              <a:ext cx="209519" cy="259324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8822182" y="3759588"/>
              <a:ext cx="49868" cy="6965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7653373" y="3797722"/>
              <a:ext cx="325232" cy="322423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7743747" y="3837416"/>
              <a:ext cx="227244" cy="225247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701493" y="3966111"/>
              <a:ext cx="103979" cy="43065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7623851" y="3653923"/>
              <a:ext cx="186676" cy="97800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8396525" y="3649928"/>
              <a:ext cx="320987" cy="322610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8403328" y="3707099"/>
              <a:ext cx="224685" cy="22574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573029" y="3791044"/>
              <a:ext cx="103979" cy="41879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8432849" y="3502010"/>
              <a:ext cx="183368" cy="80325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8100125" y="3936964"/>
              <a:ext cx="239040" cy="131253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8039335" y="3837291"/>
              <a:ext cx="329413" cy="240725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35"/>
          <p:cNvGrpSpPr/>
          <p:nvPr/>
        </p:nvGrpSpPr>
        <p:grpSpPr>
          <a:xfrm rot="-273" flipH="1">
            <a:off x="535241" y="3172168"/>
            <a:ext cx="1608753" cy="1471876"/>
            <a:chOff x="761688" y="3500250"/>
            <a:chExt cx="1279326" cy="1170478"/>
          </a:xfrm>
        </p:grpSpPr>
        <p:sp>
          <p:nvSpPr>
            <p:cNvPr id="818" name="Google Shape;818;p35"/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822044" y="307064"/>
            <a:ext cx="1088147" cy="592593"/>
            <a:chOff x="816462" y="899275"/>
            <a:chExt cx="981285" cy="534397"/>
          </a:xfrm>
        </p:grpSpPr>
        <p:sp>
          <p:nvSpPr>
            <p:cNvPr id="822" name="Google Shape;822;p35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5"/>
          <p:cNvGrpSpPr/>
          <p:nvPr/>
        </p:nvGrpSpPr>
        <p:grpSpPr>
          <a:xfrm>
            <a:off x="2166261" y="774312"/>
            <a:ext cx="490238" cy="355904"/>
            <a:chOff x="8787625" y="134475"/>
            <a:chExt cx="838586" cy="608799"/>
          </a:xfrm>
        </p:grpSpPr>
        <p:sp>
          <p:nvSpPr>
            <p:cNvPr id="825" name="Google Shape;825;p35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5"/>
          <p:cNvGrpSpPr/>
          <p:nvPr/>
        </p:nvGrpSpPr>
        <p:grpSpPr>
          <a:xfrm>
            <a:off x="1600475" y="2692557"/>
            <a:ext cx="1124406" cy="2075119"/>
            <a:chOff x="715100" y="2823675"/>
            <a:chExt cx="1124406" cy="2075119"/>
          </a:xfrm>
        </p:grpSpPr>
        <p:sp>
          <p:nvSpPr>
            <p:cNvPr id="828" name="Google Shape;828;p35"/>
            <p:cNvSpPr/>
            <p:nvPr/>
          </p:nvSpPr>
          <p:spPr>
            <a:xfrm>
              <a:off x="715100" y="2823675"/>
              <a:ext cx="1124406" cy="2075119"/>
            </a:xfrm>
            <a:custGeom>
              <a:avLst/>
              <a:gdLst/>
              <a:ahLst/>
              <a:cxnLst/>
              <a:rect l="l" t="t" r="r" b="b"/>
              <a:pathLst>
                <a:path w="20042" h="36988" extrusionOk="0">
                  <a:moveTo>
                    <a:pt x="6136" y="1"/>
                  </a:moveTo>
                  <a:cubicBezTo>
                    <a:pt x="5240" y="1"/>
                    <a:pt x="4390" y="547"/>
                    <a:pt x="4050" y="1448"/>
                  </a:cubicBezTo>
                  <a:cubicBezTo>
                    <a:pt x="3790" y="2175"/>
                    <a:pt x="3609" y="2953"/>
                    <a:pt x="3479" y="3732"/>
                  </a:cubicBezTo>
                  <a:cubicBezTo>
                    <a:pt x="3323" y="4511"/>
                    <a:pt x="3219" y="5290"/>
                    <a:pt x="3141" y="6095"/>
                  </a:cubicBezTo>
                  <a:cubicBezTo>
                    <a:pt x="3038" y="7626"/>
                    <a:pt x="3089" y="9184"/>
                    <a:pt x="3297" y="10742"/>
                  </a:cubicBezTo>
                  <a:cubicBezTo>
                    <a:pt x="3505" y="12170"/>
                    <a:pt x="3816" y="13571"/>
                    <a:pt x="4284" y="14947"/>
                  </a:cubicBezTo>
                  <a:cubicBezTo>
                    <a:pt x="4595" y="15934"/>
                    <a:pt x="4985" y="16920"/>
                    <a:pt x="5400" y="17881"/>
                  </a:cubicBezTo>
                  <a:cubicBezTo>
                    <a:pt x="4595" y="18192"/>
                    <a:pt x="3816" y="18556"/>
                    <a:pt x="3089" y="18971"/>
                  </a:cubicBezTo>
                  <a:cubicBezTo>
                    <a:pt x="2233" y="19439"/>
                    <a:pt x="1480" y="20036"/>
                    <a:pt x="857" y="20788"/>
                  </a:cubicBezTo>
                  <a:cubicBezTo>
                    <a:pt x="545" y="21178"/>
                    <a:pt x="312" y="21619"/>
                    <a:pt x="182" y="22087"/>
                  </a:cubicBezTo>
                  <a:cubicBezTo>
                    <a:pt x="26" y="22580"/>
                    <a:pt x="0" y="23099"/>
                    <a:pt x="52" y="23618"/>
                  </a:cubicBezTo>
                  <a:cubicBezTo>
                    <a:pt x="78" y="24085"/>
                    <a:pt x="234" y="24527"/>
                    <a:pt x="441" y="24942"/>
                  </a:cubicBezTo>
                  <a:cubicBezTo>
                    <a:pt x="571" y="25150"/>
                    <a:pt x="701" y="25332"/>
                    <a:pt x="857" y="25513"/>
                  </a:cubicBezTo>
                  <a:cubicBezTo>
                    <a:pt x="1039" y="25695"/>
                    <a:pt x="1246" y="25851"/>
                    <a:pt x="1480" y="25955"/>
                  </a:cubicBezTo>
                  <a:cubicBezTo>
                    <a:pt x="1350" y="26318"/>
                    <a:pt x="1272" y="26682"/>
                    <a:pt x="1194" y="27071"/>
                  </a:cubicBezTo>
                  <a:cubicBezTo>
                    <a:pt x="883" y="28706"/>
                    <a:pt x="1090" y="30420"/>
                    <a:pt x="1739" y="31952"/>
                  </a:cubicBezTo>
                  <a:cubicBezTo>
                    <a:pt x="2285" y="33224"/>
                    <a:pt x="3167" y="34314"/>
                    <a:pt x="4284" y="35145"/>
                  </a:cubicBezTo>
                  <a:cubicBezTo>
                    <a:pt x="5374" y="35950"/>
                    <a:pt x="6620" y="36495"/>
                    <a:pt x="7944" y="36754"/>
                  </a:cubicBezTo>
                  <a:cubicBezTo>
                    <a:pt x="8671" y="36910"/>
                    <a:pt x="9398" y="36988"/>
                    <a:pt x="10125" y="36988"/>
                  </a:cubicBezTo>
                  <a:cubicBezTo>
                    <a:pt x="10774" y="36988"/>
                    <a:pt x="11397" y="36936"/>
                    <a:pt x="12020" y="36832"/>
                  </a:cubicBezTo>
                  <a:cubicBezTo>
                    <a:pt x="13422" y="36599"/>
                    <a:pt x="14772" y="36079"/>
                    <a:pt x="15940" y="35249"/>
                  </a:cubicBezTo>
                  <a:cubicBezTo>
                    <a:pt x="17264" y="34366"/>
                    <a:pt x="18328" y="33172"/>
                    <a:pt x="19081" y="31796"/>
                  </a:cubicBezTo>
                  <a:cubicBezTo>
                    <a:pt x="19782" y="30420"/>
                    <a:pt x="20042" y="28888"/>
                    <a:pt x="19808" y="27382"/>
                  </a:cubicBezTo>
                  <a:cubicBezTo>
                    <a:pt x="19549" y="25851"/>
                    <a:pt x="18925" y="24449"/>
                    <a:pt x="17965" y="23255"/>
                  </a:cubicBezTo>
                  <a:cubicBezTo>
                    <a:pt x="17394" y="22502"/>
                    <a:pt x="16745" y="21853"/>
                    <a:pt x="16018" y="21282"/>
                  </a:cubicBezTo>
                  <a:cubicBezTo>
                    <a:pt x="16252" y="20866"/>
                    <a:pt x="16381" y="20373"/>
                    <a:pt x="16329" y="19906"/>
                  </a:cubicBezTo>
                  <a:cubicBezTo>
                    <a:pt x="16303" y="19490"/>
                    <a:pt x="16200" y="19075"/>
                    <a:pt x="16018" y="18712"/>
                  </a:cubicBezTo>
                  <a:cubicBezTo>
                    <a:pt x="15784" y="18270"/>
                    <a:pt x="15473" y="17907"/>
                    <a:pt x="15109" y="17621"/>
                  </a:cubicBezTo>
                  <a:cubicBezTo>
                    <a:pt x="14720" y="17336"/>
                    <a:pt x="14330" y="17102"/>
                    <a:pt x="13889" y="16972"/>
                  </a:cubicBezTo>
                  <a:cubicBezTo>
                    <a:pt x="13448" y="16816"/>
                    <a:pt x="13006" y="16713"/>
                    <a:pt x="12539" y="16635"/>
                  </a:cubicBezTo>
                  <a:cubicBezTo>
                    <a:pt x="12098" y="16583"/>
                    <a:pt x="11631" y="16531"/>
                    <a:pt x="11189" y="16531"/>
                  </a:cubicBezTo>
                  <a:cubicBezTo>
                    <a:pt x="10800" y="16531"/>
                    <a:pt x="10410" y="16557"/>
                    <a:pt x="9969" y="16609"/>
                  </a:cubicBezTo>
                  <a:cubicBezTo>
                    <a:pt x="9580" y="16635"/>
                    <a:pt x="9216" y="16687"/>
                    <a:pt x="8853" y="16765"/>
                  </a:cubicBezTo>
                  <a:cubicBezTo>
                    <a:pt x="8697" y="16375"/>
                    <a:pt x="8567" y="15986"/>
                    <a:pt x="8437" y="15622"/>
                  </a:cubicBezTo>
                  <a:cubicBezTo>
                    <a:pt x="8178" y="14610"/>
                    <a:pt x="7944" y="13701"/>
                    <a:pt x="7788" y="12870"/>
                  </a:cubicBezTo>
                  <a:cubicBezTo>
                    <a:pt x="7607" y="11884"/>
                    <a:pt x="7503" y="10871"/>
                    <a:pt x="7477" y="9859"/>
                  </a:cubicBezTo>
                  <a:cubicBezTo>
                    <a:pt x="7477" y="8743"/>
                    <a:pt x="7529" y="7652"/>
                    <a:pt x="7659" y="6536"/>
                  </a:cubicBezTo>
                  <a:cubicBezTo>
                    <a:pt x="7710" y="5939"/>
                    <a:pt x="7814" y="5290"/>
                    <a:pt x="7944" y="4589"/>
                  </a:cubicBezTo>
                  <a:cubicBezTo>
                    <a:pt x="7996" y="4303"/>
                    <a:pt x="8048" y="4018"/>
                    <a:pt x="8100" y="3732"/>
                  </a:cubicBezTo>
                  <a:cubicBezTo>
                    <a:pt x="8178" y="3317"/>
                    <a:pt x="8256" y="2902"/>
                    <a:pt x="8334" y="2486"/>
                  </a:cubicBezTo>
                  <a:cubicBezTo>
                    <a:pt x="8437" y="1500"/>
                    <a:pt x="7892" y="539"/>
                    <a:pt x="6932" y="150"/>
                  </a:cubicBezTo>
                  <a:cubicBezTo>
                    <a:pt x="6670" y="49"/>
                    <a:pt x="6401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821416" y="3915670"/>
              <a:ext cx="962775" cy="927823"/>
            </a:xfrm>
            <a:custGeom>
              <a:avLst/>
              <a:gdLst/>
              <a:ahLst/>
              <a:cxnLst/>
              <a:rect l="l" t="t" r="r" b="b"/>
              <a:pathLst>
                <a:path w="17161" h="16538" extrusionOk="0">
                  <a:moveTo>
                    <a:pt x="6932" y="0"/>
                  </a:moveTo>
                  <a:lnTo>
                    <a:pt x="6906" y="26"/>
                  </a:lnTo>
                  <a:lnTo>
                    <a:pt x="6854" y="26"/>
                  </a:lnTo>
                  <a:cubicBezTo>
                    <a:pt x="6542" y="26"/>
                    <a:pt x="6231" y="182"/>
                    <a:pt x="6049" y="468"/>
                  </a:cubicBezTo>
                  <a:cubicBezTo>
                    <a:pt x="5997" y="416"/>
                    <a:pt x="5919" y="416"/>
                    <a:pt x="5841" y="416"/>
                  </a:cubicBezTo>
                  <a:cubicBezTo>
                    <a:pt x="5764" y="416"/>
                    <a:pt x="5660" y="442"/>
                    <a:pt x="5608" y="494"/>
                  </a:cubicBezTo>
                  <a:cubicBezTo>
                    <a:pt x="3609" y="1999"/>
                    <a:pt x="883" y="4362"/>
                    <a:pt x="260" y="7763"/>
                  </a:cubicBezTo>
                  <a:cubicBezTo>
                    <a:pt x="0" y="9217"/>
                    <a:pt x="156" y="10722"/>
                    <a:pt x="753" y="12072"/>
                  </a:cubicBezTo>
                  <a:cubicBezTo>
                    <a:pt x="1220" y="13189"/>
                    <a:pt x="1999" y="14149"/>
                    <a:pt x="2986" y="14876"/>
                  </a:cubicBezTo>
                  <a:cubicBezTo>
                    <a:pt x="3972" y="15577"/>
                    <a:pt x="5089" y="16096"/>
                    <a:pt x="6283" y="16330"/>
                  </a:cubicBezTo>
                  <a:cubicBezTo>
                    <a:pt x="6932" y="16486"/>
                    <a:pt x="7581" y="16537"/>
                    <a:pt x="8256" y="16537"/>
                  </a:cubicBezTo>
                  <a:cubicBezTo>
                    <a:pt x="8827" y="16537"/>
                    <a:pt x="9424" y="16486"/>
                    <a:pt x="9995" y="16408"/>
                  </a:cubicBezTo>
                  <a:cubicBezTo>
                    <a:pt x="11241" y="16200"/>
                    <a:pt x="12461" y="15707"/>
                    <a:pt x="13500" y="14980"/>
                  </a:cubicBezTo>
                  <a:cubicBezTo>
                    <a:pt x="14694" y="14175"/>
                    <a:pt x="15655" y="13111"/>
                    <a:pt x="16356" y="11865"/>
                  </a:cubicBezTo>
                  <a:cubicBezTo>
                    <a:pt x="16953" y="10696"/>
                    <a:pt x="17160" y="9346"/>
                    <a:pt x="16953" y="8048"/>
                  </a:cubicBezTo>
                  <a:cubicBezTo>
                    <a:pt x="16719" y="6698"/>
                    <a:pt x="16148" y="5452"/>
                    <a:pt x="15291" y="4388"/>
                  </a:cubicBezTo>
                  <a:cubicBezTo>
                    <a:pt x="14382" y="3220"/>
                    <a:pt x="13266" y="2259"/>
                    <a:pt x="11994" y="1532"/>
                  </a:cubicBezTo>
                  <a:cubicBezTo>
                    <a:pt x="11319" y="1143"/>
                    <a:pt x="10592" y="831"/>
                    <a:pt x="9865" y="598"/>
                  </a:cubicBezTo>
                  <a:cubicBezTo>
                    <a:pt x="9450" y="468"/>
                    <a:pt x="9035" y="364"/>
                    <a:pt x="8593" y="260"/>
                  </a:cubicBezTo>
                  <a:cubicBezTo>
                    <a:pt x="8048" y="130"/>
                    <a:pt x="7503" y="52"/>
                    <a:pt x="6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1082128" y="4592894"/>
              <a:ext cx="170047" cy="145979"/>
            </a:xfrm>
            <a:custGeom>
              <a:avLst/>
              <a:gdLst/>
              <a:ahLst/>
              <a:cxnLst/>
              <a:rect l="l" t="t" r="r" b="b"/>
              <a:pathLst>
                <a:path w="3031" h="2602" extrusionOk="0">
                  <a:moveTo>
                    <a:pt x="1279" y="1"/>
                  </a:moveTo>
                  <a:cubicBezTo>
                    <a:pt x="1268" y="1"/>
                    <a:pt x="1257" y="1"/>
                    <a:pt x="1246" y="1"/>
                  </a:cubicBezTo>
                  <a:cubicBezTo>
                    <a:pt x="545" y="27"/>
                    <a:pt x="0" y="598"/>
                    <a:pt x="0" y="1299"/>
                  </a:cubicBezTo>
                  <a:cubicBezTo>
                    <a:pt x="0" y="2085"/>
                    <a:pt x="647" y="2601"/>
                    <a:pt x="1315" y="2601"/>
                  </a:cubicBezTo>
                  <a:cubicBezTo>
                    <a:pt x="1640" y="2601"/>
                    <a:pt x="1970" y="2480"/>
                    <a:pt x="2233" y="2208"/>
                  </a:cubicBezTo>
                  <a:cubicBezTo>
                    <a:pt x="3030" y="1359"/>
                    <a:pt x="2426" y="1"/>
                    <a:pt x="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955391" y="4461836"/>
              <a:ext cx="91447" cy="77590"/>
            </a:xfrm>
            <a:custGeom>
              <a:avLst/>
              <a:gdLst/>
              <a:ahLst/>
              <a:cxnLst/>
              <a:rect l="l" t="t" r="r" b="b"/>
              <a:pathLst>
                <a:path w="1630" h="1383" extrusionOk="0">
                  <a:moveTo>
                    <a:pt x="732" y="0"/>
                  </a:moveTo>
                  <a:cubicBezTo>
                    <a:pt x="722" y="0"/>
                    <a:pt x="712" y="0"/>
                    <a:pt x="702" y="1"/>
                  </a:cubicBezTo>
                  <a:cubicBezTo>
                    <a:pt x="312" y="1"/>
                    <a:pt x="1" y="312"/>
                    <a:pt x="27" y="702"/>
                  </a:cubicBezTo>
                  <a:cubicBezTo>
                    <a:pt x="27" y="1117"/>
                    <a:pt x="361" y="1382"/>
                    <a:pt x="715" y="1382"/>
                  </a:cubicBezTo>
                  <a:cubicBezTo>
                    <a:pt x="892" y="1382"/>
                    <a:pt x="1074" y="1316"/>
                    <a:pt x="1221" y="1169"/>
                  </a:cubicBezTo>
                  <a:cubicBezTo>
                    <a:pt x="1629" y="735"/>
                    <a:pt x="1310" y="0"/>
                    <a:pt x="7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1199328" y="4490449"/>
              <a:ext cx="37252" cy="35569"/>
            </a:xfrm>
            <a:custGeom>
              <a:avLst/>
              <a:gdLst/>
              <a:ahLst/>
              <a:cxnLst/>
              <a:rect l="l" t="t" r="r" b="b"/>
              <a:pathLst>
                <a:path w="664" h="634" extrusionOk="0">
                  <a:moveTo>
                    <a:pt x="326" y="0"/>
                  </a:moveTo>
                  <a:cubicBezTo>
                    <a:pt x="162" y="0"/>
                    <a:pt x="1" y="111"/>
                    <a:pt x="14" y="321"/>
                  </a:cubicBezTo>
                  <a:cubicBezTo>
                    <a:pt x="14" y="477"/>
                    <a:pt x="144" y="633"/>
                    <a:pt x="326" y="633"/>
                  </a:cubicBezTo>
                  <a:cubicBezTo>
                    <a:pt x="507" y="633"/>
                    <a:pt x="663" y="477"/>
                    <a:pt x="663" y="321"/>
                  </a:cubicBezTo>
                  <a:cubicBezTo>
                    <a:pt x="650" y="104"/>
                    <a:pt x="486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1344299" y="4613315"/>
              <a:ext cx="100536" cy="100536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883" y="1"/>
                  </a:moveTo>
                  <a:cubicBezTo>
                    <a:pt x="390" y="27"/>
                    <a:pt x="0" y="416"/>
                    <a:pt x="26" y="909"/>
                  </a:cubicBezTo>
                  <a:cubicBezTo>
                    <a:pt x="26" y="1403"/>
                    <a:pt x="441" y="1792"/>
                    <a:pt x="935" y="1792"/>
                  </a:cubicBezTo>
                  <a:cubicBezTo>
                    <a:pt x="1402" y="1766"/>
                    <a:pt x="1791" y="1351"/>
                    <a:pt x="1791" y="883"/>
                  </a:cubicBezTo>
                  <a:cubicBezTo>
                    <a:pt x="1765" y="390"/>
                    <a:pt x="1376" y="1"/>
                    <a:pt x="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1389406" y="4281240"/>
              <a:ext cx="115122" cy="98740"/>
            </a:xfrm>
            <a:custGeom>
              <a:avLst/>
              <a:gdLst/>
              <a:ahLst/>
              <a:cxnLst/>
              <a:rect l="l" t="t" r="r" b="b"/>
              <a:pathLst>
                <a:path w="2052" h="1760" extrusionOk="0">
                  <a:moveTo>
                    <a:pt x="858" y="1"/>
                  </a:moveTo>
                  <a:cubicBezTo>
                    <a:pt x="390" y="27"/>
                    <a:pt x="1" y="416"/>
                    <a:pt x="1" y="909"/>
                  </a:cubicBezTo>
                  <a:cubicBezTo>
                    <a:pt x="18" y="1426"/>
                    <a:pt x="435" y="1759"/>
                    <a:pt x="872" y="1759"/>
                  </a:cubicBezTo>
                  <a:cubicBezTo>
                    <a:pt x="1095" y="1759"/>
                    <a:pt x="1323" y="1673"/>
                    <a:pt x="1507" y="1480"/>
                  </a:cubicBezTo>
                  <a:cubicBezTo>
                    <a:pt x="2052" y="935"/>
                    <a:pt x="1636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766042" y="2878656"/>
              <a:ext cx="812757" cy="1395325"/>
            </a:xfrm>
            <a:custGeom>
              <a:avLst/>
              <a:gdLst/>
              <a:ahLst/>
              <a:cxnLst/>
              <a:rect l="l" t="t" r="r" b="b"/>
              <a:pathLst>
                <a:path w="14487" h="24871" extrusionOk="0">
                  <a:moveTo>
                    <a:pt x="5245" y="0"/>
                  </a:moveTo>
                  <a:cubicBezTo>
                    <a:pt x="4726" y="0"/>
                    <a:pt x="4258" y="312"/>
                    <a:pt x="4077" y="779"/>
                  </a:cubicBezTo>
                  <a:cubicBezTo>
                    <a:pt x="3843" y="1480"/>
                    <a:pt x="3661" y="2207"/>
                    <a:pt x="3531" y="2934"/>
                  </a:cubicBezTo>
                  <a:cubicBezTo>
                    <a:pt x="3376" y="3687"/>
                    <a:pt x="3272" y="4440"/>
                    <a:pt x="3194" y="5193"/>
                  </a:cubicBezTo>
                  <a:cubicBezTo>
                    <a:pt x="3116" y="6672"/>
                    <a:pt x="3168" y="8152"/>
                    <a:pt x="3376" y="9632"/>
                  </a:cubicBezTo>
                  <a:cubicBezTo>
                    <a:pt x="3557" y="11008"/>
                    <a:pt x="3869" y="12358"/>
                    <a:pt x="4310" y="13682"/>
                  </a:cubicBezTo>
                  <a:cubicBezTo>
                    <a:pt x="4726" y="14954"/>
                    <a:pt x="5245" y="16200"/>
                    <a:pt x="5816" y="17420"/>
                  </a:cubicBezTo>
                  <a:cubicBezTo>
                    <a:pt x="4726" y="17784"/>
                    <a:pt x="3661" y="18251"/>
                    <a:pt x="2675" y="18822"/>
                  </a:cubicBezTo>
                  <a:cubicBezTo>
                    <a:pt x="1922" y="19211"/>
                    <a:pt x="1273" y="19757"/>
                    <a:pt x="728" y="20406"/>
                  </a:cubicBezTo>
                  <a:cubicBezTo>
                    <a:pt x="234" y="20977"/>
                    <a:pt x="1" y="21756"/>
                    <a:pt x="131" y="22508"/>
                  </a:cubicBezTo>
                  <a:cubicBezTo>
                    <a:pt x="156" y="22846"/>
                    <a:pt x="260" y="23157"/>
                    <a:pt x="416" y="23469"/>
                  </a:cubicBezTo>
                  <a:cubicBezTo>
                    <a:pt x="468" y="23573"/>
                    <a:pt x="546" y="23703"/>
                    <a:pt x="650" y="23806"/>
                  </a:cubicBezTo>
                  <a:cubicBezTo>
                    <a:pt x="780" y="23936"/>
                    <a:pt x="935" y="24040"/>
                    <a:pt x="1117" y="24118"/>
                  </a:cubicBezTo>
                  <a:cubicBezTo>
                    <a:pt x="1299" y="24222"/>
                    <a:pt x="1532" y="24248"/>
                    <a:pt x="1740" y="24248"/>
                  </a:cubicBezTo>
                  <a:lnTo>
                    <a:pt x="2026" y="24248"/>
                  </a:lnTo>
                  <a:cubicBezTo>
                    <a:pt x="2155" y="24248"/>
                    <a:pt x="2285" y="24222"/>
                    <a:pt x="2415" y="24170"/>
                  </a:cubicBezTo>
                  <a:cubicBezTo>
                    <a:pt x="2623" y="24118"/>
                    <a:pt x="2804" y="24040"/>
                    <a:pt x="2986" y="23962"/>
                  </a:cubicBezTo>
                  <a:cubicBezTo>
                    <a:pt x="3324" y="23806"/>
                    <a:pt x="3661" y="23599"/>
                    <a:pt x="3999" y="23391"/>
                  </a:cubicBezTo>
                  <a:cubicBezTo>
                    <a:pt x="4310" y="23157"/>
                    <a:pt x="4622" y="22898"/>
                    <a:pt x="4907" y="22638"/>
                  </a:cubicBezTo>
                  <a:cubicBezTo>
                    <a:pt x="5115" y="22456"/>
                    <a:pt x="5297" y="22275"/>
                    <a:pt x="5478" y="22067"/>
                  </a:cubicBezTo>
                  <a:cubicBezTo>
                    <a:pt x="5712" y="22820"/>
                    <a:pt x="6127" y="23495"/>
                    <a:pt x="6647" y="24066"/>
                  </a:cubicBezTo>
                  <a:cubicBezTo>
                    <a:pt x="6932" y="24378"/>
                    <a:pt x="7296" y="24637"/>
                    <a:pt x="7685" y="24793"/>
                  </a:cubicBezTo>
                  <a:cubicBezTo>
                    <a:pt x="7841" y="24845"/>
                    <a:pt x="8023" y="24871"/>
                    <a:pt x="8178" y="24871"/>
                  </a:cubicBezTo>
                  <a:cubicBezTo>
                    <a:pt x="8386" y="24871"/>
                    <a:pt x="8568" y="24845"/>
                    <a:pt x="8750" y="24793"/>
                  </a:cubicBezTo>
                  <a:cubicBezTo>
                    <a:pt x="8879" y="24741"/>
                    <a:pt x="9035" y="24637"/>
                    <a:pt x="9139" y="24533"/>
                  </a:cubicBezTo>
                  <a:cubicBezTo>
                    <a:pt x="9295" y="24404"/>
                    <a:pt x="9399" y="24248"/>
                    <a:pt x="9502" y="24066"/>
                  </a:cubicBezTo>
                  <a:cubicBezTo>
                    <a:pt x="9658" y="23703"/>
                    <a:pt x="9736" y="23313"/>
                    <a:pt x="9710" y="22924"/>
                  </a:cubicBezTo>
                  <a:cubicBezTo>
                    <a:pt x="9658" y="22379"/>
                    <a:pt x="9528" y="21859"/>
                    <a:pt x="9347" y="21366"/>
                  </a:cubicBezTo>
                  <a:cubicBezTo>
                    <a:pt x="9217" y="21055"/>
                    <a:pt x="9087" y="20743"/>
                    <a:pt x="8905" y="20457"/>
                  </a:cubicBezTo>
                  <a:lnTo>
                    <a:pt x="8905" y="20457"/>
                  </a:lnTo>
                  <a:lnTo>
                    <a:pt x="9165" y="20509"/>
                  </a:lnTo>
                  <a:lnTo>
                    <a:pt x="9450" y="20535"/>
                  </a:lnTo>
                  <a:cubicBezTo>
                    <a:pt x="10177" y="20639"/>
                    <a:pt x="10904" y="20691"/>
                    <a:pt x="11631" y="20691"/>
                  </a:cubicBezTo>
                  <a:lnTo>
                    <a:pt x="11787" y="20691"/>
                  </a:lnTo>
                  <a:cubicBezTo>
                    <a:pt x="11849" y="20694"/>
                    <a:pt x="11912" y="20695"/>
                    <a:pt x="11974" y="20695"/>
                  </a:cubicBezTo>
                  <a:cubicBezTo>
                    <a:pt x="12534" y="20695"/>
                    <a:pt x="13090" y="20590"/>
                    <a:pt x="13604" y="20380"/>
                  </a:cubicBezTo>
                  <a:cubicBezTo>
                    <a:pt x="13864" y="20250"/>
                    <a:pt x="14071" y="20068"/>
                    <a:pt x="14253" y="19834"/>
                  </a:cubicBezTo>
                  <a:cubicBezTo>
                    <a:pt x="14409" y="19575"/>
                    <a:pt x="14487" y="19289"/>
                    <a:pt x="14461" y="18978"/>
                  </a:cubicBezTo>
                  <a:cubicBezTo>
                    <a:pt x="14435" y="18692"/>
                    <a:pt x="14357" y="18407"/>
                    <a:pt x="14253" y="18173"/>
                  </a:cubicBezTo>
                  <a:cubicBezTo>
                    <a:pt x="14071" y="17861"/>
                    <a:pt x="13864" y="17602"/>
                    <a:pt x="13604" y="17394"/>
                  </a:cubicBezTo>
                  <a:cubicBezTo>
                    <a:pt x="13293" y="17186"/>
                    <a:pt x="12981" y="17031"/>
                    <a:pt x="12644" y="16901"/>
                  </a:cubicBezTo>
                  <a:cubicBezTo>
                    <a:pt x="12280" y="16771"/>
                    <a:pt x="11891" y="16693"/>
                    <a:pt x="11501" y="16641"/>
                  </a:cubicBezTo>
                  <a:cubicBezTo>
                    <a:pt x="11086" y="16563"/>
                    <a:pt x="10697" y="16537"/>
                    <a:pt x="10281" y="16537"/>
                  </a:cubicBezTo>
                  <a:cubicBezTo>
                    <a:pt x="9892" y="16537"/>
                    <a:pt x="9528" y="16563"/>
                    <a:pt x="9165" y="16589"/>
                  </a:cubicBezTo>
                  <a:cubicBezTo>
                    <a:pt x="8542" y="16641"/>
                    <a:pt x="7945" y="16771"/>
                    <a:pt x="7374" y="16979"/>
                  </a:cubicBezTo>
                  <a:cubicBezTo>
                    <a:pt x="7088" y="16330"/>
                    <a:pt x="6828" y="15629"/>
                    <a:pt x="6621" y="14902"/>
                  </a:cubicBezTo>
                  <a:cubicBezTo>
                    <a:pt x="6335" y="13863"/>
                    <a:pt x="6102" y="12955"/>
                    <a:pt x="5946" y="12072"/>
                  </a:cubicBezTo>
                  <a:cubicBezTo>
                    <a:pt x="5764" y="11034"/>
                    <a:pt x="5660" y="9969"/>
                    <a:pt x="5608" y="8905"/>
                  </a:cubicBezTo>
                  <a:cubicBezTo>
                    <a:pt x="5608" y="7763"/>
                    <a:pt x="5686" y="6594"/>
                    <a:pt x="5816" y="5452"/>
                  </a:cubicBezTo>
                  <a:cubicBezTo>
                    <a:pt x="5868" y="4777"/>
                    <a:pt x="5972" y="4128"/>
                    <a:pt x="6102" y="3453"/>
                  </a:cubicBezTo>
                  <a:cubicBezTo>
                    <a:pt x="6153" y="3168"/>
                    <a:pt x="6205" y="2856"/>
                    <a:pt x="6257" y="2571"/>
                  </a:cubicBezTo>
                  <a:cubicBezTo>
                    <a:pt x="6335" y="2181"/>
                    <a:pt x="6439" y="1766"/>
                    <a:pt x="6491" y="1376"/>
                  </a:cubicBezTo>
                  <a:cubicBezTo>
                    <a:pt x="6543" y="805"/>
                    <a:pt x="6231" y="286"/>
                    <a:pt x="5712" y="78"/>
                  </a:cubicBezTo>
                  <a:cubicBezTo>
                    <a:pt x="5556" y="26"/>
                    <a:pt x="5401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0" y="78241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/>
              <a:t>Tập</a:t>
            </a:r>
            <a:r>
              <a:rPr lang="en-US" sz="3600" b="1" u="sng" dirty="0"/>
              <a:t> </a:t>
            </a:r>
            <a:r>
              <a:rPr lang="en-US" sz="3600" b="1" u="sng" dirty="0" err="1"/>
              <a:t>đọc</a:t>
            </a:r>
            <a:endParaRPr lang="en-US" sz="3600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6"/>
          <p:cNvSpPr/>
          <p:nvPr/>
        </p:nvSpPr>
        <p:spPr>
          <a:xfrm flipH="1">
            <a:off x="1696664" y="549425"/>
            <a:ext cx="5520061" cy="3791582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6"/>
          <p:cNvSpPr/>
          <p:nvPr/>
        </p:nvSpPr>
        <p:spPr>
          <a:xfrm>
            <a:off x="3114200" y="-1002550"/>
            <a:ext cx="8475" cy="11875"/>
          </a:xfrm>
          <a:custGeom>
            <a:avLst/>
            <a:gdLst/>
            <a:ahLst/>
            <a:cxnLst/>
            <a:rect l="l" t="t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6"/>
          <p:cNvSpPr/>
          <p:nvPr/>
        </p:nvSpPr>
        <p:spPr>
          <a:xfrm>
            <a:off x="3125700" y="-1003900"/>
            <a:ext cx="7125" cy="9425"/>
          </a:xfrm>
          <a:custGeom>
            <a:avLst/>
            <a:gdLst/>
            <a:ahLst/>
            <a:cxnLst/>
            <a:rect l="l" t="t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36"/>
          <p:cNvSpPr/>
          <p:nvPr/>
        </p:nvSpPr>
        <p:spPr>
          <a:xfrm>
            <a:off x="3139900" y="-993075"/>
            <a:ext cx="8475" cy="9425"/>
          </a:xfrm>
          <a:custGeom>
            <a:avLst/>
            <a:gdLst/>
            <a:ahLst/>
            <a:cxnLst/>
            <a:rect l="l" t="t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36"/>
          <p:cNvSpPr/>
          <p:nvPr/>
        </p:nvSpPr>
        <p:spPr>
          <a:xfrm>
            <a:off x="2979225" y="-1024525"/>
            <a:ext cx="8725" cy="9875"/>
          </a:xfrm>
          <a:custGeom>
            <a:avLst/>
            <a:gdLst/>
            <a:ahLst/>
            <a:cxnLst/>
            <a:rect l="l" t="t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994775" y="-1019925"/>
            <a:ext cx="9175" cy="10100"/>
          </a:xfrm>
          <a:custGeom>
            <a:avLst/>
            <a:gdLst/>
            <a:ahLst/>
            <a:cxnLst/>
            <a:rect l="l" t="t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36"/>
          <p:cNvSpPr/>
          <p:nvPr/>
        </p:nvSpPr>
        <p:spPr>
          <a:xfrm>
            <a:off x="3011700" y="-1003550"/>
            <a:ext cx="8475" cy="11325"/>
          </a:xfrm>
          <a:custGeom>
            <a:avLst/>
            <a:gdLst/>
            <a:ahLst/>
            <a:cxnLst/>
            <a:rect l="l" t="t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6"/>
          <p:cNvSpPr/>
          <p:nvPr/>
        </p:nvSpPr>
        <p:spPr>
          <a:xfrm>
            <a:off x="2997500" y="-997800"/>
            <a:ext cx="7125" cy="7000"/>
          </a:xfrm>
          <a:custGeom>
            <a:avLst/>
            <a:gdLst/>
            <a:ahLst/>
            <a:cxnLst/>
            <a:rect l="l" t="t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6"/>
          <p:cNvSpPr/>
          <p:nvPr/>
        </p:nvSpPr>
        <p:spPr>
          <a:xfrm>
            <a:off x="2930500" y="-1042800"/>
            <a:ext cx="7100" cy="7450"/>
          </a:xfrm>
          <a:custGeom>
            <a:avLst/>
            <a:gdLst/>
            <a:ahLst/>
            <a:cxnLst/>
            <a:rect l="l" t="t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36"/>
          <p:cNvSpPr/>
          <p:nvPr/>
        </p:nvSpPr>
        <p:spPr>
          <a:xfrm>
            <a:off x="2938975" y="-1045175"/>
            <a:ext cx="8475" cy="8650"/>
          </a:xfrm>
          <a:custGeom>
            <a:avLst/>
            <a:gdLst/>
            <a:ahLst/>
            <a:cxnLst/>
            <a:rect l="l" t="t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36"/>
          <p:cNvSpPr/>
          <p:nvPr/>
        </p:nvSpPr>
        <p:spPr>
          <a:xfrm>
            <a:off x="2944725" y="-1026225"/>
            <a:ext cx="8825" cy="11200"/>
          </a:xfrm>
          <a:custGeom>
            <a:avLst/>
            <a:gdLst/>
            <a:ahLst/>
            <a:cxnLst/>
            <a:rect l="l" t="t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6"/>
          <p:cNvSpPr/>
          <p:nvPr/>
        </p:nvSpPr>
        <p:spPr>
          <a:xfrm>
            <a:off x="2942000" y="-978175"/>
            <a:ext cx="375" cy="25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6"/>
          <p:cNvSpPr/>
          <p:nvPr/>
        </p:nvSpPr>
        <p:spPr>
          <a:xfrm>
            <a:off x="6440663" y="451475"/>
            <a:ext cx="1072969" cy="531477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6"/>
          <p:cNvGrpSpPr/>
          <p:nvPr/>
        </p:nvGrpSpPr>
        <p:grpSpPr>
          <a:xfrm>
            <a:off x="1414637" y="681950"/>
            <a:ext cx="981285" cy="534397"/>
            <a:chOff x="816462" y="899275"/>
            <a:chExt cx="981285" cy="534397"/>
          </a:xfrm>
        </p:grpSpPr>
        <p:sp>
          <p:nvSpPr>
            <p:cNvPr id="936" name="Google Shape;936;p36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762000" y="590550"/>
            <a:ext cx="7696200" cy="399132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12241" tIns="56120" rIns="112241" bIns="56120">
            <a:spAutoFit/>
          </a:bodyPr>
          <a:lstStyle>
            <a:lvl1pPr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600" dirty="0"/>
              <a:t>Bài gồm 4 đoạn: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7030A0"/>
                </a:solidFill>
              </a:rPr>
              <a:t>Đoạn 1: Từ </a:t>
            </a:r>
            <a:r>
              <a:rPr lang="vi-VN" altLang="en-US" sz="3600">
                <a:solidFill>
                  <a:srgbClr val="7030A0"/>
                </a:solidFill>
              </a:rPr>
              <a:t>đầu đến … trở </a:t>
            </a:r>
            <a:r>
              <a:rPr lang="vi-VN" altLang="en-US" sz="3600" dirty="0">
                <a:solidFill>
                  <a:srgbClr val="7030A0"/>
                </a:solidFill>
              </a:rPr>
              <a:t>về </a:t>
            </a:r>
            <a:r>
              <a:rPr lang="vi-VN" altLang="en-US" sz="3600">
                <a:solidFill>
                  <a:srgbClr val="7030A0"/>
                </a:solidFill>
              </a:rPr>
              <a:t>đất</a:t>
            </a:r>
            <a:r>
              <a:rPr lang="en-US" altLang="en-US" sz="3600">
                <a:solidFill>
                  <a:srgbClr val="7030A0"/>
                </a:solidFill>
              </a:rPr>
              <a:t> </a:t>
            </a:r>
            <a:r>
              <a:rPr lang="vi-VN" altLang="en-US" sz="3600">
                <a:solidFill>
                  <a:srgbClr val="7030A0"/>
                </a:solidFill>
              </a:rPr>
              <a:t>liền.</a:t>
            </a:r>
            <a:endParaRPr lang="vi-VN" altLang="en-US" sz="36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7030A0"/>
                </a:solidFill>
              </a:rPr>
              <a:t>Đoạn 2: Tiếp đến … giam </a:t>
            </a:r>
            <a:r>
              <a:rPr lang="vi-VN" altLang="en-US" sz="3600">
                <a:solidFill>
                  <a:srgbClr val="7030A0"/>
                </a:solidFill>
              </a:rPr>
              <a:t>ông lại.</a:t>
            </a:r>
            <a:endParaRPr lang="vi-VN" altLang="en-US" sz="36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7030A0"/>
                </a:solidFill>
              </a:rPr>
              <a:t>Đoạn 3: Tiếp đến … </a:t>
            </a:r>
            <a:r>
              <a:rPr lang="vi-VN" altLang="en-US" sz="3600">
                <a:solidFill>
                  <a:srgbClr val="7030A0"/>
                </a:solidFill>
              </a:rPr>
              <a:t>cho A-ri-ôn</a:t>
            </a:r>
            <a:r>
              <a:rPr lang="en-US" altLang="en-US" sz="3600">
                <a:solidFill>
                  <a:srgbClr val="7030A0"/>
                </a:solidFill>
              </a:rPr>
              <a:t>. </a:t>
            </a:r>
            <a:endParaRPr lang="en-US" altLang="en-US" sz="36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3600" dirty="0">
                <a:solidFill>
                  <a:srgbClr val="7030A0"/>
                </a:solidFill>
              </a:rPr>
              <a:t>Đoạn 4: Còn lại.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7"/>
          <p:cNvGrpSpPr/>
          <p:nvPr/>
        </p:nvGrpSpPr>
        <p:grpSpPr>
          <a:xfrm>
            <a:off x="4191000" y="4305818"/>
            <a:ext cx="808804" cy="726691"/>
            <a:chOff x="602654" y="1042146"/>
            <a:chExt cx="808804" cy="789882"/>
          </a:xfrm>
        </p:grpSpPr>
        <p:sp>
          <p:nvSpPr>
            <p:cNvPr id="953" name="Google Shape;953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4" name="Google Shape;954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55" name="Google Shape;955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7" name="Google Shape;957;p37"/>
          <p:cNvGrpSpPr/>
          <p:nvPr/>
        </p:nvGrpSpPr>
        <p:grpSpPr>
          <a:xfrm>
            <a:off x="8336125" y="3455739"/>
            <a:ext cx="808804" cy="726691"/>
            <a:chOff x="602654" y="1042146"/>
            <a:chExt cx="808804" cy="789882"/>
          </a:xfrm>
        </p:grpSpPr>
        <p:sp>
          <p:nvSpPr>
            <p:cNvPr id="958" name="Google Shape;958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9" name="Google Shape;959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60" name="Google Shape;960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2" name="Google Shape;962;p37"/>
          <p:cNvGrpSpPr/>
          <p:nvPr/>
        </p:nvGrpSpPr>
        <p:grpSpPr>
          <a:xfrm>
            <a:off x="2286000" y="4103600"/>
            <a:ext cx="808804" cy="726691"/>
            <a:chOff x="602654" y="1042146"/>
            <a:chExt cx="808804" cy="789882"/>
          </a:xfrm>
        </p:grpSpPr>
        <p:sp>
          <p:nvSpPr>
            <p:cNvPr id="963" name="Google Shape;963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4" name="Google Shape;964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65" name="Google Shape;965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4" name="Google Shape;974;p37"/>
          <p:cNvGrpSpPr/>
          <p:nvPr/>
        </p:nvGrpSpPr>
        <p:grpSpPr>
          <a:xfrm rot="15060010">
            <a:off x="606097" y="4382729"/>
            <a:ext cx="808804" cy="743674"/>
            <a:chOff x="602654" y="1042146"/>
            <a:chExt cx="808804" cy="789882"/>
          </a:xfrm>
        </p:grpSpPr>
        <p:sp>
          <p:nvSpPr>
            <p:cNvPr id="975" name="Google Shape;975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6" name="Google Shape;976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77" name="Google Shape;977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9" name="Google Shape;989;p37"/>
          <p:cNvSpPr txBox="1">
            <a:spLocks noGrp="1"/>
          </p:cNvSpPr>
          <p:nvPr>
            <p:ph type="title" idx="21"/>
          </p:nvPr>
        </p:nvSpPr>
        <p:spPr>
          <a:xfrm>
            <a:off x="2748132" y="176589"/>
            <a:ext cx="31074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* T</a:t>
            </a:r>
            <a:r>
              <a:rPr lang="en" sz="36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ừ khó</a:t>
            </a:r>
            <a:endParaRPr sz="36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990" name="Google Shape;990;p37"/>
          <p:cNvGrpSpPr/>
          <p:nvPr/>
        </p:nvGrpSpPr>
        <p:grpSpPr>
          <a:xfrm>
            <a:off x="1134031" y="93909"/>
            <a:ext cx="808804" cy="743674"/>
            <a:chOff x="602654" y="1042146"/>
            <a:chExt cx="808804" cy="789882"/>
          </a:xfrm>
        </p:grpSpPr>
        <p:sp>
          <p:nvSpPr>
            <p:cNvPr id="991" name="Google Shape;991;p37"/>
            <p:cNvSpPr/>
            <p:nvPr/>
          </p:nvSpPr>
          <p:spPr>
            <a:xfrm>
              <a:off x="602654" y="1042146"/>
              <a:ext cx="808804" cy="789882"/>
            </a:xfrm>
            <a:custGeom>
              <a:avLst/>
              <a:gdLst/>
              <a:ahLst/>
              <a:cxnLst/>
              <a:rect l="l" t="t" r="r" b="b"/>
              <a:pathLst>
                <a:path w="17226" h="16823" extrusionOk="0">
                  <a:moveTo>
                    <a:pt x="14441" y="0"/>
                  </a:moveTo>
                  <a:cubicBezTo>
                    <a:pt x="14326" y="0"/>
                    <a:pt x="14192" y="39"/>
                    <a:pt x="14076" y="77"/>
                  </a:cubicBezTo>
                  <a:cubicBezTo>
                    <a:pt x="13903" y="154"/>
                    <a:pt x="13692" y="250"/>
                    <a:pt x="13462" y="327"/>
                  </a:cubicBezTo>
                  <a:cubicBezTo>
                    <a:pt x="13289" y="385"/>
                    <a:pt x="13116" y="442"/>
                    <a:pt x="12905" y="481"/>
                  </a:cubicBezTo>
                  <a:cubicBezTo>
                    <a:pt x="12886" y="481"/>
                    <a:pt x="12847" y="519"/>
                    <a:pt x="12828" y="519"/>
                  </a:cubicBezTo>
                  <a:cubicBezTo>
                    <a:pt x="12348" y="615"/>
                    <a:pt x="11830" y="653"/>
                    <a:pt x="11177" y="653"/>
                  </a:cubicBezTo>
                  <a:lnTo>
                    <a:pt x="11061" y="653"/>
                  </a:lnTo>
                  <a:cubicBezTo>
                    <a:pt x="10754" y="653"/>
                    <a:pt x="10466" y="653"/>
                    <a:pt x="10140" y="634"/>
                  </a:cubicBezTo>
                  <a:lnTo>
                    <a:pt x="10120" y="634"/>
                  </a:lnTo>
                  <a:cubicBezTo>
                    <a:pt x="9852" y="634"/>
                    <a:pt x="9583" y="615"/>
                    <a:pt x="9314" y="615"/>
                  </a:cubicBezTo>
                  <a:lnTo>
                    <a:pt x="9179" y="615"/>
                  </a:lnTo>
                  <a:cubicBezTo>
                    <a:pt x="8450" y="615"/>
                    <a:pt x="7835" y="653"/>
                    <a:pt x="7317" y="749"/>
                  </a:cubicBezTo>
                  <a:cubicBezTo>
                    <a:pt x="6952" y="826"/>
                    <a:pt x="6587" y="922"/>
                    <a:pt x="6260" y="1018"/>
                  </a:cubicBezTo>
                  <a:cubicBezTo>
                    <a:pt x="5915" y="1134"/>
                    <a:pt x="5588" y="1306"/>
                    <a:pt x="5223" y="1498"/>
                  </a:cubicBezTo>
                  <a:cubicBezTo>
                    <a:pt x="4955" y="1652"/>
                    <a:pt x="4705" y="1825"/>
                    <a:pt x="4359" y="2094"/>
                  </a:cubicBezTo>
                  <a:cubicBezTo>
                    <a:pt x="4148" y="2286"/>
                    <a:pt x="3898" y="2478"/>
                    <a:pt x="3687" y="2689"/>
                  </a:cubicBezTo>
                  <a:cubicBezTo>
                    <a:pt x="3303" y="3092"/>
                    <a:pt x="2919" y="3515"/>
                    <a:pt x="2593" y="4052"/>
                  </a:cubicBezTo>
                  <a:cubicBezTo>
                    <a:pt x="1959" y="4955"/>
                    <a:pt x="1460" y="5992"/>
                    <a:pt x="1095" y="7144"/>
                  </a:cubicBezTo>
                  <a:cubicBezTo>
                    <a:pt x="787" y="8200"/>
                    <a:pt x="576" y="9333"/>
                    <a:pt x="499" y="10505"/>
                  </a:cubicBezTo>
                  <a:cubicBezTo>
                    <a:pt x="423" y="11580"/>
                    <a:pt x="480" y="12694"/>
                    <a:pt x="615" y="13827"/>
                  </a:cubicBezTo>
                  <a:lnTo>
                    <a:pt x="634" y="14000"/>
                  </a:lnTo>
                  <a:lnTo>
                    <a:pt x="634" y="14134"/>
                  </a:lnTo>
                  <a:cubicBezTo>
                    <a:pt x="423" y="14576"/>
                    <a:pt x="250" y="15037"/>
                    <a:pt x="135" y="15479"/>
                  </a:cubicBezTo>
                  <a:cubicBezTo>
                    <a:pt x="0" y="16016"/>
                    <a:pt x="327" y="16592"/>
                    <a:pt x="883" y="16765"/>
                  </a:cubicBezTo>
                  <a:cubicBezTo>
                    <a:pt x="979" y="16784"/>
                    <a:pt x="1076" y="16823"/>
                    <a:pt x="1152" y="16823"/>
                  </a:cubicBezTo>
                  <a:cubicBezTo>
                    <a:pt x="1344" y="16823"/>
                    <a:pt x="1498" y="16765"/>
                    <a:pt x="1652" y="16688"/>
                  </a:cubicBezTo>
                  <a:cubicBezTo>
                    <a:pt x="1978" y="16496"/>
                    <a:pt x="2113" y="16208"/>
                    <a:pt x="2132" y="16112"/>
                  </a:cubicBezTo>
                  <a:cubicBezTo>
                    <a:pt x="2170" y="16016"/>
                    <a:pt x="2209" y="15920"/>
                    <a:pt x="2247" y="15824"/>
                  </a:cubicBezTo>
                  <a:cubicBezTo>
                    <a:pt x="2266" y="15767"/>
                    <a:pt x="2324" y="15651"/>
                    <a:pt x="2362" y="15575"/>
                  </a:cubicBezTo>
                  <a:cubicBezTo>
                    <a:pt x="3207" y="15882"/>
                    <a:pt x="4129" y="16112"/>
                    <a:pt x="5108" y="16228"/>
                  </a:cubicBezTo>
                  <a:cubicBezTo>
                    <a:pt x="5704" y="16304"/>
                    <a:pt x="6376" y="16362"/>
                    <a:pt x="7048" y="16362"/>
                  </a:cubicBezTo>
                  <a:lnTo>
                    <a:pt x="7163" y="16362"/>
                  </a:lnTo>
                  <a:cubicBezTo>
                    <a:pt x="7835" y="16362"/>
                    <a:pt x="8507" y="16304"/>
                    <a:pt x="9179" y="16208"/>
                  </a:cubicBezTo>
                  <a:cubicBezTo>
                    <a:pt x="9890" y="16112"/>
                    <a:pt x="10504" y="15978"/>
                    <a:pt x="11061" y="15824"/>
                  </a:cubicBezTo>
                  <a:cubicBezTo>
                    <a:pt x="11618" y="15651"/>
                    <a:pt x="12156" y="15440"/>
                    <a:pt x="12694" y="15171"/>
                  </a:cubicBezTo>
                  <a:cubicBezTo>
                    <a:pt x="13788" y="14634"/>
                    <a:pt x="14729" y="13885"/>
                    <a:pt x="15497" y="13021"/>
                  </a:cubicBezTo>
                  <a:cubicBezTo>
                    <a:pt x="15881" y="12579"/>
                    <a:pt x="16227" y="12080"/>
                    <a:pt x="16477" y="11561"/>
                  </a:cubicBezTo>
                  <a:cubicBezTo>
                    <a:pt x="16746" y="11023"/>
                    <a:pt x="16957" y="10466"/>
                    <a:pt x="17091" y="9890"/>
                  </a:cubicBezTo>
                  <a:cubicBezTo>
                    <a:pt x="17207" y="9372"/>
                    <a:pt x="17226" y="8777"/>
                    <a:pt x="17187" y="8124"/>
                  </a:cubicBezTo>
                  <a:cubicBezTo>
                    <a:pt x="17130" y="7509"/>
                    <a:pt x="16995" y="6895"/>
                    <a:pt x="16765" y="6318"/>
                  </a:cubicBezTo>
                  <a:cubicBezTo>
                    <a:pt x="16630" y="5915"/>
                    <a:pt x="16419" y="5512"/>
                    <a:pt x="16131" y="5013"/>
                  </a:cubicBezTo>
                  <a:cubicBezTo>
                    <a:pt x="16054" y="4859"/>
                    <a:pt x="15977" y="4744"/>
                    <a:pt x="15881" y="4590"/>
                  </a:cubicBezTo>
                  <a:cubicBezTo>
                    <a:pt x="15766" y="4379"/>
                    <a:pt x="15613" y="4168"/>
                    <a:pt x="15497" y="3956"/>
                  </a:cubicBezTo>
                  <a:cubicBezTo>
                    <a:pt x="15305" y="3572"/>
                    <a:pt x="15171" y="3246"/>
                    <a:pt x="15094" y="2939"/>
                  </a:cubicBezTo>
                  <a:lnTo>
                    <a:pt x="15094" y="2881"/>
                  </a:lnTo>
                  <a:cubicBezTo>
                    <a:pt x="15056" y="2689"/>
                    <a:pt x="15037" y="2535"/>
                    <a:pt x="15037" y="2343"/>
                  </a:cubicBezTo>
                  <a:cubicBezTo>
                    <a:pt x="15037" y="2094"/>
                    <a:pt x="15094" y="1863"/>
                    <a:pt x="15152" y="1614"/>
                  </a:cubicBezTo>
                  <a:cubicBezTo>
                    <a:pt x="15152" y="1594"/>
                    <a:pt x="15190" y="1556"/>
                    <a:pt x="15190" y="1518"/>
                  </a:cubicBezTo>
                  <a:lnTo>
                    <a:pt x="15209" y="1498"/>
                  </a:lnTo>
                  <a:cubicBezTo>
                    <a:pt x="15229" y="1441"/>
                    <a:pt x="15267" y="1422"/>
                    <a:pt x="15286" y="1383"/>
                  </a:cubicBezTo>
                  <a:lnTo>
                    <a:pt x="15305" y="1345"/>
                  </a:lnTo>
                  <a:cubicBezTo>
                    <a:pt x="15421" y="1037"/>
                    <a:pt x="15401" y="692"/>
                    <a:pt x="15209" y="423"/>
                  </a:cubicBezTo>
                  <a:cubicBezTo>
                    <a:pt x="15037" y="173"/>
                    <a:pt x="14729" y="0"/>
                    <a:pt x="144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2" name="Google Shape;992;p37"/>
            <p:cNvGrpSpPr/>
            <p:nvPr/>
          </p:nvGrpSpPr>
          <p:grpSpPr>
            <a:xfrm>
              <a:off x="627075" y="1075647"/>
              <a:ext cx="743640" cy="725033"/>
              <a:chOff x="627075" y="1083788"/>
              <a:chExt cx="743640" cy="725033"/>
            </a:xfrm>
          </p:grpSpPr>
          <p:sp>
            <p:nvSpPr>
              <p:cNvPr id="993" name="Google Shape;993;p37"/>
              <p:cNvSpPr/>
              <p:nvPr/>
            </p:nvSpPr>
            <p:spPr>
              <a:xfrm>
                <a:off x="647002" y="1083788"/>
                <a:ext cx="723713" cy="702985"/>
              </a:xfrm>
              <a:custGeom>
                <a:avLst/>
                <a:gdLst/>
                <a:ahLst/>
                <a:cxnLst/>
                <a:rect l="l" t="t" r="r" b="b"/>
                <a:pathLst>
                  <a:path w="15363" h="14923" extrusionOk="0">
                    <a:moveTo>
                      <a:pt x="13308" y="1"/>
                    </a:moveTo>
                    <a:cubicBezTo>
                      <a:pt x="13289" y="1"/>
                      <a:pt x="13270" y="1"/>
                      <a:pt x="13251" y="20"/>
                    </a:cubicBezTo>
                    <a:cubicBezTo>
                      <a:pt x="13059" y="97"/>
                      <a:pt x="12828" y="193"/>
                      <a:pt x="12598" y="289"/>
                    </a:cubicBezTo>
                    <a:cubicBezTo>
                      <a:pt x="12406" y="366"/>
                      <a:pt x="12194" y="423"/>
                      <a:pt x="11964" y="481"/>
                    </a:cubicBezTo>
                    <a:lnTo>
                      <a:pt x="11926" y="481"/>
                    </a:lnTo>
                    <a:cubicBezTo>
                      <a:pt x="11369" y="596"/>
                      <a:pt x="10793" y="654"/>
                      <a:pt x="10082" y="654"/>
                    </a:cubicBezTo>
                    <a:lnTo>
                      <a:pt x="9928" y="654"/>
                    </a:lnTo>
                    <a:cubicBezTo>
                      <a:pt x="9621" y="654"/>
                      <a:pt x="9314" y="654"/>
                      <a:pt x="8987" y="615"/>
                    </a:cubicBezTo>
                    <a:cubicBezTo>
                      <a:pt x="8738" y="615"/>
                      <a:pt x="8450" y="596"/>
                      <a:pt x="8181" y="596"/>
                    </a:cubicBezTo>
                    <a:lnTo>
                      <a:pt x="8066" y="596"/>
                    </a:lnTo>
                    <a:cubicBezTo>
                      <a:pt x="7355" y="596"/>
                      <a:pt x="6817" y="654"/>
                      <a:pt x="6299" y="750"/>
                    </a:cubicBezTo>
                    <a:cubicBezTo>
                      <a:pt x="5972" y="788"/>
                      <a:pt x="5665" y="884"/>
                      <a:pt x="5377" y="980"/>
                    </a:cubicBezTo>
                    <a:cubicBezTo>
                      <a:pt x="5089" y="1076"/>
                      <a:pt x="4763" y="1230"/>
                      <a:pt x="4455" y="1422"/>
                    </a:cubicBezTo>
                    <a:cubicBezTo>
                      <a:pt x="4225" y="1556"/>
                      <a:pt x="3975" y="1729"/>
                      <a:pt x="3687" y="1960"/>
                    </a:cubicBezTo>
                    <a:cubicBezTo>
                      <a:pt x="3476" y="2132"/>
                      <a:pt x="3284" y="2324"/>
                      <a:pt x="3073" y="2516"/>
                    </a:cubicBezTo>
                    <a:cubicBezTo>
                      <a:pt x="2708" y="2881"/>
                      <a:pt x="2362" y="3285"/>
                      <a:pt x="2036" y="3746"/>
                    </a:cubicBezTo>
                    <a:cubicBezTo>
                      <a:pt x="1460" y="4590"/>
                      <a:pt x="980" y="5570"/>
                      <a:pt x="653" y="6645"/>
                    </a:cubicBezTo>
                    <a:cubicBezTo>
                      <a:pt x="327" y="7663"/>
                      <a:pt x="135" y="8719"/>
                      <a:pt x="77" y="9833"/>
                    </a:cubicBezTo>
                    <a:cubicBezTo>
                      <a:pt x="0" y="10870"/>
                      <a:pt x="39" y="11926"/>
                      <a:pt x="192" y="13021"/>
                    </a:cubicBezTo>
                    <a:cubicBezTo>
                      <a:pt x="211" y="13117"/>
                      <a:pt x="211" y="13213"/>
                      <a:pt x="231" y="13309"/>
                    </a:cubicBezTo>
                    <a:cubicBezTo>
                      <a:pt x="211" y="13386"/>
                      <a:pt x="211" y="13463"/>
                      <a:pt x="231" y="13501"/>
                    </a:cubicBezTo>
                    <a:cubicBezTo>
                      <a:pt x="269" y="13578"/>
                      <a:pt x="307" y="13635"/>
                      <a:pt x="384" y="13674"/>
                    </a:cubicBezTo>
                    <a:cubicBezTo>
                      <a:pt x="1460" y="14250"/>
                      <a:pt x="2689" y="14634"/>
                      <a:pt x="4052" y="14807"/>
                    </a:cubicBezTo>
                    <a:cubicBezTo>
                      <a:pt x="4628" y="14884"/>
                      <a:pt x="5262" y="14922"/>
                      <a:pt x="5896" y="14922"/>
                    </a:cubicBezTo>
                    <a:lnTo>
                      <a:pt x="6030" y="14922"/>
                    </a:lnTo>
                    <a:cubicBezTo>
                      <a:pt x="6645" y="14922"/>
                      <a:pt x="7298" y="14884"/>
                      <a:pt x="7950" y="14788"/>
                    </a:cubicBezTo>
                    <a:cubicBezTo>
                      <a:pt x="8623" y="14692"/>
                      <a:pt x="9199" y="14576"/>
                      <a:pt x="9717" y="14404"/>
                    </a:cubicBezTo>
                    <a:cubicBezTo>
                      <a:pt x="10216" y="14250"/>
                      <a:pt x="10735" y="14039"/>
                      <a:pt x="11215" y="13789"/>
                    </a:cubicBezTo>
                    <a:cubicBezTo>
                      <a:pt x="12233" y="13271"/>
                      <a:pt x="13097" y="12598"/>
                      <a:pt x="13808" y="11811"/>
                    </a:cubicBezTo>
                    <a:cubicBezTo>
                      <a:pt x="14134" y="11427"/>
                      <a:pt x="14441" y="10966"/>
                      <a:pt x="14691" y="10486"/>
                    </a:cubicBezTo>
                    <a:cubicBezTo>
                      <a:pt x="14921" y="10025"/>
                      <a:pt x="15113" y="9526"/>
                      <a:pt x="15209" y="8988"/>
                    </a:cubicBezTo>
                    <a:cubicBezTo>
                      <a:pt x="15344" y="8489"/>
                      <a:pt x="15363" y="7951"/>
                      <a:pt x="15305" y="7394"/>
                    </a:cubicBezTo>
                    <a:cubicBezTo>
                      <a:pt x="15267" y="6837"/>
                      <a:pt x="15152" y="6280"/>
                      <a:pt x="14960" y="5781"/>
                    </a:cubicBezTo>
                    <a:cubicBezTo>
                      <a:pt x="14806" y="5416"/>
                      <a:pt x="14633" y="5032"/>
                      <a:pt x="14345" y="4571"/>
                    </a:cubicBezTo>
                    <a:cubicBezTo>
                      <a:pt x="14288" y="4456"/>
                      <a:pt x="14211" y="4322"/>
                      <a:pt x="14134" y="4187"/>
                    </a:cubicBezTo>
                    <a:cubicBezTo>
                      <a:pt x="14000" y="3957"/>
                      <a:pt x="13865" y="3746"/>
                      <a:pt x="13731" y="3496"/>
                    </a:cubicBezTo>
                    <a:cubicBezTo>
                      <a:pt x="13481" y="3073"/>
                      <a:pt x="13347" y="2689"/>
                      <a:pt x="13270" y="2324"/>
                    </a:cubicBezTo>
                    <a:lnTo>
                      <a:pt x="13270" y="2344"/>
                    </a:lnTo>
                    <a:cubicBezTo>
                      <a:pt x="13231" y="2075"/>
                      <a:pt x="13193" y="1825"/>
                      <a:pt x="13193" y="1556"/>
                    </a:cubicBezTo>
                    <a:cubicBezTo>
                      <a:pt x="13231" y="1249"/>
                      <a:pt x="13270" y="923"/>
                      <a:pt x="13347" y="654"/>
                    </a:cubicBezTo>
                    <a:cubicBezTo>
                      <a:pt x="13366" y="596"/>
                      <a:pt x="13366" y="558"/>
                      <a:pt x="13385" y="500"/>
                    </a:cubicBezTo>
                    <a:cubicBezTo>
                      <a:pt x="13423" y="481"/>
                      <a:pt x="13423" y="423"/>
                      <a:pt x="13443" y="404"/>
                    </a:cubicBezTo>
                    <a:cubicBezTo>
                      <a:pt x="13462" y="385"/>
                      <a:pt x="13462" y="346"/>
                      <a:pt x="13481" y="327"/>
                    </a:cubicBezTo>
                    <a:lnTo>
                      <a:pt x="13519" y="308"/>
                    </a:lnTo>
                    <a:cubicBezTo>
                      <a:pt x="13539" y="231"/>
                      <a:pt x="13539" y="135"/>
                      <a:pt x="13481" y="97"/>
                    </a:cubicBezTo>
                    <a:cubicBezTo>
                      <a:pt x="13462" y="20"/>
                      <a:pt x="13385" y="1"/>
                      <a:pt x="13308" y="1"/>
                    </a:cubicBezTo>
                    <a:close/>
                  </a:path>
                </a:pathLst>
              </a:custGeom>
              <a:solidFill>
                <a:srgbClr val="FEC5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7"/>
              <p:cNvSpPr/>
              <p:nvPr/>
            </p:nvSpPr>
            <p:spPr>
              <a:xfrm>
                <a:off x="627075" y="1138104"/>
                <a:ext cx="654936" cy="670717"/>
              </a:xfrm>
              <a:custGeom>
                <a:avLst/>
                <a:gdLst/>
                <a:ahLst/>
                <a:cxnLst/>
                <a:rect l="l" t="t" r="r" b="b"/>
                <a:pathLst>
                  <a:path w="13903" h="14238" extrusionOk="0">
                    <a:moveTo>
                      <a:pt x="13770" y="4935"/>
                    </a:moveTo>
                    <a:cubicBezTo>
                      <a:pt x="13770" y="4942"/>
                      <a:pt x="13769" y="4948"/>
                      <a:pt x="13767" y="4953"/>
                    </a:cubicBezTo>
                    <a:lnTo>
                      <a:pt x="13767" y="4953"/>
                    </a:lnTo>
                    <a:cubicBezTo>
                      <a:pt x="13807" y="4960"/>
                      <a:pt x="13846" y="4967"/>
                      <a:pt x="13885" y="4974"/>
                    </a:cubicBezTo>
                    <a:cubicBezTo>
                      <a:pt x="13888" y="4974"/>
                      <a:pt x="13891" y="4974"/>
                      <a:pt x="13894" y="4975"/>
                    </a:cubicBezTo>
                    <a:lnTo>
                      <a:pt x="13894" y="4975"/>
                    </a:lnTo>
                    <a:cubicBezTo>
                      <a:pt x="13879" y="4971"/>
                      <a:pt x="13844" y="4960"/>
                      <a:pt x="13770" y="4935"/>
                    </a:cubicBezTo>
                    <a:close/>
                    <a:moveTo>
                      <a:pt x="13894" y="4975"/>
                    </a:moveTo>
                    <a:cubicBezTo>
                      <a:pt x="13899" y="4976"/>
                      <a:pt x="13902" y="4977"/>
                      <a:pt x="13902" y="4977"/>
                    </a:cubicBezTo>
                    <a:cubicBezTo>
                      <a:pt x="13903" y="4977"/>
                      <a:pt x="13899" y="4976"/>
                      <a:pt x="13894" y="4975"/>
                    </a:cubicBezTo>
                    <a:close/>
                    <a:moveTo>
                      <a:pt x="12905" y="0"/>
                    </a:moveTo>
                    <a:cubicBezTo>
                      <a:pt x="12867" y="0"/>
                      <a:pt x="12867" y="0"/>
                      <a:pt x="12848" y="19"/>
                    </a:cubicBezTo>
                    <a:cubicBezTo>
                      <a:pt x="12349" y="499"/>
                      <a:pt x="11888" y="979"/>
                      <a:pt x="11427" y="1479"/>
                    </a:cubicBezTo>
                    <a:cubicBezTo>
                      <a:pt x="11139" y="1824"/>
                      <a:pt x="10831" y="2132"/>
                      <a:pt x="10543" y="2477"/>
                    </a:cubicBezTo>
                    <a:cubicBezTo>
                      <a:pt x="10601" y="2304"/>
                      <a:pt x="10659" y="2112"/>
                      <a:pt x="10697" y="1920"/>
                    </a:cubicBezTo>
                    <a:cubicBezTo>
                      <a:pt x="10793" y="1421"/>
                      <a:pt x="10793" y="864"/>
                      <a:pt x="10620" y="365"/>
                    </a:cubicBezTo>
                    <a:cubicBezTo>
                      <a:pt x="10620" y="326"/>
                      <a:pt x="10601" y="307"/>
                      <a:pt x="10563" y="307"/>
                    </a:cubicBezTo>
                    <a:lnTo>
                      <a:pt x="10543" y="307"/>
                    </a:lnTo>
                    <a:cubicBezTo>
                      <a:pt x="10524" y="307"/>
                      <a:pt x="10505" y="365"/>
                      <a:pt x="10505" y="384"/>
                    </a:cubicBezTo>
                    <a:cubicBezTo>
                      <a:pt x="10543" y="499"/>
                      <a:pt x="10563" y="615"/>
                      <a:pt x="10601" y="730"/>
                    </a:cubicBezTo>
                    <a:cubicBezTo>
                      <a:pt x="10620" y="826"/>
                      <a:pt x="10620" y="960"/>
                      <a:pt x="10620" y="1056"/>
                    </a:cubicBezTo>
                    <a:cubicBezTo>
                      <a:pt x="10620" y="1171"/>
                      <a:pt x="10620" y="1287"/>
                      <a:pt x="10601" y="1402"/>
                    </a:cubicBezTo>
                    <a:cubicBezTo>
                      <a:pt x="10563" y="1536"/>
                      <a:pt x="10563" y="1671"/>
                      <a:pt x="10524" y="1786"/>
                    </a:cubicBezTo>
                    <a:cubicBezTo>
                      <a:pt x="10505" y="1940"/>
                      <a:pt x="10447" y="2074"/>
                      <a:pt x="10409" y="2208"/>
                    </a:cubicBezTo>
                    <a:cubicBezTo>
                      <a:pt x="10275" y="2516"/>
                      <a:pt x="10140" y="2804"/>
                      <a:pt x="9967" y="3092"/>
                    </a:cubicBezTo>
                    <a:cubicBezTo>
                      <a:pt x="9564" y="3572"/>
                      <a:pt x="9122" y="4052"/>
                      <a:pt x="8700" y="4513"/>
                    </a:cubicBezTo>
                    <a:cubicBezTo>
                      <a:pt x="8450" y="4743"/>
                      <a:pt x="8220" y="5012"/>
                      <a:pt x="7970" y="5223"/>
                    </a:cubicBezTo>
                    <a:lnTo>
                      <a:pt x="7913" y="5300"/>
                    </a:lnTo>
                    <a:cubicBezTo>
                      <a:pt x="7932" y="5204"/>
                      <a:pt x="7970" y="5089"/>
                      <a:pt x="8009" y="4993"/>
                    </a:cubicBezTo>
                    <a:cubicBezTo>
                      <a:pt x="8047" y="4743"/>
                      <a:pt x="8105" y="4513"/>
                      <a:pt x="8105" y="4263"/>
                    </a:cubicBezTo>
                    <a:cubicBezTo>
                      <a:pt x="8124" y="3994"/>
                      <a:pt x="8124" y="3764"/>
                      <a:pt x="8124" y="3495"/>
                    </a:cubicBezTo>
                    <a:cubicBezTo>
                      <a:pt x="8124" y="3265"/>
                      <a:pt x="8066" y="3015"/>
                      <a:pt x="8047" y="2785"/>
                    </a:cubicBezTo>
                    <a:cubicBezTo>
                      <a:pt x="8009" y="2535"/>
                      <a:pt x="7951" y="2266"/>
                      <a:pt x="7913" y="2036"/>
                    </a:cubicBezTo>
                    <a:cubicBezTo>
                      <a:pt x="7817" y="1556"/>
                      <a:pt x="7644" y="1075"/>
                      <a:pt x="7471" y="615"/>
                    </a:cubicBezTo>
                    <a:cubicBezTo>
                      <a:pt x="7471" y="595"/>
                      <a:pt x="7452" y="576"/>
                      <a:pt x="7432" y="576"/>
                    </a:cubicBezTo>
                    <a:lnTo>
                      <a:pt x="7394" y="576"/>
                    </a:lnTo>
                    <a:cubicBezTo>
                      <a:pt x="7375" y="576"/>
                      <a:pt x="7356" y="615"/>
                      <a:pt x="7356" y="634"/>
                    </a:cubicBezTo>
                    <a:cubicBezTo>
                      <a:pt x="7548" y="1171"/>
                      <a:pt x="7682" y="1728"/>
                      <a:pt x="7778" y="2266"/>
                    </a:cubicBezTo>
                    <a:cubicBezTo>
                      <a:pt x="7874" y="2842"/>
                      <a:pt x="7913" y="3418"/>
                      <a:pt x="7855" y="3994"/>
                    </a:cubicBezTo>
                    <a:cubicBezTo>
                      <a:pt x="7817" y="4417"/>
                      <a:pt x="7721" y="4820"/>
                      <a:pt x="7567" y="5204"/>
                    </a:cubicBezTo>
                    <a:cubicBezTo>
                      <a:pt x="7471" y="5435"/>
                      <a:pt x="7375" y="5665"/>
                      <a:pt x="7260" y="5876"/>
                    </a:cubicBezTo>
                    <a:lnTo>
                      <a:pt x="7202" y="5915"/>
                    </a:lnTo>
                    <a:cubicBezTo>
                      <a:pt x="6991" y="6107"/>
                      <a:pt x="6780" y="6299"/>
                      <a:pt x="6568" y="6472"/>
                    </a:cubicBezTo>
                    <a:cubicBezTo>
                      <a:pt x="6338" y="6644"/>
                      <a:pt x="6127" y="6837"/>
                      <a:pt x="5915" y="7009"/>
                    </a:cubicBezTo>
                    <a:cubicBezTo>
                      <a:pt x="5819" y="7067"/>
                      <a:pt x="5723" y="7163"/>
                      <a:pt x="5627" y="7240"/>
                    </a:cubicBezTo>
                    <a:cubicBezTo>
                      <a:pt x="5666" y="7067"/>
                      <a:pt x="5723" y="6875"/>
                      <a:pt x="5743" y="6721"/>
                    </a:cubicBezTo>
                    <a:cubicBezTo>
                      <a:pt x="5839" y="6241"/>
                      <a:pt x="5858" y="5723"/>
                      <a:pt x="5896" y="5243"/>
                    </a:cubicBezTo>
                    <a:cubicBezTo>
                      <a:pt x="5896" y="4993"/>
                      <a:pt x="5896" y="4743"/>
                      <a:pt x="5858" y="4474"/>
                    </a:cubicBezTo>
                    <a:lnTo>
                      <a:pt x="5800" y="3764"/>
                    </a:lnTo>
                    <a:cubicBezTo>
                      <a:pt x="5723" y="3322"/>
                      <a:pt x="5608" y="2900"/>
                      <a:pt x="5416" y="2496"/>
                    </a:cubicBezTo>
                    <a:cubicBezTo>
                      <a:pt x="5320" y="2304"/>
                      <a:pt x="5186" y="2132"/>
                      <a:pt x="5070" y="1959"/>
                    </a:cubicBezTo>
                    <a:cubicBezTo>
                      <a:pt x="5070" y="1959"/>
                      <a:pt x="5051" y="1940"/>
                      <a:pt x="5032" y="1940"/>
                    </a:cubicBezTo>
                    <a:cubicBezTo>
                      <a:pt x="4994" y="1940"/>
                      <a:pt x="4994" y="1940"/>
                      <a:pt x="4974" y="1959"/>
                    </a:cubicBezTo>
                    <a:cubicBezTo>
                      <a:pt x="4955" y="1978"/>
                      <a:pt x="4955" y="2016"/>
                      <a:pt x="4974" y="2036"/>
                    </a:cubicBezTo>
                    <a:cubicBezTo>
                      <a:pt x="4994" y="2055"/>
                      <a:pt x="4994" y="2074"/>
                      <a:pt x="5032" y="2112"/>
                    </a:cubicBezTo>
                    <a:cubicBezTo>
                      <a:pt x="5147" y="2247"/>
                      <a:pt x="5224" y="2400"/>
                      <a:pt x="5282" y="2554"/>
                    </a:cubicBezTo>
                    <a:cubicBezTo>
                      <a:pt x="5435" y="2881"/>
                      <a:pt x="5512" y="3188"/>
                      <a:pt x="5551" y="3514"/>
                    </a:cubicBezTo>
                    <a:cubicBezTo>
                      <a:pt x="5608" y="3802"/>
                      <a:pt x="5627" y="4129"/>
                      <a:pt x="5627" y="4417"/>
                    </a:cubicBezTo>
                    <a:cubicBezTo>
                      <a:pt x="5627" y="4724"/>
                      <a:pt x="5627" y="5031"/>
                      <a:pt x="5608" y="5339"/>
                    </a:cubicBezTo>
                    <a:cubicBezTo>
                      <a:pt x="5570" y="5684"/>
                      <a:pt x="5531" y="6049"/>
                      <a:pt x="5454" y="6376"/>
                    </a:cubicBezTo>
                    <a:cubicBezTo>
                      <a:pt x="5378" y="6683"/>
                      <a:pt x="5320" y="6971"/>
                      <a:pt x="5186" y="7297"/>
                    </a:cubicBezTo>
                    <a:cubicBezTo>
                      <a:pt x="5147" y="7432"/>
                      <a:pt x="5090" y="7585"/>
                      <a:pt x="5032" y="7720"/>
                    </a:cubicBezTo>
                    <a:cubicBezTo>
                      <a:pt x="4878" y="7835"/>
                      <a:pt x="4744" y="7970"/>
                      <a:pt x="4571" y="8085"/>
                    </a:cubicBezTo>
                    <a:cubicBezTo>
                      <a:pt x="4110" y="8450"/>
                      <a:pt x="3688" y="8834"/>
                      <a:pt x="3246" y="9218"/>
                    </a:cubicBezTo>
                    <a:cubicBezTo>
                      <a:pt x="2824" y="9602"/>
                      <a:pt x="2401" y="10005"/>
                      <a:pt x="2017" y="10428"/>
                    </a:cubicBezTo>
                    <a:cubicBezTo>
                      <a:pt x="1153" y="11426"/>
                      <a:pt x="385" y="12540"/>
                      <a:pt x="58" y="13827"/>
                    </a:cubicBezTo>
                    <a:cubicBezTo>
                      <a:pt x="1" y="13980"/>
                      <a:pt x="97" y="14172"/>
                      <a:pt x="289" y="14230"/>
                    </a:cubicBezTo>
                    <a:cubicBezTo>
                      <a:pt x="311" y="14236"/>
                      <a:pt x="335" y="14238"/>
                      <a:pt x="360" y="14238"/>
                    </a:cubicBezTo>
                    <a:cubicBezTo>
                      <a:pt x="420" y="14238"/>
                      <a:pt x="484" y="14224"/>
                      <a:pt x="538" y="14211"/>
                    </a:cubicBezTo>
                    <a:cubicBezTo>
                      <a:pt x="634" y="14153"/>
                      <a:pt x="654" y="14076"/>
                      <a:pt x="711" y="13980"/>
                    </a:cubicBezTo>
                    <a:cubicBezTo>
                      <a:pt x="750" y="13884"/>
                      <a:pt x="807" y="13769"/>
                      <a:pt x="826" y="13673"/>
                    </a:cubicBezTo>
                    <a:cubicBezTo>
                      <a:pt x="999" y="13289"/>
                      <a:pt x="1191" y="12905"/>
                      <a:pt x="1403" y="12540"/>
                    </a:cubicBezTo>
                    <a:cubicBezTo>
                      <a:pt x="1614" y="12194"/>
                      <a:pt x="1863" y="11829"/>
                      <a:pt x="2113" y="11522"/>
                    </a:cubicBezTo>
                    <a:cubicBezTo>
                      <a:pt x="2459" y="11081"/>
                      <a:pt x="2843" y="10677"/>
                      <a:pt x="3227" y="10274"/>
                    </a:cubicBezTo>
                    <a:cubicBezTo>
                      <a:pt x="3630" y="9851"/>
                      <a:pt x="4033" y="9448"/>
                      <a:pt x="4475" y="9064"/>
                    </a:cubicBezTo>
                    <a:cubicBezTo>
                      <a:pt x="4667" y="8891"/>
                      <a:pt x="4859" y="8699"/>
                      <a:pt x="5051" y="8546"/>
                    </a:cubicBezTo>
                    <a:cubicBezTo>
                      <a:pt x="5128" y="8488"/>
                      <a:pt x="5224" y="8469"/>
                      <a:pt x="5282" y="8411"/>
                    </a:cubicBezTo>
                    <a:cubicBezTo>
                      <a:pt x="5378" y="8373"/>
                      <a:pt x="5454" y="8354"/>
                      <a:pt x="5551" y="8296"/>
                    </a:cubicBezTo>
                    <a:lnTo>
                      <a:pt x="5531" y="8296"/>
                    </a:lnTo>
                    <a:cubicBezTo>
                      <a:pt x="5531" y="8296"/>
                      <a:pt x="5551" y="8296"/>
                      <a:pt x="5551" y="8277"/>
                    </a:cubicBezTo>
                    <a:cubicBezTo>
                      <a:pt x="5839" y="8162"/>
                      <a:pt x="6127" y="8066"/>
                      <a:pt x="6415" y="7989"/>
                    </a:cubicBezTo>
                    <a:cubicBezTo>
                      <a:pt x="6722" y="7912"/>
                      <a:pt x="7048" y="7835"/>
                      <a:pt x="7356" y="7816"/>
                    </a:cubicBezTo>
                    <a:lnTo>
                      <a:pt x="7375" y="7816"/>
                    </a:lnTo>
                    <a:cubicBezTo>
                      <a:pt x="7490" y="7797"/>
                      <a:pt x="7586" y="7797"/>
                      <a:pt x="7721" y="7797"/>
                    </a:cubicBezTo>
                    <a:cubicBezTo>
                      <a:pt x="7855" y="7797"/>
                      <a:pt x="7970" y="7777"/>
                      <a:pt x="8124" y="7777"/>
                    </a:cubicBezTo>
                    <a:lnTo>
                      <a:pt x="8930" y="7777"/>
                    </a:lnTo>
                    <a:cubicBezTo>
                      <a:pt x="9199" y="7777"/>
                      <a:pt x="9468" y="7797"/>
                      <a:pt x="9698" y="7816"/>
                    </a:cubicBezTo>
                    <a:cubicBezTo>
                      <a:pt x="9967" y="7835"/>
                      <a:pt x="10236" y="7874"/>
                      <a:pt x="10467" y="7912"/>
                    </a:cubicBezTo>
                    <a:cubicBezTo>
                      <a:pt x="10659" y="7931"/>
                      <a:pt x="10831" y="7970"/>
                      <a:pt x="11024" y="7989"/>
                    </a:cubicBezTo>
                    <a:cubicBezTo>
                      <a:pt x="11196" y="8008"/>
                      <a:pt x="11388" y="8066"/>
                      <a:pt x="11561" y="8085"/>
                    </a:cubicBezTo>
                    <a:lnTo>
                      <a:pt x="12560" y="8296"/>
                    </a:lnTo>
                    <a:cubicBezTo>
                      <a:pt x="12579" y="8296"/>
                      <a:pt x="12637" y="8296"/>
                      <a:pt x="12637" y="8258"/>
                    </a:cubicBezTo>
                    <a:cubicBezTo>
                      <a:pt x="12637" y="8219"/>
                      <a:pt x="12637" y="8181"/>
                      <a:pt x="12579" y="8181"/>
                    </a:cubicBezTo>
                    <a:cubicBezTo>
                      <a:pt x="12291" y="8104"/>
                      <a:pt x="12041" y="8027"/>
                      <a:pt x="11753" y="7970"/>
                    </a:cubicBezTo>
                    <a:cubicBezTo>
                      <a:pt x="11465" y="7893"/>
                      <a:pt x="11177" y="7816"/>
                      <a:pt x="10889" y="7777"/>
                    </a:cubicBezTo>
                    <a:cubicBezTo>
                      <a:pt x="10735" y="7739"/>
                      <a:pt x="10601" y="7701"/>
                      <a:pt x="10447" y="7681"/>
                    </a:cubicBezTo>
                    <a:cubicBezTo>
                      <a:pt x="10313" y="7643"/>
                      <a:pt x="10140" y="7605"/>
                      <a:pt x="9967" y="7585"/>
                    </a:cubicBezTo>
                    <a:lnTo>
                      <a:pt x="9545" y="7509"/>
                    </a:lnTo>
                    <a:cubicBezTo>
                      <a:pt x="9372" y="7489"/>
                      <a:pt x="9218" y="7451"/>
                      <a:pt x="9065" y="7432"/>
                    </a:cubicBezTo>
                    <a:cubicBezTo>
                      <a:pt x="8738" y="7413"/>
                      <a:pt x="8431" y="7393"/>
                      <a:pt x="8143" y="7355"/>
                    </a:cubicBezTo>
                    <a:lnTo>
                      <a:pt x="7682" y="7355"/>
                    </a:lnTo>
                    <a:cubicBezTo>
                      <a:pt x="7528" y="7355"/>
                      <a:pt x="7375" y="7355"/>
                      <a:pt x="7202" y="7393"/>
                    </a:cubicBezTo>
                    <a:cubicBezTo>
                      <a:pt x="6895" y="7413"/>
                      <a:pt x="6607" y="7451"/>
                      <a:pt x="6299" y="7528"/>
                    </a:cubicBezTo>
                    <a:cubicBezTo>
                      <a:pt x="6203" y="7547"/>
                      <a:pt x="6107" y="7585"/>
                      <a:pt x="5992" y="7605"/>
                    </a:cubicBezTo>
                    <a:cubicBezTo>
                      <a:pt x="6299" y="7317"/>
                      <a:pt x="6626" y="7029"/>
                      <a:pt x="6952" y="6740"/>
                    </a:cubicBezTo>
                    <a:cubicBezTo>
                      <a:pt x="7164" y="6548"/>
                      <a:pt x="7356" y="6356"/>
                      <a:pt x="7548" y="6145"/>
                    </a:cubicBezTo>
                    <a:cubicBezTo>
                      <a:pt x="7721" y="6011"/>
                      <a:pt x="7874" y="5915"/>
                      <a:pt x="8047" y="5819"/>
                    </a:cubicBezTo>
                    <a:cubicBezTo>
                      <a:pt x="8297" y="5684"/>
                      <a:pt x="8546" y="5588"/>
                      <a:pt x="8796" y="5473"/>
                    </a:cubicBezTo>
                    <a:lnTo>
                      <a:pt x="8777" y="5473"/>
                    </a:lnTo>
                    <a:cubicBezTo>
                      <a:pt x="8796" y="5473"/>
                      <a:pt x="8815" y="5435"/>
                      <a:pt x="8834" y="5435"/>
                    </a:cubicBezTo>
                    <a:cubicBezTo>
                      <a:pt x="9180" y="5300"/>
                      <a:pt x="9545" y="5204"/>
                      <a:pt x="9891" y="5108"/>
                    </a:cubicBezTo>
                    <a:cubicBezTo>
                      <a:pt x="10063" y="5051"/>
                      <a:pt x="10255" y="5031"/>
                      <a:pt x="10428" y="4993"/>
                    </a:cubicBezTo>
                    <a:cubicBezTo>
                      <a:pt x="10620" y="4955"/>
                      <a:pt x="10793" y="4916"/>
                      <a:pt x="10985" y="4897"/>
                    </a:cubicBezTo>
                    <a:cubicBezTo>
                      <a:pt x="11288" y="4854"/>
                      <a:pt x="11579" y="4832"/>
                      <a:pt x="11876" y="4832"/>
                    </a:cubicBezTo>
                    <a:cubicBezTo>
                      <a:pt x="11975" y="4832"/>
                      <a:pt x="12075" y="4835"/>
                      <a:pt x="12176" y="4839"/>
                    </a:cubicBezTo>
                    <a:cubicBezTo>
                      <a:pt x="12368" y="4839"/>
                      <a:pt x="12560" y="4839"/>
                      <a:pt x="12771" y="4859"/>
                    </a:cubicBezTo>
                    <a:cubicBezTo>
                      <a:pt x="12963" y="4897"/>
                      <a:pt x="13194" y="4916"/>
                      <a:pt x="13386" y="4935"/>
                    </a:cubicBezTo>
                    <a:cubicBezTo>
                      <a:pt x="13482" y="4955"/>
                      <a:pt x="13597" y="4955"/>
                      <a:pt x="13693" y="4993"/>
                    </a:cubicBezTo>
                    <a:cubicBezTo>
                      <a:pt x="13710" y="4993"/>
                      <a:pt x="13757" y="4993"/>
                      <a:pt x="13767" y="4953"/>
                    </a:cubicBezTo>
                    <a:lnTo>
                      <a:pt x="13767" y="4953"/>
                    </a:lnTo>
                    <a:cubicBezTo>
                      <a:pt x="13269" y="4867"/>
                      <a:pt x="12770" y="4800"/>
                      <a:pt x="12272" y="4782"/>
                    </a:cubicBezTo>
                    <a:lnTo>
                      <a:pt x="11408" y="4782"/>
                    </a:lnTo>
                    <a:cubicBezTo>
                      <a:pt x="11120" y="4782"/>
                      <a:pt x="10812" y="4801"/>
                      <a:pt x="10524" y="4839"/>
                    </a:cubicBezTo>
                    <a:cubicBezTo>
                      <a:pt x="10236" y="4878"/>
                      <a:pt x="9948" y="4916"/>
                      <a:pt x="9660" y="4993"/>
                    </a:cubicBezTo>
                    <a:cubicBezTo>
                      <a:pt x="9506" y="5012"/>
                      <a:pt x="9372" y="5070"/>
                      <a:pt x="9257" y="5089"/>
                    </a:cubicBezTo>
                    <a:lnTo>
                      <a:pt x="8815" y="5223"/>
                    </a:lnTo>
                    <a:cubicBezTo>
                      <a:pt x="8700" y="5281"/>
                      <a:pt x="8604" y="5319"/>
                      <a:pt x="8489" y="5377"/>
                    </a:cubicBezTo>
                    <a:cubicBezTo>
                      <a:pt x="8700" y="5127"/>
                      <a:pt x="8911" y="4897"/>
                      <a:pt x="9103" y="4628"/>
                    </a:cubicBezTo>
                    <a:cubicBezTo>
                      <a:pt x="9314" y="4359"/>
                      <a:pt x="9545" y="4071"/>
                      <a:pt x="9756" y="3783"/>
                    </a:cubicBezTo>
                    <a:cubicBezTo>
                      <a:pt x="9775" y="3764"/>
                      <a:pt x="9775" y="3745"/>
                      <a:pt x="9814" y="3745"/>
                    </a:cubicBezTo>
                    <a:cubicBezTo>
                      <a:pt x="9871" y="3649"/>
                      <a:pt x="9948" y="3553"/>
                      <a:pt x="10044" y="3457"/>
                    </a:cubicBezTo>
                    <a:cubicBezTo>
                      <a:pt x="10063" y="3457"/>
                      <a:pt x="10102" y="3437"/>
                      <a:pt x="10121" y="3437"/>
                    </a:cubicBezTo>
                    <a:cubicBezTo>
                      <a:pt x="10255" y="3303"/>
                      <a:pt x="10371" y="3207"/>
                      <a:pt x="10524" y="3092"/>
                    </a:cubicBezTo>
                    <a:lnTo>
                      <a:pt x="10524" y="3092"/>
                    </a:lnTo>
                    <a:lnTo>
                      <a:pt x="10505" y="3111"/>
                    </a:lnTo>
                    <a:cubicBezTo>
                      <a:pt x="10716" y="2957"/>
                      <a:pt x="10928" y="2804"/>
                      <a:pt x="11177" y="2669"/>
                    </a:cubicBezTo>
                    <a:cubicBezTo>
                      <a:pt x="11292" y="2593"/>
                      <a:pt x="11388" y="2535"/>
                      <a:pt x="11504" y="2477"/>
                    </a:cubicBezTo>
                    <a:cubicBezTo>
                      <a:pt x="11619" y="2400"/>
                      <a:pt x="11753" y="2343"/>
                      <a:pt x="11888" y="2304"/>
                    </a:cubicBezTo>
                    <a:cubicBezTo>
                      <a:pt x="12157" y="2189"/>
                      <a:pt x="12445" y="2112"/>
                      <a:pt x="12733" y="2093"/>
                    </a:cubicBezTo>
                    <a:cubicBezTo>
                      <a:pt x="12848" y="2055"/>
                      <a:pt x="12963" y="2055"/>
                      <a:pt x="13098" y="2055"/>
                    </a:cubicBezTo>
                    <a:cubicBezTo>
                      <a:pt x="13117" y="2055"/>
                      <a:pt x="13136" y="2036"/>
                      <a:pt x="13136" y="2016"/>
                    </a:cubicBezTo>
                    <a:cubicBezTo>
                      <a:pt x="13136" y="1997"/>
                      <a:pt x="13117" y="1959"/>
                      <a:pt x="13098" y="1959"/>
                    </a:cubicBezTo>
                    <a:lnTo>
                      <a:pt x="13001" y="1959"/>
                    </a:lnTo>
                    <a:cubicBezTo>
                      <a:pt x="12733" y="1959"/>
                      <a:pt x="12483" y="1997"/>
                      <a:pt x="12253" y="2036"/>
                    </a:cubicBezTo>
                    <a:cubicBezTo>
                      <a:pt x="12099" y="2055"/>
                      <a:pt x="11964" y="2112"/>
                      <a:pt x="11849" y="2132"/>
                    </a:cubicBezTo>
                    <a:cubicBezTo>
                      <a:pt x="11696" y="2170"/>
                      <a:pt x="11561" y="2228"/>
                      <a:pt x="11408" y="2304"/>
                    </a:cubicBezTo>
                    <a:cubicBezTo>
                      <a:pt x="11139" y="2400"/>
                      <a:pt x="10908" y="2535"/>
                      <a:pt x="10659" y="2689"/>
                    </a:cubicBezTo>
                    <a:cubicBezTo>
                      <a:pt x="10697" y="2650"/>
                      <a:pt x="10716" y="2612"/>
                      <a:pt x="10755" y="2593"/>
                    </a:cubicBezTo>
                    <a:cubicBezTo>
                      <a:pt x="11004" y="2304"/>
                      <a:pt x="11216" y="2016"/>
                      <a:pt x="11465" y="1728"/>
                    </a:cubicBezTo>
                    <a:cubicBezTo>
                      <a:pt x="11945" y="1171"/>
                      <a:pt x="12425" y="615"/>
                      <a:pt x="12944" y="115"/>
                    </a:cubicBezTo>
                    <a:cubicBezTo>
                      <a:pt x="13001" y="58"/>
                      <a:pt x="12944" y="0"/>
                      <a:pt x="12905" y="0"/>
                    </a:cubicBezTo>
                    <a:close/>
                  </a:path>
                </a:pathLst>
              </a:custGeom>
              <a:solidFill>
                <a:srgbClr val="FDA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8" name="Google Shape;998;p37"/>
          <p:cNvSpPr/>
          <p:nvPr/>
        </p:nvSpPr>
        <p:spPr>
          <a:xfrm>
            <a:off x="144266" y="4451192"/>
            <a:ext cx="268008" cy="437572"/>
          </a:xfrm>
          <a:custGeom>
            <a:avLst/>
            <a:gdLst/>
            <a:ahLst/>
            <a:cxnLst/>
            <a:rect l="l" t="t" r="r" b="b"/>
            <a:pathLst>
              <a:path w="4277" h="6983" extrusionOk="0">
                <a:moveTo>
                  <a:pt x="1286" y="1"/>
                </a:moveTo>
                <a:cubicBezTo>
                  <a:pt x="1178" y="1"/>
                  <a:pt x="1083" y="28"/>
                  <a:pt x="989" y="55"/>
                </a:cubicBezTo>
                <a:cubicBezTo>
                  <a:pt x="880" y="96"/>
                  <a:pt x="786" y="163"/>
                  <a:pt x="704" y="231"/>
                </a:cubicBezTo>
                <a:cubicBezTo>
                  <a:pt x="447" y="461"/>
                  <a:pt x="285" y="786"/>
                  <a:pt x="244" y="1124"/>
                </a:cubicBezTo>
                <a:cubicBezTo>
                  <a:pt x="177" y="1503"/>
                  <a:pt x="136" y="1882"/>
                  <a:pt x="136" y="2261"/>
                </a:cubicBezTo>
                <a:lnTo>
                  <a:pt x="136" y="2423"/>
                </a:lnTo>
                <a:cubicBezTo>
                  <a:pt x="136" y="2545"/>
                  <a:pt x="136" y="2667"/>
                  <a:pt x="136" y="2788"/>
                </a:cubicBezTo>
                <a:cubicBezTo>
                  <a:pt x="136" y="2951"/>
                  <a:pt x="109" y="3100"/>
                  <a:pt x="95" y="3275"/>
                </a:cubicBezTo>
                <a:cubicBezTo>
                  <a:pt x="41" y="3668"/>
                  <a:pt x="1" y="4060"/>
                  <a:pt x="1" y="4453"/>
                </a:cubicBezTo>
                <a:cubicBezTo>
                  <a:pt x="1" y="4656"/>
                  <a:pt x="14" y="4859"/>
                  <a:pt x="41" y="5062"/>
                </a:cubicBezTo>
                <a:cubicBezTo>
                  <a:pt x="68" y="5251"/>
                  <a:pt x="123" y="5440"/>
                  <a:pt x="190" y="5630"/>
                </a:cubicBezTo>
                <a:cubicBezTo>
                  <a:pt x="339" y="6009"/>
                  <a:pt x="596" y="6333"/>
                  <a:pt x="921" y="6564"/>
                </a:cubicBezTo>
                <a:cubicBezTo>
                  <a:pt x="1070" y="6672"/>
                  <a:pt x="1246" y="6753"/>
                  <a:pt x="1422" y="6821"/>
                </a:cubicBezTo>
                <a:cubicBezTo>
                  <a:pt x="1706" y="6915"/>
                  <a:pt x="2003" y="6969"/>
                  <a:pt x="2301" y="6969"/>
                </a:cubicBezTo>
                <a:lnTo>
                  <a:pt x="2301" y="6983"/>
                </a:lnTo>
                <a:cubicBezTo>
                  <a:pt x="2409" y="6983"/>
                  <a:pt x="2518" y="6969"/>
                  <a:pt x="2612" y="6956"/>
                </a:cubicBezTo>
                <a:cubicBezTo>
                  <a:pt x="2815" y="6942"/>
                  <a:pt x="3005" y="6888"/>
                  <a:pt x="3194" y="6821"/>
                </a:cubicBezTo>
                <a:cubicBezTo>
                  <a:pt x="3573" y="6685"/>
                  <a:pt x="3898" y="6415"/>
                  <a:pt x="4101" y="6063"/>
                </a:cubicBezTo>
                <a:cubicBezTo>
                  <a:pt x="4195" y="5887"/>
                  <a:pt x="4250" y="5711"/>
                  <a:pt x="4263" y="5508"/>
                </a:cubicBezTo>
                <a:cubicBezTo>
                  <a:pt x="4277" y="5332"/>
                  <a:pt x="4250" y="5143"/>
                  <a:pt x="4209" y="4953"/>
                </a:cubicBezTo>
                <a:cubicBezTo>
                  <a:pt x="4141" y="4737"/>
                  <a:pt x="4047" y="4520"/>
                  <a:pt x="3925" y="4317"/>
                </a:cubicBezTo>
                <a:cubicBezTo>
                  <a:pt x="3857" y="4169"/>
                  <a:pt x="3762" y="4033"/>
                  <a:pt x="3668" y="3898"/>
                </a:cubicBezTo>
                <a:cubicBezTo>
                  <a:pt x="3614" y="3817"/>
                  <a:pt x="3559" y="3722"/>
                  <a:pt x="3505" y="3641"/>
                </a:cubicBezTo>
                <a:cubicBezTo>
                  <a:pt x="3221" y="3194"/>
                  <a:pt x="2978" y="2707"/>
                  <a:pt x="2802" y="2207"/>
                </a:cubicBezTo>
                <a:lnTo>
                  <a:pt x="2802" y="2193"/>
                </a:lnTo>
                <a:cubicBezTo>
                  <a:pt x="2599" y="1598"/>
                  <a:pt x="2463" y="989"/>
                  <a:pt x="2396" y="366"/>
                </a:cubicBezTo>
                <a:cubicBezTo>
                  <a:pt x="2382" y="299"/>
                  <a:pt x="2328" y="258"/>
                  <a:pt x="2260" y="258"/>
                </a:cubicBezTo>
                <a:lnTo>
                  <a:pt x="2233" y="258"/>
                </a:lnTo>
                <a:cubicBezTo>
                  <a:pt x="2206" y="272"/>
                  <a:pt x="2179" y="285"/>
                  <a:pt x="2152" y="312"/>
                </a:cubicBezTo>
                <a:cubicBezTo>
                  <a:pt x="2139" y="339"/>
                  <a:pt x="2139" y="380"/>
                  <a:pt x="2139" y="407"/>
                </a:cubicBezTo>
                <a:lnTo>
                  <a:pt x="2139" y="461"/>
                </a:lnTo>
                <a:lnTo>
                  <a:pt x="2139" y="502"/>
                </a:lnTo>
                <a:cubicBezTo>
                  <a:pt x="2044" y="366"/>
                  <a:pt x="1922" y="258"/>
                  <a:pt x="1787" y="163"/>
                </a:cubicBezTo>
                <a:cubicBezTo>
                  <a:pt x="1638" y="55"/>
                  <a:pt x="1462" y="1"/>
                  <a:pt x="1286" y="1"/>
                </a:cubicBezTo>
                <a:close/>
              </a:path>
            </a:pathLst>
          </a:custGeom>
          <a:solidFill>
            <a:srgbClr val="F2E2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145143" y="4450378"/>
            <a:ext cx="178087" cy="437572"/>
          </a:xfrm>
          <a:custGeom>
            <a:avLst/>
            <a:gdLst/>
            <a:ahLst/>
            <a:cxnLst/>
            <a:rect l="l" t="t" r="r" b="b"/>
            <a:pathLst>
              <a:path w="2842" h="6983" extrusionOk="0">
                <a:moveTo>
                  <a:pt x="1272" y="0"/>
                </a:moveTo>
                <a:cubicBezTo>
                  <a:pt x="1177" y="0"/>
                  <a:pt x="1069" y="27"/>
                  <a:pt x="975" y="68"/>
                </a:cubicBezTo>
                <a:cubicBezTo>
                  <a:pt x="880" y="109"/>
                  <a:pt x="785" y="163"/>
                  <a:pt x="704" y="230"/>
                </a:cubicBezTo>
                <a:cubicBezTo>
                  <a:pt x="447" y="474"/>
                  <a:pt x="284" y="785"/>
                  <a:pt x="230" y="1137"/>
                </a:cubicBezTo>
                <a:cubicBezTo>
                  <a:pt x="163" y="1502"/>
                  <a:pt x="136" y="1895"/>
                  <a:pt x="136" y="2274"/>
                </a:cubicBezTo>
                <a:lnTo>
                  <a:pt x="136" y="2422"/>
                </a:lnTo>
                <a:lnTo>
                  <a:pt x="136" y="2504"/>
                </a:lnTo>
                <a:lnTo>
                  <a:pt x="136" y="2801"/>
                </a:lnTo>
                <a:cubicBezTo>
                  <a:pt x="136" y="2964"/>
                  <a:pt x="109" y="3140"/>
                  <a:pt x="95" y="3288"/>
                </a:cubicBezTo>
                <a:cubicBezTo>
                  <a:pt x="41" y="3681"/>
                  <a:pt x="14" y="4073"/>
                  <a:pt x="0" y="4466"/>
                </a:cubicBezTo>
                <a:cubicBezTo>
                  <a:pt x="0" y="4669"/>
                  <a:pt x="14" y="4872"/>
                  <a:pt x="41" y="5075"/>
                </a:cubicBezTo>
                <a:cubicBezTo>
                  <a:pt x="81" y="5264"/>
                  <a:pt x="122" y="5453"/>
                  <a:pt x="203" y="5643"/>
                </a:cubicBezTo>
                <a:cubicBezTo>
                  <a:pt x="406" y="6198"/>
                  <a:pt x="866" y="6631"/>
                  <a:pt x="1435" y="6834"/>
                </a:cubicBezTo>
                <a:cubicBezTo>
                  <a:pt x="1624" y="6901"/>
                  <a:pt x="1813" y="6942"/>
                  <a:pt x="2016" y="6969"/>
                </a:cubicBezTo>
                <a:cubicBezTo>
                  <a:pt x="2125" y="6969"/>
                  <a:pt x="2219" y="6982"/>
                  <a:pt x="2301" y="6982"/>
                </a:cubicBezTo>
                <a:cubicBezTo>
                  <a:pt x="2395" y="6982"/>
                  <a:pt x="2517" y="6982"/>
                  <a:pt x="2625" y="6969"/>
                </a:cubicBezTo>
                <a:lnTo>
                  <a:pt x="2625" y="6969"/>
                </a:lnTo>
                <a:lnTo>
                  <a:pt x="2598" y="6982"/>
                </a:lnTo>
                <a:cubicBezTo>
                  <a:pt x="2679" y="6969"/>
                  <a:pt x="2761" y="6955"/>
                  <a:pt x="2842" y="6942"/>
                </a:cubicBezTo>
                <a:lnTo>
                  <a:pt x="2788" y="6928"/>
                </a:lnTo>
                <a:cubicBezTo>
                  <a:pt x="2476" y="6847"/>
                  <a:pt x="2179" y="6712"/>
                  <a:pt x="1922" y="6509"/>
                </a:cubicBezTo>
                <a:cubicBezTo>
                  <a:pt x="1786" y="6414"/>
                  <a:pt x="1665" y="6306"/>
                  <a:pt x="1556" y="6198"/>
                </a:cubicBezTo>
                <a:cubicBezTo>
                  <a:pt x="1489" y="6116"/>
                  <a:pt x="1421" y="6022"/>
                  <a:pt x="1353" y="5941"/>
                </a:cubicBezTo>
                <a:cubicBezTo>
                  <a:pt x="1218" y="5724"/>
                  <a:pt x="1096" y="5508"/>
                  <a:pt x="1002" y="5264"/>
                </a:cubicBezTo>
                <a:cubicBezTo>
                  <a:pt x="934" y="5102"/>
                  <a:pt x="880" y="4926"/>
                  <a:pt x="826" y="4750"/>
                </a:cubicBezTo>
                <a:cubicBezTo>
                  <a:pt x="785" y="4574"/>
                  <a:pt x="744" y="4398"/>
                  <a:pt x="731" y="4209"/>
                </a:cubicBezTo>
                <a:cubicBezTo>
                  <a:pt x="704" y="4033"/>
                  <a:pt x="704" y="3857"/>
                  <a:pt x="717" y="3681"/>
                </a:cubicBezTo>
                <a:cubicBezTo>
                  <a:pt x="717" y="3518"/>
                  <a:pt x="758" y="3356"/>
                  <a:pt x="812" y="3194"/>
                </a:cubicBezTo>
                <a:cubicBezTo>
                  <a:pt x="866" y="3058"/>
                  <a:pt x="934" y="2923"/>
                  <a:pt x="1029" y="2801"/>
                </a:cubicBezTo>
                <a:cubicBezTo>
                  <a:pt x="1083" y="2720"/>
                  <a:pt x="1150" y="2653"/>
                  <a:pt x="1232" y="2598"/>
                </a:cubicBezTo>
                <a:cubicBezTo>
                  <a:pt x="1299" y="2544"/>
                  <a:pt x="1380" y="2504"/>
                  <a:pt x="1448" y="2463"/>
                </a:cubicBezTo>
                <a:cubicBezTo>
                  <a:pt x="1624" y="2382"/>
                  <a:pt x="1813" y="2314"/>
                  <a:pt x="2003" y="2274"/>
                </a:cubicBezTo>
                <a:cubicBezTo>
                  <a:pt x="2192" y="2220"/>
                  <a:pt x="2395" y="2165"/>
                  <a:pt x="2585" y="2098"/>
                </a:cubicBezTo>
                <a:cubicBezTo>
                  <a:pt x="2625" y="2084"/>
                  <a:pt x="2679" y="2057"/>
                  <a:pt x="2734" y="2044"/>
                </a:cubicBezTo>
                <a:cubicBezTo>
                  <a:pt x="2558" y="1502"/>
                  <a:pt x="2449" y="948"/>
                  <a:pt x="2382" y="379"/>
                </a:cubicBezTo>
                <a:cubicBezTo>
                  <a:pt x="2368" y="312"/>
                  <a:pt x="2314" y="271"/>
                  <a:pt x="2246" y="271"/>
                </a:cubicBezTo>
                <a:lnTo>
                  <a:pt x="2219" y="271"/>
                </a:lnTo>
                <a:cubicBezTo>
                  <a:pt x="2192" y="271"/>
                  <a:pt x="2165" y="298"/>
                  <a:pt x="2138" y="325"/>
                </a:cubicBezTo>
                <a:cubicBezTo>
                  <a:pt x="2125" y="352"/>
                  <a:pt x="2111" y="393"/>
                  <a:pt x="2125" y="420"/>
                </a:cubicBezTo>
                <a:lnTo>
                  <a:pt x="2125" y="474"/>
                </a:lnTo>
                <a:lnTo>
                  <a:pt x="2125" y="528"/>
                </a:lnTo>
                <a:cubicBezTo>
                  <a:pt x="2030" y="379"/>
                  <a:pt x="1922" y="271"/>
                  <a:pt x="1786" y="176"/>
                </a:cubicBezTo>
                <a:cubicBezTo>
                  <a:pt x="1638" y="68"/>
                  <a:pt x="1462" y="14"/>
                  <a:pt x="1272" y="0"/>
                </a:cubicBezTo>
                <a:close/>
              </a:path>
            </a:pathLst>
          </a:custGeom>
          <a:solidFill>
            <a:srgbClr val="E7D8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493614" y="4412216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BD19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156987" y="4319788"/>
            <a:ext cx="62788" cy="46684"/>
          </a:xfrm>
          <a:custGeom>
            <a:avLst/>
            <a:gdLst/>
            <a:ahLst/>
            <a:cxnLst/>
            <a:rect l="l" t="t" r="r" b="b"/>
            <a:pathLst>
              <a:path w="1002" h="745" extrusionOk="0">
                <a:moveTo>
                  <a:pt x="407" y="1"/>
                </a:moveTo>
                <a:cubicBezTo>
                  <a:pt x="380" y="1"/>
                  <a:pt x="353" y="14"/>
                  <a:pt x="325" y="14"/>
                </a:cubicBezTo>
                <a:lnTo>
                  <a:pt x="271" y="28"/>
                </a:lnTo>
                <a:lnTo>
                  <a:pt x="231" y="41"/>
                </a:lnTo>
                <a:lnTo>
                  <a:pt x="177" y="68"/>
                </a:lnTo>
                <a:lnTo>
                  <a:pt x="163" y="82"/>
                </a:lnTo>
                <a:lnTo>
                  <a:pt x="122" y="109"/>
                </a:lnTo>
                <a:lnTo>
                  <a:pt x="95" y="122"/>
                </a:lnTo>
                <a:lnTo>
                  <a:pt x="82" y="149"/>
                </a:lnTo>
                <a:lnTo>
                  <a:pt x="68" y="163"/>
                </a:lnTo>
                <a:lnTo>
                  <a:pt x="41" y="190"/>
                </a:lnTo>
                <a:cubicBezTo>
                  <a:pt x="28" y="204"/>
                  <a:pt x="28" y="204"/>
                  <a:pt x="14" y="231"/>
                </a:cubicBezTo>
                <a:cubicBezTo>
                  <a:pt x="14" y="244"/>
                  <a:pt x="1" y="244"/>
                  <a:pt x="1" y="258"/>
                </a:cubicBezTo>
                <a:cubicBezTo>
                  <a:pt x="1" y="258"/>
                  <a:pt x="1" y="258"/>
                  <a:pt x="1" y="271"/>
                </a:cubicBezTo>
                <a:lnTo>
                  <a:pt x="1" y="285"/>
                </a:lnTo>
                <a:lnTo>
                  <a:pt x="1" y="298"/>
                </a:lnTo>
                <a:cubicBezTo>
                  <a:pt x="1" y="298"/>
                  <a:pt x="1" y="312"/>
                  <a:pt x="1" y="312"/>
                </a:cubicBezTo>
                <a:cubicBezTo>
                  <a:pt x="1" y="325"/>
                  <a:pt x="1" y="339"/>
                  <a:pt x="1" y="352"/>
                </a:cubicBezTo>
                <a:lnTo>
                  <a:pt x="1" y="366"/>
                </a:lnTo>
                <a:cubicBezTo>
                  <a:pt x="1" y="379"/>
                  <a:pt x="1" y="379"/>
                  <a:pt x="1" y="379"/>
                </a:cubicBezTo>
                <a:cubicBezTo>
                  <a:pt x="1" y="393"/>
                  <a:pt x="14" y="420"/>
                  <a:pt x="14" y="434"/>
                </a:cubicBezTo>
                <a:lnTo>
                  <a:pt x="28" y="461"/>
                </a:lnTo>
                <a:lnTo>
                  <a:pt x="41" y="488"/>
                </a:lnTo>
                <a:lnTo>
                  <a:pt x="55" y="501"/>
                </a:lnTo>
                <a:lnTo>
                  <a:pt x="82" y="528"/>
                </a:lnTo>
                <a:cubicBezTo>
                  <a:pt x="95" y="542"/>
                  <a:pt x="109" y="555"/>
                  <a:pt x="122" y="569"/>
                </a:cubicBezTo>
                <a:cubicBezTo>
                  <a:pt x="136" y="582"/>
                  <a:pt x="163" y="596"/>
                  <a:pt x="177" y="610"/>
                </a:cubicBezTo>
                <a:lnTo>
                  <a:pt x="217" y="637"/>
                </a:lnTo>
                <a:cubicBezTo>
                  <a:pt x="258" y="650"/>
                  <a:pt x="285" y="650"/>
                  <a:pt x="325" y="664"/>
                </a:cubicBezTo>
                <a:lnTo>
                  <a:pt x="380" y="677"/>
                </a:lnTo>
                <a:cubicBezTo>
                  <a:pt x="420" y="677"/>
                  <a:pt x="447" y="691"/>
                  <a:pt x="488" y="691"/>
                </a:cubicBezTo>
                <a:lnTo>
                  <a:pt x="447" y="745"/>
                </a:lnTo>
                <a:lnTo>
                  <a:pt x="542" y="745"/>
                </a:lnTo>
                <a:cubicBezTo>
                  <a:pt x="569" y="745"/>
                  <a:pt x="610" y="731"/>
                  <a:pt x="650" y="731"/>
                </a:cubicBezTo>
                <a:lnTo>
                  <a:pt x="731" y="691"/>
                </a:lnTo>
                <a:lnTo>
                  <a:pt x="718" y="691"/>
                </a:lnTo>
                <a:cubicBezTo>
                  <a:pt x="745" y="691"/>
                  <a:pt x="772" y="677"/>
                  <a:pt x="786" y="664"/>
                </a:cubicBezTo>
                <a:lnTo>
                  <a:pt x="853" y="623"/>
                </a:lnTo>
                <a:cubicBezTo>
                  <a:pt x="867" y="610"/>
                  <a:pt x="894" y="596"/>
                  <a:pt x="907" y="569"/>
                </a:cubicBezTo>
                <a:lnTo>
                  <a:pt x="934" y="542"/>
                </a:lnTo>
                <a:cubicBezTo>
                  <a:pt x="948" y="528"/>
                  <a:pt x="948" y="515"/>
                  <a:pt x="961" y="515"/>
                </a:cubicBezTo>
                <a:cubicBezTo>
                  <a:pt x="961" y="488"/>
                  <a:pt x="975" y="474"/>
                  <a:pt x="988" y="461"/>
                </a:cubicBezTo>
                <a:cubicBezTo>
                  <a:pt x="988" y="447"/>
                  <a:pt x="1002" y="420"/>
                  <a:pt x="1002" y="407"/>
                </a:cubicBezTo>
                <a:lnTo>
                  <a:pt x="1002" y="393"/>
                </a:lnTo>
                <a:cubicBezTo>
                  <a:pt x="1002" y="366"/>
                  <a:pt x="1002" y="352"/>
                  <a:pt x="1002" y="339"/>
                </a:cubicBezTo>
                <a:cubicBezTo>
                  <a:pt x="1002" y="330"/>
                  <a:pt x="1002" y="321"/>
                  <a:pt x="1002" y="312"/>
                </a:cubicBezTo>
                <a:cubicBezTo>
                  <a:pt x="1002" y="298"/>
                  <a:pt x="988" y="271"/>
                  <a:pt x="988" y="258"/>
                </a:cubicBezTo>
                <a:lnTo>
                  <a:pt x="988" y="244"/>
                </a:lnTo>
                <a:cubicBezTo>
                  <a:pt x="988" y="231"/>
                  <a:pt x="975" y="217"/>
                  <a:pt x="961" y="204"/>
                </a:cubicBezTo>
                <a:lnTo>
                  <a:pt x="934" y="163"/>
                </a:lnTo>
                <a:lnTo>
                  <a:pt x="934" y="177"/>
                </a:lnTo>
                <a:cubicBezTo>
                  <a:pt x="934" y="163"/>
                  <a:pt x="921" y="149"/>
                  <a:pt x="907" y="136"/>
                </a:cubicBezTo>
                <a:cubicBezTo>
                  <a:pt x="894" y="122"/>
                  <a:pt x="880" y="109"/>
                  <a:pt x="880" y="109"/>
                </a:cubicBezTo>
                <a:lnTo>
                  <a:pt x="813" y="68"/>
                </a:lnTo>
                <a:lnTo>
                  <a:pt x="758" y="41"/>
                </a:lnTo>
                <a:cubicBezTo>
                  <a:pt x="731" y="28"/>
                  <a:pt x="704" y="14"/>
                  <a:pt x="677" y="14"/>
                </a:cubicBezTo>
                <a:lnTo>
                  <a:pt x="61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161248" y="435882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154480" y="434692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55295" y="433758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56172" y="433676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56172" y="433676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212131" y="432574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-38836" y="4391850"/>
            <a:ext cx="106840" cy="137419"/>
          </a:xfrm>
          <a:custGeom>
            <a:avLst/>
            <a:gdLst/>
            <a:ahLst/>
            <a:cxnLst/>
            <a:rect l="l" t="t" r="r" b="b"/>
            <a:pathLst>
              <a:path w="1705" h="2193" extrusionOk="0">
                <a:moveTo>
                  <a:pt x="1015" y="1"/>
                </a:moveTo>
                <a:cubicBezTo>
                  <a:pt x="988" y="1"/>
                  <a:pt x="961" y="14"/>
                  <a:pt x="934" y="14"/>
                </a:cubicBezTo>
                <a:lnTo>
                  <a:pt x="920" y="14"/>
                </a:lnTo>
                <a:lnTo>
                  <a:pt x="798" y="55"/>
                </a:lnTo>
                <a:lnTo>
                  <a:pt x="758" y="68"/>
                </a:lnTo>
                <a:lnTo>
                  <a:pt x="731" y="68"/>
                </a:lnTo>
                <a:lnTo>
                  <a:pt x="690" y="95"/>
                </a:lnTo>
                <a:cubicBezTo>
                  <a:pt x="663" y="95"/>
                  <a:pt x="650" y="109"/>
                  <a:pt x="636" y="123"/>
                </a:cubicBezTo>
                <a:cubicBezTo>
                  <a:pt x="622" y="136"/>
                  <a:pt x="609" y="136"/>
                  <a:pt x="595" y="150"/>
                </a:cubicBezTo>
                <a:lnTo>
                  <a:pt x="541" y="190"/>
                </a:lnTo>
                <a:lnTo>
                  <a:pt x="528" y="190"/>
                </a:lnTo>
                <a:lnTo>
                  <a:pt x="514" y="204"/>
                </a:lnTo>
                <a:lnTo>
                  <a:pt x="514" y="217"/>
                </a:lnTo>
                <a:lnTo>
                  <a:pt x="501" y="231"/>
                </a:lnTo>
                <a:lnTo>
                  <a:pt x="474" y="244"/>
                </a:lnTo>
                <a:cubicBezTo>
                  <a:pt x="447" y="285"/>
                  <a:pt x="406" y="312"/>
                  <a:pt x="365" y="353"/>
                </a:cubicBezTo>
                <a:cubicBezTo>
                  <a:pt x="325" y="407"/>
                  <a:pt x="284" y="461"/>
                  <a:pt x="257" y="528"/>
                </a:cubicBezTo>
                <a:cubicBezTo>
                  <a:pt x="217" y="583"/>
                  <a:pt x="176" y="650"/>
                  <a:pt x="149" y="704"/>
                </a:cubicBezTo>
                <a:cubicBezTo>
                  <a:pt x="122" y="772"/>
                  <a:pt x="95" y="840"/>
                  <a:pt x="68" y="907"/>
                </a:cubicBezTo>
                <a:cubicBezTo>
                  <a:pt x="54" y="961"/>
                  <a:pt x="41" y="1029"/>
                  <a:pt x="27" y="1097"/>
                </a:cubicBezTo>
                <a:cubicBezTo>
                  <a:pt x="14" y="1164"/>
                  <a:pt x="0" y="1232"/>
                  <a:pt x="0" y="1300"/>
                </a:cubicBezTo>
                <a:cubicBezTo>
                  <a:pt x="0" y="1354"/>
                  <a:pt x="0" y="1422"/>
                  <a:pt x="0" y="1476"/>
                </a:cubicBezTo>
                <a:cubicBezTo>
                  <a:pt x="14" y="1516"/>
                  <a:pt x="14" y="1557"/>
                  <a:pt x="27" y="1611"/>
                </a:cubicBezTo>
                <a:cubicBezTo>
                  <a:pt x="41" y="1652"/>
                  <a:pt x="54" y="1692"/>
                  <a:pt x="68" y="1719"/>
                </a:cubicBezTo>
                <a:cubicBezTo>
                  <a:pt x="81" y="1760"/>
                  <a:pt x="95" y="1800"/>
                  <a:pt x="108" y="1827"/>
                </a:cubicBezTo>
                <a:cubicBezTo>
                  <a:pt x="122" y="1868"/>
                  <a:pt x="149" y="1895"/>
                  <a:pt x="162" y="1922"/>
                </a:cubicBezTo>
                <a:cubicBezTo>
                  <a:pt x="176" y="1936"/>
                  <a:pt x="189" y="1963"/>
                  <a:pt x="203" y="1976"/>
                </a:cubicBezTo>
                <a:lnTo>
                  <a:pt x="271" y="2030"/>
                </a:lnTo>
                <a:cubicBezTo>
                  <a:pt x="284" y="2044"/>
                  <a:pt x="298" y="2057"/>
                  <a:pt x="325" y="2071"/>
                </a:cubicBezTo>
                <a:lnTo>
                  <a:pt x="392" y="2112"/>
                </a:lnTo>
                <a:cubicBezTo>
                  <a:pt x="419" y="2125"/>
                  <a:pt x="433" y="2139"/>
                  <a:pt x="460" y="2139"/>
                </a:cubicBezTo>
                <a:cubicBezTo>
                  <a:pt x="487" y="2152"/>
                  <a:pt x="514" y="2152"/>
                  <a:pt x="541" y="2166"/>
                </a:cubicBezTo>
                <a:lnTo>
                  <a:pt x="717" y="2166"/>
                </a:lnTo>
                <a:lnTo>
                  <a:pt x="704" y="2193"/>
                </a:lnTo>
                <a:cubicBezTo>
                  <a:pt x="731" y="2193"/>
                  <a:pt x="758" y="2179"/>
                  <a:pt x="785" y="2179"/>
                </a:cubicBezTo>
                <a:lnTo>
                  <a:pt x="866" y="2152"/>
                </a:lnTo>
                <a:cubicBezTo>
                  <a:pt x="907" y="2139"/>
                  <a:pt x="961" y="2112"/>
                  <a:pt x="1001" y="2085"/>
                </a:cubicBezTo>
                <a:cubicBezTo>
                  <a:pt x="1028" y="2071"/>
                  <a:pt x="1069" y="2044"/>
                  <a:pt x="1096" y="2030"/>
                </a:cubicBezTo>
                <a:cubicBezTo>
                  <a:pt x="1150" y="1990"/>
                  <a:pt x="1191" y="1949"/>
                  <a:pt x="1245" y="1909"/>
                </a:cubicBezTo>
                <a:cubicBezTo>
                  <a:pt x="1285" y="1882"/>
                  <a:pt x="1313" y="1841"/>
                  <a:pt x="1353" y="1800"/>
                </a:cubicBezTo>
                <a:cubicBezTo>
                  <a:pt x="1394" y="1746"/>
                  <a:pt x="1434" y="1692"/>
                  <a:pt x="1475" y="1624"/>
                </a:cubicBezTo>
                <a:cubicBezTo>
                  <a:pt x="1502" y="1570"/>
                  <a:pt x="1543" y="1503"/>
                  <a:pt x="1570" y="1435"/>
                </a:cubicBezTo>
                <a:cubicBezTo>
                  <a:pt x="1597" y="1367"/>
                  <a:pt x="1624" y="1300"/>
                  <a:pt x="1651" y="1232"/>
                </a:cubicBezTo>
                <a:cubicBezTo>
                  <a:pt x="1664" y="1178"/>
                  <a:pt x="1678" y="1110"/>
                  <a:pt x="1691" y="1056"/>
                </a:cubicBezTo>
                <a:cubicBezTo>
                  <a:pt x="1705" y="989"/>
                  <a:pt x="1705" y="921"/>
                  <a:pt x="1705" y="853"/>
                </a:cubicBezTo>
                <a:cubicBezTo>
                  <a:pt x="1705" y="799"/>
                  <a:pt x="1705" y="745"/>
                  <a:pt x="1705" y="691"/>
                </a:cubicBezTo>
                <a:cubicBezTo>
                  <a:pt x="1705" y="650"/>
                  <a:pt x="1691" y="610"/>
                  <a:pt x="1691" y="569"/>
                </a:cubicBezTo>
                <a:cubicBezTo>
                  <a:pt x="1678" y="515"/>
                  <a:pt x="1664" y="474"/>
                  <a:pt x="1651" y="434"/>
                </a:cubicBezTo>
                <a:cubicBezTo>
                  <a:pt x="1637" y="407"/>
                  <a:pt x="1624" y="366"/>
                  <a:pt x="1597" y="339"/>
                </a:cubicBezTo>
                <a:cubicBezTo>
                  <a:pt x="1583" y="312"/>
                  <a:pt x="1570" y="285"/>
                  <a:pt x="1556" y="258"/>
                </a:cubicBezTo>
                <a:cubicBezTo>
                  <a:pt x="1529" y="231"/>
                  <a:pt x="1516" y="204"/>
                  <a:pt x="1488" y="190"/>
                </a:cubicBezTo>
                <a:cubicBezTo>
                  <a:pt x="1475" y="163"/>
                  <a:pt x="1461" y="150"/>
                  <a:pt x="1448" y="136"/>
                </a:cubicBezTo>
                <a:cubicBezTo>
                  <a:pt x="1421" y="123"/>
                  <a:pt x="1407" y="109"/>
                  <a:pt x="1380" y="95"/>
                </a:cubicBezTo>
                <a:lnTo>
                  <a:pt x="1313" y="55"/>
                </a:lnTo>
                <a:cubicBezTo>
                  <a:pt x="1299" y="41"/>
                  <a:pt x="1272" y="28"/>
                  <a:pt x="1245" y="28"/>
                </a:cubicBezTo>
                <a:cubicBezTo>
                  <a:pt x="1231" y="14"/>
                  <a:pt x="1204" y="14"/>
                  <a:pt x="1177" y="1"/>
                </a:cubicBez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4402" y="452920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5812" y="452920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15964" y="452582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5964" y="452582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29562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-29562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30377" y="4513981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429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1551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1551" y="440206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43378" y="439523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43378" y="4395234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45666" y="4182430"/>
            <a:ext cx="131529" cy="137419"/>
          </a:xfrm>
          <a:custGeom>
            <a:avLst/>
            <a:gdLst/>
            <a:ahLst/>
            <a:cxnLst/>
            <a:rect l="l" t="t" r="r" b="b"/>
            <a:pathLst>
              <a:path w="2099" h="2193" extrusionOk="0">
                <a:moveTo>
                  <a:pt x="1435" y="1"/>
                </a:moveTo>
                <a:cubicBezTo>
                  <a:pt x="1259" y="95"/>
                  <a:pt x="1097" y="204"/>
                  <a:pt x="934" y="312"/>
                </a:cubicBezTo>
                <a:cubicBezTo>
                  <a:pt x="664" y="515"/>
                  <a:pt x="407" y="758"/>
                  <a:pt x="190" y="1015"/>
                </a:cubicBezTo>
                <a:cubicBezTo>
                  <a:pt x="136" y="1083"/>
                  <a:pt x="68" y="1151"/>
                  <a:pt x="14" y="1218"/>
                </a:cubicBezTo>
                <a:cubicBezTo>
                  <a:pt x="1" y="1273"/>
                  <a:pt x="1" y="1340"/>
                  <a:pt x="1" y="1394"/>
                </a:cubicBezTo>
                <a:cubicBezTo>
                  <a:pt x="1" y="1475"/>
                  <a:pt x="14" y="1543"/>
                  <a:pt x="41" y="1611"/>
                </a:cubicBezTo>
                <a:cubicBezTo>
                  <a:pt x="55" y="1665"/>
                  <a:pt x="82" y="1733"/>
                  <a:pt x="109" y="1787"/>
                </a:cubicBezTo>
                <a:cubicBezTo>
                  <a:pt x="150" y="1841"/>
                  <a:pt x="204" y="1908"/>
                  <a:pt x="258" y="1949"/>
                </a:cubicBezTo>
                <a:cubicBezTo>
                  <a:pt x="312" y="2003"/>
                  <a:pt x="380" y="2057"/>
                  <a:pt x="447" y="2098"/>
                </a:cubicBezTo>
                <a:cubicBezTo>
                  <a:pt x="501" y="2125"/>
                  <a:pt x="569" y="2152"/>
                  <a:pt x="637" y="2166"/>
                </a:cubicBezTo>
                <a:lnTo>
                  <a:pt x="650" y="2166"/>
                </a:lnTo>
                <a:cubicBezTo>
                  <a:pt x="718" y="2179"/>
                  <a:pt x="786" y="2193"/>
                  <a:pt x="867" y="2193"/>
                </a:cubicBezTo>
                <a:cubicBezTo>
                  <a:pt x="907" y="2193"/>
                  <a:pt x="948" y="2179"/>
                  <a:pt x="989" y="2179"/>
                </a:cubicBezTo>
                <a:lnTo>
                  <a:pt x="989" y="2193"/>
                </a:lnTo>
                <a:cubicBezTo>
                  <a:pt x="1029" y="2179"/>
                  <a:pt x="1070" y="2166"/>
                  <a:pt x="1110" y="2166"/>
                </a:cubicBezTo>
                <a:cubicBezTo>
                  <a:pt x="1192" y="2138"/>
                  <a:pt x="1286" y="2098"/>
                  <a:pt x="1354" y="2057"/>
                </a:cubicBezTo>
                <a:cubicBezTo>
                  <a:pt x="1435" y="1990"/>
                  <a:pt x="1530" y="1922"/>
                  <a:pt x="1597" y="1841"/>
                </a:cubicBezTo>
                <a:cubicBezTo>
                  <a:pt x="1719" y="1719"/>
                  <a:pt x="1814" y="1584"/>
                  <a:pt x="1895" y="1435"/>
                </a:cubicBezTo>
                <a:cubicBezTo>
                  <a:pt x="1976" y="1300"/>
                  <a:pt x="2030" y="1137"/>
                  <a:pt x="2071" y="988"/>
                </a:cubicBezTo>
                <a:cubicBezTo>
                  <a:pt x="2084" y="883"/>
                  <a:pt x="2097" y="777"/>
                  <a:pt x="2098" y="672"/>
                </a:cubicBezTo>
                <a:lnTo>
                  <a:pt x="2098" y="672"/>
                </a:lnTo>
                <a:cubicBezTo>
                  <a:pt x="2098" y="674"/>
                  <a:pt x="2098" y="675"/>
                  <a:pt x="2098" y="677"/>
                </a:cubicBezTo>
                <a:lnTo>
                  <a:pt x="2098" y="664"/>
                </a:lnTo>
                <a:cubicBezTo>
                  <a:pt x="2098" y="666"/>
                  <a:pt x="2098" y="669"/>
                  <a:pt x="2098" y="672"/>
                </a:cubicBezTo>
                <a:lnTo>
                  <a:pt x="2098" y="672"/>
                </a:lnTo>
                <a:cubicBezTo>
                  <a:pt x="2097" y="606"/>
                  <a:pt x="2084" y="540"/>
                  <a:pt x="2071" y="474"/>
                </a:cubicBezTo>
                <a:cubicBezTo>
                  <a:pt x="2044" y="420"/>
                  <a:pt x="2030" y="366"/>
                  <a:pt x="2003" y="325"/>
                </a:cubicBezTo>
                <a:cubicBezTo>
                  <a:pt x="1990" y="298"/>
                  <a:pt x="1976" y="285"/>
                  <a:pt x="1949" y="258"/>
                </a:cubicBezTo>
                <a:cubicBezTo>
                  <a:pt x="1936" y="231"/>
                  <a:pt x="1922" y="217"/>
                  <a:pt x="1895" y="190"/>
                </a:cubicBezTo>
                <a:cubicBezTo>
                  <a:pt x="1868" y="163"/>
                  <a:pt x="1841" y="149"/>
                  <a:pt x="1827" y="136"/>
                </a:cubicBezTo>
                <a:lnTo>
                  <a:pt x="1746" y="82"/>
                </a:lnTo>
                <a:cubicBezTo>
                  <a:pt x="1719" y="68"/>
                  <a:pt x="1679" y="55"/>
                  <a:pt x="1652" y="41"/>
                </a:cubicBezTo>
                <a:lnTo>
                  <a:pt x="1584" y="28"/>
                </a:lnTo>
                <a:cubicBezTo>
                  <a:pt x="1557" y="28"/>
                  <a:pt x="1516" y="14"/>
                  <a:pt x="1489" y="1"/>
                </a:cubicBez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-4935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5812" y="431897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38836" y="4294347"/>
            <a:ext cx="0" cy="63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84109" y="4212947"/>
            <a:ext cx="0" cy="63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54407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55222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55222" y="4184999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184997" y="4145146"/>
            <a:ext cx="250149" cy="165366"/>
          </a:xfrm>
          <a:custGeom>
            <a:avLst/>
            <a:gdLst/>
            <a:ahLst/>
            <a:cxnLst/>
            <a:rect l="l" t="t" r="r" b="b"/>
            <a:pathLst>
              <a:path w="3992" h="2639" extrusionOk="0">
                <a:moveTo>
                  <a:pt x="136" y="0"/>
                </a:moveTo>
                <a:cubicBezTo>
                  <a:pt x="108" y="81"/>
                  <a:pt x="81" y="163"/>
                  <a:pt x="54" y="257"/>
                </a:cubicBezTo>
                <a:cubicBezTo>
                  <a:pt x="27" y="406"/>
                  <a:pt x="0" y="569"/>
                  <a:pt x="14" y="731"/>
                </a:cubicBezTo>
                <a:cubicBezTo>
                  <a:pt x="14" y="880"/>
                  <a:pt x="41" y="1029"/>
                  <a:pt x="81" y="1177"/>
                </a:cubicBezTo>
                <a:cubicBezTo>
                  <a:pt x="122" y="1313"/>
                  <a:pt x="176" y="1448"/>
                  <a:pt x="257" y="1570"/>
                </a:cubicBezTo>
                <a:cubicBezTo>
                  <a:pt x="352" y="1719"/>
                  <a:pt x="460" y="1854"/>
                  <a:pt x="582" y="1976"/>
                </a:cubicBezTo>
                <a:cubicBezTo>
                  <a:pt x="731" y="2111"/>
                  <a:pt x="893" y="2233"/>
                  <a:pt x="1083" y="2328"/>
                </a:cubicBezTo>
                <a:lnTo>
                  <a:pt x="1069" y="2328"/>
                </a:lnTo>
                <a:cubicBezTo>
                  <a:pt x="1259" y="2436"/>
                  <a:pt x="1475" y="2517"/>
                  <a:pt x="1692" y="2571"/>
                </a:cubicBezTo>
                <a:cubicBezTo>
                  <a:pt x="1881" y="2612"/>
                  <a:pt x="2070" y="2639"/>
                  <a:pt x="2273" y="2639"/>
                </a:cubicBezTo>
                <a:lnTo>
                  <a:pt x="2328" y="2639"/>
                </a:lnTo>
                <a:cubicBezTo>
                  <a:pt x="2517" y="2625"/>
                  <a:pt x="2720" y="2598"/>
                  <a:pt x="2923" y="2544"/>
                </a:cubicBezTo>
                <a:cubicBezTo>
                  <a:pt x="3085" y="2490"/>
                  <a:pt x="3261" y="2409"/>
                  <a:pt x="3410" y="2314"/>
                </a:cubicBezTo>
                <a:cubicBezTo>
                  <a:pt x="3491" y="2260"/>
                  <a:pt x="3559" y="2206"/>
                  <a:pt x="3640" y="2152"/>
                </a:cubicBezTo>
                <a:cubicBezTo>
                  <a:pt x="3708" y="2084"/>
                  <a:pt x="3775" y="2030"/>
                  <a:pt x="3843" y="1962"/>
                </a:cubicBezTo>
                <a:cubicBezTo>
                  <a:pt x="3884" y="1908"/>
                  <a:pt x="3938" y="1854"/>
                  <a:pt x="3978" y="1800"/>
                </a:cubicBezTo>
                <a:lnTo>
                  <a:pt x="3992" y="1773"/>
                </a:lnTo>
                <a:cubicBezTo>
                  <a:pt x="3613" y="1272"/>
                  <a:pt x="3139" y="853"/>
                  <a:pt x="2585" y="569"/>
                </a:cubicBezTo>
                <a:cubicBezTo>
                  <a:pt x="2273" y="393"/>
                  <a:pt x="1935" y="257"/>
                  <a:pt x="1583" y="163"/>
                </a:cubicBezTo>
                <a:cubicBezTo>
                  <a:pt x="1218" y="68"/>
                  <a:pt x="853" y="14"/>
                  <a:pt x="474" y="0"/>
                </a:cubicBez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290146" y="43070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290146" y="4306253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398679" y="4290148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145958" y="448258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296914" y="4422367"/>
            <a:ext cx="63" cy="6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FFD4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37"/>
          <p:cNvGrpSpPr/>
          <p:nvPr/>
        </p:nvGrpSpPr>
        <p:grpSpPr>
          <a:xfrm rot="-784983">
            <a:off x="8464628" y="2502880"/>
            <a:ext cx="719623" cy="1120926"/>
            <a:chOff x="8424000" y="2335625"/>
            <a:chExt cx="981301" cy="1528532"/>
          </a:xfrm>
        </p:grpSpPr>
        <p:sp>
          <p:nvSpPr>
            <p:cNvPr id="1043" name="Google Shape;1043;p37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37"/>
          <p:cNvGrpSpPr/>
          <p:nvPr/>
        </p:nvGrpSpPr>
        <p:grpSpPr>
          <a:xfrm>
            <a:off x="6839700" y="315741"/>
            <a:ext cx="670499" cy="438524"/>
            <a:chOff x="7555450" y="377766"/>
            <a:chExt cx="670499" cy="438524"/>
          </a:xfrm>
        </p:grpSpPr>
        <p:sp>
          <p:nvSpPr>
            <p:cNvPr id="1052" name="Google Shape;1052;p37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37"/>
          <p:cNvGrpSpPr/>
          <p:nvPr/>
        </p:nvGrpSpPr>
        <p:grpSpPr>
          <a:xfrm>
            <a:off x="7938262" y="411562"/>
            <a:ext cx="981285" cy="534397"/>
            <a:chOff x="816462" y="899275"/>
            <a:chExt cx="981285" cy="534397"/>
          </a:xfrm>
        </p:grpSpPr>
        <p:sp>
          <p:nvSpPr>
            <p:cNvPr id="1056" name="Google Shape;1056;p3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37"/>
          <p:cNvGrpSpPr/>
          <p:nvPr/>
        </p:nvGrpSpPr>
        <p:grpSpPr>
          <a:xfrm>
            <a:off x="1220325" y="230603"/>
            <a:ext cx="490228" cy="608811"/>
            <a:chOff x="7376250" y="1989890"/>
            <a:chExt cx="490228" cy="608811"/>
          </a:xfrm>
        </p:grpSpPr>
        <p:sp>
          <p:nvSpPr>
            <p:cNvPr id="1059" name="Google Shape;1059;p3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398686" y="688662"/>
            <a:ext cx="490238" cy="355904"/>
            <a:chOff x="8787625" y="134475"/>
            <a:chExt cx="838586" cy="608799"/>
          </a:xfrm>
        </p:grpSpPr>
        <p:sp>
          <p:nvSpPr>
            <p:cNvPr id="1063" name="Google Shape;1063;p3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4225" y="860367"/>
            <a:ext cx="832598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/>
              <a:t>A-ri-ôn, Xi-xin, boong tàu, dong buồm, sửng sốt, truyền lệnh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4776801" cy="318135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81000" y="340995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B</a:t>
            </a:r>
            <a:r>
              <a:rPr lang="en-US" sz="3200" b="1">
                <a:solidFill>
                  <a:srgbClr val="002060"/>
                </a:solidFill>
              </a:rPr>
              <a:t>oong </a:t>
            </a:r>
            <a:r>
              <a:rPr lang="en-US" sz="3200" b="1" dirty="0" err="1">
                <a:solidFill>
                  <a:srgbClr val="002060"/>
                </a:solidFill>
              </a:rPr>
              <a:t>tàu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b="1" dirty="0" err="1">
                <a:solidFill>
                  <a:srgbClr val="002060"/>
                </a:solidFill>
              </a:rPr>
              <a:t>sàn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lộ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tàu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191000" cy="318135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853001" y="34099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</a:rPr>
              <a:t>Dong </a:t>
            </a:r>
            <a:r>
              <a:rPr lang="en-US" sz="2800" b="1" dirty="0" err="1">
                <a:solidFill>
                  <a:srgbClr val="002060"/>
                </a:solidFill>
              </a:rPr>
              <a:t>buồm</a:t>
            </a:r>
            <a:r>
              <a:rPr lang="en-US" sz="2800" b="1">
                <a:solidFill>
                  <a:srgbClr val="002060"/>
                </a:solidFill>
              </a:rPr>
              <a:t>: giương cao buồm, đưa </a:t>
            </a:r>
            <a:r>
              <a:rPr lang="en-US" sz="2800" b="1" dirty="0" err="1">
                <a:solidFill>
                  <a:srgbClr val="002060"/>
                </a:solidFill>
              </a:rPr>
              <a:t>lên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cao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giơ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mức</a:t>
            </a:r>
            <a:r>
              <a:rPr lang="en-US" sz="2800" b="1" dirty="0">
                <a:solidFill>
                  <a:srgbClr val="002060"/>
                </a:solidFill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</a:rPr>
              <a:t>xa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cũng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err="1">
                <a:solidFill>
                  <a:srgbClr val="002060"/>
                </a:solidFill>
              </a:rPr>
              <a:t>thấy</a:t>
            </a:r>
            <a:r>
              <a:rPr lang="en-US" sz="2800" b="1">
                <a:solidFill>
                  <a:srgbClr val="002060"/>
                </a:solidFill>
              </a:rPr>
              <a:t> được.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3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12" y="355107"/>
            <a:ext cx="4408714" cy="3746077"/>
          </a:xfrm>
          <a:prstGeom prst="rect">
            <a:avLst/>
          </a:prstGeom>
        </p:spPr>
      </p:pic>
      <p:pic>
        <p:nvPicPr>
          <p:cNvPr id="5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55107"/>
            <a:ext cx="4359275" cy="374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0069" y="427297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Đồng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tiền</a:t>
            </a:r>
            <a:r>
              <a:rPr lang="en-US" sz="3200" b="1" dirty="0">
                <a:solidFill>
                  <a:srgbClr val="002060"/>
                </a:solidFill>
              </a:rPr>
              <a:t> Hi </a:t>
            </a:r>
            <a:r>
              <a:rPr lang="en-US" sz="3200" b="1" dirty="0" err="1">
                <a:solidFill>
                  <a:srgbClr val="002060"/>
                </a:solidFill>
              </a:rPr>
              <a:t>Lạp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cổ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8525" y="427297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Cá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heo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589</Words>
  <Application>Microsoft Office PowerPoint</Application>
  <PresentationFormat>On-screen Show (16:9)</PresentationFormat>
  <Paragraphs>46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Fredoka One</vt:lpstr>
      <vt:lpstr>Times New Roman</vt:lpstr>
      <vt:lpstr>Roboto Condensed Light</vt:lpstr>
      <vt:lpstr>Tahoma</vt:lpstr>
      <vt:lpstr>Quicksand SemiBold</vt:lpstr>
      <vt:lpstr>Hammersmith One</vt:lpstr>
      <vt:lpstr>Bebas Neue</vt:lpstr>
      <vt:lpstr>Quicksand Medium</vt:lpstr>
      <vt:lpstr>Fall Vibes Stickers fo Marketing by Slidesgo</vt:lpstr>
      <vt:lpstr>PowerPoint Presentation</vt:lpstr>
      <vt:lpstr>PowerPoint Presentation</vt:lpstr>
      <vt:lpstr>PowerPoint Presentation</vt:lpstr>
      <vt:lpstr>PowerPoint Presentation</vt:lpstr>
      <vt:lpstr>Những người bạn tốt</vt:lpstr>
      <vt:lpstr>PowerPoint Presentation</vt:lpstr>
      <vt:lpstr>* Từ khó</vt:lpstr>
      <vt:lpstr>PowerPoint Presentation</vt:lpstr>
      <vt:lpstr>PowerPoint Presentation</vt:lpstr>
      <vt:lpstr>Tìm hiểu bài</vt:lpstr>
      <vt:lpstr>Tìm hiểu bài</vt:lpstr>
      <vt:lpstr>Tìm hiểu bài</vt:lpstr>
      <vt:lpstr>PowerPoint Presentation</vt:lpstr>
      <vt:lpstr>PowerPoint Presentation</vt:lpstr>
      <vt:lpstr>PowerPoint Presentation</vt:lpstr>
      <vt:lpstr>PowerPoint Presentation</vt:lpstr>
      <vt:lpstr>Luyện đọc diễn cảm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 </dc:title>
  <cp:lastModifiedBy>Windows User</cp:lastModifiedBy>
  <cp:revision>19</cp:revision>
  <dcterms:modified xsi:type="dcterms:W3CDTF">2021-11-06T13:27:06Z</dcterms:modified>
</cp:coreProperties>
</file>