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Fredoka One"/>
      <p:regular r:id="rId19"/>
    </p:embeddedFont>
    <p:embeddedFont>
      <p:font typeface="Exo 2"/>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 uri="http://customooxmlschemas.google.com/">
      <go:slidesCustomData xmlns:go="http://customooxmlschemas.google.com/" r:id="rId24" roundtripDataSignature="AMtx7mjQRRo+lQTCopfw5mCeLENZkYKm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xo2-regular.fntdata"/><Relationship Id="rId11" Type="http://schemas.openxmlformats.org/officeDocument/2006/relationships/slide" Target="slides/slide6.xml"/><Relationship Id="rId22" Type="http://schemas.openxmlformats.org/officeDocument/2006/relationships/font" Target="fonts/Exo2-italic.fntdata"/><Relationship Id="rId10" Type="http://schemas.openxmlformats.org/officeDocument/2006/relationships/slide" Target="slides/slide5.xml"/><Relationship Id="rId21" Type="http://schemas.openxmlformats.org/officeDocument/2006/relationships/font" Target="fonts/Exo2-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Exo2-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FredokaOne-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7" name="Google Shape;102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6" name="Shape 1406"/>
        <p:cNvGrpSpPr/>
        <p:nvPr/>
      </p:nvGrpSpPr>
      <p:grpSpPr>
        <a:xfrm>
          <a:off x="0" y="0"/>
          <a:ext cx="0" cy="0"/>
          <a:chOff x="0" y="0"/>
          <a:chExt cx="0" cy="0"/>
        </a:xfrm>
      </p:grpSpPr>
      <p:sp>
        <p:nvSpPr>
          <p:cNvPr id="1407" name="Google Shape;140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8" name="Google Shape;140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5" name="Google Shape;145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100"/>
              <a:t>Vì ý thức là công dân của một nước Việt Nam độc lập được thức tỉnh rất sớm ở Người. Với ý thức này Nguyễn Tất Thành đã ra nước ngoài tìm con đường cứu nước, lãnh đạo nhân dân giành độc lập cho đất nước.</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3" name="Google Shape;149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2" name="Shape 1502"/>
        <p:cNvGrpSpPr/>
        <p:nvPr/>
      </p:nvGrpSpPr>
      <p:grpSpPr>
        <a:xfrm>
          <a:off x="0" y="0"/>
          <a:ext cx="0" cy="0"/>
          <a:chOff x="0" y="0"/>
          <a:chExt cx="0" cy="0"/>
        </a:xfrm>
      </p:grpSpPr>
      <p:sp>
        <p:nvSpPr>
          <p:cNvPr id="1503" name="Google Shape;150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4" name="Google Shape;150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2" name="Google Shape;103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4" name="Google Shape;105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8" name="Google Shape;118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2" name="Google Shape;120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0" name="Google Shape;121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8" name="Google Shape;12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3" name="Shape 1363"/>
        <p:cNvGrpSpPr/>
        <p:nvPr/>
      </p:nvGrpSpPr>
      <p:grpSpPr>
        <a:xfrm>
          <a:off x="0" y="0"/>
          <a:ext cx="0" cy="0"/>
          <a:chOff x="0" y="0"/>
          <a:chExt cx="0" cy="0"/>
        </a:xfrm>
      </p:grpSpPr>
      <p:sp>
        <p:nvSpPr>
          <p:cNvPr id="1364" name="Google Shape;136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5" name="Google Shape;136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ONE_COLUMN_TEXT_1">
    <p:spTree>
      <p:nvGrpSpPr>
        <p:cNvPr id="8" name="Shape 8"/>
        <p:cNvGrpSpPr/>
        <p:nvPr/>
      </p:nvGrpSpPr>
      <p:grpSpPr>
        <a:xfrm>
          <a:off x="0" y="0"/>
          <a:ext cx="0" cy="0"/>
          <a:chOff x="0" y="0"/>
          <a:chExt cx="0" cy="0"/>
        </a:xfrm>
      </p:grpSpPr>
      <p:grpSp>
        <p:nvGrpSpPr>
          <p:cNvPr id="9" name="Google Shape;9;p19"/>
          <p:cNvGrpSpPr/>
          <p:nvPr/>
        </p:nvGrpSpPr>
        <p:grpSpPr>
          <a:xfrm>
            <a:off x="1373558" y="441404"/>
            <a:ext cx="6367911" cy="3922930"/>
            <a:chOff x="1569550" y="629994"/>
            <a:chExt cx="5900038" cy="3634698"/>
          </a:xfrm>
        </p:grpSpPr>
        <p:grpSp>
          <p:nvGrpSpPr>
            <p:cNvPr id="10" name="Google Shape;10;p19"/>
            <p:cNvGrpSpPr/>
            <p:nvPr/>
          </p:nvGrpSpPr>
          <p:grpSpPr>
            <a:xfrm>
              <a:off x="1569550" y="629994"/>
              <a:ext cx="5900038" cy="3634698"/>
              <a:chOff x="6012925" y="2964625"/>
              <a:chExt cx="1368950" cy="1009975"/>
            </a:xfrm>
          </p:grpSpPr>
          <p:sp>
            <p:nvSpPr>
              <p:cNvPr id="11" name="Google Shape;11;p19"/>
              <p:cNvSpPr/>
              <p:nvPr/>
            </p:nvSpPr>
            <p:spPr>
              <a:xfrm>
                <a:off x="6057275" y="3010525"/>
                <a:ext cx="1324600" cy="885925"/>
              </a:xfrm>
              <a:custGeom>
                <a:rect b="b" l="l" r="r" t="t"/>
                <a:pathLst>
                  <a:path extrusionOk="0" h="35437" w="52984">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9"/>
              <p:cNvSpPr/>
              <p:nvPr/>
            </p:nvSpPr>
            <p:spPr>
              <a:xfrm>
                <a:off x="7165050" y="2964625"/>
                <a:ext cx="189600" cy="218350"/>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9"/>
              <p:cNvSpPr/>
              <p:nvPr/>
            </p:nvSpPr>
            <p:spPr>
              <a:xfrm>
                <a:off x="6116275" y="3023125"/>
                <a:ext cx="172475" cy="132125"/>
              </a:xfrm>
              <a:custGeom>
                <a:rect b="b" l="l" r="r" t="t"/>
                <a:pathLst>
                  <a:path extrusionOk="0" h="5285" w="6899">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9"/>
              <p:cNvSpPr/>
              <p:nvPr/>
            </p:nvSpPr>
            <p:spPr>
              <a:xfrm>
                <a:off x="6524700" y="3909025"/>
                <a:ext cx="511300" cy="65575"/>
              </a:xfrm>
              <a:custGeom>
                <a:rect b="b" l="l" r="r" t="t"/>
                <a:pathLst>
                  <a:path extrusionOk="0" h="2623" w="20452">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9"/>
              <p:cNvSpPr/>
              <p:nvPr/>
            </p:nvSpPr>
            <p:spPr>
              <a:xfrm>
                <a:off x="6012925" y="3613050"/>
                <a:ext cx="210775" cy="250125"/>
              </a:xfrm>
              <a:custGeom>
                <a:rect b="b" l="l" r="r" t="t"/>
                <a:pathLst>
                  <a:path extrusionOk="0" h="10005" w="8431">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 name="Google Shape;16;p19"/>
            <p:cNvSpPr/>
            <p:nvPr/>
          </p:nvSpPr>
          <p:spPr>
            <a:xfrm rot="6334360">
              <a:off x="5988775" y="729157"/>
              <a:ext cx="242061" cy="765883"/>
            </a:xfrm>
            <a:custGeom>
              <a:rect b="b" l="l" r="r" t="t"/>
              <a:pathLst>
                <a:path extrusionOk="0" h="12546" w="466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 name="Google Shape;17;p19"/>
          <p:cNvSpPr txBox="1"/>
          <p:nvPr>
            <p:ph type="title"/>
          </p:nvPr>
        </p:nvSpPr>
        <p:spPr>
          <a:xfrm>
            <a:off x="1991650" y="1028776"/>
            <a:ext cx="5183700" cy="172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100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8" name="Google Shape;18;p19"/>
          <p:cNvSpPr txBox="1"/>
          <p:nvPr>
            <p:ph idx="1" type="subTitle"/>
          </p:nvPr>
        </p:nvSpPr>
        <p:spPr>
          <a:xfrm>
            <a:off x="2046150" y="2883100"/>
            <a:ext cx="5074800" cy="64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9" name="Google Shape;19;p19"/>
          <p:cNvSpPr/>
          <p:nvPr/>
        </p:nvSpPr>
        <p:spPr>
          <a:xfrm flipH="1" rot="10800000">
            <a:off x="-532037" y="-606633"/>
            <a:ext cx="2475662" cy="3341798"/>
          </a:xfrm>
          <a:custGeom>
            <a:rect b="b" l="l" r="r" t="t"/>
            <a:pathLst>
              <a:path extrusionOk="0" h="57037" w="42254">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9"/>
          <p:cNvSpPr/>
          <p:nvPr/>
        </p:nvSpPr>
        <p:spPr>
          <a:xfrm rot="5737592">
            <a:off x="7064899" y="2728579"/>
            <a:ext cx="3536688" cy="3525078"/>
          </a:xfrm>
          <a:custGeom>
            <a:rect b="b" l="l" r="r" t="t"/>
            <a:pathLst>
              <a:path extrusionOk="0" h="61333" w="61535">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 name="Google Shape;21;p19"/>
          <p:cNvGrpSpPr/>
          <p:nvPr/>
        </p:nvGrpSpPr>
        <p:grpSpPr>
          <a:xfrm rot="5400000">
            <a:off x="7718171" y="-484217"/>
            <a:ext cx="970042" cy="1918341"/>
            <a:chOff x="961675" y="1958725"/>
            <a:chExt cx="563225" cy="1113825"/>
          </a:xfrm>
        </p:grpSpPr>
        <p:sp>
          <p:nvSpPr>
            <p:cNvPr id="22" name="Google Shape;22;p19"/>
            <p:cNvSpPr/>
            <p:nvPr/>
          </p:nvSpPr>
          <p:spPr>
            <a:xfrm>
              <a:off x="961675" y="1958725"/>
              <a:ext cx="284400" cy="1113825"/>
            </a:xfrm>
            <a:custGeom>
              <a:rect b="b" l="l" r="r" t="t"/>
              <a:pathLst>
                <a:path extrusionOk="0" h="44553" w="11376">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9"/>
            <p:cNvSpPr/>
            <p:nvPr/>
          </p:nvSpPr>
          <p:spPr>
            <a:xfrm>
              <a:off x="1145700" y="1958725"/>
              <a:ext cx="379200" cy="552150"/>
            </a:xfrm>
            <a:custGeom>
              <a:rect b="b" l="l" r="r" t="t"/>
              <a:pathLst>
                <a:path extrusionOk="0" h="22086" w="15168">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 name="Google Shape;24;p19"/>
          <p:cNvGrpSpPr/>
          <p:nvPr/>
        </p:nvGrpSpPr>
        <p:grpSpPr>
          <a:xfrm rot="10800000">
            <a:off x="-14209" y="3449289"/>
            <a:ext cx="2862466" cy="1695774"/>
            <a:chOff x="238125" y="3383650"/>
            <a:chExt cx="1287775" cy="762900"/>
          </a:xfrm>
        </p:grpSpPr>
        <p:sp>
          <p:nvSpPr>
            <p:cNvPr id="25" name="Google Shape;25;p19"/>
            <p:cNvSpPr/>
            <p:nvPr/>
          </p:nvSpPr>
          <p:spPr>
            <a:xfrm>
              <a:off x="598125" y="3383650"/>
              <a:ext cx="927775" cy="557175"/>
            </a:xfrm>
            <a:custGeom>
              <a:rect b="b" l="l" r="r" t="t"/>
              <a:pathLst>
                <a:path extrusionOk="0" h="22287" w="37111">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9"/>
            <p:cNvSpPr/>
            <p:nvPr/>
          </p:nvSpPr>
          <p:spPr>
            <a:xfrm>
              <a:off x="238125" y="3425500"/>
              <a:ext cx="780025" cy="218350"/>
            </a:xfrm>
            <a:custGeom>
              <a:rect b="b" l="l" r="r" t="t"/>
              <a:pathLst>
                <a:path extrusionOk="0" h="8734" w="31201">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19"/>
            <p:cNvSpPr/>
            <p:nvPr/>
          </p:nvSpPr>
          <p:spPr>
            <a:xfrm>
              <a:off x="1086700" y="3869200"/>
              <a:ext cx="392825" cy="277350"/>
            </a:xfrm>
            <a:custGeom>
              <a:rect b="b" l="l" r="r" t="t"/>
              <a:pathLst>
                <a:path extrusionOk="0" h="11094" w="15713">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 name="Google Shape;28;p19"/>
          <p:cNvSpPr/>
          <p:nvPr/>
        </p:nvSpPr>
        <p:spPr>
          <a:xfrm>
            <a:off x="2080440" y="3922132"/>
            <a:ext cx="475354" cy="442198"/>
          </a:xfrm>
          <a:custGeom>
            <a:rect b="b" l="l" r="r" t="t"/>
            <a:pathLst>
              <a:path extrusionOk="0" h="5139" w="5524">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9"/>
          <p:cNvSpPr/>
          <p:nvPr/>
        </p:nvSpPr>
        <p:spPr>
          <a:xfrm>
            <a:off x="6819877" y="663935"/>
            <a:ext cx="355483" cy="392721"/>
          </a:xfrm>
          <a:custGeom>
            <a:rect b="b" l="l" r="r" t="t"/>
            <a:pathLst>
              <a:path extrusionOk="0" h="4564" w="4131">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9"/>
          <p:cNvSpPr/>
          <p:nvPr/>
        </p:nvSpPr>
        <p:spPr>
          <a:xfrm>
            <a:off x="7066983" y="3754518"/>
            <a:ext cx="401005" cy="334811"/>
          </a:xfrm>
          <a:custGeom>
            <a:rect b="b" l="l" r="r" t="t"/>
            <a:pathLst>
              <a:path extrusionOk="0" h="3891" w="466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 name="Google Shape;31;p19"/>
          <p:cNvGrpSpPr/>
          <p:nvPr/>
        </p:nvGrpSpPr>
        <p:grpSpPr>
          <a:xfrm rot="-5839867">
            <a:off x="451934" y="1931148"/>
            <a:ext cx="894048" cy="666849"/>
            <a:chOff x="7664899" y="1459525"/>
            <a:chExt cx="894071" cy="666866"/>
          </a:xfrm>
        </p:grpSpPr>
        <p:sp>
          <p:nvSpPr>
            <p:cNvPr id="32" name="Google Shape;32;p19"/>
            <p:cNvSpPr/>
            <p:nvPr/>
          </p:nvSpPr>
          <p:spPr>
            <a:xfrm rot="-1305975">
              <a:off x="8072349" y="1519172"/>
              <a:ext cx="413129" cy="475802"/>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9"/>
            <p:cNvSpPr/>
            <p:nvPr/>
          </p:nvSpPr>
          <p:spPr>
            <a:xfrm rot="-615088">
              <a:off x="8176597" y="1821503"/>
              <a:ext cx="247588" cy="285132"/>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 name="Google Shape;34;p19"/>
            <p:cNvGrpSpPr/>
            <p:nvPr/>
          </p:nvGrpSpPr>
          <p:grpSpPr>
            <a:xfrm>
              <a:off x="7664899" y="1459525"/>
              <a:ext cx="475779" cy="475800"/>
              <a:chOff x="1460350" y="2402425"/>
              <a:chExt cx="208950" cy="208950"/>
            </a:xfrm>
          </p:grpSpPr>
          <p:sp>
            <p:nvSpPr>
              <p:cNvPr id="35" name="Google Shape;35;p19"/>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9"/>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9"/>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9"/>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9"/>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9"/>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9"/>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9"/>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9"/>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9"/>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9"/>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9"/>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9"/>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9"/>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9"/>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9"/>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9"/>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9"/>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9"/>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9"/>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9"/>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9"/>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9"/>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9"/>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9"/>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9"/>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9"/>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9"/>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3" name="Google Shape;63;p19"/>
          <p:cNvGrpSpPr/>
          <p:nvPr/>
        </p:nvGrpSpPr>
        <p:grpSpPr>
          <a:xfrm flipH="1" rot="1834538">
            <a:off x="7880179" y="1613618"/>
            <a:ext cx="860134" cy="986723"/>
            <a:chOff x="513430" y="1075379"/>
            <a:chExt cx="860092" cy="986675"/>
          </a:xfrm>
        </p:grpSpPr>
        <p:sp>
          <p:nvSpPr>
            <p:cNvPr id="64" name="Google Shape;64;p19"/>
            <p:cNvSpPr/>
            <p:nvPr/>
          </p:nvSpPr>
          <p:spPr>
            <a:xfrm flipH="1">
              <a:off x="513430" y="1459529"/>
              <a:ext cx="413138" cy="475806"/>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5" name="Google Shape;65;p19"/>
            <p:cNvGrpSpPr/>
            <p:nvPr/>
          </p:nvGrpSpPr>
          <p:grpSpPr>
            <a:xfrm rot="3427758">
              <a:off x="806718" y="1166397"/>
              <a:ext cx="475768" cy="475796"/>
              <a:chOff x="1460350" y="2402425"/>
              <a:chExt cx="208950" cy="208950"/>
            </a:xfrm>
          </p:grpSpPr>
          <p:sp>
            <p:nvSpPr>
              <p:cNvPr id="66" name="Google Shape;66;p19"/>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9"/>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9"/>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9"/>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9"/>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9"/>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9"/>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9"/>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9"/>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9"/>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9"/>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9"/>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9"/>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9"/>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9"/>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9"/>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9"/>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9"/>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9"/>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9"/>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9"/>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9"/>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9"/>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9"/>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9"/>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9"/>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9"/>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9"/>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 name="Google Shape;94;p19"/>
            <p:cNvSpPr/>
            <p:nvPr/>
          </p:nvSpPr>
          <p:spPr>
            <a:xfrm flipH="1" rot="-690935">
              <a:off x="653014" y="1755069"/>
              <a:ext cx="247596" cy="285140"/>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 name="Google Shape;95;p19"/>
          <p:cNvSpPr/>
          <p:nvPr/>
        </p:nvSpPr>
        <p:spPr>
          <a:xfrm>
            <a:off x="1840600" y="934025"/>
            <a:ext cx="471223" cy="363809"/>
          </a:xfrm>
          <a:custGeom>
            <a:rect b="b" l="l" r="r" t="t"/>
            <a:pathLst>
              <a:path extrusionOk="0" h="4228" w="5476">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9" name="Shape 699"/>
        <p:cNvGrpSpPr/>
        <p:nvPr/>
      </p:nvGrpSpPr>
      <p:grpSpPr>
        <a:xfrm>
          <a:off x="0" y="0"/>
          <a:ext cx="0" cy="0"/>
          <a:chOff x="0" y="0"/>
          <a:chExt cx="0" cy="0"/>
        </a:xfrm>
      </p:grpSpPr>
      <p:grpSp>
        <p:nvGrpSpPr>
          <p:cNvPr id="700" name="Google Shape;700;p28"/>
          <p:cNvGrpSpPr/>
          <p:nvPr/>
        </p:nvGrpSpPr>
        <p:grpSpPr>
          <a:xfrm rot="10800000">
            <a:off x="1454139" y="496722"/>
            <a:ext cx="6545634" cy="4032426"/>
            <a:chOff x="6012925" y="2964625"/>
            <a:chExt cx="1368950" cy="1009975"/>
          </a:xfrm>
        </p:grpSpPr>
        <p:sp>
          <p:nvSpPr>
            <p:cNvPr id="701" name="Google Shape;701;p28"/>
            <p:cNvSpPr/>
            <p:nvPr/>
          </p:nvSpPr>
          <p:spPr>
            <a:xfrm>
              <a:off x="6057275" y="3010525"/>
              <a:ext cx="1324600" cy="885925"/>
            </a:xfrm>
            <a:custGeom>
              <a:rect b="b" l="l" r="r" t="t"/>
              <a:pathLst>
                <a:path extrusionOk="0" h="35437" w="52984">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28"/>
            <p:cNvSpPr/>
            <p:nvPr/>
          </p:nvSpPr>
          <p:spPr>
            <a:xfrm>
              <a:off x="7165050" y="2964625"/>
              <a:ext cx="189600" cy="218350"/>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28"/>
            <p:cNvSpPr/>
            <p:nvPr/>
          </p:nvSpPr>
          <p:spPr>
            <a:xfrm>
              <a:off x="6116275" y="3023125"/>
              <a:ext cx="172475" cy="132125"/>
            </a:xfrm>
            <a:custGeom>
              <a:rect b="b" l="l" r="r" t="t"/>
              <a:pathLst>
                <a:path extrusionOk="0" h="5285" w="6899">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28"/>
            <p:cNvSpPr/>
            <p:nvPr/>
          </p:nvSpPr>
          <p:spPr>
            <a:xfrm>
              <a:off x="6524700" y="3909025"/>
              <a:ext cx="511300" cy="65575"/>
            </a:xfrm>
            <a:custGeom>
              <a:rect b="b" l="l" r="r" t="t"/>
              <a:pathLst>
                <a:path extrusionOk="0" h="2623" w="20452">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28"/>
            <p:cNvSpPr/>
            <p:nvPr/>
          </p:nvSpPr>
          <p:spPr>
            <a:xfrm>
              <a:off x="6012925" y="3613050"/>
              <a:ext cx="210775" cy="250125"/>
            </a:xfrm>
            <a:custGeom>
              <a:rect b="b" l="l" r="r" t="t"/>
              <a:pathLst>
                <a:path extrusionOk="0" h="10005" w="8431">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6" name="Google Shape;706;p28"/>
          <p:cNvSpPr txBox="1"/>
          <p:nvPr>
            <p:ph type="title"/>
          </p:nvPr>
        </p:nvSpPr>
        <p:spPr>
          <a:xfrm>
            <a:off x="1398900" y="1327900"/>
            <a:ext cx="6346200" cy="23562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9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07" name="Google Shape;707;p28"/>
          <p:cNvSpPr/>
          <p:nvPr/>
        </p:nvSpPr>
        <p:spPr>
          <a:xfrm rot="-5062406">
            <a:off x="-1192597" y="-566581"/>
            <a:ext cx="2818035" cy="2808784"/>
          </a:xfrm>
          <a:custGeom>
            <a:rect b="b" l="l" r="r" t="t"/>
            <a:pathLst>
              <a:path extrusionOk="0" h="61333" w="61535">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28"/>
          <p:cNvSpPr/>
          <p:nvPr/>
        </p:nvSpPr>
        <p:spPr>
          <a:xfrm flipH="1">
            <a:off x="7606890" y="2442900"/>
            <a:ext cx="2475662" cy="3341798"/>
          </a:xfrm>
          <a:custGeom>
            <a:rect b="b" l="l" r="r" t="t"/>
            <a:pathLst>
              <a:path extrusionOk="0" h="57037" w="42254">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09" name="Google Shape;709;p28"/>
          <p:cNvGrpSpPr/>
          <p:nvPr/>
        </p:nvGrpSpPr>
        <p:grpSpPr>
          <a:xfrm>
            <a:off x="6281533" y="-10068"/>
            <a:ext cx="2862466" cy="1695774"/>
            <a:chOff x="238125" y="3383650"/>
            <a:chExt cx="1287775" cy="762900"/>
          </a:xfrm>
        </p:grpSpPr>
        <p:sp>
          <p:nvSpPr>
            <p:cNvPr id="710" name="Google Shape;710;p28"/>
            <p:cNvSpPr/>
            <p:nvPr/>
          </p:nvSpPr>
          <p:spPr>
            <a:xfrm>
              <a:off x="598125" y="3383650"/>
              <a:ext cx="927775" cy="557175"/>
            </a:xfrm>
            <a:custGeom>
              <a:rect b="b" l="l" r="r" t="t"/>
              <a:pathLst>
                <a:path extrusionOk="0" h="22287" w="37111">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28"/>
            <p:cNvSpPr/>
            <p:nvPr/>
          </p:nvSpPr>
          <p:spPr>
            <a:xfrm>
              <a:off x="238125" y="3425500"/>
              <a:ext cx="780025" cy="218350"/>
            </a:xfrm>
            <a:custGeom>
              <a:rect b="b" l="l" r="r" t="t"/>
              <a:pathLst>
                <a:path extrusionOk="0" h="8734" w="31201">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28"/>
            <p:cNvSpPr/>
            <p:nvPr/>
          </p:nvSpPr>
          <p:spPr>
            <a:xfrm>
              <a:off x="1086700" y="3869200"/>
              <a:ext cx="392825" cy="277350"/>
            </a:xfrm>
            <a:custGeom>
              <a:rect b="b" l="l" r="r" t="t"/>
              <a:pathLst>
                <a:path extrusionOk="0" h="11094" w="15713">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3" name="Google Shape;713;p28"/>
          <p:cNvGrpSpPr/>
          <p:nvPr/>
        </p:nvGrpSpPr>
        <p:grpSpPr>
          <a:xfrm rot="-5400000">
            <a:off x="474221" y="3700871"/>
            <a:ext cx="970042" cy="1918341"/>
            <a:chOff x="961675" y="1958725"/>
            <a:chExt cx="563225" cy="1113825"/>
          </a:xfrm>
        </p:grpSpPr>
        <p:sp>
          <p:nvSpPr>
            <p:cNvPr id="714" name="Google Shape;714;p28"/>
            <p:cNvSpPr/>
            <p:nvPr/>
          </p:nvSpPr>
          <p:spPr>
            <a:xfrm>
              <a:off x="961675" y="1958725"/>
              <a:ext cx="284400" cy="1113825"/>
            </a:xfrm>
            <a:custGeom>
              <a:rect b="b" l="l" r="r" t="t"/>
              <a:pathLst>
                <a:path extrusionOk="0" h="44553" w="11376">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28"/>
            <p:cNvSpPr/>
            <p:nvPr/>
          </p:nvSpPr>
          <p:spPr>
            <a:xfrm>
              <a:off x="1145700" y="1958725"/>
              <a:ext cx="379200" cy="552150"/>
            </a:xfrm>
            <a:custGeom>
              <a:rect b="b" l="l" r="r" t="t"/>
              <a:pathLst>
                <a:path extrusionOk="0" h="22086" w="15168">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6" name="Google Shape;716;p28"/>
          <p:cNvGrpSpPr/>
          <p:nvPr/>
        </p:nvGrpSpPr>
        <p:grpSpPr>
          <a:xfrm>
            <a:off x="1068237" y="3339825"/>
            <a:ext cx="475779" cy="475800"/>
            <a:chOff x="1460350" y="2402425"/>
            <a:chExt cx="208950" cy="208950"/>
          </a:xfrm>
        </p:grpSpPr>
        <p:sp>
          <p:nvSpPr>
            <p:cNvPr id="717" name="Google Shape;717;p28"/>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28"/>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28"/>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28"/>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28"/>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28"/>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28"/>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28"/>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28"/>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28"/>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28"/>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28"/>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28"/>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28"/>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28"/>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28"/>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28"/>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28"/>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28"/>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28"/>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28"/>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28"/>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28"/>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28"/>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28"/>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28"/>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28"/>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28"/>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45" name="Google Shape;745;p28"/>
          <p:cNvGrpSpPr/>
          <p:nvPr/>
        </p:nvGrpSpPr>
        <p:grpSpPr>
          <a:xfrm rot="3427758">
            <a:off x="6826768" y="684872"/>
            <a:ext cx="475768" cy="475796"/>
            <a:chOff x="1460350" y="2402425"/>
            <a:chExt cx="208950" cy="208950"/>
          </a:xfrm>
        </p:grpSpPr>
        <p:sp>
          <p:nvSpPr>
            <p:cNvPr id="746" name="Google Shape;746;p28"/>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28"/>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28"/>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28"/>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28"/>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28"/>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28"/>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28"/>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28"/>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28"/>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28"/>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28"/>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28"/>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28"/>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28"/>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28"/>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28"/>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28"/>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28"/>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28"/>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28"/>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28"/>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28"/>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28"/>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28"/>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28"/>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28"/>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28"/>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4" name="Google Shape;774;p28"/>
          <p:cNvSpPr/>
          <p:nvPr/>
        </p:nvSpPr>
        <p:spPr>
          <a:xfrm>
            <a:off x="923540" y="1197970"/>
            <a:ext cx="475354" cy="442198"/>
          </a:xfrm>
          <a:custGeom>
            <a:rect b="b" l="l" r="r" t="t"/>
            <a:pathLst>
              <a:path extrusionOk="0" h="5139" w="5524">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28"/>
          <p:cNvSpPr/>
          <p:nvPr/>
        </p:nvSpPr>
        <p:spPr>
          <a:xfrm>
            <a:off x="5199683" y="4513493"/>
            <a:ext cx="401005" cy="334811"/>
          </a:xfrm>
          <a:custGeom>
            <a:rect b="b" l="l" r="r" t="t"/>
            <a:pathLst>
              <a:path extrusionOk="0" h="3891" w="466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76" name="Google Shape;776;p28"/>
          <p:cNvGrpSpPr/>
          <p:nvPr/>
        </p:nvGrpSpPr>
        <p:grpSpPr>
          <a:xfrm>
            <a:off x="7124248" y="3029256"/>
            <a:ext cx="853142" cy="526018"/>
            <a:chOff x="4908575" y="2482875"/>
            <a:chExt cx="654350" cy="403450"/>
          </a:xfrm>
        </p:grpSpPr>
        <p:sp>
          <p:nvSpPr>
            <p:cNvPr id="777" name="Google Shape;777;p28"/>
            <p:cNvSpPr/>
            <p:nvPr/>
          </p:nvSpPr>
          <p:spPr>
            <a:xfrm>
              <a:off x="4926575" y="2482875"/>
              <a:ext cx="636350" cy="342200"/>
            </a:xfrm>
            <a:custGeom>
              <a:rect b="b" l="l" r="r" t="t"/>
              <a:pathLst>
                <a:path extrusionOk="0" h="13688" w="25454">
                  <a:moveTo>
                    <a:pt x="11142" y="1"/>
                  </a:moveTo>
                  <a:lnTo>
                    <a:pt x="10326" y="97"/>
                  </a:lnTo>
                  <a:lnTo>
                    <a:pt x="9990" y="145"/>
                  </a:lnTo>
                  <a:lnTo>
                    <a:pt x="9654" y="241"/>
                  </a:lnTo>
                  <a:lnTo>
                    <a:pt x="9077" y="529"/>
                  </a:lnTo>
                  <a:lnTo>
                    <a:pt x="8597" y="817"/>
                  </a:lnTo>
                  <a:lnTo>
                    <a:pt x="8165" y="1201"/>
                  </a:lnTo>
                  <a:lnTo>
                    <a:pt x="7781" y="1634"/>
                  </a:lnTo>
                  <a:lnTo>
                    <a:pt x="7444" y="2066"/>
                  </a:lnTo>
                  <a:lnTo>
                    <a:pt x="7156" y="2498"/>
                  </a:lnTo>
                  <a:lnTo>
                    <a:pt x="6916" y="2930"/>
                  </a:lnTo>
                  <a:lnTo>
                    <a:pt x="6724" y="3410"/>
                  </a:lnTo>
                  <a:lnTo>
                    <a:pt x="6388" y="4275"/>
                  </a:lnTo>
                  <a:lnTo>
                    <a:pt x="6244" y="4995"/>
                  </a:lnTo>
                  <a:lnTo>
                    <a:pt x="6148" y="5668"/>
                  </a:lnTo>
                  <a:lnTo>
                    <a:pt x="5571" y="5524"/>
                  </a:lnTo>
                  <a:lnTo>
                    <a:pt x="4995" y="5379"/>
                  </a:lnTo>
                  <a:lnTo>
                    <a:pt x="4275" y="5283"/>
                  </a:lnTo>
                  <a:lnTo>
                    <a:pt x="3458" y="5235"/>
                  </a:lnTo>
                  <a:lnTo>
                    <a:pt x="2690" y="5235"/>
                  </a:lnTo>
                  <a:lnTo>
                    <a:pt x="2354" y="5283"/>
                  </a:lnTo>
                  <a:lnTo>
                    <a:pt x="2018" y="5379"/>
                  </a:lnTo>
                  <a:lnTo>
                    <a:pt x="1681" y="5476"/>
                  </a:lnTo>
                  <a:lnTo>
                    <a:pt x="1441" y="5668"/>
                  </a:lnTo>
                  <a:lnTo>
                    <a:pt x="1201" y="5860"/>
                  </a:lnTo>
                  <a:lnTo>
                    <a:pt x="1009" y="6148"/>
                  </a:lnTo>
                  <a:lnTo>
                    <a:pt x="817" y="6436"/>
                  </a:lnTo>
                  <a:lnTo>
                    <a:pt x="673" y="6772"/>
                  </a:lnTo>
                  <a:lnTo>
                    <a:pt x="385" y="7541"/>
                  </a:lnTo>
                  <a:lnTo>
                    <a:pt x="193" y="8357"/>
                  </a:lnTo>
                  <a:lnTo>
                    <a:pt x="48" y="9125"/>
                  </a:lnTo>
                  <a:lnTo>
                    <a:pt x="0" y="9846"/>
                  </a:lnTo>
                  <a:lnTo>
                    <a:pt x="0" y="10374"/>
                  </a:lnTo>
                  <a:lnTo>
                    <a:pt x="48" y="10662"/>
                  </a:lnTo>
                  <a:lnTo>
                    <a:pt x="145" y="10710"/>
                  </a:lnTo>
                  <a:lnTo>
                    <a:pt x="385" y="10806"/>
                  </a:lnTo>
                  <a:lnTo>
                    <a:pt x="1201" y="10950"/>
                  </a:lnTo>
                  <a:lnTo>
                    <a:pt x="3987" y="11383"/>
                  </a:lnTo>
                  <a:lnTo>
                    <a:pt x="7973" y="11863"/>
                  </a:lnTo>
                  <a:lnTo>
                    <a:pt x="12535" y="12439"/>
                  </a:lnTo>
                  <a:lnTo>
                    <a:pt x="21035" y="13352"/>
                  </a:lnTo>
                  <a:lnTo>
                    <a:pt x="23917" y="13640"/>
                  </a:lnTo>
                  <a:lnTo>
                    <a:pt x="24733" y="13688"/>
                  </a:lnTo>
                  <a:lnTo>
                    <a:pt x="25070" y="13688"/>
                  </a:lnTo>
                  <a:lnTo>
                    <a:pt x="25118" y="13640"/>
                  </a:lnTo>
                  <a:lnTo>
                    <a:pt x="25166" y="13496"/>
                  </a:lnTo>
                  <a:lnTo>
                    <a:pt x="25262" y="13015"/>
                  </a:lnTo>
                  <a:lnTo>
                    <a:pt x="25358" y="12343"/>
                  </a:lnTo>
                  <a:lnTo>
                    <a:pt x="25454" y="11575"/>
                  </a:lnTo>
                  <a:lnTo>
                    <a:pt x="25454" y="10710"/>
                  </a:lnTo>
                  <a:lnTo>
                    <a:pt x="25454" y="9942"/>
                  </a:lnTo>
                  <a:lnTo>
                    <a:pt x="25358" y="9270"/>
                  </a:lnTo>
                  <a:lnTo>
                    <a:pt x="25310" y="8981"/>
                  </a:lnTo>
                  <a:lnTo>
                    <a:pt x="25262" y="8789"/>
                  </a:lnTo>
                  <a:lnTo>
                    <a:pt x="25118" y="8597"/>
                  </a:lnTo>
                  <a:lnTo>
                    <a:pt x="25022" y="8453"/>
                  </a:lnTo>
                  <a:lnTo>
                    <a:pt x="24685" y="8165"/>
                  </a:lnTo>
                  <a:lnTo>
                    <a:pt x="24253" y="7973"/>
                  </a:lnTo>
                  <a:lnTo>
                    <a:pt x="23869" y="7781"/>
                  </a:lnTo>
                  <a:lnTo>
                    <a:pt x="23149" y="7589"/>
                  </a:lnTo>
                  <a:lnTo>
                    <a:pt x="22860" y="7541"/>
                  </a:lnTo>
                  <a:lnTo>
                    <a:pt x="22908" y="7060"/>
                  </a:lnTo>
                  <a:lnTo>
                    <a:pt x="23005" y="6004"/>
                  </a:lnTo>
                  <a:lnTo>
                    <a:pt x="23053" y="5331"/>
                  </a:lnTo>
                  <a:lnTo>
                    <a:pt x="23053" y="4659"/>
                  </a:lnTo>
                  <a:lnTo>
                    <a:pt x="23005" y="3987"/>
                  </a:lnTo>
                  <a:lnTo>
                    <a:pt x="22908" y="3410"/>
                  </a:lnTo>
                  <a:lnTo>
                    <a:pt x="22860" y="3314"/>
                  </a:lnTo>
                  <a:lnTo>
                    <a:pt x="22716" y="3170"/>
                  </a:lnTo>
                  <a:lnTo>
                    <a:pt x="22380" y="2834"/>
                  </a:lnTo>
                  <a:lnTo>
                    <a:pt x="21804" y="2498"/>
                  </a:lnTo>
                  <a:lnTo>
                    <a:pt x="21132" y="2162"/>
                  </a:lnTo>
                  <a:lnTo>
                    <a:pt x="20315" y="1826"/>
                  </a:lnTo>
                  <a:lnTo>
                    <a:pt x="19403" y="1489"/>
                  </a:lnTo>
                  <a:lnTo>
                    <a:pt x="18394" y="1201"/>
                  </a:lnTo>
                  <a:lnTo>
                    <a:pt x="17338" y="865"/>
                  </a:lnTo>
                  <a:lnTo>
                    <a:pt x="16233" y="625"/>
                  </a:lnTo>
                  <a:lnTo>
                    <a:pt x="15128" y="385"/>
                  </a:lnTo>
                  <a:lnTo>
                    <a:pt x="14072" y="193"/>
                  </a:lnTo>
                  <a:lnTo>
                    <a:pt x="13015" y="49"/>
                  </a:lnTo>
                  <a:lnTo>
                    <a:pt x="12007" y="1"/>
                  </a:lnTo>
                  <a:close/>
                </a:path>
              </a:pathLst>
            </a:custGeom>
            <a:solidFill>
              <a:srgbClr val="FF6B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28"/>
            <p:cNvSpPr/>
            <p:nvPr/>
          </p:nvSpPr>
          <p:spPr>
            <a:xfrm>
              <a:off x="4926575" y="2482875"/>
              <a:ext cx="636350" cy="342200"/>
            </a:xfrm>
            <a:custGeom>
              <a:rect b="b" l="l" r="r" t="t"/>
              <a:pathLst>
                <a:path extrusionOk="0" fill="none" h="13688" w="25454">
                  <a:moveTo>
                    <a:pt x="6148" y="5668"/>
                  </a:moveTo>
                  <a:lnTo>
                    <a:pt x="6148" y="5668"/>
                  </a:lnTo>
                  <a:lnTo>
                    <a:pt x="6244" y="4995"/>
                  </a:lnTo>
                  <a:lnTo>
                    <a:pt x="6388" y="4275"/>
                  </a:lnTo>
                  <a:lnTo>
                    <a:pt x="6724" y="3410"/>
                  </a:lnTo>
                  <a:lnTo>
                    <a:pt x="6916" y="2930"/>
                  </a:lnTo>
                  <a:lnTo>
                    <a:pt x="7156" y="2498"/>
                  </a:lnTo>
                  <a:lnTo>
                    <a:pt x="7444" y="2066"/>
                  </a:lnTo>
                  <a:lnTo>
                    <a:pt x="7781" y="1634"/>
                  </a:lnTo>
                  <a:lnTo>
                    <a:pt x="8165" y="1201"/>
                  </a:lnTo>
                  <a:lnTo>
                    <a:pt x="8597" y="817"/>
                  </a:lnTo>
                  <a:lnTo>
                    <a:pt x="9077" y="529"/>
                  </a:lnTo>
                  <a:lnTo>
                    <a:pt x="9654" y="241"/>
                  </a:lnTo>
                  <a:lnTo>
                    <a:pt x="9654" y="241"/>
                  </a:lnTo>
                  <a:lnTo>
                    <a:pt x="9990" y="145"/>
                  </a:lnTo>
                  <a:lnTo>
                    <a:pt x="10326" y="97"/>
                  </a:lnTo>
                  <a:lnTo>
                    <a:pt x="11142" y="1"/>
                  </a:lnTo>
                  <a:lnTo>
                    <a:pt x="12007" y="1"/>
                  </a:lnTo>
                  <a:lnTo>
                    <a:pt x="13015" y="49"/>
                  </a:lnTo>
                  <a:lnTo>
                    <a:pt x="14072" y="193"/>
                  </a:lnTo>
                  <a:lnTo>
                    <a:pt x="15128" y="385"/>
                  </a:lnTo>
                  <a:lnTo>
                    <a:pt x="16233" y="625"/>
                  </a:lnTo>
                  <a:lnTo>
                    <a:pt x="17338" y="865"/>
                  </a:lnTo>
                  <a:lnTo>
                    <a:pt x="18394" y="1201"/>
                  </a:lnTo>
                  <a:lnTo>
                    <a:pt x="19403" y="1489"/>
                  </a:lnTo>
                  <a:lnTo>
                    <a:pt x="20315" y="1826"/>
                  </a:lnTo>
                  <a:lnTo>
                    <a:pt x="21132" y="2162"/>
                  </a:lnTo>
                  <a:lnTo>
                    <a:pt x="21804" y="2498"/>
                  </a:lnTo>
                  <a:lnTo>
                    <a:pt x="22380" y="2834"/>
                  </a:lnTo>
                  <a:lnTo>
                    <a:pt x="22716" y="3170"/>
                  </a:lnTo>
                  <a:lnTo>
                    <a:pt x="22860" y="3314"/>
                  </a:lnTo>
                  <a:lnTo>
                    <a:pt x="22908" y="3410"/>
                  </a:lnTo>
                  <a:lnTo>
                    <a:pt x="22908" y="3410"/>
                  </a:lnTo>
                  <a:lnTo>
                    <a:pt x="23005" y="3987"/>
                  </a:lnTo>
                  <a:lnTo>
                    <a:pt x="23053" y="4659"/>
                  </a:lnTo>
                  <a:lnTo>
                    <a:pt x="23053" y="5331"/>
                  </a:lnTo>
                  <a:lnTo>
                    <a:pt x="23005" y="6004"/>
                  </a:lnTo>
                  <a:lnTo>
                    <a:pt x="22908" y="7060"/>
                  </a:lnTo>
                  <a:lnTo>
                    <a:pt x="22860" y="7541"/>
                  </a:lnTo>
                  <a:lnTo>
                    <a:pt x="22860" y="7541"/>
                  </a:lnTo>
                  <a:lnTo>
                    <a:pt x="23149" y="7589"/>
                  </a:lnTo>
                  <a:lnTo>
                    <a:pt x="23869" y="7781"/>
                  </a:lnTo>
                  <a:lnTo>
                    <a:pt x="24253" y="7973"/>
                  </a:lnTo>
                  <a:lnTo>
                    <a:pt x="24685" y="8165"/>
                  </a:lnTo>
                  <a:lnTo>
                    <a:pt x="25022" y="8453"/>
                  </a:lnTo>
                  <a:lnTo>
                    <a:pt x="25118" y="8597"/>
                  </a:lnTo>
                  <a:lnTo>
                    <a:pt x="25262" y="8789"/>
                  </a:lnTo>
                  <a:lnTo>
                    <a:pt x="25262" y="8789"/>
                  </a:lnTo>
                  <a:lnTo>
                    <a:pt x="25310" y="8981"/>
                  </a:lnTo>
                  <a:lnTo>
                    <a:pt x="25358" y="9270"/>
                  </a:lnTo>
                  <a:lnTo>
                    <a:pt x="25454" y="9942"/>
                  </a:lnTo>
                  <a:lnTo>
                    <a:pt x="25454" y="10710"/>
                  </a:lnTo>
                  <a:lnTo>
                    <a:pt x="25454" y="11575"/>
                  </a:lnTo>
                  <a:lnTo>
                    <a:pt x="25358" y="12343"/>
                  </a:lnTo>
                  <a:lnTo>
                    <a:pt x="25262" y="13015"/>
                  </a:lnTo>
                  <a:lnTo>
                    <a:pt x="25166" y="13496"/>
                  </a:lnTo>
                  <a:lnTo>
                    <a:pt x="25118" y="13640"/>
                  </a:lnTo>
                  <a:lnTo>
                    <a:pt x="25070" y="13688"/>
                  </a:lnTo>
                  <a:lnTo>
                    <a:pt x="25070" y="13688"/>
                  </a:lnTo>
                  <a:lnTo>
                    <a:pt x="24733" y="13688"/>
                  </a:lnTo>
                  <a:lnTo>
                    <a:pt x="23917" y="13640"/>
                  </a:lnTo>
                  <a:lnTo>
                    <a:pt x="21035" y="13352"/>
                  </a:lnTo>
                  <a:lnTo>
                    <a:pt x="12535" y="12439"/>
                  </a:lnTo>
                  <a:lnTo>
                    <a:pt x="7973" y="11863"/>
                  </a:lnTo>
                  <a:lnTo>
                    <a:pt x="3987" y="11383"/>
                  </a:lnTo>
                  <a:lnTo>
                    <a:pt x="1201" y="10950"/>
                  </a:lnTo>
                  <a:lnTo>
                    <a:pt x="385" y="10806"/>
                  </a:lnTo>
                  <a:lnTo>
                    <a:pt x="145" y="10710"/>
                  </a:lnTo>
                  <a:lnTo>
                    <a:pt x="48" y="10662"/>
                  </a:lnTo>
                  <a:lnTo>
                    <a:pt x="48" y="10662"/>
                  </a:lnTo>
                  <a:lnTo>
                    <a:pt x="0" y="10374"/>
                  </a:lnTo>
                  <a:lnTo>
                    <a:pt x="0" y="9846"/>
                  </a:lnTo>
                  <a:lnTo>
                    <a:pt x="48" y="9125"/>
                  </a:lnTo>
                  <a:lnTo>
                    <a:pt x="193" y="8357"/>
                  </a:lnTo>
                  <a:lnTo>
                    <a:pt x="385" y="7541"/>
                  </a:lnTo>
                  <a:lnTo>
                    <a:pt x="673" y="6772"/>
                  </a:lnTo>
                  <a:lnTo>
                    <a:pt x="817" y="6436"/>
                  </a:lnTo>
                  <a:lnTo>
                    <a:pt x="1009" y="6148"/>
                  </a:lnTo>
                  <a:lnTo>
                    <a:pt x="1201" y="5860"/>
                  </a:lnTo>
                  <a:lnTo>
                    <a:pt x="1441" y="5668"/>
                  </a:lnTo>
                  <a:lnTo>
                    <a:pt x="1441" y="5668"/>
                  </a:lnTo>
                  <a:lnTo>
                    <a:pt x="1681" y="5476"/>
                  </a:lnTo>
                  <a:lnTo>
                    <a:pt x="2018" y="5379"/>
                  </a:lnTo>
                  <a:lnTo>
                    <a:pt x="2354" y="5283"/>
                  </a:lnTo>
                  <a:lnTo>
                    <a:pt x="2690" y="5235"/>
                  </a:lnTo>
                  <a:lnTo>
                    <a:pt x="3458" y="5235"/>
                  </a:lnTo>
                  <a:lnTo>
                    <a:pt x="4275" y="5283"/>
                  </a:lnTo>
                  <a:lnTo>
                    <a:pt x="4995" y="5379"/>
                  </a:lnTo>
                  <a:lnTo>
                    <a:pt x="5571" y="5524"/>
                  </a:lnTo>
                  <a:lnTo>
                    <a:pt x="6148" y="566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28"/>
            <p:cNvSpPr/>
            <p:nvPr/>
          </p:nvSpPr>
          <p:spPr>
            <a:xfrm>
              <a:off x="5211125" y="2683375"/>
              <a:ext cx="50450" cy="18050"/>
            </a:xfrm>
            <a:custGeom>
              <a:rect b="b" l="l" r="r" t="t"/>
              <a:pathLst>
                <a:path extrusionOk="0" h="722" w="2018">
                  <a:moveTo>
                    <a:pt x="625" y="1"/>
                  </a:moveTo>
                  <a:lnTo>
                    <a:pt x="289" y="49"/>
                  </a:lnTo>
                  <a:lnTo>
                    <a:pt x="96" y="97"/>
                  </a:lnTo>
                  <a:lnTo>
                    <a:pt x="0" y="145"/>
                  </a:lnTo>
                  <a:lnTo>
                    <a:pt x="0" y="193"/>
                  </a:lnTo>
                  <a:lnTo>
                    <a:pt x="0" y="289"/>
                  </a:lnTo>
                  <a:lnTo>
                    <a:pt x="48" y="385"/>
                  </a:lnTo>
                  <a:lnTo>
                    <a:pt x="289" y="529"/>
                  </a:lnTo>
                  <a:lnTo>
                    <a:pt x="625" y="625"/>
                  </a:lnTo>
                  <a:lnTo>
                    <a:pt x="1009" y="721"/>
                  </a:lnTo>
                  <a:lnTo>
                    <a:pt x="1393" y="721"/>
                  </a:lnTo>
                  <a:lnTo>
                    <a:pt x="1729" y="673"/>
                  </a:lnTo>
                  <a:lnTo>
                    <a:pt x="1873" y="625"/>
                  </a:lnTo>
                  <a:lnTo>
                    <a:pt x="1969" y="577"/>
                  </a:lnTo>
                  <a:lnTo>
                    <a:pt x="2017" y="481"/>
                  </a:lnTo>
                  <a:lnTo>
                    <a:pt x="2017" y="385"/>
                  </a:lnTo>
                  <a:lnTo>
                    <a:pt x="2017" y="337"/>
                  </a:lnTo>
                  <a:lnTo>
                    <a:pt x="1921" y="289"/>
                  </a:lnTo>
                  <a:lnTo>
                    <a:pt x="1681" y="193"/>
                  </a:lnTo>
                  <a:lnTo>
                    <a:pt x="1345" y="97"/>
                  </a:lnTo>
                  <a:lnTo>
                    <a:pt x="1009" y="49"/>
                  </a:lnTo>
                  <a:lnTo>
                    <a:pt x="625" y="1"/>
                  </a:lnTo>
                  <a:close/>
                </a:path>
              </a:pathLst>
            </a:custGeom>
            <a:solidFill>
              <a:srgbClr val="FFDA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28"/>
            <p:cNvSpPr/>
            <p:nvPr/>
          </p:nvSpPr>
          <p:spPr>
            <a:xfrm>
              <a:off x="5380400" y="2699000"/>
              <a:ext cx="44450" cy="15625"/>
            </a:xfrm>
            <a:custGeom>
              <a:rect b="b" l="l" r="r" t="t"/>
              <a:pathLst>
                <a:path extrusionOk="0" h="625" w="1778">
                  <a:moveTo>
                    <a:pt x="289" y="0"/>
                  </a:moveTo>
                  <a:lnTo>
                    <a:pt x="97" y="48"/>
                  </a:lnTo>
                  <a:lnTo>
                    <a:pt x="49" y="96"/>
                  </a:lnTo>
                  <a:lnTo>
                    <a:pt x="1" y="144"/>
                  </a:lnTo>
                  <a:lnTo>
                    <a:pt x="1" y="240"/>
                  </a:lnTo>
                  <a:lnTo>
                    <a:pt x="49" y="288"/>
                  </a:lnTo>
                  <a:lnTo>
                    <a:pt x="289" y="432"/>
                  </a:lnTo>
                  <a:lnTo>
                    <a:pt x="577" y="528"/>
                  </a:lnTo>
                  <a:lnTo>
                    <a:pt x="913" y="576"/>
                  </a:lnTo>
                  <a:lnTo>
                    <a:pt x="1250" y="625"/>
                  </a:lnTo>
                  <a:lnTo>
                    <a:pt x="1538" y="576"/>
                  </a:lnTo>
                  <a:lnTo>
                    <a:pt x="1730" y="480"/>
                  </a:lnTo>
                  <a:lnTo>
                    <a:pt x="1778" y="384"/>
                  </a:lnTo>
                  <a:lnTo>
                    <a:pt x="1778" y="336"/>
                  </a:lnTo>
                  <a:lnTo>
                    <a:pt x="1682" y="240"/>
                  </a:lnTo>
                  <a:lnTo>
                    <a:pt x="1490" y="144"/>
                  </a:lnTo>
                  <a:lnTo>
                    <a:pt x="1202" y="48"/>
                  </a:lnTo>
                  <a:lnTo>
                    <a:pt x="913" y="0"/>
                  </a:lnTo>
                  <a:close/>
                </a:path>
              </a:pathLst>
            </a:custGeom>
            <a:solidFill>
              <a:srgbClr val="FFDA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28"/>
            <p:cNvSpPr/>
            <p:nvPr/>
          </p:nvSpPr>
          <p:spPr>
            <a:xfrm>
              <a:off x="4926575" y="2747025"/>
              <a:ext cx="626750" cy="79250"/>
            </a:xfrm>
            <a:custGeom>
              <a:rect b="b" l="l" r="r" t="t"/>
              <a:pathLst>
                <a:path extrusionOk="0" h="3170" w="25070">
                  <a:moveTo>
                    <a:pt x="25070" y="3122"/>
                  </a:moveTo>
                  <a:lnTo>
                    <a:pt x="25070" y="3122"/>
                  </a:lnTo>
                  <a:lnTo>
                    <a:pt x="24974" y="3170"/>
                  </a:lnTo>
                  <a:lnTo>
                    <a:pt x="24974" y="3170"/>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0747" y="2786"/>
                  </a:moveTo>
                  <a:lnTo>
                    <a:pt x="20747" y="2786"/>
                  </a:lnTo>
                  <a:lnTo>
                    <a:pt x="20747" y="2786"/>
                  </a:lnTo>
                  <a:lnTo>
                    <a:pt x="23533" y="3026"/>
                  </a:lnTo>
                  <a:lnTo>
                    <a:pt x="24974" y="3170"/>
                  </a:lnTo>
                  <a:lnTo>
                    <a:pt x="24974" y="3170"/>
                  </a:lnTo>
                  <a:lnTo>
                    <a:pt x="24974" y="3170"/>
                  </a:lnTo>
                  <a:lnTo>
                    <a:pt x="23533" y="3026"/>
                  </a:lnTo>
                  <a:lnTo>
                    <a:pt x="20747" y="2786"/>
                  </a:lnTo>
                  <a:close/>
                  <a:moveTo>
                    <a:pt x="9221" y="1441"/>
                  </a:moveTo>
                  <a:lnTo>
                    <a:pt x="9221" y="1441"/>
                  </a:lnTo>
                  <a:lnTo>
                    <a:pt x="9221" y="1441"/>
                  </a:lnTo>
                  <a:lnTo>
                    <a:pt x="15465" y="2209"/>
                  </a:lnTo>
                  <a:lnTo>
                    <a:pt x="15465" y="2209"/>
                  </a:lnTo>
                  <a:lnTo>
                    <a:pt x="15465" y="2209"/>
                  </a:lnTo>
                  <a:lnTo>
                    <a:pt x="9221" y="1441"/>
                  </a:lnTo>
                  <a:close/>
                  <a:moveTo>
                    <a:pt x="97" y="144"/>
                  </a:moveTo>
                  <a:lnTo>
                    <a:pt x="97" y="144"/>
                  </a:lnTo>
                  <a:lnTo>
                    <a:pt x="481" y="240"/>
                  </a:lnTo>
                  <a:lnTo>
                    <a:pt x="1249" y="384"/>
                  </a:lnTo>
                  <a:lnTo>
                    <a:pt x="3890" y="769"/>
                  </a:lnTo>
                  <a:lnTo>
                    <a:pt x="3890" y="769"/>
                  </a:lnTo>
                  <a:lnTo>
                    <a:pt x="3890" y="769"/>
                  </a:lnTo>
                  <a:lnTo>
                    <a:pt x="1249" y="384"/>
                  </a:lnTo>
                  <a:lnTo>
                    <a:pt x="481" y="240"/>
                  </a:lnTo>
                  <a:lnTo>
                    <a:pt x="97" y="144"/>
                  </a:lnTo>
                  <a:close/>
                  <a:moveTo>
                    <a:pt x="48" y="96"/>
                  </a:moveTo>
                  <a:lnTo>
                    <a:pt x="48" y="96"/>
                  </a:lnTo>
                  <a:lnTo>
                    <a:pt x="97" y="144"/>
                  </a:lnTo>
                  <a:lnTo>
                    <a:pt x="97" y="144"/>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48"/>
                  </a:moveTo>
                  <a:lnTo>
                    <a:pt x="48" y="48"/>
                  </a:lnTo>
                  <a:lnTo>
                    <a:pt x="48" y="96"/>
                  </a:lnTo>
                  <a:lnTo>
                    <a:pt x="48" y="96"/>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0"/>
                  </a:moveTo>
                  <a:lnTo>
                    <a:pt x="48" y="0"/>
                  </a:lnTo>
                  <a:lnTo>
                    <a:pt x="48" y="48"/>
                  </a:lnTo>
                  <a:lnTo>
                    <a:pt x="48" y="48"/>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0" y="0"/>
                  </a:moveTo>
                  <a:lnTo>
                    <a:pt x="0" y="0"/>
                  </a:lnTo>
                  <a:lnTo>
                    <a:pt x="0" y="0"/>
                  </a:lnTo>
                  <a:lnTo>
                    <a:pt x="0" y="0"/>
                  </a:lnTo>
                  <a:lnTo>
                    <a:pt x="0"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28"/>
            <p:cNvSpPr/>
            <p:nvPr/>
          </p:nvSpPr>
          <p:spPr>
            <a:xfrm>
              <a:off x="5550900" y="2825050"/>
              <a:ext cx="2425" cy="1225"/>
            </a:xfrm>
            <a:custGeom>
              <a:rect b="b" l="l" r="r" t="t"/>
              <a:pathLst>
                <a:path extrusionOk="0" fill="none" h="49" w="97">
                  <a:moveTo>
                    <a:pt x="97" y="1"/>
                  </a:moveTo>
                  <a:lnTo>
                    <a:pt x="97" y="1"/>
                  </a:lnTo>
                  <a:lnTo>
                    <a:pt x="1" y="49"/>
                  </a:lnTo>
                  <a:lnTo>
                    <a:pt x="1" y="49"/>
                  </a:lnTo>
                  <a:lnTo>
                    <a:pt x="97"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28"/>
            <p:cNvSpPr/>
            <p:nvPr/>
          </p:nvSpPr>
          <p:spPr>
            <a:xfrm>
              <a:off x="5553300" y="28250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28"/>
            <p:cNvSpPr/>
            <p:nvPr/>
          </p:nvSpPr>
          <p:spPr>
            <a:xfrm>
              <a:off x="5553300" y="28250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28"/>
            <p:cNvSpPr/>
            <p:nvPr/>
          </p:nvSpPr>
          <p:spPr>
            <a:xfrm>
              <a:off x="5553300" y="28250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28"/>
            <p:cNvSpPr/>
            <p:nvPr/>
          </p:nvSpPr>
          <p:spPr>
            <a:xfrm>
              <a:off x="5553300" y="28250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28"/>
            <p:cNvSpPr/>
            <p:nvPr/>
          </p:nvSpPr>
          <p:spPr>
            <a:xfrm>
              <a:off x="5553300" y="28250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28"/>
            <p:cNvSpPr/>
            <p:nvPr/>
          </p:nvSpPr>
          <p:spPr>
            <a:xfrm>
              <a:off x="5553300" y="28250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28"/>
            <p:cNvSpPr/>
            <p:nvPr/>
          </p:nvSpPr>
          <p:spPr>
            <a:xfrm>
              <a:off x="5553300" y="28250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28"/>
            <p:cNvSpPr/>
            <p:nvPr/>
          </p:nvSpPr>
          <p:spPr>
            <a:xfrm>
              <a:off x="5553300" y="28250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28"/>
            <p:cNvSpPr/>
            <p:nvPr/>
          </p:nvSpPr>
          <p:spPr>
            <a:xfrm>
              <a:off x="5445250" y="2816650"/>
              <a:ext cx="105675" cy="9625"/>
            </a:xfrm>
            <a:custGeom>
              <a:rect b="b" l="l" r="r" t="t"/>
              <a:pathLst>
                <a:path extrusionOk="0" fill="none" h="385" w="4227">
                  <a:moveTo>
                    <a:pt x="0" y="1"/>
                  </a:moveTo>
                  <a:lnTo>
                    <a:pt x="0" y="1"/>
                  </a:lnTo>
                  <a:lnTo>
                    <a:pt x="0" y="1"/>
                  </a:lnTo>
                  <a:lnTo>
                    <a:pt x="2786" y="241"/>
                  </a:lnTo>
                  <a:lnTo>
                    <a:pt x="4227" y="385"/>
                  </a:lnTo>
                  <a:lnTo>
                    <a:pt x="4227" y="385"/>
                  </a:lnTo>
                  <a:lnTo>
                    <a:pt x="4227" y="385"/>
                  </a:lnTo>
                  <a:lnTo>
                    <a:pt x="2786" y="241"/>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28"/>
            <p:cNvSpPr/>
            <p:nvPr/>
          </p:nvSpPr>
          <p:spPr>
            <a:xfrm>
              <a:off x="5157100" y="2783025"/>
              <a:ext cx="156100" cy="19250"/>
            </a:xfrm>
            <a:custGeom>
              <a:rect b="b" l="l" r="r" t="t"/>
              <a:pathLst>
                <a:path extrusionOk="0" fill="none" h="770" w="6244">
                  <a:moveTo>
                    <a:pt x="0" y="1"/>
                  </a:moveTo>
                  <a:lnTo>
                    <a:pt x="0" y="1"/>
                  </a:lnTo>
                  <a:lnTo>
                    <a:pt x="0" y="1"/>
                  </a:lnTo>
                  <a:lnTo>
                    <a:pt x="6244" y="769"/>
                  </a:lnTo>
                  <a:lnTo>
                    <a:pt x="6244" y="769"/>
                  </a:lnTo>
                  <a:lnTo>
                    <a:pt x="6244" y="769"/>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28"/>
            <p:cNvSpPr/>
            <p:nvPr/>
          </p:nvSpPr>
          <p:spPr>
            <a:xfrm>
              <a:off x="4928975" y="2750625"/>
              <a:ext cx="94875" cy="15625"/>
            </a:xfrm>
            <a:custGeom>
              <a:rect b="b" l="l" r="r" t="t"/>
              <a:pathLst>
                <a:path extrusionOk="0" fill="none" h="625" w="3795">
                  <a:moveTo>
                    <a:pt x="1" y="0"/>
                  </a:moveTo>
                  <a:lnTo>
                    <a:pt x="1" y="0"/>
                  </a:lnTo>
                  <a:lnTo>
                    <a:pt x="385" y="96"/>
                  </a:lnTo>
                  <a:lnTo>
                    <a:pt x="1153" y="240"/>
                  </a:lnTo>
                  <a:lnTo>
                    <a:pt x="3794" y="625"/>
                  </a:lnTo>
                  <a:lnTo>
                    <a:pt x="3794" y="625"/>
                  </a:lnTo>
                  <a:lnTo>
                    <a:pt x="3794" y="625"/>
                  </a:lnTo>
                  <a:lnTo>
                    <a:pt x="1153" y="240"/>
                  </a:lnTo>
                  <a:lnTo>
                    <a:pt x="385" y="96"/>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28"/>
            <p:cNvSpPr/>
            <p:nvPr/>
          </p:nvSpPr>
          <p:spPr>
            <a:xfrm>
              <a:off x="4927775" y="2749425"/>
              <a:ext cx="1225" cy="1225"/>
            </a:xfrm>
            <a:custGeom>
              <a:rect b="b" l="l" r="r" t="t"/>
              <a:pathLst>
                <a:path extrusionOk="0" fill="none" h="49" w="49">
                  <a:moveTo>
                    <a:pt x="0" y="0"/>
                  </a:moveTo>
                  <a:lnTo>
                    <a:pt x="0" y="0"/>
                  </a:lnTo>
                  <a:lnTo>
                    <a:pt x="49" y="48"/>
                  </a:lnTo>
                  <a:lnTo>
                    <a:pt x="49"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28"/>
            <p:cNvSpPr/>
            <p:nvPr/>
          </p:nvSpPr>
          <p:spPr>
            <a:xfrm>
              <a:off x="4927775" y="27494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28"/>
            <p:cNvSpPr/>
            <p:nvPr/>
          </p:nvSpPr>
          <p:spPr>
            <a:xfrm>
              <a:off x="4927775" y="27494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28"/>
            <p:cNvSpPr/>
            <p:nvPr/>
          </p:nvSpPr>
          <p:spPr>
            <a:xfrm>
              <a:off x="4927775" y="27494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28"/>
            <p:cNvSpPr/>
            <p:nvPr/>
          </p:nvSpPr>
          <p:spPr>
            <a:xfrm>
              <a:off x="4927775" y="27494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28"/>
            <p:cNvSpPr/>
            <p:nvPr/>
          </p:nvSpPr>
          <p:spPr>
            <a:xfrm>
              <a:off x="4927775" y="27494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28"/>
            <p:cNvSpPr/>
            <p:nvPr/>
          </p:nvSpPr>
          <p:spPr>
            <a:xfrm>
              <a:off x="4927775" y="27494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28"/>
            <p:cNvSpPr/>
            <p:nvPr/>
          </p:nvSpPr>
          <p:spPr>
            <a:xfrm>
              <a:off x="4927775" y="27494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28"/>
            <p:cNvSpPr/>
            <p:nvPr/>
          </p:nvSpPr>
          <p:spPr>
            <a:xfrm>
              <a:off x="4927775" y="2748225"/>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28"/>
            <p:cNvSpPr/>
            <p:nvPr/>
          </p:nvSpPr>
          <p:spPr>
            <a:xfrm>
              <a:off x="4927775" y="27482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28"/>
            <p:cNvSpPr/>
            <p:nvPr/>
          </p:nvSpPr>
          <p:spPr>
            <a:xfrm>
              <a:off x="4927775" y="27482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28"/>
            <p:cNvSpPr/>
            <p:nvPr/>
          </p:nvSpPr>
          <p:spPr>
            <a:xfrm>
              <a:off x="4927775" y="27482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28"/>
            <p:cNvSpPr/>
            <p:nvPr/>
          </p:nvSpPr>
          <p:spPr>
            <a:xfrm>
              <a:off x="4927775" y="27482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28"/>
            <p:cNvSpPr/>
            <p:nvPr/>
          </p:nvSpPr>
          <p:spPr>
            <a:xfrm>
              <a:off x="4927775" y="2747025"/>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28"/>
            <p:cNvSpPr/>
            <p:nvPr/>
          </p:nvSpPr>
          <p:spPr>
            <a:xfrm>
              <a:off x="4927775" y="27470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28"/>
            <p:cNvSpPr/>
            <p:nvPr/>
          </p:nvSpPr>
          <p:spPr>
            <a:xfrm>
              <a:off x="4927775" y="27470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28"/>
            <p:cNvSpPr/>
            <p:nvPr/>
          </p:nvSpPr>
          <p:spPr>
            <a:xfrm>
              <a:off x="4927775" y="27470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28"/>
            <p:cNvSpPr/>
            <p:nvPr/>
          </p:nvSpPr>
          <p:spPr>
            <a:xfrm>
              <a:off x="4927775" y="27470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28"/>
            <p:cNvSpPr/>
            <p:nvPr/>
          </p:nvSpPr>
          <p:spPr>
            <a:xfrm>
              <a:off x="4927775" y="27470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28"/>
            <p:cNvSpPr/>
            <p:nvPr/>
          </p:nvSpPr>
          <p:spPr>
            <a:xfrm>
              <a:off x="4927775" y="27470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28"/>
            <p:cNvSpPr/>
            <p:nvPr/>
          </p:nvSpPr>
          <p:spPr>
            <a:xfrm>
              <a:off x="4926575" y="27470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28"/>
            <p:cNvSpPr/>
            <p:nvPr/>
          </p:nvSpPr>
          <p:spPr>
            <a:xfrm>
              <a:off x="4926575" y="2689375"/>
              <a:ext cx="632750" cy="136900"/>
            </a:xfrm>
            <a:custGeom>
              <a:rect b="b" l="l" r="r" t="t"/>
              <a:pathLst>
                <a:path extrusionOk="0" h="5476" w="25310">
                  <a:moveTo>
                    <a:pt x="5908" y="1"/>
                  </a:move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10" y="2258"/>
                  </a:lnTo>
                  <a:lnTo>
                    <a:pt x="3362" y="2306"/>
                  </a:lnTo>
                  <a:lnTo>
                    <a:pt x="2930" y="2306"/>
                  </a:lnTo>
                  <a:lnTo>
                    <a:pt x="2594" y="2210"/>
                  </a:lnTo>
                  <a:lnTo>
                    <a:pt x="2018" y="2066"/>
                  </a:lnTo>
                  <a:lnTo>
                    <a:pt x="1345" y="1778"/>
                  </a:lnTo>
                  <a:lnTo>
                    <a:pt x="961" y="1586"/>
                  </a:lnTo>
                  <a:lnTo>
                    <a:pt x="625" y="1346"/>
                  </a:lnTo>
                  <a:lnTo>
                    <a:pt x="337" y="1058"/>
                  </a:lnTo>
                  <a:lnTo>
                    <a:pt x="97" y="673"/>
                  </a:lnTo>
                  <a:lnTo>
                    <a:pt x="0" y="1634"/>
                  </a:lnTo>
                  <a:lnTo>
                    <a:pt x="0" y="2018"/>
                  </a:lnTo>
                  <a:lnTo>
                    <a:pt x="0" y="2306"/>
                  </a:lnTo>
                  <a:lnTo>
                    <a:pt x="48" y="2306"/>
                  </a:lnTo>
                  <a:lnTo>
                    <a:pt x="48" y="2354"/>
                  </a:lnTo>
                  <a:lnTo>
                    <a:pt x="48" y="2402"/>
                  </a:lnTo>
                  <a:lnTo>
                    <a:pt x="97" y="2450"/>
                  </a:lnTo>
                  <a:lnTo>
                    <a:pt x="481" y="2546"/>
                  </a:lnTo>
                  <a:lnTo>
                    <a:pt x="1249" y="2690"/>
                  </a:lnTo>
                  <a:lnTo>
                    <a:pt x="3890" y="3075"/>
                  </a:lnTo>
                  <a:lnTo>
                    <a:pt x="3987" y="2642"/>
                  </a:lnTo>
                  <a:lnTo>
                    <a:pt x="4179" y="2162"/>
                  </a:lnTo>
                  <a:lnTo>
                    <a:pt x="4419" y="1778"/>
                  </a:lnTo>
                  <a:lnTo>
                    <a:pt x="4755" y="1394"/>
                  </a:lnTo>
                  <a:lnTo>
                    <a:pt x="5139" y="1106"/>
                  </a:lnTo>
                  <a:lnTo>
                    <a:pt x="5523" y="865"/>
                  </a:lnTo>
                  <a:lnTo>
                    <a:pt x="6004" y="721"/>
                  </a:lnTo>
                  <a:lnTo>
                    <a:pt x="6484" y="673"/>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3533" y="5332"/>
                  </a:lnTo>
                  <a:lnTo>
                    <a:pt x="24974" y="5476"/>
                  </a:lnTo>
                  <a:lnTo>
                    <a:pt x="25070" y="5428"/>
                  </a:lnTo>
                  <a:lnTo>
                    <a:pt x="25166" y="5332"/>
                  </a:lnTo>
                  <a:lnTo>
                    <a:pt x="25214" y="5140"/>
                  </a:lnTo>
                  <a:lnTo>
                    <a:pt x="25310" y="4467"/>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340" y="1"/>
                  </a:lnTo>
                  <a:close/>
                </a:path>
              </a:pathLst>
            </a:custGeom>
            <a:solidFill>
              <a:srgbClr val="FA81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28"/>
            <p:cNvSpPr/>
            <p:nvPr/>
          </p:nvSpPr>
          <p:spPr>
            <a:xfrm>
              <a:off x="4926575" y="2689375"/>
              <a:ext cx="632750" cy="136900"/>
            </a:xfrm>
            <a:custGeom>
              <a:rect b="b" l="l" r="r" t="t"/>
              <a:pathLst>
                <a:path extrusionOk="0" fill="none" h="5476" w="25310">
                  <a:moveTo>
                    <a:pt x="6340" y="1"/>
                  </a:moveTo>
                  <a:lnTo>
                    <a:pt x="6340" y="1"/>
                  </a:lnTo>
                  <a:lnTo>
                    <a:pt x="5908" y="1"/>
                  </a:ln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58" y="2210"/>
                  </a:lnTo>
                  <a:lnTo>
                    <a:pt x="3410" y="2258"/>
                  </a:lnTo>
                  <a:lnTo>
                    <a:pt x="3362" y="2306"/>
                  </a:lnTo>
                  <a:lnTo>
                    <a:pt x="3218" y="2306"/>
                  </a:lnTo>
                  <a:lnTo>
                    <a:pt x="3218" y="2306"/>
                  </a:lnTo>
                  <a:lnTo>
                    <a:pt x="2930" y="2306"/>
                  </a:lnTo>
                  <a:lnTo>
                    <a:pt x="2594" y="2210"/>
                  </a:lnTo>
                  <a:lnTo>
                    <a:pt x="2018" y="2066"/>
                  </a:lnTo>
                  <a:lnTo>
                    <a:pt x="1345" y="1778"/>
                  </a:lnTo>
                  <a:lnTo>
                    <a:pt x="1345" y="1778"/>
                  </a:lnTo>
                  <a:lnTo>
                    <a:pt x="961" y="1586"/>
                  </a:lnTo>
                  <a:lnTo>
                    <a:pt x="625" y="1346"/>
                  </a:lnTo>
                  <a:lnTo>
                    <a:pt x="337" y="1058"/>
                  </a:lnTo>
                  <a:lnTo>
                    <a:pt x="97" y="673"/>
                  </a:lnTo>
                  <a:lnTo>
                    <a:pt x="97" y="673"/>
                  </a:lnTo>
                  <a:lnTo>
                    <a:pt x="0" y="1634"/>
                  </a:lnTo>
                  <a:lnTo>
                    <a:pt x="0" y="2018"/>
                  </a:lnTo>
                  <a:lnTo>
                    <a:pt x="0" y="2306"/>
                  </a:lnTo>
                  <a:lnTo>
                    <a:pt x="0" y="2306"/>
                  </a:lnTo>
                  <a:lnTo>
                    <a:pt x="0" y="2306"/>
                  </a:lnTo>
                  <a:lnTo>
                    <a:pt x="0"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97" y="2450"/>
                  </a:lnTo>
                  <a:lnTo>
                    <a:pt x="97" y="2450"/>
                  </a:lnTo>
                  <a:lnTo>
                    <a:pt x="97" y="2450"/>
                  </a:lnTo>
                  <a:lnTo>
                    <a:pt x="97" y="2450"/>
                  </a:lnTo>
                  <a:lnTo>
                    <a:pt x="481" y="2546"/>
                  </a:lnTo>
                  <a:lnTo>
                    <a:pt x="1249" y="2690"/>
                  </a:lnTo>
                  <a:lnTo>
                    <a:pt x="3890" y="3075"/>
                  </a:lnTo>
                  <a:lnTo>
                    <a:pt x="3890" y="3075"/>
                  </a:lnTo>
                  <a:lnTo>
                    <a:pt x="3987" y="2642"/>
                  </a:lnTo>
                  <a:lnTo>
                    <a:pt x="4179" y="2162"/>
                  </a:lnTo>
                  <a:lnTo>
                    <a:pt x="4419" y="1778"/>
                  </a:lnTo>
                  <a:lnTo>
                    <a:pt x="4755" y="1394"/>
                  </a:lnTo>
                  <a:lnTo>
                    <a:pt x="5139" y="1106"/>
                  </a:lnTo>
                  <a:lnTo>
                    <a:pt x="5523" y="865"/>
                  </a:lnTo>
                  <a:lnTo>
                    <a:pt x="6004" y="721"/>
                  </a:lnTo>
                  <a:lnTo>
                    <a:pt x="6484" y="673"/>
                  </a:lnTo>
                  <a:lnTo>
                    <a:pt x="6484" y="673"/>
                  </a:lnTo>
                  <a:lnTo>
                    <a:pt x="6772" y="721"/>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9221" y="3747"/>
                  </a:lnTo>
                  <a:lnTo>
                    <a:pt x="15465" y="4515"/>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010" y="2402"/>
                  </a:lnTo>
                  <a:lnTo>
                    <a:pt x="1825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0747" y="5092"/>
                  </a:lnTo>
                  <a:lnTo>
                    <a:pt x="23533" y="5332"/>
                  </a:lnTo>
                  <a:lnTo>
                    <a:pt x="24974" y="5476"/>
                  </a:lnTo>
                  <a:lnTo>
                    <a:pt x="24974" y="5476"/>
                  </a:lnTo>
                  <a:lnTo>
                    <a:pt x="24974" y="5476"/>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166" y="5332"/>
                  </a:lnTo>
                  <a:lnTo>
                    <a:pt x="25214" y="5140"/>
                  </a:lnTo>
                  <a:lnTo>
                    <a:pt x="25310" y="4467"/>
                  </a:lnTo>
                  <a:lnTo>
                    <a:pt x="21324" y="4323"/>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8106" y="1682"/>
                  </a:lnTo>
                  <a:lnTo>
                    <a:pt x="17914" y="1682"/>
                  </a:lnTo>
                  <a:lnTo>
                    <a:pt x="17914"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868" y="49"/>
                  </a:lnTo>
                  <a:lnTo>
                    <a:pt x="634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28"/>
            <p:cNvSpPr/>
            <p:nvPr/>
          </p:nvSpPr>
          <p:spPr>
            <a:xfrm>
              <a:off x="5106675" y="2503300"/>
              <a:ext cx="189725" cy="169300"/>
            </a:xfrm>
            <a:custGeom>
              <a:rect b="b" l="l" r="r" t="t"/>
              <a:pathLst>
                <a:path extrusionOk="0" h="6772" w="7589">
                  <a:moveTo>
                    <a:pt x="4419" y="0"/>
                  </a:moveTo>
                  <a:lnTo>
                    <a:pt x="3602" y="48"/>
                  </a:lnTo>
                  <a:lnTo>
                    <a:pt x="3170" y="96"/>
                  </a:lnTo>
                  <a:lnTo>
                    <a:pt x="2834" y="144"/>
                  </a:lnTo>
                  <a:lnTo>
                    <a:pt x="2546" y="240"/>
                  </a:lnTo>
                  <a:lnTo>
                    <a:pt x="2305" y="384"/>
                  </a:lnTo>
                  <a:lnTo>
                    <a:pt x="2113" y="576"/>
                  </a:lnTo>
                  <a:lnTo>
                    <a:pt x="1873" y="865"/>
                  </a:lnTo>
                  <a:lnTo>
                    <a:pt x="1681" y="1201"/>
                  </a:lnTo>
                  <a:lnTo>
                    <a:pt x="1489" y="1585"/>
                  </a:lnTo>
                  <a:lnTo>
                    <a:pt x="1105" y="2497"/>
                  </a:lnTo>
                  <a:lnTo>
                    <a:pt x="769" y="3458"/>
                  </a:lnTo>
                  <a:lnTo>
                    <a:pt x="240" y="5187"/>
                  </a:lnTo>
                  <a:lnTo>
                    <a:pt x="0" y="5907"/>
                  </a:lnTo>
                  <a:lnTo>
                    <a:pt x="7060" y="6772"/>
                  </a:lnTo>
                  <a:lnTo>
                    <a:pt x="7348" y="3746"/>
                  </a:lnTo>
                  <a:lnTo>
                    <a:pt x="7540" y="1585"/>
                  </a:lnTo>
                  <a:lnTo>
                    <a:pt x="7588" y="865"/>
                  </a:lnTo>
                  <a:lnTo>
                    <a:pt x="7588" y="480"/>
                  </a:lnTo>
                  <a:lnTo>
                    <a:pt x="7540" y="432"/>
                  </a:lnTo>
                  <a:lnTo>
                    <a:pt x="7396" y="384"/>
                  </a:lnTo>
                  <a:lnTo>
                    <a:pt x="6868" y="240"/>
                  </a:lnTo>
                  <a:lnTo>
                    <a:pt x="6147" y="96"/>
                  </a:lnTo>
                  <a:lnTo>
                    <a:pt x="5331" y="48"/>
                  </a:lnTo>
                  <a:lnTo>
                    <a:pt x="441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28"/>
            <p:cNvSpPr/>
            <p:nvPr/>
          </p:nvSpPr>
          <p:spPr>
            <a:xfrm>
              <a:off x="5118675" y="2515300"/>
              <a:ext cx="170525" cy="148900"/>
            </a:xfrm>
            <a:custGeom>
              <a:rect b="b" l="l" r="r" t="t"/>
              <a:pathLst>
                <a:path extrusionOk="0" h="5956" w="6821">
                  <a:moveTo>
                    <a:pt x="3891" y="0"/>
                  </a:moveTo>
                  <a:lnTo>
                    <a:pt x="3122" y="48"/>
                  </a:lnTo>
                  <a:lnTo>
                    <a:pt x="2738" y="96"/>
                  </a:lnTo>
                  <a:lnTo>
                    <a:pt x="2402" y="144"/>
                  </a:lnTo>
                  <a:lnTo>
                    <a:pt x="2162" y="240"/>
                  </a:lnTo>
                  <a:lnTo>
                    <a:pt x="1921" y="337"/>
                  </a:lnTo>
                  <a:lnTo>
                    <a:pt x="1729" y="529"/>
                  </a:lnTo>
                  <a:lnTo>
                    <a:pt x="1537" y="769"/>
                  </a:lnTo>
                  <a:lnTo>
                    <a:pt x="1393" y="1057"/>
                  </a:lnTo>
                  <a:lnTo>
                    <a:pt x="1201" y="1393"/>
                  </a:lnTo>
                  <a:lnTo>
                    <a:pt x="865" y="2161"/>
                  </a:lnTo>
                  <a:lnTo>
                    <a:pt x="577" y="3026"/>
                  </a:lnTo>
                  <a:lnTo>
                    <a:pt x="145" y="4515"/>
                  </a:lnTo>
                  <a:lnTo>
                    <a:pt x="0" y="5187"/>
                  </a:lnTo>
                  <a:lnTo>
                    <a:pt x="6388" y="5955"/>
                  </a:lnTo>
                  <a:lnTo>
                    <a:pt x="6628" y="3314"/>
                  </a:lnTo>
                  <a:lnTo>
                    <a:pt x="6772" y="1441"/>
                  </a:lnTo>
                  <a:lnTo>
                    <a:pt x="6820" y="769"/>
                  </a:lnTo>
                  <a:lnTo>
                    <a:pt x="6772" y="481"/>
                  </a:lnTo>
                  <a:lnTo>
                    <a:pt x="6724" y="433"/>
                  </a:lnTo>
                  <a:lnTo>
                    <a:pt x="6580" y="385"/>
                  </a:lnTo>
                  <a:lnTo>
                    <a:pt x="6148" y="240"/>
                  </a:lnTo>
                  <a:lnTo>
                    <a:pt x="5475" y="144"/>
                  </a:lnTo>
                  <a:lnTo>
                    <a:pt x="4707" y="48"/>
                  </a:lnTo>
                  <a:lnTo>
                    <a:pt x="3891" y="0"/>
                  </a:lnTo>
                  <a:close/>
                </a:path>
              </a:pathLst>
            </a:custGeom>
            <a:solidFill>
              <a:srgbClr val="82B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28"/>
            <p:cNvSpPr/>
            <p:nvPr/>
          </p:nvSpPr>
          <p:spPr>
            <a:xfrm>
              <a:off x="5305975" y="2526100"/>
              <a:ext cx="129700" cy="164500"/>
            </a:xfrm>
            <a:custGeom>
              <a:rect b="b" l="l" r="r" t="t"/>
              <a:pathLst>
                <a:path extrusionOk="0" h="6580" w="5188">
                  <a:moveTo>
                    <a:pt x="529" y="1"/>
                  </a:moveTo>
                  <a:lnTo>
                    <a:pt x="433" y="49"/>
                  </a:lnTo>
                  <a:lnTo>
                    <a:pt x="385" y="289"/>
                  </a:lnTo>
                  <a:lnTo>
                    <a:pt x="289" y="961"/>
                  </a:lnTo>
                  <a:lnTo>
                    <a:pt x="193" y="1874"/>
                  </a:lnTo>
                  <a:lnTo>
                    <a:pt x="96" y="2930"/>
                  </a:lnTo>
                  <a:lnTo>
                    <a:pt x="48" y="4947"/>
                  </a:lnTo>
                  <a:lnTo>
                    <a:pt x="0" y="5860"/>
                  </a:lnTo>
                  <a:lnTo>
                    <a:pt x="4899" y="6580"/>
                  </a:lnTo>
                  <a:lnTo>
                    <a:pt x="4995" y="5908"/>
                  </a:lnTo>
                  <a:lnTo>
                    <a:pt x="5139" y="4419"/>
                  </a:lnTo>
                  <a:lnTo>
                    <a:pt x="5187" y="3506"/>
                  </a:lnTo>
                  <a:lnTo>
                    <a:pt x="5187" y="2690"/>
                  </a:lnTo>
                  <a:lnTo>
                    <a:pt x="5187" y="1922"/>
                  </a:lnTo>
                  <a:lnTo>
                    <a:pt x="5139" y="1633"/>
                  </a:lnTo>
                  <a:lnTo>
                    <a:pt x="5043" y="1345"/>
                  </a:lnTo>
                  <a:lnTo>
                    <a:pt x="4947" y="1153"/>
                  </a:lnTo>
                  <a:lnTo>
                    <a:pt x="4755" y="961"/>
                  </a:lnTo>
                  <a:lnTo>
                    <a:pt x="4515" y="817"/>
                  </a:lnTo>
                  <a:lnTo>
                    <a:pt x="4275" y="625"/>
                  </a:lnTo>
                  <a:lnTo>
                    <a:pt x="3554" y="385"/>
                  </a:lnTo>
                  <a:lnTo>
                    <a:pt x="2834" y="193"/>
                  </a:lnTo>
                  <a:lnTo>
                    <a:pt x="2066" y="97"/>
                  </a:lnTo>
                  <a:lnTo>
                    <a:pt x="134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28"/>
            <p:cNvSpPr/>
            <p:nvPr/>
          </p:nvSpPr>
          <p:spPr>
            <a:xfrm>
              <a:off x="5313175" y="2534500"/>
              <a:ext cx="117700" cy="146500"/>
            </a:xfrm>
            <a:custGeom>
              <a:rect b="b" l="l" r="r" t="t"/>
              <a:pathLst>
                <a:path extrusionOk="0" h="5860" w="4708">
                  <a:moveTo>
                    <a:pt x="529" y="1"/>
                  </a:moveTo>
                  <a:lnTo>
                    <a:pt x="481" y="49"/>
                  </a:lnTo>
                  <a:lnTo>
                    <a:pt x="385" y="241"/>
                  </a:lnTo>
                  <a:lnTo>
                    <a:pt x="289" y="865"/>
                  </a:lnTo>
                  <a:lnTo>
                    <a:pt x="193" y="1682"/>
                  </a:lnTo>
                  <a:lnTo>
                    <a:pt x="145" y="2642"/>
                  </a:lnTo>
                  <a:lnTo>
                    <a:pt x="49" y="4467"/>
                  </a:lnTo>
                  <a:lnTo>
                    <a:pt x="1" y="5283"/>
                  </a:lnTo>
                  <a:lnTo>
                    <a:pt x="4227" y="5860"/>
                  </a:lnTo>
                  <a:lnTo>
                    <a:pt x="4323" y="5332"/>
                  </a:lnTo>
                  <a:lnTo>
                    <a:pt x="4563" y="3987"/>
                  </a:lnTo>
                  <a:lnTo>
                    <a:pt x="4659" y="3218"/>
                  </a:lnTo>
                  <a:lnTo>
                    <a:pt x="4707" y="2498"/>
                  </a:lnTo>
                  <a:lnTo>
                    <a:pt x="4707" y="1826"/>
                  </a:lnTo>
                  <a:lnTo>
                    <a:pt x="4659" y="1538"/>
                  </a:lnTo>
                  <a:lnTo>
                    <a:pt x="4611" y="1297"/>
                  </a:lnTo>
                  <a:lnTo>
                    <a:pt x="4515" y="1105"/>
                  </a:lnTo>
                  <a:lnTo>
                    <a:pt x="4371" y="913"/>
                  </a:lnTo>
                  <a:lnTo>
                    <a:pt x="4131" y="769"/>
                  </a:lnTo>
                  <a:lnTo>
                    <a:pt x="3891" y="625"/>
                  </a:lnTo>
                  <a:lnTo>
                    <a:pt x="3266" y="385"/>
                  </a:lnTo>
                  <a:lnTo>
                    <a:pt x="2594" y="193"/>
                  </a:lnTo>
                  <a:lnTo>
                    <a:pt x="1922" y="97"/>
                  </a:lnTo>
                  <a:lnTo>
                    <a:pt x="1297" y="1"/>
                  </a:lnTo>
                  <a:close/>
                </a:path>
              </a:pathLst>
            </a:custGeom>
            <a:solidFill>
              <a:srgbClr val="82B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28"/>
            <p:cNvSpPr/>
            <p:nvPr/>
          </p:nvSpPr>
          <p:spPr>
            <a:xfrm>
              <a:off x="5022625" y="2706200"/>
              <a:ext cx="134500" cy="136900"/>
            </a:xfrm>
            <a:custGeom>
              <a:rect b="b" l="l" r="r" t="t"/>
              <a:pathLst>
                <a:path extrusionOk="0" h="5476" w="5380">
                  <a:moveTo>
                    <a:pt x="2402" y="0"/>
                  </a:moveTo>
                  <a:lnTo>
                    <a:pt x="1873" y="144"/>
                  </a:lnTo>
                  <a:lnTo>
                    <a:pt x="1441" y="337"/>
                  </a:lnTo>
                  <a:lnTo>
                    <a:pt x="1009" y="625"/>
                  </a:lnTo>
                  <a:lnTo>
                    <a:pt x="673" y="1009"/>
                  </a:lnTo>
                  <a:lnTo>
                    <a:pt x="385" y="1393"/>
                  </a:lnTo>
                  <a:lnTo>
                    <a:pt x="193" y="1873"/>
                  </a:lnTo>
                  <a:lnTo>
                    <a:pt x="48" y="2354"/>
                  </a:lnTo>
                  <a:lnTo>
                    <a:pt x="0" y="2834"/>
                  </a:lnTo>
                  <a:lnTo>
                    <a:pt x="0" y="3314"/>
                  </a:lnTo>
                  <a:lnTo>
                    <a:pt x="145" y="3794"/>
                  </a:lnTo>
                  <a:lnTo>
                    <a:pt x="337" y="4227"/>
                  </a:lnTo>
                  <a:lnTo>
                    <a:pt x="481" y="4419"/>
                  </a:lnTo>
                  <a:lnTo>
                    <a:pt x="625" y="4611"/>
                  </a:lnTo>
                  <a:lnTo>
                    <a:pt x="865" y="4803"/>
                  </a:lnTo>
                  <a:lnTo>
                    <a:pt x="1057" y="4995"/>
                  </a:lnTo>
                  <a:lnTo>
                    <a:pt x="1345" y="5139"/>
                  </a:lnTo>
                  <a:lnTo>
                    <a:pt x="1585" y="5235"/>
                  </a:lnTo>
                  <a:lnTo>
                    <a:pt x="1921" y="5331"/>
                  </a:lnTo>
                  <a:lnTo>
                    <a:pt x="2258" y="5427"/>
                  </a:lnTo>
                  <a:lnTo>
                    <a:pt x="2594" y="5475"/>
                  </a:lnTo>
                  <a:lnTo>
                    <a:pt x="3266" y="5475"/>
                  </a:lnTo>
                  <a:lnTo>
                    <a:pt x="3554" y="5427"/>
                  </a:lnTo>
                  <a:lnTo>
                    <a:pt x="3794" y="5331"/>
                  </a:lnTo>
                  <a:lnTo>
                    <a:pt x="4035" y="5235"/>
                  </a:lnTo>
                  <a:lnTo>
                    <a:pt x="4275" y="5091"/>
                  </a:lnTo>
                  <a:lnTo>
                    <a:pt x="4467" y="4947"/>
                  </a:lnTo>
                  <a:lnTo>
                    <a:pt x="4803" y="4563"/>
                  </a:lnTo>
                  <a:lnTo>
                    <a:pt x="5091" y="4130"/>
                  </a:lnTo>
                  <a:lnTo>
                    <a:pt x="5283" y="3650"/>
                  </a:lnTo>
                  <a:lnTo>
                    <a:pt x="5379" y="3122"/>
                  </a:lnTo>
                  <a:lnTo>
                    <a:pt x="5379" y="2594"/>
                  </a:lnTo>
                  <a:lnTo>
                    <a:pt x="5283" y="2113"/>
                  </a:lnTo>
                  <a:lnTo>
                    <a:pt x="5139" y="1585"/>
                  </a:lnTo>
                  <a:lnTo>
                    <a:pt x="4851" y="1153"/>
                  </a:lnTo>
                  <a:lnTo>
                    <a:pt x="4515" y="721"/>
                  </a:lnTo>
                  <a:lnTo>
                    <a:pt x="4323" y="577"/>
                  </a:lnTo>
                  <a:lnTo>
                    <a:pt x="4083" y="385"/>
                  </a:lnTo>
                  <a:lnTo>
                    <a:pt x="3842" y="288"/>
                  </a:lnTo>
                  <a:lnTo>
                    <a:pt x="3554" y="144"/>
                  </a:lnTo>
                  <a:lnTo>
                    <a:pt x="3266" y="96"/>
                  </a:lnTo>
                  <a:lnTo>
                    <a:pt x="2930" y="48"/>
                  </a:lnTo>
                  <a:lnTo>
                    <a:pt x="2642" y="0"/>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28"/>
            <p:cNvSpPr/>
            <p:nvPr/>
          </p:nvSpPr>
          <p:spPr>
            <a:xfrm>
              <a:off x="5022625" y="2706200"/>
              <a:ext cx="134500" cy="136900"/>
            </a:xfrm>
            <a:custGeom>
              <a:rect b="b" l="l" r="r" t="t"/>
              <a:pathLst>
                <a:path extrusionOk="0" fill="none" h="5476" w="5380">
                  <a:moveTo>
                    <a:pt x="2930" y="48"/>
                  </a:moveTo>
                  <a:lnTo>
                    <a:pt x="2930" y="48"/>
                  </a:lnTo>
                  <a:lnTo>
                    <a:pt x="3266" y="96"/>
                  </a:lnTo>
                  <a:lnTo>
                    <a:pt x="3554" y="144"/>
                  </a:lnTo>
                  <a:lnTo>
                    <a:pt x="3842" y="288"/>
                  </a:lnTo>
                  <a:lnTo>
                    <a:pt x="4083" y="385"/>
                  </a:lnTo>
                  <a:lnTo>
                    <a:pt x="4323" y="577"/>
                  </a:lnTo>
                  <a:lnTo>
                    <a:pt x="4515" y="721"/>
                  </a:lnTo>
                  <a:lnTo>
                    <a:pt x="4851" y="1153"/>
                  </a:lnTo>
                  <a:lnTo>
                    <a:pt x="5139" y="1585"/>
                  </a:lnTo>
                  <a:lnTo>
                    <a:pt x="5283" y="2113"/>
                  </a:lnTo>
                  <a:lnTo>
                    <a:pt x="5379" y="2594"/>
                  </a:lnTo>
                  <a:lnTo>
                    <a:pt x="5379" y="3122"/>
                  </a:lnTo>
                  <a:lnTo>
                    <a:pt x="5283" y="3650"/>
                  </a:lnTo>
                  <a:lnTo>
                    <a:pt x="5091" y="4130"/>
                  </a:lnTo>
                  <a:lnTo>
                    <a:pt x="4803" y="4563"/>
                  </a:lnTo>
                  <a:lnTo>
                    <a:pt x="4467" y="4947"/>
                  </a:lnTo>
                  <a:lnTo>
                    <a:pt x="4275" y="5091"/>
                  </a:lnTo>
                  <a:lnTo>
                    <a:pt x="4035" y="5235"/>
                  </a:lnTo>
                  <a:lnTo>
                    <a:pt x="3794" y="5331"/>
                  </a:lnTo>
                  <a:lnTo>
                    <a:pt x="3554" y="5427"/>
                  </a:lnTo>
                  <a:lnTo>
                    <a:pt x="3266" y="5475"/>
                  </a:lnTo>
                  <a:lnTo>
                    <a:pt x="2930" y="5475"/>
                  </a:lnTo>
                  <a:lnTo>
                    <a:pt x="2594" y="5475"/>
                  </a:lnTo>
                  <a:lnTo>
                    <a:pt x="2258" y="5427"/>
                  </a:lnTo>
                  <a:lnTo>
                    <a:pt x="2258" y="5427"/>
                  </a:lnTo>
                  <a:lnTo>
                    <a:pt x="1921" y="5331"/>
                  </a:lnTo>
                  <a:lnTo>
                    <a:pt x="1585" y="5235"/>
                  </a:lnTo>
                  <a:lnTo>
                    <a:pt x="1345" y="5139"/>
                  </a:lnTo>
                  <a:lnTo>
                    <a:pt x="1057" y="4995"/>
                  </a:lnTo>
                  <a:lnTo>
                    <a:pt x="865" y="4803"/>
                  </a:lnTo>
                  <a:lnTo>
                    <a:pt x="625" y="4611"/>
                  </a:lnTo>
                  <a:lnTo>
                    <a:pt x="481" y="4419"/>
                  </a:lnTo>
                  <a:lnTo>
                    <a:pt x="337" y="4227"/>
                  </a:lnTo>
                  <a:lnTo>
                    <a:pt x="145" y="3794"/>
                  </a:lnTo>
                  <a:lnTo>
                    <a:pt x="0" y="3314"/>
                  </a:lnTo>
                  <a:lnTo>
                    <a:pt x="0" y="2834"/>
                  </a:lnTo>
                  <a:lnTo>
                    <a:pt x="48" y="2354"/>
                  </a:lnTo>
                  <a:lnTo>
                    <a:pt x="193" y="1873"/>
                  </a:lnTo>
                  <a:lnTo>
                    <a:pt x="385" y="1393"/>
                  </a:lnTo>
                  <a:lnTo>
                    <a:pt x="673" y="1009"/>
                  </a:lnTo>
                  <a:lnTo>
                    <a:pt x="1009" y="625"/>
                  </a:lnTo>
                  <a:lnTo>
                    <a:pt x="1441" y="337"/>
                  </a:lnTo>
                  <a:lnTo>
                    <a:pt x="1873" y="144"/>
                  </a:lnTo>
                  <a:lnTo>
                    <a:pt x="2402" y="0"/>
                  </a:lnTo>
                  <a:lnTo>
                    <a:pt x="2642" y="0"/>
                  </a:lnTo>
                  <a:lnTo>
                    <a:pt x="2930" y="4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28"/>
            <p:cNvSpPr/>
            <p:nvPr/>
          </p:nvSpPr>
          <p:spPr>
            <a:xfrm>
              <a:off x="5068250" y="2756625"/>
              <a:ext cx="42050" cy="42050"/>
            </a:xfrm>
            <a:custGeom>
              <a:rect b="b" l="l" r="r" t="t"/>
              <a:pathLst>
                <a:path extrusionOk="0" h="1682" w="1682">
                  <a:moveTo>
                    <a:pt x="625" y="0"/>
                  </a:moveTo>
                  <a:lnTo>
                    <a:pt x="433" y="96"/>
                  </a:lnTo>
                  <a:lnTo>
                    <a:pt x="289" y="144"/>
                  </a:lnTo>
                  <a:lnTo>
                    <a:pt x="193" y="289"/>
                  </a:lnTo>
                  <a:lnTo>
                    <a:pt x="96" y="385"/>
                  </a:lnTo>
                  <a:lnTo>
                    <a:pt x="48" y="529"/>
                  </a:lnTo>
                  <a:lnTo>
                    <a:pt x="0" y="721"/>
                  </a:lnTo>
                  <a:lnTo>
                    <a:pt x="0" y="1009"/>
                  </a:lnTo>
                  <a:lnTo>
                    <a:pt x="48" y="1153"/>
                  </a:lnTo>
                  <a:lnTo>
                    <a:pt x="145" y="1297"/>
                  </a:lnTo>
                  <a:lnTo>
                    <a:pt x="241" y="1441"/>
                  </a:lnTo>
                  <a:lnTo>
                    <a:pt x="385" y="1537"/>
                  </a:lnTo>
                  <a:lnTo>
                    <a:pt x="529" y="1633"/>
                  </a:lnTo>
                  <a:lnTo>
                    <a:pt x="721" y="1681"/>
                  </a:lnTo>
                  <a:lnTo>
                    <a:pt x="1057" y="1681"/>
                  </a:lnTo>
                  <a:lnTo>
                    <a:pt x="1201" y="1585"/>
                  </a:lnTo>
                  <a:lnTo>
                    <a:pt x="1345" y="1537"/>
                  </a:lnTo>
                  <a:lnTo>
                    <a:pt x="1537" y="1297"/>
                  </a:lnTo>
                  <a:lnTo>
                    <a:pt x="1681" y="1009"/>
                  </a:lnTo>
                  <a:lnTo>
                    <a:pt x="1681" y="721"/>
                  </a:lnTo>
                  <a:lnTo>
                    <a:pt x="1633" y="577"/>
                  </a:lnTo>
                  <a:lnTo>
                    <a:pt x="1585" y="433"/>
                  </a:lnTo>
                  <a:lnTo>
                    <a:pt x="1489" y="289"/>
                  </a:lnTo>
                  <a:lnTo>
                    <a:pt x="1393" y="192"/>
                  </a:lnTo>
                  <a:lnTo>
                    <a:pt x="1201" y="96"/>
                  </a:lnTo>
                  <a:lnTo>
                    <a:pt x="1009" y="48"/>
                  </a:lnTo>
                  <a:lnTo>
                    <a:pt x="8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28"/>
            <p:cNvSpPr/>
            <p:nvPr/>
          </p:nvSpPr>
          <p:spPr>
            <a:xfrm>
              <a:off x="5309575" y="2749425"/>
              <a:ext cx="134500" cy="136900"/>
            </a:xfrm>
            <a:custGeom>
              <a:rect b="b" l="l" r="r" t="t"/>
              <a:pathLst>
                <a:path extrusionOk="0" h="5476" w="5380">
                  <a:moveTo>
                    <a:pt x="2402" y="0"/>
                  </a:moveTo>
                  <a:lnTo>
                    <a:pt x="1922" y="144"/>
                  </a:lnTo>
                  <a:lnTo>
                    <a:pt x="1441" y="336"/>
                  </a:lnTo>
                  <a:lnTo>
                    <a:pt x="1057" y="625"/>
                  </a:lnTo>
                  <a:lnTo>
                    <a:pt x="721" y="961"/>
                  </a:lnTo>
                  <a:lnTo>
                    <a:pt x="433" y="1393"/>
                  </a:lnTo>
                  <a:lnTo>
                    <a:pt x="193" y="1825"/>
                  </a:lnTo>
                  <a:lnTo>
                    <a:pt x="97" y="2305"/>
                  </a:lnTo>
                  <a:lnTo>
                    <a:pt x="0" y="2834"/>
                  </a:lnTo>
                  <a:lnTo>
                    <a:pt x="49" y="3314"/>
                  </a:lnTo>
                  <a:lnTo>
                    <a:pt x="145" y="3794"/>
                  </a:lnTo>
                  <a:lnTo>
                    <a:pt x="385" y="4226"/>
                  </a:lnTo>
                  <a:lnTo>
                    <a:pt x="529" y="4419"/>
                  </a:lnTo>
                  <a:lnTo>
                    <a:pt x="673" y="4611"/>
                  </a:lnTo>
                  <a:lnTo>
                    <a:pt x="865" y="4803"/>
                  </a:lnTo>
                  <a:lnTo>
                    <a:pt x="1105" y="4947"/>
                  </a:lnTo>
                  <a:lnTo>
                    <a:pt x="1345" y="5091"/>
                  </a:lnTo>
                  <a:lnTo>
                    <a:pt x="1633" y="5235"/>
                  </a:lnTo>
                  <a:lnTo>
                    <a:pt x="1922" y="5331"/>
                  </a:lnTo>
                  <a:lnTo>
                    <a:pt x="2306" y="5427"/>
                  </a:lnTo>
                  <a:lnTo>
                    <a:pt x="2642" y="5475"/>
                  </a:lnTo>
                  <a:lnTo>
                    <a:pt x="2978" y="5475"/>
                  </a:lnTo>
                  <a:lnTo>
                    <a:pt x="3266" y="5427"/>
                  </a:lnTo>
                  <a:lnTo>
                    <a:pt x="3554" y="5379"/>
                  </a:lnTo>
                  <a:lnTo>
                    <a:pt x="3843" y="5331"/>
                  </a:lnTo>
                  <a:lnTo>
                    <a:pt x="4083" y="5187"/>
                  </a:lnTo>
                  <a:lnTo>
                    <a:pt x="4275" y="5091"/>
                  </a:lnTo>
                  <a:lnTo>
                    <a:pt x="4515" y="4899"/>
                  </a:lnTo>
                  <a:lnTo>
                    <a:pt x="4851" y="4563"/>
                  </a:lnTo>
                  <a:lnTo>
                    <a:pt x="5139" y="4130"/>
                  </a:lnTo>
                  <a:lnTo>
                    <a:pt x="5283" y="3650"/>
                  </a:lnTo>
                  <a:lnTo>
                    <a:pt x="5379" y="3122"/>
                  </a:lnTo>
                  <a:lnTo>
                    <a:pt x="5379" y="2594"/>
                  </a:lnTo>
                  <a:lnTo>
                    <a:pt x="5331" y="2065"/>
                  </a:lnTo>
                  <a:lnTo>
                    <a:pt x="5139" y="1585"/>
                  </a:lnTo>
                  <a:lnTo>
                    <a:pt x="4899" y="1105"/>
                  </a:lnTo>
                  <a:lnTo>
                    <a:pt x="4563" y="721"/>
                  </a:lnTo>
                  <a:lnTo>
                    <a:pt x="4323" y="529"/>
                  </a:lnTo>
                  <a:lnTo>
                    <a:pt x="4083" y="384"/>
                  </a:lnTo>
                  <a:lnTo>
                    <a:pt x="3843" y="240"/>
                  </a:lnTo>
                  <a:lnTo>
                    <a:pt x="3554" y="144"/>
                  </a:lnTo>
                  <a:lnTo>
                    <a:pt x="3266" y="48"/>
                  </a:lnTo>
                  <a:lnTo>
                    <a:pt x="2930" y="0"/>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28"/>
            <p:cNvSpPr/>
            <p:nvPr/>
          </p:nvSpPr>
          <p:spPr>
            <a:xfrm>
              <a:off x="5309575" y="2749425"/>
              <a:ext cx="134500" cy="136900"/>
            </a:xfrm>
            <a:custGeom>
              <a:rect b="b" l="l" r="r" t="t"/>
              <a:pathLst>
                <a:path extrusionOk="0" fill="none" h="5476" w="5380">
                  <a:moveTo>
                    <a:pt x="2930" y="0"/>
                  </a:moveTo>
                  <a:lnTo>
                    <a:pt x="2930" y="0"/>
                  </a:lnTo>
                  <a:lnTo>
                    <a:pt x="3266" y="48"/>
                  </a:lnTo>
                  <a:lnTo>
                    <a:pt x="3554" y="144"/>
                  </a:lnTo>
                  <a:lnTo>
                    <a:pt x="3843" y="240"/>
                  </a:lnTo>
                  <a:lnTo>
                    <a:pt x="4083" y="384"/>
                  </a:lnTo>
                  <a:lnTo>
                    <a:pt x="4323" y="529"/>
                  </a:lnTo>
                  <a:lnTo>
                    <a:pt x="4563" y="721"/>
                  </a:lnTo>
                  <a:lnTo>
                    <a:pt x="4899" y="1105"/>
                  </a:lnTo>
                  <a:lnTo>
                    <a:pt x="5139" y="1585"/>
                  </a:lnTo>
                  <a:lnTo>
                    <a:pt x="5331" y="2065"/>
                  </a:lnTo>
                  <a:lnTo>
                    <a:pt x="5379" y="2594"/>
                  </a:lnTo>
                  <a:lnTo>
                    <a:pt x="5379" y="3122"/>
                  </a:lnTo>
                  <a:lnTo>
                    <a:pt x="5283" y="3650"/>
                  </a:lnTo>
                  <a:lnTo>
                    <a:pt x="5139" y="4130"/>
                  </a:lnTo>
                  <a:lnTo>
                    <a:pt x="4851" y="4563"/>
                  </a:lnTo>
                  <a:lnTo>
                    <a:pt x="4515" y="4899"/>
                  </a:lnTo>
                  <a:lnTo>
                    <a:pt x="4275" y="5091"/>
                  </a:lnTo>
                  <a:lnTo>
                    <a:pt x="4083" y="5187"/>
                  </a:lnTo>
                  <a:lnTo>
                    <a:pt x="3843" y="5331"/>
                  </a:lnTo>
                  <a:lnTo>
                    <a:pt x="3554" y="5379"/>
                  </a:lnTo>
                  <a:lnTo>
                    <a:pt x="3266" y="5427"/>
                  </a:lnTo>
                  <a:lnTo>
                    <a:pt x="2978" y="5475"/>
                  </a:lnTo>
                  <a:lnTo>
                    <a:pt x="2642" y="5475"/>
                  </a:lnTo>
                  <a:lnTo>
                    <a:pt x="2306" y="5427"/>
                  </a:lnTo>
                  <a:lnTo>
                    <a:pt x="2306" y="5427"/>
                  </a:lnTo>
                  <a:lnTo>
                    <a:pt x="1922" y="5331"/>
                  </a:lnTo>
                  <a:lnTo>
                    <a:pt x="1633" y="5235"/>
                  </a:lnTo>
                  <a:lnTo>
                    <a:pt x="1345" y="5091"/>
                  </a:lnTo>
                  <a:lnTo>
                    <a:pt x="1105" y="4947"/>
                  </a:lnTo>
                  <a:lnTo>
                    <a:pt x="865" y="4803"/>
                  </a:lnTo>
                  <a:lnTo>
                    <a:pt x="673" y="4611"/>
                  </a:lnTo>
                  <a:lnTo>
                    <a:pt x="529" y="4419"/>
                  </a:lnTo>
                  <a:lnTo>
                    <a:pt x="385" y="4226"/>
                  </a:lnTo>
                  <a:lnTo>
                    <a:pt x="145" y="3794"/>
                  </a:lnTo>
                  <a:lnTo>
                    <a:pt x="49" y="3314"/>
                  </a:lnTo>
                  <a:lnTo>
                    <a:pt x="0" y="2834"/>
                  </a:lnTo>
                  <a:lnTo>
                    <a:pt x="97" y="2305"/>
                  </a:lnTo>
                  <a:lnTo>
                    <a:pt x="193" y="1825"/>
                  </a:lnTo>
                  <a:lnTo>
                    <a:pt x="433" y="1393"/>
                  </a:lnTo>
                  <a:lnTo>
                    <a:pt x="721" y="961"/>
                  </a:lnTo>
                  <a:lnTo>
                    <a:pt x="1057" y="625"/>
                  </a:lnTo>
                  <a:lnTo>
                    <a:pt x="1441" y="336"/>
                  </a:lnTo>
                  <a:lnTo>
                    <a:pt x="1922" y="144"/>
                  </a:lnTo>
                  <a:lnTo>
                    <a:pt x="2402" y="0"/>
                  </a:lnTo>
                  <a:lnTo>
                    <a:pt x="2690" y="0"/>
                  </a:lnTo>
                  <a:lnTo>
                    <a:pt x="293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28"/>
            <p:cNvSpPr/>
            <p:nvPr/>
          </p:nvSpPr>
          <p:spPr>
            <a:xfrm>
              <a:off x="5355200" y="2799850"/>
              <a:ext cx="43250" cy="42050"/>
            </a:xfrm>
            <a:custGeom>
              <a:rect b="b" l="l" r="r" t="t"/>
              <a:pathLst>
                <a:path extrusionOk="0" h="1682" w="1730">
                  <a:moveTo>
                    <a:pt x="625" y="0"/>
                  </a:moveTo>
                  <a:lnTo>
                    <a:pt x="481" y="48"/>
                  </a:lnTo>
                  <a:lnTo>
                    <a:pt x="337" y="144"/>
                  </a:lnTo>
                  <a:lnTo>
                    <a:pt x="193" y="240"/>
                  </a:lnTo>
                  <a:lnTo>
                    <a:pt x="145" y="384"/>
                  </a:lnTo>
                  <a:lnTo>
                    <a:pt x="48" y="529"/>
                  </a:lnTo>
                  <a:lnTo>
                    <a:pt x="0" y="673"/>
                  </a:lnTo>
                  <a:lnTo>
                    <a:pt x="48" y="1009"/>
                  </a:lnTo>
                  <a:lnTo>
                    <a:pt x="97" y="1153"/>
                  </a:lnTo>
                  <a:lnTo>
                    <a:pt x="145" y="1297"/>
                  </a:lnTo>
                  <a:lnTo>
                    <a:pt x="241" y="1441"/>
                  </a:lnTo>
                  <a:lnTo>
                    <a:pt x="385" y="1537"/>
                  </a:lnTo>
                  <a:lnTo>
                    <a:pt x="577" y="1633"/>
                  </a:lnTo>
                  <a:lnTo>
                    <a:pt x="769" y="1681"/>
                  </a:lnTo>
                  <a:lnTo>
                    <a:pt x="913" y="1681"/>
                  </a:lnTo>
                  <a:lnTo>
                    <a:pt x="1105" y="1633"/>
                  </a:lnTo>
                  <a:lnTo>
                    <a:pt x="1249" y="1585"/>
                  </a:lnTo>
                  <a:lnTo>
                    <a:pt x="1393" y="1489"/>
                  </a:lnTo>
                  <a:lnTo>
                    <a:pt x="1585" y="1297"/>
                  </a:lnTo>
                  <a:lnTo>
                    <a:pt x="1681" y="1009"/>
                  </a:lnTo>
                  <a:lnTo>
                    <a:pt x="1729" y="673"/>
                  </a:lnTo>
                  <a:lnTo>
                    <a:pt x="1681" y="529"/>
                  </a:lnTo>
                  <a:lnTo>
                    <a:pt x="1633" y="384"/>
                  </a:lnTo>
                  <a:lnTo>
                    <a:pt x="1537" y="288"/>
                  </a:lnTo>
                  <a:lnTo>
                    <a:pt x="1393" y="192"/>
                  </a:lnTo>
                  <a:lnTo>
                    <a:pt x="1249" y="96"/>
                  </a:lnTo>
                  <a:lnTo>
                    <a:pt x="105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28"/>
            <p:cNvSpPr/>
            <p:nvPr/>
          </p:nvSpPr>
          <p:spPr>
            <a:xfrm>
              <a:off x="5046625" y="2717000"/>
              <a:ext cx="38450" cy="31250"/>
            </a:xfrm>
            <a:custGeom>
              <a:rect b="b" l="l" r="r" t="t"/>
              <a:pathLst>
                <a:path extrusionOk="0" h="1250" w="1538">
                  <a:moveTo>
                    <a:pt x="1154" y="1"/>
                  </a:moveTo>
                  <a:lnTo>
                    <a:pt x="913" y="49"/>
                  </a:lnTo>
                  <a:lnTo>
                    <a:pt x="625" y="145"/>
                  </a:lnTo>
                  <a:lnTo>
                    <a:pt x="385" y="337"/>
                  </a:lnTo>
                  <a:lnTo>
                    <a:pt x="193" y="529"/>
                  </a:lnTo>
                  <a:lnTo>
                    <a:pt x="49" y="721"/>
                  </a:lnTo>
                  <a:lnTo>
                    <a:pt x="1" y="961"/>
                  </a:lnTo>
                  <a:lnTo>
                    <a:pt x="1" y="1009"/>
                  </a:lnTo>
                  <a:lnTo>
                    <a:pt x="1" y="1105"/>
                  </a:lnTo>
                  <a:lnTo>
                    <a:pt x="49" y="1153"/>
                  </a:lnTo>
                  <a:lnTo>
                    <a:pt x="145" y="1201"/>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154" y="1"/>
                  </a:lnTo>
                  <a:close/>
                </a:path>
              </a:pathLst>
            </a:custGeom>
            <a:solidFill>
              <a:srgbClr val="422D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28"/>
            <p:cNvSpPr/>
            <p:nvPr/>
          </p:nvSpPr>
          <p:spPr>
            <a:xfrm>
              <a:off x="5046625" y="2717000"/>
              <a:ext cx="38450" cy="31250"/>
            </a:xfrm>
            <a:custGeom>
              <a:rect b="b" l="l" r="r" t="t"/>
              <a:pathLst>
                <a:path extrusionOk="0" fill="none" h="1250" w="1538">
                  <a:moveTo>
                    <a:pt x="1154" y="1"/>
                  </a:moveTo>
                  <a:lnTo>
                    <a:pt x="1154" y="1"/>
                  </a:lnTo>
                  <a:lnTo>
                    <a:pt x="913" y="49"/>
                  </a:lnTo>
                  <a:lnTo>
                    <a:pt x="625" y="145"/>
                  </a:lnTo>
                  <a:lnTo>
                    <a:pt x="385" y="337"/>
                  </a:lnTo>
                  <a:lnTo>
                    <a:pt x="193" y="529"/>
                  </a:lnTo>
                  <a:lnTo>
                    <a:pt x="49" y="721"/>
                  </a:lnTo>
                  <a:lnTo>
                    <a:pt x="1" y="961"/>
                  </a:lnTo>
                  <a:lnTo>
                    <a:pt x="1" y="1009"/>
                  </a:lnTo>
                  <a:lnTo>
                    <a:pt x="1" y="1105"/>
                  </a:lnTo>
                  <a:lnTo>
                    <a:pt x="49" y="1153"/>
                  </a:lnTo>
                  <a:lnTo>
                    <a:pt x="145" y="1201"/>
                  </a:lnTo>
                  <a:lnTo>
                    <a:pt x="145" y="1201"/>
                  </a:lnTo>
                  <a:lnTo>
                    <a:pt x="337" y="1249"/>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346" y="49"/>
                  </a:lnTo>
                  <a:lnTo>
                    <a:pt x="1154"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28"/>
            <p:cNvSpPr/>
            <p:nvPr/>
          </p:nvSpPr>
          <p:spPr>
            <a:xfrm>
              <a:off x="5340800" y="2754225"/>
              <a:ext cx="39625" cy="32450"/>
            </a:xfrm>
            <a:custGeom>
              <a:rect b="b" l="l" r="r" t="t"/>
              <a:pathLst>
                <a:path extrusionOk="0" h="1298" w="1585">
                  <a:moveTo>
                    <a:pt x="1201" y="0"/>
                  </a:moveTo>
                  <a:lnTo>
                    <a:pt x="913" y="48"/>
                  </a:lnTo>
                  <a:lnTo>
                    <a:pt x="624" y="144"/>
                  </a:lnTo>
                  <a:lnTo>
                    <a:pt x="384" y="288"/>
                  </a:lnTo>
                  <a:lnTo>
                    <a:pt x="192" y="481"/>
                  </a:lnTo>
                  <a:lnTo>
                    <a:pt x="48" y="673"/>
                  </a:lnTo>
                  <a:lnTo>
                    <a:pt x="0" y="913"/>
                  </a:lnTo>
                  <a:lnTo>
                    <a:pt x="48" y="1009"/>
                  </a:lnTo>
                  <a:lnTo>
                    <a:pt x="96" y="1105"/>
                  </a:lnTo>
                  <a:lnTo>
                    <a:pt x="192" y="1201"/>
                  </a:lnTo>
                  <a:lnTo>
                    <a:pt x="336" y="1249"/>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201" y="0"/>
                  </a:lnTo>
                  <a:close/>
                </a:path>
              </a:pathLst>
            </a:custGeom>
            <a:solidFill>
              <a:srgbClr val="422D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28"/>
            <p:cNvSpPr/>
            <p:nvPr/>
          </p:nvSpPr>
          <p:spPr>
            <a:xfrm>
              <a:off x="5340800" y="2754225"/>
              <a:ext cx="39625" cy="32450"/>
            </a:xfrm>
            <a:custGeom>
              <a:rect b="b" l="l" r="r" t="t"/>
              <a:pathLst>
                <a:path extrusionOk="0" fill="none" h="1298" w="1585">
                  <a:moveTo>
                    <a:pt x="1201" y="0"/>
                  </a:moveTo>
                  <a:lnTo>
                    <a:pt x="1201" y="0"/>
                  </a:lnTo>
                  <a:lnTo>
                    <a:pt x="913" y="48"/>
                  </a:lnTo>
                  <a:lnTo>
                    <a:pt x="624" y="144"/>
                  </a:lnTo>
                  <a:lnTo>
                    <a:pt x="384" y="288"/>
                  </a:lnTo>
                  <a:lnTo>
                    <a:pt x="192" y="481"/>
                  </a:lnTo>
                  <a:lnTo>
                    <a:pt x="48" y="673"/>
                  </a:lnTo>
                  <a:lnTo>
                    <a:pt x="0" y="913"/>
                  </a:lnTo>
                  <a:lnTo>
                    <a:pt x="48" y="1009"/>
                  </a:lnTo>
                  <a:lnTo>
                    <a:pt x="96" y="1105"/>
                  </a:lnTo>
                  <a:lnTo>
                    <a:pt x="192" y="1201"/>
                  </a:lnTo>
                  <a:lnTo>
                    <a:pt x="336" y="1249"/>
                  </a:lnTo>
                  <a:lnTo>
                    <a:pt x="336" y="1249"/>
                  </a:lnTo>
                  <a:lnTo>
                    <a:pt x="480" y="1297"/>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393" y="48"/>
                  </a:lnTo>
                  <a:lnTo>
                    <a:pt x="120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28"/>
            <p:cNvSpPr/>
            <p:nvPr/>
          </p:nvSpPr>
          <p:spPr>
            <a:xfrm>
              <a:off x="4908575" y="2635350"/>
              <a:ext cx="51650" cy="63675"/>
            </a:xfrm>
            <a:custGeom>
              <a:rect b="b" l="l" r="r" t="t"/>
              <a:pathLst>
                <a:path extrusionOk="0" h="2547" w="2066">
                  <a:moveTo>
                    <a:pt x="528" y="1"/>
                  </a:moveTo>
                  <a:lnTo>
                    <a:pt x="432" y="49"/>
                  </a:lnTo>
                  <a:lnTo>
                    <a:pt x="288" y="193"/>
                  </a:lnTo>
                  <a:lnTo>
                    <a:pt x="192" y="481"/>
                  </a:lnTo>
                  <a:lnTo>
                    <a:pt x="96" y="865"/>
                  </a:lnTo>
                  <a:lnTo>
                    <a:pt x="48" y="1249"/>
                  </a:lnTo>
                  <a:lnTo>
                    <a:pt x="0" y="1682"/>
                  </a:lnTo>
                  <a:lnTo>
                    <a:pt x="0" y="2018"/>
                  </a:lnTo>
                  <a:lnTo>
                    <a:pt x="96" y="2306"/>
                  </a:lnTo>
                  <a:lnTo>
                    <a:pt x="96" y="2402"/>
                  </a:lnTo>
                  <a:lnTo>
                    <a:pt x="192" y="2450"/>
                  </a:lnTo>
                  <a:lnTo>
                    <a:pt x="336" y="2498"/>
                  </a:lnTo>
                  <a:lnTo>
                    <a:pt x="576" y="2546"/>
                  </a:lnTo>
                  <a:lnTo>
                    <a:pt x="817" y="2546"/>
                  </a:lnTo>
                  <a:lnTo>
                    <a:pt x="1057" y="2498"/>
                  </a:lnTo>
                  <a:lnTo>
                    <a:pt x="1345" y="2450"/>
                  </a:lnTo>
                  <a:lnTo>
                    <a:pt x="1585" y="2354"/>
                  </a:lnTo>
                  <a:lnTo>
                    <a:pt x="1777" y="2210"/>
                  </a:lnTo>
                  <a:lnTo>
                    <a:pt x="1921" y="2018"/>
                  </a:lnTo>
                  <a:lnTo>
                    <a:pt x="2017" y="1778"/>
                  </a:lnTo>
                  <a:lnTo>
                    <a:pt x="2065" y="1538"/>
                  </a:lnTo>
                  <a:lnTo>
                    <a:pt x="2017" y="1346"/>
                  </a:lnTo>
                  <a:lnTo>
                    <a:pt x="1969" y="1153"/>
                  </a:lnTo>
                  <a:lnTo>
                    <a:pt x="1921" y="961"/>
                  </a:lnTo>
                  <a:lnTo>
                    <a:pt x="1825" y="769"/>
                  </a:lnTo>
                  <a:lnTo>
                    <a:pt x="1537" y="481"/>
                  </a:lnTo>
                  <a:lnTo>
                    <a:pt x="1201" y="241"/>
                  </a:lnTo>
                  <a:lnTo>
                    <a:pt x="913" y="49"/>
                  </a:lnTo>
                  <a:lnTo>
                    <a:pt x="62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28"/>
            <p:cNvSpPr/>
            <p:nvPr/>
          </p:nvSpPr>
          <p:spPr>
            <a:xfrm>
              <a:off x="4912175" y="2641350"/>
              <a:ext cx="15625" cy="51675"/>
            </a:xfrm>
            <a:custGeom>
              <a:rect b="b" l="l" r="r" t="t"/>
              <a:pathLst>
                <a:path extrusionOk="0" h="2067" w="625">
                  <a:moveTo>
                    <a:pt x="336" y="1"/>
                  </a:moveTo>
                  <a:lnTo>
                    <a:pt x="288" y="97"/>
                  </a:lnTo>
                  <a:lnTo>
                    <a:pt x="144" y="289"/>
                  </a:lnTo>
                  <a:lnTo>
                    <a:pt x="96" y="625"/>
                  </a:lnTo>
                  <a:lnTo>
                    <a:pt x="0" y="1009"/>
                  </a:lnTo>
                  <a:lnTo>
                    <a:pt x="0" y="1394"/>
                  </a:lnTo>
                  <a:lnTo>
                    <a:pt x="48" y="1730"/>
                  </a:lnTo>
                  <a:lnTo>
                    <a:pt x="96" y="1970"/>
                  </a:lnTo>
                  <a:lnTo>
                    <a:pt x="144" y="2066"/>
                  </a:lnTo>
                  <a:lnTo>
                    <a:pt x="288" y="2066"/>
                  </a:lnTo>
                  <a:lnTo>
                    <a:pt x="336" y="1970"/>
                  </a:lnTo>
                  <a:lnTo>
                    <a:pt x="480" y="1778"/>
                  </a:lnTo>
                  <a:lnTo>
                    <a:pt x="576" y="1442"/>
                  </a:lnTo>
                  <a:lnTo>
                    <a:pt x="624" y="1058"/>
                  </a:lnTo>
                  <a:lnTo>
                    <a:pt x="624" y="673"/>
                  </a:lnTo>
                  <a:lnTo>
                    <a:pt x="576" y="337"/>
                  </a:lnTo>
                  <a:lnTo>
                    <a:pt x="528" y="97"/>
                  </a:lnTo>
                  <a:lnTo>
                    <a:pt x="480" y="49"/>
                  </a:lnTo>
                  <a:lnTo>
                    <a:pt x="432" y="1"/>
                  </a:lnTo>
                  <a:close/>
                </a:path>
              </a:pathLst>
            </a:custGeom>
            <a:solidFill>
              <a:srgbClr val="FFDA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833" name="Shape 833"/>
        <p:cNvGrpSpPr/>
        <p:nvPr/>
      </p:nvGrpSpPr>
      <p:grpSpPr>
        <a:xfrm>
          <a:off x="0" y="0"/>
          <a:ext cx="0" cy="0"/>
          <a:chOff x="0" y="0"/>
          <a:chExt cx="0" cy="0"/>
        </a:xfrm>
      </p:grpSpPr>
      <p:grpSp>
        <p:nvGrpSpPr>
          <p:cNvPr id="834" name="Google Shape;834;p29"/>
          <p:cNvGrpSpPr/>
          <p:nvPr/>
        </p:nvGrpSpPr>
        <p:grpSpPr>
          <a:xfrm rot="10800000">
            <a:off x="408372" y="317862"/>
            <a:ext cx="8637390" cy="5321053"/>
            <a:chOff x="6012925" y="2964625"/>
            <a:chExt cx="1368950" cy="1009975"/>
          </a:xfrm>
        </p:grpSpPr>
        <p:sp>
          <p:nvSpPr>
            <p:cNvPr id="835" name="Google Shape;835;p29"/>
            <p:cNvSpPr/>
            <p:nvPr/>
          </p:nvSpPr>
          <p:spPr>
            <a:xfrm>
              <a:off x="6057275" y="3010525"/>
              <a:ext cx="1324600" cy="885925"/>
            </a:xfrm>
            <a:custGeom>
              <a:rect b="b" l="l" r="r" t="t"/>
              <a:pathLst>
                <a:path extrusionOk="0" h="35437" w="52984">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29"/>
            <p:cNvSpPr/>
            <p:nvPr/>
          </p:nvSpPr>
          <p:spPr>
            <a:xfrm>
              <a:off x="7165050" y="2964625"/>
              <a:ext cx="189600" cy="218350"/>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29"/>
            <p:cNvSpPr/>
            <p:nvPr/>
          </p:nvSpPr>
          <p:spPr>
            <a:xfrm>
              <a:off x="6524700" y="3909025"/>
              <a:ext cx="511300" cy="65575"/>
            </a:xfrm>
            <a:custGeom>
              <a:rect b="b" l="l" r="r" t="t"/>
              <a:pathLst>
                <a:path extrusionOk="0" h="2623" w="20452">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29"/>
            <p:cNvSpPr/>
            <p:nvPr/>
          </p:nvSpPr>
          <p:spPr>
            <a:xfrm>
              <a:off x="6012925" y="3613050"/>
              <a:ext cx="210775" cy="250125"/>
            </a:xfrm>
            <a:custGeom>
              <a:rect b="b" l="l" r="r" t="t"/>
              <a:pathLst>
                <a:path extrusionOk="0" h="10005" w="8431">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9" name="Google Shape;839;p29"/>
          <p:cNvGrpSpPr/>
          <p:nvPr/>
        </p:nvGrpSpPr>
        <p:grpSpPr>
          <a:xfrm rot="5400000">
            <a:off x="7718171" y="-484217"/>
            <a:ext cx="970042" cy="1918341"/>
            <a:chOff x="961675" y="1958725"/>
            <a:chExt cx="563225" cy="1113825"/>
          </a:xfrm>
        </p:grpSpPr>
        <p:sp>
          <p:nvSpPr>
            <p:cNvPr id="840" name="Google Shape;840;p29"/>
            <p:cNvSpPr/>
            <p:nvPr/>
          </p:nvSpPr>
          <p:spPr>
            <a:xfrm>
              <a:off x="961675" y="1958725"/>
              <a:ext cx="284400" cy="1113825"/>
            </a:xfrm>
            <a:custGeom>
              <a:rect b="b" l="l" r="r" t="t"/>
              <a:pathLst>
                <a:path extrusionOk="0" h="44553" w="11376">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29"/>
            <p:cNvSpPr/>
            <p:nvPr/>
          </p:nvSpPr>
          <p:spPr>
            <a:xfrm>
              <a:off x="1145700" y="1958725"/>
              <a:ext cx="379200" cy="552150"/>
            </a:xfrm>
            <a:custGeom>
              <a:rect b="b" l="l" r="r" t="t"/>
              <a:pathLst>
                <a:path extrusionOk="0" h="22086" w="15168">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2" name="Google Shape;842;p29"/>
          <p:cNvGrpSpPr/>
          <p:nvPr/>
        </p:nvGrpSpPr>
        <p:grpSpPr>
          <a:xfrm rot="10800000">
            <a:off x="-14209" y="3449289"/>
            <a:ext cx="2862466" cy="1695774"/>
            <a:chOff x="238125" y="3383650"/>
            <a:chExt cx="1287775" cy="762900"/>
          </a:xfrm>
        </p:grpSpPr>
        <p:sp>
          <p:nvSpPr>
            <p:cNvPr id="843" name="Google Shape;843;p29"/>
            <p:cNvSpPr/>
            <p:nvPr/>
          </p:nvSpPr>
          <p:spPr>
            <a:xfrm>
              <a:off x="598125" y="3383650"/>
              <a:ext cx="927775" cy="557175"/>
            </a:xfrm>
            <a:custGeom>
              <a:rect b="b" l="l" r="r" t="t"/>
              <a:pathLst>
                <a:path extrusionOk="0" h="22287" w="37111">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29"/>
            <p:cNvSpPr/>
            <p:nvPr/>
          </p:nvSpPr>
          <p:spPr>
            <a:xfrm>
              <a:off x="238125" y="3425500"/>
              <a:ext cx="780025" cy="218350"/>
            </a:xfrm>
            <a:custGeom>
              <a:rect b="b" l="l" r="r" t="t"/>
              <a:pathLst>
                <a:path extrusionOk="0" h="8734" w="31201">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29"/>
            <p:cNvSpPr/>
            <p:nvPr/>
          </p:nvSpPr>
          <p:spPr>
            <a:xfrm>
              <a:off x="1086700" y="3869200"/>
              <a:ext cx="392825" cy="277350"/>
            </a:xfrm>
            <a:custGeom>
              <a:rect b="b" l="l" r="r" t="t"/>
              <a:pathLst>
                <a:path extrusionOk="0" h="11094" w="15713">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6" name="Google Shape;846;p29"/>
          <p:cNvSpPr/>
          <p:nvPr/>
        </p:nvSpPr>
        <p:spPr>
          <a:xfrm flipH="1" rot="10800000">
            <a:off x="-1210001" y="-634185"/>
            <a:ext cx="2475662" cy="3341798"/>
          </a:xfrm>
          <a:custGeom>
            <a:rect b="b" l="l" r="r" t="t"/>
            <a:pathLst>
              <a:path extrusionOk="0" h="57037" w="42254">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29"/>
          <p:cNvSpPr/>
          <p:nvPr/>
        </p:nvSpPr>
        <p:spPr>
          <a:xfrm rot="5737594">
            <a:off x="7708987" y="3166409"/>
            <a:ext cx="2818035" cy="2808784"/>
          </a:xfrm>
          <a:custGeom>
            <a:rect b="b" l="l" r="r" t="t"/>
            <a:pathLst>
              <a:path extrusionOk="0" h="61333" w="61535">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2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849" name="Google Shape;849;p29"/>
          <p:cNvSpPr txBox="1"/>
          <p:nvPr>
            <p:ph idx="2" type="title"/>
          </p:nvPr>
        </p:nvSpPr>
        <p:spPr>
          <a:xfrm>
            <a:off x="1265650" y="1533720"/>
            <a:ext cx="1989000" cy="434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l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50" name="Google Shape;850;p29"/>
          <p:cNvSpPr txBox="1"/>
          <p:nvPr>
            <p:ph idx="1" type="subTitle"/>
          </p:nvPr>
        </p:nvSpPr>
        <p:spPr>
          <a:xfrm>
            <a:off x="1265650" y="1967816"/>
            <a:ext cx="1989000" cy="73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851" name="Google Shape;851;p29"/>
          <p:cNvSpPr txBox="1"/>
          <p:nvPr>
            <p:ph idx="3" type="title"/>
          </p:nvPr>
        </p:nvSpPr>
        <p:spPr>
          <a:xfrm>
            <a:off x="3577514" y="1533720"/>
            <a:ext cx="1989000" cy="434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l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52" name="Google Shape;852;p29"/>
          <p:cNvSpPr txBox="1"/>
          <p:nvPr>
            <p:ph idx="4" type="subTitle"/>
          </p:nvPr>
        </p:nvSpPr>
        <p:spPr>
          <a:xfrm>
            <a:off x="3577513" y="1967808"/>
            <a:ext cx="1989000" cy="73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853" name="Google Shape;853;p29"/>
          <p:cNvSpPr txBox="1"/>
          <p:nvPr>
            <p:ph idx="5" type="title"/>
          </p:nvPr>
        </p:nvSpPr>
        <p:spPr>
          <a:xfrm>
            <a:off x="1265650" y="3113530"/>
            <a:ext cx="1989000" cy="434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l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54" name="Google Shape;854;p29"/>
          <p:cNvSpPr txBox="1"/>
          <p:nvPr>
            <p:ph idx="6" type="subTitle"/>
          </p:nvPr>
        </p:nvSpPr>
        <p:spPr>
          <a:xfrm>
            <a:off x="1265650" y="3547644"/>
            <a:ext cx="1989000" cy="73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855" name="Google Shape;855;p29"/>
          <p:cNvSpPr txBox="1"/>
          <p:nvPr>
            <p:ph idx="7" type="title"/>
          </p:nvPr>
        </p:nvSpPr>
        <p:spPr>
          <a:xfrm>
            <a:off x="3577514" y="3113523"/>
            <a:ext cx="1989000" cy="434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l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56" name="Google Shape;856;p29"/>
          <p:cNvSpPr txBox="1"/>
          <p:nvPr>
            <p:ph idx="8" type="subTitle"/>
          </p:nvPr>
        </p:nvSpPr>
        <p:spPr>
          <a:xfrm>
            <a:off x="3577513" y="3547629"/>
            <a:ext cx="1989000" cy="73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857" name="Google Shape;857;p29"/>
          <p:cNvSpPr txBox="1"/>
          <p:nvPr>
            <p:ph idx="9" type="title"/>
          </p:nvPr>
        </p:nvSpPr>
        <p:spPr>
          <a:xfrm>
            <a:off x="5889403" y="1533720"/>
            <a:ext cx="1989000" cy="434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l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58" name="Google Shape;858;p29"/>
          <p:cNvSpPr txBox="1"/>
          <p:nvPr>
            <p:ph idx="13" type="subTitle"/>
          </p:nvPr>
        </p:nvSpPr>
        <p:spPr>
          <a:xfrm>
            <a:off x="5889402" y="1967808"/>
            <a:ext cx="1989000" cy="73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859" name="Google Shape;859;p29"/>
          <p:cNvSpPr txBox="1"/>
          <p:nvPr>
            <p:ph idx="14" type="title"/>
          </p:nvPr>
        </p:nvSpPr>
        <p:spPr>
          <a:xfrm>
            <a:off x="5889403" y="3113523"/>
            <a:ext cx="1989000" cy="434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l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60" name="Google Shape;860;p29"/>
          <p:cNvSpPr txBox="1"/>
          <p:nvPr>
            <p:ph idx="15" type="subTitle"/>
          </p:nvPr>
        </p:nvSpPr>
        <p:spPr>
          <a:xfrm>
            <a:off x="5889402" y="3547629"/>
            <a:ext cx="1989000" cy="73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861" name="Google Shape;861;p29"/>
          <p:cNvSpPr/>
          <p:nvPr/>
        </p:nvSpPr>
        <p:spPr>
          <a:xfrm>
            <a:off x="134040" y="3439057"/>
            <a:ext cx="475354" cy="442198"/>
          </a:xfrm>
          <a:custGeom>
            <a:rect b="b" l="l" r="r" t="t"/>
            <a:pathLst>
              <a:path extrusionOk="0" h="5139" w="5524">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2" name="Google Shape;862;p29"/>
          <p:cNvGrpSpPr/>
          <p:nvPr/>
        </p:nvGrpSpPr>
        <p:grpSpPr>
          <a:xfrm>
            <a:off x="8375462" y="1456400"/>
            <a:ext cx="475779" cy="475800"/>
            <a:chOff x="1460350" y="2402425"/>
            <a:chExt cx="208950" cy="208950"/>
          </a:xfrm>
        </p:grpSpPr>
        <p:sp>
          <p:nvSpPr>
            <p:cNvPr id="863" name="Google Shape;863;p29"/>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29"/>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29"/>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29"/>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29"/>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29"/>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29"/>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29"/>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29"/>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29"/>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29"/>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29"/>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29"/>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29"/>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29"/>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29"/>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29"/>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29"/>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29"/>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29"/>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29"/>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29"/>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29"/>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29"/>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29"/>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29"/>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29"/>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29"/>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1" name="Google Shape;891;p29"/>
          <p:cNvGrpSpPr/>
          <p:nvPr/>
        </p:nvGrpSpPr>
        <p:grpSpPr>
          <a:xfrm>
            <a:off x="508712" y="1266451"/>
            <a:ext cx="434073" cy="434094"/>
            <a:chOff x="1460350" y="2402425"/>
            <a:chExt cx="208950" cy="208950"/>
          </a:xfrm>
        </p:grpSpPr>
        <p:sp>
          <p:nvSpPr>
            <p:cNvPr id="892" name="Google Shape;892;p29"/>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29"/>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29"/>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29"/>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29"/>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29"/>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29"/>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29"/>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29"/>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29"/>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29"/>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29"/>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29"/>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29"/>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29"/>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29"/>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29"/>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29"/>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29"/>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29"/>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29"/>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29"/>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29"/>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29"/>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29"/>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29"/>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29"/>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29"/>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0" name="Google Shape;920;p29"/>
          <p:cNvSpPr/>
          <p:nvPr/>
        </p:nvSpPr>
        <p:spPr>
          <a:xfrm>
            <a:off x="8375665" y="4167270"/>
            <a:ext cx="475354" cy="442198"/>
          </a:xfrm>
          <a:custGeom>
            <a:rect b="b" l="l" r="r" t="t"/>
            <a:pathLst>
              <a:path extrusionOk="0" h="5139" w="5524">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29"/>
          <p:cNvSpPr/>
          <p:nvPr/>
        </p:nvSpPr>
        <p:spPr>
          <a:xfrm rot="10800000">
            <a:off x="7305444" y="4634608"/>
            <a:ext cx="1088231" cy="696101"/>
          </a:xfrm>
          <a:custGeom>
            <a:rect b="b" l="l" r="r" t="t"/>
            <a:pathLst>
              <a:path extrusionOk="0" h="5285" w="6899">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922" name="Shape 922"/>
        <p:cNvGrpSpPr/>
        <p:nvPr/>
      </p:nvGrpSpPr>
      <p:grpSpPr>
        <a:xfrm>
          <a:off x="0" y="0"/>
          <a:ext cx="0" cy="0"/>
          <a:chOff x="0" y="0"/>
          <a:chExt cx="0" cy="0"/>
        </a:xfrm>
      </p:grpSpPr>
      <p:sp>
        <p:nvSpPr>
          <p:cNvPr id="923" name="Google Shape;923;p30"/>
          <p:cNvSpPr/>
          <p:nvPr/>
        </p:nvSpPr>
        <p:spPr>
          <a:xfrm flipH="1" rot="5062382">
            <a:off x="6228113" y="-916395"/>
            <a:ext cx="5086533" cy="5069836"/>
          </a:xfrm>
          <a:custGeom>
            <a:rect b="b" l="l" r="r" t="t"/>
            <a:pathLst>
              <a:path extrusionOk="0" h="61333" w="61535">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30"/>
          <p:cNvSpPr txBox="1"/>
          <p:nvPr>
            <p:ph type="title"/>
          </p:nvPr>
        </p:nvSpPr>
        <p:spPr>
          <a:xfrm>
            <a:off x="4381100" y="2087900"/>
            <a:ext cx="3842700" cy="1243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600"/>
              <a:buNone/>
              <a:defRPr sz="5000">
                <a:solidFill>
                  <a:schemeClr val="lt1"/>
                </a:solidFill>
              </a:defRPr>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p:txBody>
      </p:sp>
      <p:sp>
        <p:nvSpPr>
          <p:cNvPr id="925" name="Google Shape;925;p30"/>
          <p:cNvSpPr txBox="1"/>
          <p:nvPr>
            <p:ph idx="2" type="title"/>
          </p:nvPr>
        </p:nvSpPr>
        <p:spPr>
          <a:xfrm>
            <a:off x="7194588" y="806900"/>
            <a:ext cx="1008300" cy="882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6000"/>
              <a:buNone/>
              <a:defRPr sz="5000">
                <a:solidFill>
                  <a:schemeClr val="accent6"/>
                </a:solidFill>
              </a:defRPr>
            </a:lvl1pPr>
            <a:lvl2pPr lvl="1" algn="r">
              <a:lnSpc>
                <a:spcPct val="100000"/>
              </a:lnSpc>
              <a:spcBef>
                <a:spcPts val="0"/>
              </a:spcBef>
              <a:spcAft>
                <a:spcPts val="0"/>
              </a:spcAft>
              <a:buSzPts val="6000"/>
              <a:buNone/>
              <a:defRPr sz="6000"/>
            </a:lvl2pPr>
            <a:lvl3pPr lvl="2" algn="r">
              <a:lnSpc>
                <a:spcPct val="100000"/>
              </a:lnSpc>
              <a:spcBef>
                <a:spcPts val="0"/>
              </a:spcBef>
              <a:spcAft>
                <a:spcPts val="0"/>
              </a:spcAft>
              <a:buSzPts val="6000"/>
              <a:buNone/>
              <a:defRPr sz="6000"/>
            </a:lvl3pPr>
            <a:lvl4pPr lvl="3" algn="r">
              <a:lnSpc>
                <a:spcPct val="100000"/>
              </a:lnSpc>
              <a:spcBef>
                <a:spcPts val="0"/>
              </a:spcBef>
              <a:spcAft>
                <a:spcPts val="0"/>
              </a:spcAft>
              <a:buSzPts val="6000"/>
              <a:buNone/>
              <a:defRPr sz="6000"/>
            </a:lvl4pPr>
            <a:lvl5pPr lvl="4" algn="r">
              <a:lnSpc>
                <a:spcPct val="100000"/>
              </a:lnSpc>
              <a:spcBef>
                <a:spcPts val="0"/>
              </a:spcBef>
              <a:spcAft>
                <a:spcPts val="0"/>
              </a:spcAft>
              <a:buSzPts val="6000"/>
              <a:buNone/>
              <a:defRPr sz="6000"/>
            </a:lvl5pPr>
            <a:lvl6pPr lvl="5" algn="r">
              <a:lnSpc>
                <a:spcPct val="100000"/>
              </a:lnSpc>
              <a:spcBef>
                <a:spcPts val="0"/>
              </a:spcBef>
              <a:spcAft>
                <a:spcPts val="0"/>
              </a:spcAft>
              <a:buSzPts val="6000"/>
              <a:buNone/>
              <a:defRPr sz="6000"/>
            </a:lvl6pPr>
            <a:lvl7pPr lvl="6" algn="r">
              <a:lnSpc>
                <a:spcPct val="100000"/>
              </a:lnSpc>
              <a:spcBef>
                <a:spcPts val="0"/>
              </a:spcBef>
              <a:spcAft>
                <a:spcPts val="0"/>
              </a:spcAft>
              <a:buSzPts val="6000"/>
              <a:buNone/>
              <a:defRPr sz="6000"/>
            </a:lvl7pPr>
            <a:lvl8pPr lvl="7" algn="r">
              <a:lnSpc>
                <a:spcPct val="100000"/>
              </a:lnSpc>
              <a:spcBef>
                <a:spcPts val="0"/>
              </a:spcBef>
              <a:spcAft>
                <a:spcPts val="0"/>
              </a:spcAft>
              <a:buSzPts val="6000"/>
              <a:buNone/>
              <a:defRPr sz="6000"/>
            </a:lvl8pPr>
            <a:lvl9pPr lvl="8" algn="r">
              <a:lnSpc>
                <a:spcPct val="100000"/>
              </a:lnSpc>
              <a:spcBef>
                <a:spcPts val="0"/>
              </a:spcBef>
              <a:spcAft>
                <a:spcPts val="0"/>
              </a:spcAft>
              <a:buSzPts val="6000"/>
              <a:buNone/>
              <a:defRPr sz="6000"/>
            </a:lvl9pPr>
          </a:lstStyle>
          <a:p/>
        </p:txBody>
      </p:sp>
      <p:sp>
        <p:nvSpPr>
          <p:cNvPr id="926" name="Google Shape;926;p30"/>
          <p:cNvSpPr txBox="1"/>
          <p:nvPr>
            <p:ph idx="1" type="subTitle"/>
          </p:nvPr>
        </p:nvSpPr>
        <p:spPr>
          <a:xfrm>
            <a:off x="5667250" y="3636502"/>
            <a:ext cx="2556600" cy="539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1600"/>
              </a:spcBef>
              <a:spcAft>
                <a:spcPts val="0"/>
              </a:spcAft>
              <a:buSzPts val="1400"/>
              <a:buNone/>
              <a:defRPr/>
            </a:lvl3pPr>
            <a:lvl4pPr lvl="3" algn="r">
              <a:lnSpc>
                <a:spcPct val="100000"/>
              </a:lnSpc>
              <a:spcBef>
                <a:spcPts val="1600"/>
              </a:spcBef>
              <a:spcAft>
                <a:spcPts val="0"/>
              </a:spcAft>
              <a:buSzPts val="1400"/>
              <a:buNone/>
              <a:defRPr/>
            </a:lvl4pPr>
            <a:lvl5pPr lvl="4" algn="r">
              <a:lnSpc>
                <a:spcPct val="100000"/>
              </a:lnSpc>
              <a:spcBef>
                <a:spcPts val="1600"/>
              </a:spcBef>
              <a:spcAft>
                <a:spcPts val="0"/>
              </a:spcAft>
              <a:buSzPts val="1400"/>
              <a:buNone/>
              <a:defRPr/>
            </a:lvl5pPr>
            <a:lvl6pPr lvl="5" algn="r">
              <a:lnSpc>
                <a:spcPct val="100000"/>
              </a:lnSpc>
              <a:spcBef>
                <a:spcPts val="1600"/>
              </a:spcBef>
              <a:spcAft>
                <a:spcPts val="0"/>
              </a:spcAft>
              <a:buSzPts val="1400"/>
              <a:buNone/>
              <a:defRPr/>
            </a:lvl6pPr>
            <a:lvl7pPr lvl="6" algn="r">
              <a:lnSpc>
                <a:spcPct val="100000"/>
              </a:lnSpc>
              <a:spcBef>
                <a:spcPts val="1600"/>
              </a:spcBef>
              <a:spcAft>
                <a:spcPts val="0"/>
              </a:spcAft>
              <a:buSzPts val="1400"/>
              <a:buNone/>
              <a:defRPr/>
            </a:lvl7pPr>
            <a:lvl8pPr lvl="7" algn="r">
              <a:lnSpc>
                <a:spcPct val="100000"/>
              </a:lnSpc>
              <a:spcBef>
                <a:spcPts val="1600"/>
              </a:spcBef>
              <a:spcAft>
                <a:spcPts val="0"/>
              </a:spcAft>
              <a:buSzPts val="1400"/>
              <a:buNone/>
              <a:defRPr/>
            </a:lvl8pPr>
            <a:lvl9pPr lvl="8" algn="r">
              <a:lnSpc>
                <a:spcPct val="100000"/>
              </a:lnSpc>
              <a:spcBef>
                <a:spcPts val="1600"/>
              </a:spcBef>
              <a:spcAft>
                <a:spcPts val="1600"/>
              </a:spcAft>
              <a:buSzPts val="1400"/>
              <a:buNone/>
              <a:defRPr/>
            </a:lvl9pPr>
          </a:lstStyle>
          <a:p/>
        </p:txBody>
      </p:sp>
      <p:sp>
        <p:nvSpPr>
          <p:cNvPr id="927" name="Google Shape;927;p30"/>
          <p:cNvSpPr/>
          <p:nvPr/>
        </p:nvSpPr>
        <p:spPr>
          <a:xfrm>
            <a:off x="5488900" y="4561775"/>
            <a:ext cx="2556600" cy="1482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30"/>
          <p:cNvSpPr/>
          <p:nvPr/>
        </p:nvSpPr>
        <p:spPr>
          <a:xfrm rot="-275769">
            <a:off x="-589887" y="2863602"/>
            <a:ext cx="2475700" cy="3341850"/>
          </a:xfrm>
          <a:custGeom>
            <a:rect b="b" l="l" r="r" t="t"/>
            <a:pathLst>
              <a:path extrusionOk="0" h="57037" w="42254">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29" name="Google Shape;929;p30"/>
          <p:cNvGrpSpPr/>
          <p:nvPr/>
        </p:nvGrpSpPr>
        <p:grpSpPr>
          <a:xfrm flipH="1" rot="5400000">
            <a:off x="7699816" y="3721896"/>
            <a:ext cx="970042" cy="1918341"/>
            <a:chOff x="961675" y="1958725"/>
            <a:chExt cx="563225" cy="1113825"/>
          </a:xfrm>
        </p:grpSpPr>
        <p:sp>
          <p:nvSpPr>
            <p:cNvPr id="930" name="Google Shape;930;p30"/>
            <p:cNvSpPr/>
            <p:nvPr/>
          </p:nvSpPr>
          <p:spPr>
            <a:xfrm>
              <a:off x="961675" y="1958725"/>
              <a:ext cx="284400" cy="1113825"/>
            </a:xfrm>
            <a:custGeom>
              <a:rect b="b" l="l" r="r" t="t"/>
              <a:pathLst>
                <a:path extrusionOk="0" h="44553" w="11376">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30"/>
            <p:cNvSpPr/>
            <p:nvPr/>
          </p:nvSpPr>
          <p:spPr>
            <a:xfrm>
              <a:off x="1145700" y="1958725"/>
              <a:ext cx="379200" cy="552150"/>
            </a:xfrm>
            <a:custGeom>
              <a:rect b="b" l="l" r="r" t="t"/>
              <a:pathLst>
                <a:path extrusionOk="0" h="22086" w="15168">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2" name="Google Shape;932;p30"/>
          <p:cNvSpPr/>
          <p:nvPr/>
        </p:nvSpPr>
        <p:spPr>
          <a:xfrm>
            <a:off x="5438040" y="630007"/>
            <a:ext cx="475354" cy="442198"/>
          </a:xfrm>
          <a:custGeom>
            <a:rect b="b" l="l" r="r" t="t"/>
            <a:pathLst>
              <a:path extrusionOk="0" h="5139" w="5524">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30"/>
          <p:cNvSpPr/>
          <p:nvPr/>
        </p:nvSpPr>
        <p:spPr>
          <a:xfrm>
            <a:off x="5337565" y="4576407"/>
            <a:ext cx="475354" cy="442198"/>
          </a:xfrm>
          <a:custGeom>
            <a:rect b="b" l="l" r="r" t="t"/>
            <a:pathLst>
              <a:path extrusionOk="0" h="5139" w="5524">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30"/>
          <p:cNvSpPr/>
          <p:nvPr/>
        </p:nvSpPr>
        <p:spPr>
          <a:xfrm>
            <a:off x="322788" y="4176200"/>
            <a:ext cx="471223" cy="363809"/>
          </a:xfrm>
          <a:custGeom>
            <a:rect b="b" l="l" r="r" t="t"/>
            <a:pathLst>
              <a:path extrusionOk="0" h="4228" w="5476">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5" name="Google Shape;935;p30"/>
          <p:cNvGrpSpPr/>
          <p:nvPr/>
        </p:nvGrpSpPr>
        <p:grpSpPr>
          <a:xfrm flipH="1">
            <a:off x="-103632" y="-73189"/>
            <a:ext cx="4260475" cy="2523978"/>
            <a:chOff x="238125" y="3383650"/>
            <a:chExt cx="1287775" cy="762900"/>
          </a:xfrm>
        </p:grpSpPr>
        <p:sp>
          <p:nvSpPr>
            <p:cNvPr id="936" name="Google Shape;936;p30"/>
            <p:cNvSpPr/>
            <p:nvPr/>
          </p:nvSpPr>
          <p:spPr>
            <a:xfrm>
              <a:off x="598125" y="3383650"/>
              <a:ext cx="927775" cy="557175"/>
            </a:xfrm>
            <a:custGeom>
              <a:rect b="b" l="l" r="r" t="t"/>
              <a:pathLst>
                <a:path extrusionOk="0" h="22287" w="37111">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30"/>
            <p:cNvSpPr/>
            <p:nvPr/>
          </p:nvSpPr>
          <p:spPr>
            <a:xfrm>
              <a:off x="238125" y="3425500"/>
              <a:ext cx="780025" cy="218350"/>
            </a:xfrm>
            <a:custGeom>
              <a:rect b="b" l="l" r="r" t="t"/>
              <a:pathLst>
                <a:path extrusionOk="0" h="8734" w="31201">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30"/>
            <p:cNvSpPr/>
            <p:nvPr/>
          </p:nvSpPr>
          <p:spPr>
            <a:xfrm>
              <a:off x="1086700" y="3869200"/>
              <a:ext cx="392825" cy="277350"/>
            </a:xfrm>
            <a:custGeom>
              <a:rect b="b" l="l" r="r" t="t"/>
              <a:pathLst>
                <a:path extrusionOk="0" h="11094" w="15713">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939" name="Shape 93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TITLE_ONLY_1_1">
    <p:spTree>
      <p:nvGrpSpPr>
        <p:cNvPr id="940" name="Shape 940"/>
        <p:cNvGrpSpPr/>
        <p:nvPr/>
      </p:nvGrpSpPr>
      <p:grpSpPr>
        <a:xfrm>
          <a:off x="0" y="0"/>
          <a:ext cx="0" cy="0"/>
          <a:chOff x="0" y="0"/>
          <a:chExt cx="0" cy="0"/>
        </a:xfrm>
      </p:grpSpPr>
      <p:grpSp>
        <p:nvGrpSpPr>
          <p:cNvPr id="941" name="Google Shape;941;p32"/>
          <p:cNvGrpSpPr/>
          <p:nvPr/>
        </p:nvGrpSpPr>
        <p:grpSpPr>
          <a:xfrm flipH="1">
            <a:off x="1286181" y="700497"/>
            <a:ext cx="7011015" cy="4319112"/>
            <a:chOff x="1569550" y="629994"/>
            <a:chExt cx="5900038" cy="3634698"/>
          </a:xfrm>
        </p:grpSpPr>
        <p:grpSp>
          <p:nvGrpSpPr>
            <p:cNvPr id="942" name="Google Shape;942;p32"/>
            <p:cNvGrpSpPr/>
            <p:nvPr/>
          </p:nvGrpSpPr>
          <p:grpSpPr>
            <a:xfrm>
              <a:off x="1569550" y="629994"/>
              <a:ext cx="5900038" cy="3634698"/>
              <a:chOff x="6012925" y="2964625"/>
              <a:chExt cx="1368950" cy="1009975"/>
            </a:xfrm>
          </p:grpSpPr>
          <p:sp>
            <p:nvSpPr>
              <p:cNvPr id="943" name="Google Shape;943;p32"/>
              <p:cNvSpPr/>
              <p:nvPr/>
            </p:nvSpPr>
            <p:spPr>
              <a:xfrm>
                <a:off x="6057275" y="3010525"/>
                <a:ext cx="1324600" cy="885925"/>
              </a:xfrm>
              <a:custGeom>
                <a:rect b="b" l="l" r="r" t="t"/>
                <a:pathLst>
                  <a:path extrusionOk="0" h="35437" w="52984">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32"/>
              <p:cNvSpPr/>
              <p:nvPr/>
            </p:nvSpPr>
            <p:spPr>
              <a:xfrm>
                <a:off x="7165050" y="2964625"/>
                <a:ext cx="189600" cy="218350"/>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32"/>
              <p:cNvSpPr/>
              <p:nvPr/>
            </p:nvSpPr>
            <p:spPr>
              <a:xfrm>
                <a:off x="6116275" y="3023125"/>
                <a:ext cx="172475" cy="132125"/>
              </a:xfrm>
              <a:custGeom>
                <a:rect b="b" l="l" r="r" t="t"/>
                <a:pathLst>
                  <a:path extrusionOk="0" h="5285" w="6899">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32"/>
              <p:cNvSpPr/>
              <p:nvPr/>
            </p:nvSpPr>
            <p:spPr>
              <a:xfrm>
                <a:off x="6524700" y="3909025"/>
                <a:ext cx="511300" cy="65575"/>
              </a:xfrm>
              <a:custGeom>
                <a:rect b="b" l="l" r="r" t="t"/>
                <a:pathLst>
                  <a:path extrusionOk="0" h="2623" w="20452">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32"/>
              <p:cNvSpPr/>
              <p:nvPr/>
            </p:nvSpPr>
            <p:spPr>
              <a:xfrm>
                <a:off x="6012925" y="3613050"/>
                <a:ext cx="210775" cy="250125"/>
              </a:xfrm>
              <a:custGeom>
                <a:rect b="b" l="l" r="r" t="t"/>
                <a:pathLst>
                  <a:path extrusionOk="0" h="10005" w="8431">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8" name="Google Shape;948;p32"/>
            <p:cNvSpPr/>
            <p:nvPr/>
          </p:nvSpPr>
          <p:spPr>
            <a:xfrm rot="6334360">
              <a:off x="5988775" y="729157"/>
              <a:ext cx="242061" cy="765883"/>
            </a:xfrm>
            <a:custGeom>
              <a:rect b="b" l="l" r="r" t="t"/>
              <a:pathLst>
                <a:path extrusionOk="0" h="12546" w="466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9" name="Google Shape;949;p32"/>
          <p:cNvGrpSpPr/>
          <p:nvPr/>
        </p:nvGrpSpPr>
        <p:grpSpPr>
          <a:xfrm rot="10800000">
            <a:off x="-281232" y="3449289"/>
            <a:ext cx="2862466" cy="1695774"/>
            <a:chOff x="238125" y="3383650"/>
            <a:chExt cx="1287775" cy="762900"/>
          </a:xfrm>
        </p:grpSpPr>
        <p:sp>
          <p:nvSpPr>
            <p:cNvPr id="950" name="Google Shape;950;p32"/>
            <p:cNvSpPr/>
            <p:nvPr/>
          </p:nvSpPr>
          <p:spPr>
            <a:xfrm>
              <a:off x="598125" y="3383650"/>
              <a:ext cx="927775" cy="557175"/>
            </a:xfrm>
            <a:custGeom>
              <a:rect b="b" l="l" r="r" t="t"/>
              <a:pathLst>
                <a:path extrusionOk="0" h="22287" w="37111">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32"/>
            <p:cNvSpPr/>
            <p:nvPr/>
          </p:nvSpPr>
          <p:spPr>
            <a:xfrm>
              <a:off x="238125" y="3425500"/>
              <a:ext cx="780025" cy="218350"/>
            </a:xfrm>
            <a:custGeom>
              <a:rect b="b" l="l" r="r" t="t"/>
              <a:pathLst>
                <a:path extrusionOk="0" h="8734" w="31201">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32"/>
            <p:cNvSpPr/>
            <p:nvPr/>
          </p:nvSpPr>
          <p:spPr>
            <a:xfrm>
              <a:off x="1086700" y="3869200"/>
              <a:ext cx="392825" cy="277350"/>
            </a:xfrm>
            <a:custGeom>
              <a:rect b="b" l="l" r="r" t="t"/>
              <a:pathLst>
                <a:path extrusionOk="0" h="11094" w="15713">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3" name="Google Shape;953;p32"/>
          <p:cNvGrpSpPr/>
          <p:nvPr/>
        </p:nvGrpSpPr>
        <p:grpSpPr>
          <a:xfrm rot="5400000">
            <a:off x="7522822" y="-584584"/>
            <a:ext cx="1175451" cy="2324553"/>
            <a:chOff x="961675" y="1958725"/>
            <a:chExt cx="563225" cy="1113825"/>
          </a:xfrm>
        </p:grpSpPr>
        <p:sp>
          <p:nvSpPr>
            <p:cNvPr id="954" name="Google Shape;954;p32"/>
            <p:cNvSpPr/>
            <p:nvPr/>
          </p:nvSpPr>
          <p:spPr>
            <a:xfrm>
              <a:off x="961675" y="1958725"/>
              <a:ext cx="284400" cy="1113825"/>
            </a:xfrm>
            <a:custGeom>
              <a:rect b="b" l="l" r="r" t="t"/>
              <a:pathLst>
                <a:path extrusionOk="0" h="44553" w="11376">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32"/>
            <p:cNvSpPr/>
            <p:nvPr/>
          </p:nvSpPr>
          <p:spPr>
            <a:xfrm>
              <a:off x="1145700" y="1958725"/>
              <a:ext cx="379200" cy="552150"/>
            </a:xfrm>
            <a:custGeom>
              <a:rect b="b" l="l" r="r" t="t"/>
              <a:pathLst>
                <a:path extrusionOk="0" h="22086" w="15168">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TITLE_ONLY_2_1">
    <p:spTree>
      <p:nvGrpSpPr>
        <p:cNvPr id="956" name="Shape 956"/>
        <p:cNvGrpSpPr/>
        <p:nvPr/>
      </p:nvGrpSpPr>
      <p:grpSpPr>
        <a:xfrm>
          <a:off x="0" y="0"/>
          <a:ext cx="0" cy="0"/>
          <a:chOff x="0" y="0"/>
          <a:chExt cx="0" cy="0"/>
        </a:xfrm>
      </p:grpSpPr>
      <p:grpSp>
        <p:nvGrpSpPr>
          <p:cNvPr id="957" name="Google Shape;957;p33"/>
          <p:cNvGrpSpPr/>
          <p:nvPr/>
        </p:nvGrpSpPr>
        <p:grpSpPr>
          <a:xfrm flipH="1" rot="10800000">
            <a:off x="6691758" y="3468233"/>
            <a:ext cx="2862466" cy="1695774"/>
            <a:chOff x="238125" y="3383650"/>
            <a:chExt cx="1287775" cy="762900"/>
          </a:xfrm>
        </p:grpSpPr>
        <p:sp>
          <p:nvSpPr>
            <p:cNvPr id="958" name="Google Shape;958;p33"/>
            <p:cNvSpPr/>
            <p:nvPr/>
          </p:nvSpPr>
          <p:spPr>
            <a:xfrm>
              <a:off x="598125" y="3383650"/>
              <a:ext cx="927775" cy="557175"/>
            </a:xfrm>
            <a:custGeom>
              <a:rect b="b" l="l" r="r" t="t"/>
              <a:pathLst>
                <a:path extrusionOk="0" h="22287" w="37111">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33"/>
            <p:cNvSpPr/>
            <p:nvPr/>
          </p:nvSpPr>
          <p:spPr>
            <a:xfrm>
              <a:off x="238125" y="3425500"/>
              <a:ext cx="780025" cy="218350"/>
            </a:xfrm>
            <a:custGeom>
              <a:rect b="b" l="l" r="r" t="t"/>
              <a:pathLst>
                <a:path extrusionOk="0" h="8734" w="31201">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33"/>
            <p:cNvSpPr/>
            <p:nvPr/>
          </p:nvSpPr>
          <p:spPr>
            <a:xfrm>
              <a:off x="1086700" y="3869200"/>
              <a:ext cx="392825" cy="277350"/>
            </a:xfrm>
            <a:custGeom>
              <a:rect b="b" l="l" r="r" t="t"/>
              <a:pathLst>
                <a:path extrusionOk="0" h="11094" w="15713">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1" name="Google Shape;961;p33"/>
          <p:cNvGrpSpPr/>
          <p:nvPr/>
        </p:nvGrpSpPr>
        <p:grpSpPr>
          <a:xfrm flipH="1" rot="-5400000">
            <a:off x="574720" y="-584584"/>
            <a:ext cx="1175451" cy="2324553"/>
            <a:chOff x="961675" y="1958725"/>
            <a:chExt cx="563225" cy="1113825"/>
          </a:xfrm>
        </p:grpSpPr>
        <p:sp>
          <p:nvSpPr>
            <p:cNvPr id="962" name="Google Shape;962;p33"/>
            <p:cNvSpPr/>
            <p:nvPr/>
          </p:nvSpPr>
          <p:spPr>
            <a:xfrm>
              <a:off x="961675" y="1958725"/>
              <a:ext cx="284400" cy="1113825"/>
            </a:xfrm>
            <a:custGeom>
              <a:rect b="b" l="l" r="r" t="t"/>
              <a:pathLst>
                <a:path extrusionOk="0" h="44553" w="11376">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33"/>
            <p:cNvSpPr/>
            <p:nvPr/>
          </p:nvSpPr>
          <p:spPr>
            <a:xfrm>
              <a:off x="1145700" y="1958725"/>
              <a:ext cx="379200" cy="552150"/>
            </a:xfrm>
            <a:custGeom>
              <a:rect b="b" l="l" r="r" t="t"/>
              <a:pathLst>
                <a:path extrusionOk="0" h="22086" w="15168">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4" name="Google Shape;964;p33"/>
          <p:cNvSpPr/>
          <p:nvPr/>
        </p:nvSpPr>
        <p:spPr>
          <a:xfrm>
            <a:off x="-152687" y="4462900"/>
            <a:ext cx="471223" cy="363809"/>
          </a:xfrm>
          <a:custGeom>
            <a:rect b="b" l="l" r="r" t="t"/>
            <a:pathLst>
              <a:path extrusionOk="0" h="4228" w="5476">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5" name="Google Shape;965;p33"/>
          <p:cNvGrpSpPr/>
          <p:nvPr/>
        </p:nvGrpSpPr>
        <p:grpSpPr>
          <a:xfrm>
            <a:off x="-198288" y="1445825"/>
            <a:ext cx="475779" cy="475800"/>
            <a:chOff x="1460350" y="2402425"/>
            <a:chExt cx="208950" cy="208950"/>
          </a:xfrm>
        </p:grpSpPr>
        <p:sp>
          <p:nvSpPr>
            <p:cNvPr id="966" name="Google Shape;966;p33"/>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33"/>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33"/>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33"/>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33"/>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33"/>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33"/>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33"/>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33"/>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33"/>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33"/>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33"/>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33"/>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33"/>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33"/>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33"/>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33"/>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33"/>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33"/>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33"/>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33"/>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33"/>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33"/>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33"/>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33"/>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33"/>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33"/>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33"/>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4" name="Google Shape;994;p33"/>
          <p:cNvGrpSpPr/>
          <p:nvPr/>
        </p:nvGrpSpPr>
        <p:grpSpPr>
          <a:xfrm rot="3427705">
            <a:off x="3096928" y="4999029"/>
            <a:ext cx="340783" cy="340829"/>
            <a:chOff x="1460350" y="2402425"/>
            <a:chExt cx="208950" cy="208950"/>
          </a:xfrm>
        </p:grpSpPr>
        <p:sp>
          <p:nvSpPr>
            <p:cNvPr id="995" name="Google Shape;995;p33"/>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33"/>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33"/>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33"/>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33"/>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33"/>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33"/>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33"/>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33"/>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33"/>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33"/>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33"/>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33"/>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33"/>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33"/>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33"/>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33"/>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33"/>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33"/>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33"/>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33"/>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33"/>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33"/>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33"/>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33"/>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33"/>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33"/>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33"/>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3" name="Google Shape;1023;p33"/>
          <p:cNvSpPr/>
          <p:nvPr/>
        </p:nvSpPr>
        <p:spPr>
          <a:xfrm>
            <a:off x="8850715" y="934032"/>
            <a:ext cx="475354" cy="442198"/>
          </a:xfrm>
          <a:custGeom>
            <a:rect b="b" l="l" r="r" t="t"/>
            <a:pathLst>
              <a:path extrusionOk="0" h="5139" w="5524">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33"/>
          <p:cNvSpPr/>
          <p:nvPr/>
        </p:nvSpPr>
        <p:spPr>
          <a:xfrm>
            <a:off x="5433965" y="-189818"/>
            <a:ext cx="475354" cy="442198"/>
          </a:xfrm>
          <a:custGeom>
            <a:rect b="b" l="l" r="r" t="t"/>
            <a:pathLst>
              <a:path extrusionOk="0" h="5139" w="5524">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96" name="Shape 96"/>
        <p:cNvGrpSpPr/>
        <p:nvPr/>
      </p:nvGrpSpPr>
      <p:grpSpPr>
        <a:xfrm>
          <a:off x="0" y="0"/>
          <a:ext cx="0" cy="0"/>
          <a:chOff x="0" y="0"/>
          <a:chExt cx="0" cy="0"/>
        </a:xfrm>
      </p:grpSpPr>
      <p:sp>
        <p:nvSpPr>
          <p:cNvPr id="97" name="Google Shape;97;p20"/>
          <p:cNvSpPr txBox="1"/>
          <p:nvPr>
            <p:ph type="title"/>
          </p:nvPr>
        </p:nvSpPr>
        <p:spPr>
          <a:xfrm>
            <a:off x="2069613" y="1474788"/>
            <a:ext cx="23055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200">
                <a:solidFill>
                  <a:schemeClr val="lt1"/>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98" name="Google Shape;98;p20"/>
          <p:cNvSpPr txBox="1"/>
          <p:nvPr>
            <p:ph idx="1" type="subTitle"/>
          </p:nvPr>
        </p:nvSpPr>
        <p:spPr>
          <a:xfrm>
            <a:off x="2069613" y="2002488"/>
            <a:ext cx="2305500" cy="525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99" name="Google Shape;99;p20"/>
          <p:cNvSpPr txBox="1"/>
          <p:nvPr>
            <p:ph idx="2" type="title"/>
          </p:nvPr>
        </p:nvSpPr>
        <p:spPr>
          <a:xfrm>
            <a:off x="5922982" y="1474788"/>
            <a:ext cx="23055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200">
                <a:solidFill>
                  <a:schemeClr val="lt1"/>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00" name="Google Shape;100;p20"/>
          <p:cNvSpPr txBox="1"/>
          <p:nvPr>
            <p:ph idx="3" type="subTitle"/>
          </p:nvPr>
        </p:nvSpPr>
        <p:spPr>
          <a:xfrm>
            <a:off x="5922983" y="2002488"/>
            <a:ext cx="2305500" cy="525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1" name="Google Shape;101;p20"/>
          <p:cNvSpPr txBox="1"/>
          <p:nvPr>
            <p:ph idx="4" type="title"/>
          </p:nvPr>
        </p:nvSpPr>
        <p:spPr>
          <a:xfrm>
            <a:off x="2069613" y="2985451"/>
            <a:ext cx="23055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200">
                <a:solidFill>
                  <a:schemeClr val="lt1"/>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02" name="Google Shape;102;p20"/>
          <p:cNvSpPr txBox="1"/>
          <p:nvPr>
            <p:ph idx="5" type="subTitle"/>
          </p:nvPr>
        </p:nvSpPr>
        <p:spPr>
          <a:xfrm>
            <a:off x="2069613" y="3513162"/>
            <a:ext cx="2305500" cy="525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3" name="Google Shape;103;p20"/>
          <p:cNvSpPr txBox="1"/>
          <p:nvPr>
            <p:ph idx="6" type="title"/>
          </p:nvPr>
        </p:nvSpPr>
        <p:spPr>
          <a:xfrm>
            <a:off x="5922982" y="2985451"/>
            <a:ext cx="23055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200">
                <a:solidFill>
                  <a:schemeClr val="lt1"/>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04" name="Google Shape;104;p20"/>
          <p:cNvSpPr txBox="1"/>
          <p:nvPr>
            <p:ph idx="7" type="subTitle"/>
          </p:nvPr>
        </p:nvSpPr>
        <p:spPr>
          <a:xfrm>
            <a:off x="5922983" y="3513162"/>
            <a:ext cx="2305500" cy="525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05" name="Google Shape;105;p20"/>
          <p:cNvSpPr txBox="1"/>
          <p:nvPr>
            <p:ph idx="8" type="title"/>
          </p:nvPr>
        </p:nvSpPr>
        <p:spPr>
          <a:xfrm>
            <a:off x="874125" y="1739750"/>
            <a:ext cx="1048200" cy="611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700">
                <a:solidFill>
                  <a:schemeClr val="accent6"/>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06" name="Google Shape;106;p20"/>
          <p:cNvSpPr txBox="1"/>
          <p:nvPr>
            <p:ph idx="9" type="title"/>
          </p:nvPr>
        </p:nvSpPr>
        <p:spPr>
          <a:xfrm>
            <a:off x="874125" y="3264925"/>
            <a:ext cx="1048200" cy="519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700">
                <a:solidFill>
                  <a:schemeClr val="accent6"/>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07" name="Google Shape;107;p20"/>
          <p:cNvSpPr txBox="1"/>
          <p:nvPr>
            <p:ph idx="13" type="title"/>
          </p:nvPr>
        </p:nvSpPr>
        <p:spPr>
          <a:xfrm>
            <a:off x="4724300" y="1739750"/>
            <a:ext cx="1048200" cy="611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700">
                <a:solidFill>
                  <a:schemeClr val="accent6"/>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08" name="Google Shape;108;p20"/>
          <p:cNvSpPr txBox="1"/>
          <p:nvPr>
            <p:ph idx="14" type="title"/>
          </p:nvPr>
        </p:nvSpPr>
        <p:spPr>
          <a:xfrm>
            <a:off x="4724300" y="3264925"/>
            <a:ext cx="1048200" cy="519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700">
                <a:solidFill>
                  <a:schemeClr val="accent6"/>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09" name="Google Shape;109;p20"/>
          <p:cNvSpPr txBox="1"/>
          <p:nvPr>
            <p:ph idx="15"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10" name="Google Shape;110;p20"/>
          <p:cNvSpPr/>
          <p:nvPr/>
        </p:nvSpPr>
        <p:spPr>
          <a:xfrm flipH="1" rot="10800000">
            <a:off x="-517827" y="-1339308"/>
            <a:ext cx="2475662" cy="3341798"/>
          </a:xfrm>
          <a:custGeom>
            <a:rect b="b" l="l" r="r" t="t"/>
            <a:pathLst>
              <a:path extrusionOk="0" h="57037" w="42254">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 name="Google Shape;111;p20"/>
          <p:cNvGrpSpPr/>
          <p:nvPr/>
        </p:nvGrpSpPr>
        <p:grpSpPr>
          <a:xfrm rot="10800000">
            <a:off x="-408312" y="3449289"/>
            <a:ext cx="2862466" cy="1695774"/>
            <a:chOff x="238125" y="3383650"/>
            <a:chExt cx="1287775" cy="762900"/>
          </a:xfrm>
        </p:grpSpPr>
        <p:sp>
          <p:nvSpPr>
            <p:cNvPr id="112" name="Google Shape;112;p20"/>
            <p:cNvSpPr/>
            <p:nvPr/>
          </p:nvSpPr>
          <p:spPr>
            <a:xfrm>
              <a:off x="598125" y="3383650"/>
              <a:ext cx="927775" cy="557175"/>
            </a:xfrm>
            <a:custGeom>
              <a:rect b="b" l="l" r="r" t="t"/>
              <a:pathLst>
                <a:path extrusionOk="0" h="22287" w="37111">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0"/>
            <p:cNvSpPr/>
            <p:nvPr/>
          </p:nvSpPr>
          <p:spPr>
            <a:xfrm>
              <a:off x="238125" y="3425500"/>
              <a:ext cx="780025" cy="218350"/>
            </a:xfrm>
            <a:custGeom>
              <a:rect b="b" l="l" r="r" t="t"/>
              <a:pathLst>
                <a:path extrusionOk="0" h="8734" w="31201">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0"/>
            <p:cNvSpPr/>
            <p:nvPr/>
          </p:nvSpPr>
          <p:spPr>
            <a:xfrm>
              <a:off x="1086700" y="3869200"/>
              <a:ext cx="392825" cy="277350"/>
            </a:xfrm>
            <a:custGeom>
              <a:rect b="b" l="l" r="r" t="t"/>
              <a:pathLst>
                <a:path extrusionOk="0" h="11094" w="15713">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 name="Google Shape;115;p20"/>
          <p:cNvGrpSpPr/>
          <p:nvPr/>
        </p:nvGrpSpPr>
        <p:grpSpPr>
          <a:xfrm rot="5400000">
            <a:off x="7701648" y="-484217"/>
            <a:ext cx="970042" cy="1918341"/>
            <a:chOff x="961675" y="1958725"/>
            <a:chExt cx="563225" cy="1113825"/>
          </a:xfrm>
        </p:grpSpPr>
        <p:sp>
          <p:nvSpPr>
            <p:cNvPr id="116" name="Google Shape;116;p20"/>
            <p:cNvSpPr/>
            <p:nvPr/>
          </p:nvSpPr>
          <p:spPr>
            <a:xfrm>
              <a:off x="961675" y="1958725"/>
              <a:ext cx="284400" cy="1113825"/>
            </a:xfrm>
            <a:custGeom>
              <a:rect b="b" l="l" r="r" t="t"/>
              <a:pathLst>
                <a:path extrusionOk="0" h="44553" w="11376">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0"/>
            <p:cNvSpPr/>
            <p:nvPr/>
          </p:nvSpPr>
          <p:spPr>
            <a:xfrm>
              <a:off x="1145700" y="1958725"/>
              <a:ext cx="379200" cy="552150"/>
            </a:xfrm>
            <a:custGeom>
              <a:rect b="b" l="l" r="r" t="t"/>
              <a:pathLst>
                <a:path extrusionOk="0" h="22086" w="15168">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p20"/>
          <p:cNvSpPr/>
          <p:nvPr/>
        </p:nvSpPr>
        <p:spPr>
          <a:xfrm rot="5737592">
            <a:off x="7386584" y="2356154"/>
            <a:ext cx="3536688" cy="3525078"/>
          </a:xfrm>
          <a:custGeom>
            <a:rect b="b" l="l" r="r" t="t"/>
            <a:pathLst>
              <a:path extrusionOk="0" h="61333" w="61535">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9" name="Google Shape;119;p20"/>
          <p:cNvGrpSpPr/>
          <p:nvPr/>
        </p:nvGrpSpPr>
        <p:grpSpPr>
          <a:xfrm>
            <a:off x="289955" y="534604"/>
            <a:ext cx="860092" cy="986675"/>
            <a:chOff x="289955" y="534604"/>
            <a:chExt cx="860092" cy="986675"/>
          </a:xfrm>
        </p:grpSpPr>
        <p:sp>
          <p:nvSpPr>
            <p:cNvPr id="120" name="Google Shape;120;p20"/>
            <p:cNvSpPr/>
            <p:nvPr/>
          </p:nvSpPr>
          <p:spPr>
            <a:xfrm flipH="1">
              <a:off x="289955" y="918754"/>
              <a:ext cx="413138" cy="475806"/>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1" name="Google Shape;121;p20"/>
            <p:cNvGrpSpPr/>
            <p:nvPr/>
          </p:nvGrpSpPr>
          <p:grpSpPr>
            <a:xfrm rot="3427758">
              <a:off x="583243" y="625622"/>
              <a:ext cx="475768" cy="475796"/>
              <a:chOff x="1460350" y="2402425"/>
              <a:chExt cx="208950" cy="208950"/>
            </a:xfrm>
          </p:grpSpPr>
          <p:sp>
            <p:nvSpPr>
              <p:cNvPr id="122" name="Google Shape;122;p20"/>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0"/>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0"/>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0"/>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0"/>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0"/>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0"/>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0"/>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0"/>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0"/>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0"/>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0"/>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0"/>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0"/>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0"/>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0"/>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0"/>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0"/>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0"/>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20"/>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0"/>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0"/>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0"/>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0"/>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0"/>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0"/>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0"/>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0"/>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0" name="Google Shape;150;p20"/>
            <p:cNvSpPr/>
            <p:nvPr/>
          </p:nvSpPr>
          <p:spPr>
            <a:xfrm flipH="1" rot="-690935">
              <a:off x="429539" y="1214294"/>
              <a:ext cx="247596" cy="285140"/>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 name="Google Shape;151;p20"/>
          <p:cNvGrpSpPr/>
          <p:nvPr/>
        </p:nvGrpSpPr>
        <p:grpSpPr>
          <a:xfrm>
            <a:off x="7976962" y="1017725"/>
            <a:ext cx="894071" cy="666866"/>
            <a:chOff x="7976962" y="1017725"/>
            <a:chExt cx="894071" cy="666866"/>
          </a:xfrm>
        </p:grpSpPr>
        <p:sp>
          <p:nvSpPr>
            <p:cNvPr id="152" name="Google Shape;152;p20"/>
            <p:cNvSpPr/>
            <p:nvPr/>
          </p:nvSpPr>
          <p:spPr>
            <a:xfrm rot="-1305975">
              <a:off x="8384412" y="1077372"/>
              <a:ext cx="413129" cy="475802"/>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0"/>
            <p:cNvSpPr/>
            <p:nvPr/>
          </p:nvSpPr>
          <p:spPr>
            <a:xfrm rot="-615088">
              <a:off x="8488660" y="1379703"/>
              <a:ext cx="247588" cy="285132"/>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4" name="Google Shape;154;p20"/>
            <p:cNvGrpSpPr/>
            <p:nvPr/>
          </p:nvGrpSpPr>
          <p:grpSpPr>
            <a:xfrm>
              <a:off x="7976962" y="1017725"/>
              <a:ext cx="475779" cy="475800"/>
              <a:chOff x="1460350" y="2402425"/>
              <a:chExt cx="208950" cy="208950"/>
            </a:xfrm>
          </p:grpSpPr>
          <p:sp>
            <p:nvSpPr>
              <p:cNvPr id="155" name="Google Shape;155;p20"/>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0"/>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0"/>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0"/>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0"/>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0"/>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0"/>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0"/>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0"/>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0"/>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0"/>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0"/>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0"/>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0"/>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0"/>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0"/>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0"/>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0"/>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0"/>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0"/>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0"/>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0"/>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0"/>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0"/>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0"/>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0"/>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0"/>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0"/>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83" name="Google Shape;183;p20"/>
          <p:cNvSpPr/>
          <p:nvPr/>
        </p:nvSpPr>
        <p:spPr>
          <a:xfrm>
            <a:off x="7227502" y="4513510"/>
            <a:ext cx="355483" cy="392721"/>
          </a:xfrm>
          <a:custGeom>
            <a:rect b="b" l="l" r="r" t="t"/>
            <a:pathLst>
              <a:path extrusionOk="0" h="4564" w="4131">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0"/>
          <p:cNvSpPr/>
          <p:nvPr/>
        </p:nvSpPr>
        <p:spPr>
          <a:xfrm>
            <a:off x="3174365" y="4496095"/>
            <a:ext cx="475354" cy="442198"/>
          </a:xfrm>
          <a:custGeom>
            <a:rect b="b" l="l" r="r" t="t"/>
            <a:pathLst>
              <a:path extrusionOk="0" h="5139" w="5524">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5" name="Shape 185"/>
        <p:cNvGrpSpPr/>
        <p:nvPr/>
      </p:nvGrpSpPr>
      <p:grpSpPr>
        <a:xfrm>
          <a:off x="0" y="0"/>
          <a:ext cx="0" cy="0"/>
          <a:chOff x="0" y="0"/>
          <a:chExt cx="0" cy="0"/>
        </a:xfrm>
      </p:grpSpPr>
      <p:grpSp>
        <p:nvGrpSpPr>
          <p:cNvPr id="186" name="Google Shape;186;p21"/>
          <p:cNvGrpSpPr/>
          <p:nvPr/>
        </p:nvGrpSpPr>
        <p:grpSpPr>
          <a:xfrm>
            <a:off x="4870108" y="630544"/>
            <a:ext cx="4112429" cy="3882309"/>
            <a:chOff x="4544102" y="322705"/>
            <a:chExt cx="4764719" cy="4498098"/>
          </a:xfrm>
        </p:grpSpPr>
        <p:sp>
          <p:nvSpPr>
            <p:cNvPr id="187" name="Google Shape;187;p21"/>
            <p:cNvSpPr/>
            <p:nvPr/>
          </p:nvSpPr>
          <p:spPr>
            <a:xfrm rot="-5400000">
              <a:off x="4868120" y="592796"/>
              <a:ext cx="3880390" cy="3390833"/>
            </a:xfrm>
            <a:custGeom>
              <a:rect b="b" l="l" r="r" t="t"/>
              <a:pathLst>
                <a:path extrusionOk="0" h="40519" w="46369">
                  <a:moveTo>
                    <a:pt x="35639" y="0"/>
                  </a:moveTo>
                  <a:lnTo>
                    <a:pt x="35135" y="20"/>
                  </a:lnTo>
                  <a:lnTo>
                    <a:pt x="34631" y="61"/>
                  </a:lnTo>
                  <a:lnTo>
                    <a:pt x="34126" y="121"/>
                  </a:lnTo>
                  <a:lnTo>
                    <a:pt x="33602" y="202"/>
                  </a:lnTo>
                  <a:lnTo>
                    <a:pt x="33098" y="303"/>
                  </a:lnTo>
                  <a:lnTo>
                    <a:pt x="32614" y="424"/>
                  </a:lnTo>
                  <a:lnTo>
                    <a:pt x="32110" y="565"/>
                  </a:lnTo>
                  <a:lnTo>
                    <a:pt x="31625" y="706"/>
                  </a:lnTo>
                  <a:lnTo>
                    <a:pt x="31141" y="887"/>
                  </a:lnTo>
                  <a:lnTo>
                    <a:pt x="30657" y="1089"/>
                  </a:lnTo>
                  <a:lnTo>
                    <a:pt x="30193" y="1291"/>
                  </a:lnTo>
                  <a:lnTo>
                    <a:pt x="29730" y="1513"/>
                  </a:lnTo>
                  <a:lnTo>
                    <a:pt x="29286" y="1755"/>
                  </a:lnTo>
                  <a:lnTo>
                    <a:pt x="28842" y="1997"/>
                  </a:lnTo>
                  <a:lnTo>
                    <a:pt x="27995" y="2602"/>
                  </a:lnTo>
                  <a:lnTo>
                    <a:pt x="27209" y="3126"/>
                  </a:lnTo>
                  <a:lnTo>
                    <a:pt x="26422" y="3590"/>
                  </a:lnTo>
                  <a:lnTo>
                    <a:pt x="25676" y="3993"/>
                  </a:lnTo>
                  <a:lnTo>
                    <a:pt x="24929" y="4336"/>
                  </a:lnTo>
                  <a:lnTo>
                    <a:pt x="24546" y="4498"/>
                  </a:lnTo>
                  <a:lnTo>
                    <a:pt x="24183" y="4639"/>
                  </a:lnTo>
                  <a:lnTo>
                    <a:pt x="23820" y="4760"/>
                  </a:lnTo>
                  <a:lnTo>
                    <a:pt x="23437" y="4861"/>
                  </a:lnTo>
                  <a:lnTo>
                    <a:pt x="22711" y="5062"/>
                  </a:lnTo>
                  <a:lnTo>
                    <a:pt x="21945" y="5204"/>
                  </a:lnTo>
                  <a:lnTo>
                    <a:pt x="21158" y="5304"/>
                  </a:lnTo>
                  <a:lnTo>
                    <a:pt x="20371" y="5365"/>
                  </a:lnTo>
                  <a:lnTo>
                    <a:pt x="19524" y="5405"/>
                  </a:lnTo>
                  <a:lnTo>
                    <a:pt x="17729" y="5405"/>
                  </a:lnTo>
                  <a:lnTo>
                    <a:pt x="16761" y="5365"/>
                  </a:lnTo>
                  <a:lnTo>
                    <a:pt x="15733" y="5304"/>
                  </a:lnTo>
                  <a:lnTo>
                    <a:pt x="15208" y="5284"/>
                  </a:lnTo>
                  <a:lnTo>
                    <a:pt x="14664" y="5284"/>
                  </a:lnTo>
                  <a:lnTo>
                    <a:pt x="14099" y="5345"/>
                  </a:lnTo>
                  <a:lnTo>
                    <a:pt x="13534" y="5405"/>
                  </a:lnTo>
                  <a:lnTo>
                    <a:pt x="12969" y="5506"/>
                  </a:lnTo>
                  <a:lnTo>
                    <a:pt x="12385" y="5627"/>
                  </a:lnTo>
                  <a:lnTo>
                    <a:pt x="11800" y="5788"/>
                  </a:lnTo>
                  <a:lnTo>
                    <a:pt x="11215" y="5970"/>
                  </a:lnTo>
                  <a:lnTo>
                    <a:pt x="10630" y="6172"/>
                  </a:lnTo>
                  <a:lnTo>
                    <a:pt x="10045" y="6414"/>
                  </a:lnTo>
                  <a:lnTo>
                    <a:pt x="9480" y="6676"/>
                  </a:lnTo>
                  <a:lnTo>
                    <a:pt x="8895" y="6958"/>
                  </a:lnTo>
                  <a:lnTo>
                    <a:pt x="8310" y="7281"/>
                  </a:lnTo>
                  <a:lnTo>
                    <a:pt x="7746" y="7624"/>
                  </a:lnTo>
                  <a:lnTo>
                    <a:pt x="7201" y="7987"/>
                  </a:lnTo>
                  <a:lnTo>
                    <a:pt x="6657" y="8370"/>
                  </a:lnTo>
                  <a:lnTo>
                    <a:pt x="6112" y="8794"/>
                  </a:lnTo>
                  <a:lnTo>
                    <a:pt x="5588" y="9237"/>
                  </a:lnTo>
                  <a:lnTo>
                    <a:pt x="5063" y="9681"/>
                  </a:lnTo>
                  <a:lnTo>
                    <a:pt x="4579" y="10185"/>
                  </a:lnTo>
                  <a:lnTo>
                    <a:pt x="4095" y="10689"/>
                  </a:lnTo>
                  <a:lnTo>
                    <a:pt x="3631" y="11214"/>
                  </a:lnTo>
                  <a:lnTo>
                    <a:pt x="3188" y="11779"/>
                  </a:lnTo>
                  <a:lnTo>
                    <a:pt x="2764" y="12343"/>
                  </a:lnTo>
                  <a:lnTo>
                    <a:pt x="2381" y="12948"/>
                  </a:lnTo>
                  <a:lnTo>
                    <a:pt x="1998" y="13574"/>
                  </a:lnTo>
                  <a:lnTo>
                    <a:pt x="1655" y="14199"/>
                  </a:lnTo>
                  <a:lnTo>
                    <a:pt x="1332" y="14864"/>
                  </a:lnTo>
                  <a:lnTo>
                    <a:pt x="1030" y="15550"/>
                  </a:lnTo>
                  <a:lnTo>
                    <a:pt x="767" y="16256"/>
                  </a:lnTo>
                  <a:lnTo>
                    <a:pt x="546" y="16962"/>
                  </a:lnTo>
                  <a:lnTo>
                    <a:pt x="344" y="17708"/>
                  </a:lnTo>
                  <a:lnTo>
                    <a:pt x="182" y="18454"/>
                  </a:lnTo>
                  <a:lnTo>
                    <a:pt x="82" y="19201"/>
                  </a:lnTo>
                  <a:lnTo>
                    <a:pt x="21" y="19947"/>
                  </a:lnTo>
                  <a:lnTo>
                    <a:pt x="1" y="20673"/>
                  </a:lnTo>
                  <a:lnTo>
                    <a:pt x="41" y="21379"/>
                  </a:lnTo>
                  <a:lnTo>
                    <a:pt x="102" y="22085"/>
                  </a:lnTo>
                  <a:lnTo>
                    <a:pt x="223" y="22791"/>
                  </a:lnTo>
                  <a:lnTo>
                    <a:pt x="384" y="23476"/>
                  </a:lnTo>
                  <a:lnTo>
                    <a:pt x="566" y="24142"/>
                  </a:lnTo>
                  <a:lnTo>
                    <a:pt x="808" y="24807"/>
                  </a:lnTo>
                  <a:lnTo>
                    <a:pt x="1070" y="25433"/>
                  </a:lnTo>
                  <a:lnTo>
                    <a:pt x="1352" y="26058"/>
                  </a:lnTo>
                  <a:lnTo>
                    <a:pt x="1695" y="26683"/>
                  </a:lnTo>
                  <a:lnTo>
                    <a:pt x="2038" y="27268"/>
                  </a:lnTo>
                  <a:lnTo>
                    <a:pt x="2441" y="27833"/>
                  </a:lnTo>
                  <a:lnTo>
                    <a:pt x="2845" y="28397"/>
                  </a:lnTo>
                  <a:lnTo>
                    <a:pt x="3288" y="28922"/>
                  </a:lnTo>
                  <a:lnTo>
                    <a:pt x="3752" y="29426"/>
                  </a:lnTo>
                  <a:lnTo>
                    <a:pt x="4236" y="29910"/>
                  </a:lnTo>
                  <a:lnTo>
                    <a:pt x="4741" y="30374"/>
                  </a:lnTo>
                  <a:lnTo>
                    <a:pt x="5265" y="30818"/>
                  </a:lnTo>
                  <a:lnTo>
                    <a:pt x="5810" y="31221"/>
                  </a:lnTo>
                  <a:lnTo>
                    <a:pt x="6354" y="31604"/>
                  </a:lnTo>
                  <a:lnTo>
                    <a:pt x="6939" y="31967"/>
                  </a:lnTo>
                  <a:lnTo>
                    <a:pt x="7524" y="32290"/>
                  </a:lnTo>
                  <a:lnTo>
                    <a:pt x="8109" y="32572"/>
                  </a:lnTo>
                  <a:lnTo>
                    <a:pt x="8714" y="32835"/>
                  </a:lnTo>
                  <a:lnTo>
                    <a:pt x="9319" y="33077"/>
                  </a:lnTo>
                  <a:lnTo>
                    <a:pt x="9944" y="33278"/>
                  </a:lnTo>
                  <a:lnTo>
                    <a:pt x="10569" y="33440"/>
                  </a:lnTo>
                  <a:lnTo>
                    <a:pt x="11195" y="33561"/>
                  </a:lnTo>
                  <a:lnTo>
                    <a:pt x="11820" y="33662"/>
                  </a:lnTo>
                  <a:lnTo>
                    <a:pt x="13292" y="33803"/>
                  </a:lnTo>
                  <a:lnTo>
                    <a:pt x="14704" y="33944"/>
                  </a:lnTo>
                  <a:lnTo>
                    <a:pt x="15390" y="34025"/>
                  </a:lnTo>
                  <a:lnTo>
                    <a:pt x="16055" y="34105"/>
                  </a:lnTo>
                  <a:lnTo>
                    <a:pt x="16701" y="34206"/>
                  </a:lnTo>
                  <a:lnTo>
                    <a:pt x="17326" y="34347"/>
                  </a:lnTo>
                  <a:lnTo>
                    <a:pt x="17931" y="34509"/>
                  </a:lnTo>
                  <a:lnTo>
                    <a:pt x="18496" y="34710"/>
                  </a:lnTo>
                  <a:lnTo>
                    <a:pt x="18778" y="34811"/>
                  </a:lnTo>
                  <a:lnTo>
                    <a:pt x="19040" y="34932"/>
                  </a:lnTo>
                  <a:lnTo>
                    <a:pt x="19302" y="35073"/>
                  </a:lnTo>
                  <a:lnTo>
                    <a:pt x="19565" y="35235"/>
                  </a:lnTo>
                  <a:lnTo>
                    <a:pt x="19807" y="35396"/>
                  </a:lnTo>
                  <a:lnTo>
                    <a:pt x="20028" y="35557"/>
                  </a:lnTo>
                  <a:lnTo>
                    <a:pt x="20271" y="35759"/>
                  </a:lnTo>
                  <a:lnTo>
                    <a:pt x="20472" y="35961"/>
                  </a:lnTo>
                  <a:lnTo>
                    <a:pt x="20674" y="36183"/>
                  </a:lnTo>
                  <a:lnTo>
                    <a:pt x="20876" y="36425"/>
                  </a:lnTo>
                  <a:lnTo>
                    <a:pt x="21077" y="36687"/>
                  </a:lnTo>
                  <a:lnTo>
                    <a:pt x="21239" y="36969"/>
                  </a:lnTo>
                  <a:lnTo>
                    <a:pt x="21541" y="37453"/>
                  </a:lnTo>
                  <a:lnTo>
                    <a:pt x="21864" y="37917"/>
                  </a:lnTo>
                  <a:lnTo>
                    <a:pt x="22207" y="38341"/>
                  </a:lnTo>
                  <a:lnTo>
                    <a:pt x="22570" y="38764"/>
                  </a:lnTo>
                  <a:lnTo>
                    <a:pt x="22953" y="39127"/>
                  </a:lnTo>
                  <a:lnTo>
                    <a:pt x="23356" y="39470"/>
                  </a:lnTo>
                  <a:lnTo>
                    <a:pt x="23558" y="39611"/>
                  </a:lnTo>
                  <a:lnTo>
                    <a:pt x="23780" y="39752"/>
                  </a:lnTo>
                  <a:lnTo>
                    <a:pt x="24002" y="39894"/>
                  </a:lnTo>
                  <a:lnTo>
                    <a:pt x="24224" y="40015"/>
                  </a:lnTo>
                  <a:lnTo>
                    <a:pt x="24466" y="40115"/>
                  </a:lnTo>
                  <a:lnTo>
                    <a:pt x="24728" y="40216"/>
                  </a:lnTo>
                  <a:lnTo>
                    <a:pt x="24970" y="40297"/>
                  </a:lnTo>
                  <a:lnTo>
                    <a:pt x="25232" y="40378"/>
                  </a:lnTo>
                  <a:lnTo>
                    <a:pt x="25514" y="40438"/>
                  </a:lnTo>
                  <a:lnTo>
                    <a:pt x="25797" y="40479"/>
                  </a:lnTo>
                  <a:lnTo>
                    <a:pt x="26079" y="40519"/>
                  </a:lnTo>
                  <a:lnTo>
                    <a:pt x="27007" y="40519"/>
                  </a:lnTo>
                  <a:lnTo>
                    <a:pt x="27330" y="40479"/>
                  </a:lnTo>
                  <a:lnTo>
                    <a:pt x="27672" y="40438"/>
                  </a:lnTo>
                  <a:lnTo>
                    <a:pt x="28015" y="40378"/>
                  </a:lnTo>
                  <a:lnTo>
                    <a:pt x="28378" y="40297"/>
                  </a:lnTo>
                  <a:lnTo>
                    <a:pt x="28741" y="40196"/>
                  </a:lnTo>
                  <a:lnTo>
                    <a:pt x="29125" y="40075"/>
                  </a:lnTo>
                  <a:lnTo>
                    <a:pt x="29810" y="39833"/>
                  </a:lnTo>
                  <a:lnTo>
                    <a:pt x="30456" y="39591"/>
                  </a:lnTo>
                  <a:lnTo>
                    <a:pt x="31061" y="39309"/>
                  </a:lnTo>
                  <a:lnTo>
                    <a:pt x="31646" y="39006"/>
                  </a:lnTo>
                  <a:lnTo>
                    <a:pt x="32210" y="38704"/>
                  </a:lnTo>
                  <a:lnTo>
                    <a:pt x="32715" y="38381"/>
                  </a:lnTo>
                  <a:lnTo>
                    <a:pt x="33219" y="38038"/>
                  </a:lnTo>
                  <a:lnTo>
                    <a:pt x="33683" y="37675"/>
                  </a:lnTo>
                  <a:lnTo>
                    <a:pt x="34126" y="37312"/>
                  </a:lnTo>
                  <a:lnTo>
                    <a:pt x="34530" y="36929"/>
                  </a:lnTo>
                  <a:lnTo>
                    <a:pt x="34913" y="36546"/>
                  </a:lnTo>
                  <a:lnTo>
                    <a:pt x="35296" y="36162"/>
                  </a:lnTo>
                  <a:lnTo>
                    <a:pt x="35639" y="35759"/>
                  </a:lnTo>
                  <a:lnTo>
                    <a:pt x="35962" y="35356"/>
                  </a:lnTo>
                  <a:lnTo>
                    <a:pt x="36264" y="34932"/>
                  </a:lnTo>
                  <a:lnTo>
                    <a:pt x="36547" y="34529"/>
                  </a:lnTo>
                  <a:lnTo>
                    <a:pt x="36809" y="34105"/>
                  </a:lnTo>
                  <a:lnTo>
                    <a:pt x="37051" y="33702"/>
                  </a:lnTo>
                  <a:lnTo>
                    <a:pt x="37293" y="33278"/>
                  </a:lnTo>
                  <a:lnTo>
                    <a:pt x="37515" y="32875"/>
                  </a:lnTo>
                  <a:lnTo>
                    <a:pt x="37918" y="32048"/>
                  </a:lnTo>
                  <a:lnTo>
                    <a:pt x="38281" y="31261"/>
                  </a:lnTo>
                  <a:lnTo>
                    <a:pt x="38604" y="30495"/>
                  </a:lnTo>
                  <a:lnTo>
                    <a:pt x="38886" y="29789"/>
                  </a:lnTo>
                  <a:lnTo>
                    <a:pt x="39169" y="29124"/>
                  </a:lnTo>
                  <a:lnTo>
                    <a:pt x="39431" y="28519"/>
                  </a:lnTo>
                  <a:lnTo>
                    <a:pt x="39713" y="27954"/>
                  </a:lnTo>
                  <a:lnTo>
                    <a:pt x="40016" y="27429"/>
                  </a:lnTo>
                  <a:lnTo>
                    <a:pt x="40338" y="26925"/>
                  </a:lnTo>
                  <a:lnTo>
                    <a:pt x="40681" y="26441"/>
                  </a:lnTo>
                  <a:lnTo>
                    <a:pt x="41044" y="25957"/>
                  </a:lnTo>
                  <a:lnTo>
                    <a:pt x="41407" y="25493"/>
                  </a:lnTo>
                  <a:lnTo>
                    <a:pt x="42154" y="24565"/>
                  </a:lnTo>
                  <a:lnTo>
                    <a:pt x="42920" y="23618"/>
                  </a:lnTo>
                  <a:lnTo>
                    <a:pt x="43283" y="23133"/>
                  </a:lnTo>
                  <a:lnTo>
                    <a:pt x="43646" y="22649"/>
                  </a:lnTo>
                  <a:lnTo>
                    <a:pt x="43989" y="22125"/>
                  </a:lnTo>
                  <a:lnTo>
                    <a:pt x="44312" y="21601"/>
                  </a:lnTo>
                  <a:lnTo>
                    <a:pt x="44614" y="21036"/>
                  </a:lnTo>
                  <a:lnTo>
                    <a:pt x="44896" y="20451"/>
                  </a:lnTo>
                  <a:lnTo>
                    <a:pt x="45159" y="19806"/>
                  </a:lnTo>
                  <a:lnTo>
                    <a:pt x="45421" y="19059"/>
                  </a:lnTo>
                  <a:lnTo>
                    <a:pt x="45663" y="18253"/>
                  </a:lnTo>
                  <a:lnTo>
                    <a:pt x="45885" y="17385"/>
                  </a:lnTo>
                  <a:lnTo>
                    <a:pt x="46066" y="16437"/>
                  </a:lnTo>
                  <a:lnTo>
                    <a:pt x="46147" y="15953"/>
                  </a:lnTo>
                  <a:lnTo>
                    <a:pt x="46207" y="15449"/>
                  </a:lnTo>
                  <a:lnTo>
                    <a:pt x="46268" y="14945"/>
                  </a:lnTo>
                  <a:lnTo>
                    <a:pt x="46308" y="14421"/>
                  </a:lnTo>
                  <a:lnTo>
                    <a:pt x="46349" y="13896"/>
                  </a:lnTo>
                  <a:lnTo>
                    <a:pt x="46369" y="13352"/>
                  </a:lnTo>
                  <a:lnTo>
                    <a:pt x="46369" y="12807"/>
                  </a:lnTo>
                  <a:lnTo>
                    <a:pt x="46349" y="12242"/>
                  </a:lnTo>
                  <a:lnTo>
                    <a:pt x="46308" y="11698"/>
                  </a:lnTo>
                  <a:lnTo>
                    <a:pt x="46268" y="11133"/>
                  </a:lnTo>
                  <a:lnTo>
                    <a:pt x="46187" y="10568"/>
                  </a:lnTo>
                  <a:lnTo>
                    <a:pt x="46107" y="10004"/>
                  </a:lnTo>
                  <a:lnTo>
                    <a:pt x="45986" y="9419"/>
                  </a:lnTo>
                  <a:lnTo>
                    <a:pt x="45844" y="8854"/>
                  </a:lnTo>
                  <a:lnTo>
                    <a:pt x="45703" y="8289"/>
                  </a:lnTo>
                  <a:lnTo>
                    <a:pt x="45522" y="7725"/>
                  </a:lnTo>
                  <a:lnTo>
                    <a:pt x="45300" y="7160"/>
                  </a:lnTo>
                  <a:lnTo>
                    <a:pt x="45078" y="6595"/>
                  </a:lnTo>
                  <a:lnTo>
                    <a:pt x="44816" y="6051"/>
                  </a:lnTo>
                  <a:lnTo>
                    <a:pt x="44533" y="5486"/>
                  </a:lnTo>
                  <a:lnTo>
                    <a:pt x="44231" y="4941"/>
                  </a:lnTo>
                  <a:lnTo>
                    <a:pt x="43888" y="4417"/>
                  </a:lnTo>
                  <a:lnTo>
                    <a:pt x="43505" y="3893"/>
                  </a:lnTo>
                  <a:lnTo>
                    <a:pt x="43122" y="3429"/>
                  </a:lnTo>
                  <a:lnTo>
                    <a:pt x="42738" y="2985"/>
                  </a:lnTo>
                  <a:lnTo>
                    <a:pt x="42335" y="2582"/>
                  </a:lnTo>
                  <a:lnTo>
                    <a:pt x="41912" y="2198"/>
                  </a:lnTo>
                  <a:lnTo>
                    <a:pt x="41468" y="1856"/>
                  </a:lnTo>
                  <a:lnTo>
                    <a:pt x="41024" y="1533"/>
                  </a:lnTo>
                  <a:lnTo>
                    <a:pt x="40560" y="1250"/>
                  </a:lnTo>
                  <a:lnTo>
                    <a:pt x="40096" y="1008"/>
                  </a:lnTo>
                  <a:lnTo>
                    <a:pt x="39632" y="787"/>
                  </a:lnTo>
                  <a:lnTo>
                    <a:pt x="39148" y="605"/>
                  </a:lnTo>
                  <a:lnTo>
                    <a:pt x="38664" y="444"/>
                  </a:lnTo>
                  <a:lnTo>
                    <a:pt x="38160" y="303"/>
                  </a:lnTo>
                  <a:lnTo>
                    <a:pt x="37676" y="182"/>
                  </a:lnTo>
                  <a:lnTo>
                    <a:pt x="37172" y="101"/>
                  </a:lnTo>
                  <a:lnTo>
                    <a:pt x="36668" y="40"/>
                  </a:lnTo>
                  <a:lnTo>
                    <a:pt x="36163" y="20"/>
                  </a:lnTo>
                  <a:lnTo>
                    <a:pt x="3563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1"/>
            <p:cNvSpPr/>
            <p:nvPr/>
          </p:nvSpPr>
          <p:spPr>
            <a:xfrm rot="-5400000">
              <a:off x="4089190" y="777616"/>
              <a:ext cx="1694705" cy="784882"/>
            </a:xfrm>
            <a:custGeom>
              <a:rect b="b" l="l" r="r" t="t"/>
              <a:pathLst>
                <a:path extrusionOk="0" h="9379" w="20251">
                  <a:moveTo>
                    <a:pt x="12324" y="0"/>
                  </a:moveTo>
                  <a:lnTo>
                    <a:pt x="11679" y="20"/>
                  </a:lnTo>
                  <a:lnTo>
                    <a:pt x="11013" y="61"/>
                  </a:lnTo>
                  <a:lnTo>
                    <a:pt x="10327" y="141"/>
                  </a:lnTo>
                  <a:lnTo>
                    <a:pt x="9601" y="262"/>
                  </a:lnTo>
                  <a:lnTo>
                    <a:pt x="8835" y="424"/>
                  </a:lnTo>
                  <a:lnTo>
                    <a:pt x="8028" y="605"/>
                  </a:lnTo>
                  <a:lnTo>
                    <a:pt x="7625" y="726"/>
                  </a:lnTo>
                  <a:lnTo>
                    <a:pt x="7221" y="847"/>
                  </a:lnTo>
                  <a:lnTo>
                    <a:pt x="6495" y="1089"/>
                  </a:lnTo>
                  <a:lnTo>
                    <a:pt x="5830" y="1372"/>
                  </a:lnTo>
                  <a:lnTo>
                    <a:pt x="5204" y="1674"/>
                  </a:lnTo>
                  <a:lnTo>
                    <a:pt x="4640" y="1997"/>
                  </a:lnTo>
                  <a:lnTo>
                    <a:pt x="4115" y="2340"/>
                  </a:lnTo>
                  <a:lnTo>
                    <a:pt x="3651" y="2683"/>
                  </a:lnTo>
                  <a:lnTo>
                    <a:pt x="3228" y="3046"/>
                  </a:lnTo>
                  <a:lnTo>
                    <a:pt x="2825" y="3409"/>
                  </a:lnTo>
                  <a:lnTo>
                    <a:pt x="2482" y="3752"/>
                  </a:lnTo>
                  <a:lnTo>
                    <a:pt x="2159" y="4115"/>
                  </a:lnTo>
                  <a:lnTo>
                    <a:pt x="1856" y="4457"/>
                  </a:lnTo>
                  <a:lnTo>
                    <a:pt x="1332" y="5103"/>
                  </a:lnTo>
                  <a:lnTo>
                    <a:pt x="868" y="5688"/>
                  </a:lnTo>
                  <a:lnTo>
                    <a:pt x="606" y="6031"/>
                  </a:lnTo>
                  <a:lnTo>
                    <a:pt x="384" y="6353"/>
                  </a:lnTo>
                  <a:lnTo>
                    <a:pt x="223" y="6656"/>
                  </a:lnTo>
                  <a:lnTo>
                    <a:pt x="102" y="6938"/>
                  </a:lnTo>
                  <a:lnTo>
                    <a:pt x="41" y="7200"/>
                  </a:lnTo>
                  <a:lnTo>
                    <a:pt x="1" y="7422"/>
                  </a:lnTo>
                  <a:lnTo>
                    <a:pt x="21" y="7624"/>
                  </a:lnTo>
                  <a:lnTo>
                    <a:pt x="82" y="7805"/>
                  </a:lnTo>
                  <a:lnTo>
                    <a:pt x="162" y="7947"/>
                  </a:lnTo>
                  <a:lnTo>
                    <a:pt x="283" y="8047"/>
                  </a:lnTo>
                  <a:lnTo>
                    <a:pt x="445" y="8128"/>
                  </a:lnTo>
                  <a:lnTo>
                    <a:pt x="626" y="8168"/>
                  </a:lnTo>
                  <a:lnTo>
                    <a:pt x="828" y="8189"/>
                  </a:lnTo>
                  <a:lnTo>
                    <a:pt x="1070" y="8148"/>
                  </a:lnTo>
                  <a:lnTo>
                    <a:pt x="1312" y="8088"/>
                  </a:lnTo>
                  <a:lnTo>
                    <a:pt x="1594" y="7967"/>
                  </a:lnTo>
                  <a:lnTo>
                    <a:pt x="2542" y="7422"/>
                  </a:lnTo>
                  <a:lnTo>
                    <a:pt x="3450" y="6918"/>
                  </a:lnTo>
                  <a:lnTo>
                    <a:pt x="4357" y="6474"/>
                  </a:lnTo>
                  <a:lnTo>
                    <a:pt x="5204" y="6091"/>
                  </a:lnTo>
                  <a:lnTo>
                    <a:pt x="6052" y="5768"/>
                  </a:lnTo>
                  <a:lnTo>
                    <a:pt x="6858" y="5486"/>
                  </a:lnTo>
                  <a:lnTo>
                    <a:pt x="7645" y="5264"/>
                  </a:lnTo>
                  <a:lnTo>
                    <a:pt x="8411" y="5083"/>
                  </a:lnTo>
                  <a:lnTo>
                    <a:pt x="9158" y="4942"/>
                  </a:lnTo>
                  <a:lnTo>
                    <a:pt x="9884" y="4861"/>
                  </a:lnTo>
                  <a:lnTo>
                    <a:pt x="10590" y="4820"/>
                  </a:lnTo>
                  <a:lnTo>
                    <a:pt x="11275" y="4820"/>
                  </a:lnTo>
                  <a:lnTo>
                    <a:pt x="11941" y="4861"/>
                  </a:lnTo>
                  <a:lnTo>
                    <a:pt x="12606" y="4921"/>
                  </a:lnTo>
                  <a:lnTo>
                    <a:pt x="13232" y="5042"/>
                  </a:lnTo>
                  <a:lnTo>
                    <a:pt x="13857" y="5204"/>
                  </a:lnTo>
                  <a:lnTo>
                    <a:pt x="14159" y="5284"/>
                  </a:lnTo>
                  <a:lnTo>
                    <a:pt x="14442" y="5405"/>
                  </a:lnTo>
                  <a:lnTo>
                    <a:pt x="14724" y="5526"/>
                  </a:lnTo>
                  <a:lnTo>
                    <a:pt x="14986" y="5647"/>
                  </a:lnTo>
                  <a:lnTo>
                    <a:pt x="15248" y="5809"/>
                  </a:lnTo>
                  <a:lnTo>
                    <a:pt x="15491" y="5970"/>
                  </a:lnTo>
                  <a:lnTo>
                    <a:pt x="15975" y="6313"/>
                  </a:lnTo>
                  <a:lnTo>
                    <a:pt x="16398" y="6676"/>
                  </a:lnTo>
                  <a:lnTo>
                    <a:pt x="16801" y="7059"/>
                  </a:lnTo>
                  <a:lnTo>
                    <a:pt x="17185" y="7442"/>
                  </a:lnTo>
                  <a:lnTo>
                    <a:pt x="17528" y="7826"/>
                  </a:lnTo>
                  <a:lnTo>
                    <a:pt x="18133" y="8511"/>
                  </a:lnTo>
                  <a:lnTo>
                    <a:pt x="18415" y="8814"/>
                  </a:lnTo>
                  <a:lnTo>
                    <a:pt x="18677" y="9056"/>
                  </a:lnTo>
                  <a:lnTo>
                    <a:pt x="18899" y="9237"/>
                  </a:lnTo>
                  <a:lnTo>
                    <a:pt x="19020" y="9298"/>
                  </a:lnTo>
                  <a:lnTo>
                    <a:pt x="19141" y="9358"/>
                  </a:lnTo>
                  <a:lnTo>
                    <a:pt x="19242" y="9379"/>
                  </a:lnTo>
                  <a:lnTo>
                    <a:pt x="19363" y="9379"/>
                  </a:lnTo>
                  <a:lnTo>
                    <a:pt x="19464" y="9358"/>
                  </a:lnTo>
                  <a:lnTo>
                    <a:pt x="19565" y="9318"/>
                  </a:lnTo>
                  <a:lnTo>
                    <a:pt x="19665" y="9237"/>
                  </a:lnTo>
                  <a:lnTo>
                    <a:pt x="19746" y="9157"/>
                  </a:lnTo>
                  <a:lnTo>
                    <a:pt x="19847" y="9036"/>
                  </a:lnTo>
                  <a:lnTo>
                    <a:pt x="19928" y="8915"/>
                  </a:lnTo>
                  <a:lnTo>
                    <a:pt x="19988" y="8753"/>
                  </a:lnTo>
                  <a:lnTo>
                    <a:pt x="20049" y="8592"/>
                  </a:lnTo>
                  <a:lnTo>
                    <a:pt x="20109" y="8411"/>
                  </a:lnTo>
                  <a:lnTo>
                    <a:pt x="20149" y="8209"/>
                  </a:lnTo>
                  <a:lnTo>
                    <a:pt x="20230" y="7765"/>
                  </a:lnTo>
                  <a:lnTo>
                    <a:pt x="20250" y="7281"/>
                  </a:lnTo>
                  <a:lnTo>
                    <a:pt x="20230" y="6757"/>
                  </a:lnTo>
                  <a:lnTo>
                    <a:pt x="20170" y="6212"/>
                  </a:lnTo>
                  <a:lnTo>
                    <a:pt x="20049" y="5627"/>
                  </a:lnTo>
                  <a:lnTo>
                    <a:pt x="19968" y="5345"/>
                  </a:lnTo>
                  <a:lnTo>
                    <a:pt x="19887" y="5042"/>
                  </a:lnTo>
                  <a:lnTo>
                    <a:pt x="19766" y="4760"/>
                  </a:lnTo>
                  <a:lnTo>
                    <a:pt x="19665" y="4457"/>
                  </a:lnTo>
                  <a:lnTo>
                    <a:pt x="19524" y="4175"/>
                  </a:lnTo>
                  <a:lnTo>
                    <a:pt x="19363" y="3873"/>
                  </a:lnTo>
                  <a:lnTo>
                    <a:pt x="19202" y="3590"/>
                  </a:lnTo>
                  <a:lnTo>
                    <a:pt x="19020" y="3308"/>
                  </a:lnTo>
                  <a:lnTo>
                    <a:pt x="18818" y="3025"/>
                  </a:lnTo>
                  <a:lnTo>
                    <a:pt x="18617" y="2763"/>
                  </a:lnTo>
                  <a:lnTo>
                    <a:pt x="18375" y="2501"/>
                  </a:lnTo>
                  <a:lnTo>
                    <a:pt x="18133" y="2259"/>
                  </a:lnTo>
                  <a:lnTo>
                    <a:pt x="17850" y="2017"/>
                  </a:lnTo>
                  <a:lnTo>
                    <a:pt x="17568" y="1775"/>
                  </a:lnTo>
                  <a:lnTo>
                    <a:pt x="17104" y="1452"/>
                  </a:lnTo>
                  <a:lnTo>
                    <a:pt x="16620" y="1150"/>
                  </a:lnTo>
                  <a:lnTo>
                    <a:pt x="16136" y="888"/>
                  </a:lnTo>
                  <a:lnTo>
                    <a:pt x="15632" y="646"/>
                  </a:lnTo>
                  <a:lnTo>
                    <a:pt x="15127" y="464"/>
                  </a:lnTo>
                  <a:lnTo>
                    <a:pt x="14603" y="303"/>
                  </a:lnTo>
                  <a:lnTo>
                    <a:pt x="14059" y="162"/>
                  </a:lnTo>
                  <a:lnTo>
                    <a:pt x="13514" y="81"/>
                  </a:lnTo>
                  <a:lnTo>
                    <a:pt x="12929" y="20"/>
                  </a:lnTo>
                  <a:lnTo>
                    <a:pt x="1232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1"/>
            <p:cNvSpPr/>
            <p:nvPr/>
          </p:nvSpPr>
          <p:spPr>
            <a:xfrm rot="-5400000">
              <a:off x="7984669" y="2625693"/>
              <a:ext cx="688644" cy="433907"/>
            </a:xfrm>
            <a:custGeom>
              <a:rect b="b" l="l" r="r" t="t"/>
              <a:pathLst>
                <a:path extrusionOk="0" h="5185" w="8229">
                  <a:moveTo>
                    <a:pt x="2077" y="1"/>
                  </a:moveTo>
                  <a:lnTo>
                    <a:pt x="1634" y="21"/>
                  </a:lnTo>
                  <a:lnTo>
                    <a:pt x="1271" y="81"/>
                  </a:lnTo>
                  <a:lnTo>
                    <a:pt x="928" y="162"/>
                  </a:lnTo>
                  <a:lnTo>
                    <a:pt x="645" y="283"/>
                  </a:lnTo>
                  <a:lnTo>
                    <a:pt x="424" y="444"/>
                  </a:lnTo>
                  <a:lnTo>
                    <a:pt x="323" y="525"/>
                  </a:lnTo>
                  <a:lnTo>
                    <a:pt x="242" y="606"/>
                  </a:lnTo>
                  <a:lnTo>
                    <a:pt x="161" y="707"/>
                  </a:lnTo>
                  <a:lnTo>
                    <a:pt x="101" y="787"/>
                  </a:lnTo>
                  <a:lnTo>
                    <a:pt x="61" y="888"/>
                  </a:lnTo>
                  <a:lnTo>
                    <a:pt x="20" y="989"/>
                  </a:lnTo>
                  <a:lnTo>
                    <a:pt x="20" y="1090"/>
                  </a:lnTo>
                  <a:lnTo>
                    <a:pt x="0" y="1191"/>
                  </a:lnTo>
                  <a:lnTo>
                    <a:pt x="20" y="1292"/>
                  </a:lnTo>
                  <a:lnTo>
                    <a:pt x="40" y="1392"/>
                  </a:lnTo>
                  <a:lnTo>
                    <a:pt x="81" y="1493"/>
                  </a:lnTo>
                  <a:lnTo>
                    <a:pt x="121" y="1574"/>
                  </a:lnTo>
                  <a:lnTo>
                    <a:pt x="182" y="1675"/>
                  </a:lnTo>
                  <a:lnTo>
                    <a:pt x="262" y="1776"/>
                  </a:lnTo>
                  <a:lnTo>
                    <a:pt x="343" y="1856"/>
                  </a:lnTo>
                  <a:lnTo>
                    <a:pt x="444" y="1937"/>
                  </a:lnTo>
                  <a:lnTo>
                    <a:pt x="565" y="2018"/>
                  </a:lnTo>
                  <a:lnTo>
                    <a:pt x="706" y="2078"/>
                  </a:lnTo>
                  <a:lnTo>
                    <a:pt x="1008" y="2219"/>
                  </a:lnTo>
                  <a:lnTo>
                    <a:pt x="1372" y="2300"/>
                  </a:lnTo>
                  <a:lnTo>
                    <a:pt x="1735" y="2381"/>
                  </a:lnTo>
                  <a:lnTo>
                    <a:pt x="2077" y="2421"/>
                  </a:lnTo>
                  <a:lnTo>
                    <a:pt x="2703" y="2481"/>
                  </a:lnTo>
                  <a:lnTo>
                    <a:pt x="3227" y="2522"/>
                  </a:lnTo>
                  <a:lnTo>
                    <a:pt x="3671" y="2582"/>
                  </a:lnTo>
                  <a:lnTo>
                    <a:pt x="3893" y="2623"/>
                  </a:lnTo>
                  <a:lnTo>
                    <a:pt x="4094" y="2663"/>
                  </a:lnTo>
                  <a:lnTo>
                    <a:pt x="4296" y="2744"/>
                  </a:lnTo>
                  <a:lnTo>
                    <a:pt x="4477" y="2865"/>
                  </a:lnTo>
                  <a:lnTo>
                    <a:pt x="4679" y="2986"/>
                  </a:lnTo>
                  <a:lnTo>
                    <a:pt x="4881" y="3167"/>
                  </a:lnTo>
                  <a:lnTo>
                    <a:pt x="5083" y="3369"/>
                  </a:lnTo>
                  <a:lnTo>
                    <a:pt x="5284" y="3631"/>
                  </a:lnTo>
                  <a:lnTo>
                    <a:pt x="5990" y="4539"/>
                  </a:lnTo>
                  <a:lnTo>
                    <a:pt x="6252" y="4841"/>
                  </a:lnTo>
                  <a:lnTo>
                    <a:pt x="6373" y="4962"/>
                  </a:lnTo>
                  <a:lnTo>
                    <a:pt x="6474" y="5043"/>
                  </a:lnTo>
                  <a:lnTo>
                    <a:pt x="6595" y="5103"/>
                  </a:lnTo>
                  <a:lnTo>
                    <a:pt x="6716" y="5164"/>
                  </a:lnTo>
                  <a:lnTo>
                    <a:pt x="6837" y="5184"/>
                  </a:lnTo>
                  <a:lnTo>
                    <a:pt x="6978" y="5184"/>
                  </a:lnTo>
                  <a:lnTo>
                    <a:pt x="7120" y="5164"/>
                  </a:lnTo>
                  <a:lnTo>
                    <a:pt x="7281" y="5124"/>
                  </a:lnTo>
                  <a:lnTo>
                    <a:pt x="7644" y="4982"/>
                  </a:lnTo>
                  <a:lnTo>
                    <a:pt x="7745" y="4922"/>
                  </a:lnTo>
                  <a:lnTo>
                    <a:pt x="7846" y="4861"/>
                  </a:lnTo>
                  <a:lnTo>
                    <a:pt x="7926" y="4801"/>
                  </a:lnTo>
                  <a:lnTo>
                    <a:pt x="7987" y="4720"/>
                  </a:lnTo>
                  <a:lnTo>
                    <a:pt x="8047" y="4619"/>
                  </a:lnTo>
                  <a:lnTo>
                    <a:pt x="8108" y="4539"/>
                  </a:lnTo>
                  <a:lnTo>
                    <a:pt x="8189" y="4317"/>
                  </a:lnTo>
                  <a:lnTo>
                    <a:pt x="8229" y="4095"/>
                  </a:lnTo>
                  <a:lnTo>
                    <a:pt x="8229" y="3833"/>
                  </a:lnTo>
                  <a:lnTo>
                    <a:pt x="8209" y="3550"/>
                  </a:lnTo>
                  <a:lnTo>
                    <a:pt x="8148" y="3268"/>
                  </a:lnTo>
                  <a:lnTo>
                    <a:pt x="8047" y="2986"/>
                  </a:lnTo>
                  <a:lnTo>
                    <a:pt x="7926" y="2683"/>
                  </a:lnTo>
                  <a:lnTo>
                    <a:pt x="7785" y="2401"/>
                  </a:lnTo>
                  <a:lnTo>
                    <a:pt x="7604" y="2098"/>
                  </a:lnTo>
                  <a:lnTo>
                    <a:pt x="7382" y="1816"/>
                  </a:lnTo>
                  <a:lnTo>
                    <a:pt x="7160" y="1554"/>
                  </a:lnTo>
                  <a:lnTo>
                    <a:pt x="6898" y="1292"/>
                  </a:lnTo>
                  <a:lnTo>
                    <a:pt x="6615" y="1070"/>
                  </a:lnTo>
                  <a:lnTo>
                    <a:pt x="6313" y="868"/>
                  </a:lnTo>
                  <a:lnTo>
                    <a:pt x="5970" y="686"/>
                  </a:lnTo>
                  <a:lnTo>
                    <a:pt x="5627" y="525"/>
                  </a:lnTo>
                  <a:lnTo>
                    <a:pt x="5244" y="404"/>
                  </a:lnTo>
                  <a:lnTo>
                    <a:pt x="4881" y="303"/>
                  </a:lnTo>
                  <a:lnTo>
                    <a:pt x="4498" y="223"/>
                  </a:lnTo>
                  <a:lnTo>
                    <a:pt x="4114" y="142"/>
                  </a:lnTo>
                  <a:lnTo>
                    <a:pt x="3751" y="102"/>
                  </a:lnTo>
                  <a:lnTo>
                    <a:pt x="3106" y="21"/>
                  </a:lnTo>
                  <a:lnTo>
                    <a:pt x="256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1"/>
            <p:cNvSpPr/>
            <p:nvPr/>
          </p:nvSpPr>
          <p:spPr>
            <a:xfrm rot="-5400000">
              <a:off x="7949190" y="672925"/>
              <a:ext cx="1291260" cy="1428001"/>
            </a:xfrm>
            <a:custGeom>
              <a:rect b="b" l="l" r="r" t="t"/>
              <a:pathLst>
                <a:path extrusionOk="0" h="17064" w="15430">
                  <a:moveTo>
                    <a:pt x="14461" y="1"/>
                  </a:moveTo>
                  <a:lnTo>
                    <a:pt x="14340" y="21"/>
                  </a:lnTo>
                  <a:lnTo>
                    <a:pt x="14219" y="61"/>
                  </a:lnTo>
                  <a:lnTo>
                    <a:pt x="14078" y="122"/>
                  </a:lnTo>
                  <a:lnTo>
                    <a:pt x="13937" y="222"/>
                  </a:lnTo>
                  <a:lnTo>
                    <a:pt x="13776" y="343"/>
                  </a:lnTo>
                  <a:lnTo>
                    <a:pt x="13634" y="485"/>
                  </a:lnTo>
                  <a:lnTo>
                    <a:pt x="13473" y="646"/>
                  </a:lnTo>
                  <a:lnTo>
                    <a:pt x="13312" y="848"/>
                  </a:lnTo>
                  <a:lnTo>
                    <a:pt x="13150" y="1070"/>
                  </a:lnTo>
                  <a:lnTo>
                    <a:pt x="12989" y="1312"/>
                  </a:lnTo>
                  <a:lnTo>
                    <a:pt x="12868" y="1513"/>
                  </a:lnTo>
                  <a:lnTo>
                    <a:pt x="12545" y="2058"/>
                  </a:lnTo>
                  <a:lnTo>
                    <a:pt x="12041" y="2865"/>
                  </a:lnTo>
                  <a:lnTo>
                    <a:pt x="11718" y="3349"/>
                  </a:lnTo>
                  <a:lnTo>
                    <a:pt x="11355" y="3853"/>
                  </a:lnTo>
                  <a:lnTo>
                    <a:pt x="10952" y="4377"/>
                  </a:lnTo>
                  <a:lnTo>
                    <a:pt x="10508" y="4942"/>
                  </a:lnTo>
                  <a:lnTo>
                    <a:pt x="10024" y="5487"/>
                  </a:lnTo>
                  <a:lnTo>
                    <a:pt x="9520" y="6031"/>
                  </a:lnTo>
                  <a:lnTo>
                    <a:pt x="8996" y="6555"/>
                  </a:lnTo>
                  <a:lnTo>
                    <a:pt x="8431" y="7039"/>
                  </a:lnTo>
                  <a:lnTo>
                    <a:pt x="8128" y="7282"/>
                  </a:lnTo>
                  <a:lnTo>
                    <a:pt x="7846" y="7503"/>
                  </a:lnTo>
                  <a:lnTo>
                    <a:pt x="7544" y="7725"/>
                  </a:lnTo>
                  <a:lnTo>
                    <a:pt x="7221" y="7907"/>
                  </a:lnTo>
                  <a:lnTo>
                    <a:pt x="6011" y="8653"/>
                  </a:lnTo>
                  <a:lnTo>
                    <a:pt x="4861" y="9339"/>
                  </a:lnTo>
                  <a:lnTo>
                    <a:pt x="4317" y="9661"/>
                  </a:lnTo>
                  <a:lnTo>
                    <a:pt x="3792" y="10004"/>
                  </a:lnTo>
                  <a:lnTo>
                    <a:pt x="3308" y="10347"/>
                  </a:lnTo>
                  <a:lnTo>
                    <a:pt x="2824" y="10690"/>
                  </a:lnTo>
                  <a:lnTo>
                    <a:pt x="2380" y="11033"/>
                  </a:lnTo>
                  <a:lnTo>
                    <a:pt x="1957" y="11396"/>
                  </a:lnTo>
                  <a:lnTo>
                    <a:pt x="1574" y="11779"/>
                  </a:lnTo>
                  <a:lnTo>
                    <a:pt x="1231" y="12182"/>
                  </a:lnTo>
                  <a:lnTo>
                    <a:pt x="908" y="12606"/>
                  </a:lnTo>
                  <a:lnTo>
                    <a:pt x="626" y="13050"/>
                  </a:lnTo>
                  <a:lnTo>
                    <a:pt x="505" y="13292"/>
                  </a:lnTo>
                  <a:lnTo>
                    <a:pt x="384" y="13534"/>
                  </a:lnTo>
                  <a:lnTo>
                    <a:pt x="283" y="13796"/>
                  </a:lnTo>
                  <a:lnTo>
                    <a:pt x="202" y="14058"/>
                  </a:lnTo>
                  <a:lnTo>
                    <a:pt x="121" y="14320"/>
                  </a:lnTo>
                  <a:lnTo>
                    <a:pt x="61" y="14562"/>
                  </a:lnTo>
                  <a:lnTo>
                    <a:pt x="21" y="14804"/>
                  </a:lnTo>
                  <a:lnTo>
                    <a:pt x="0" y="15026"/>
                  </a:lnTo>
                  <a:lnTo>
                    <a:pt x="0" y="15248"/>
                  </a:lnTo>
                  <a:lnTo>
                    <a:pt x="21" y="15470"/>
                  </a:lnTo>
                  <a:lnTo>
                    <a:pt x="61" y="15652"/>
                  </a:lnTo>
                  <a:lnTo>
                    <a:pt x="121" y="15853"/>
                  </a:lnTo>
                  <a:lnTo>
                    <a:pt x="182" y="16015"/>
                  </a:lnTo>
                  <a:lnTo>
                    <a:pt x="283" y="16176"/>
                  </a:lnTo>
                  <a:lnTo>
                    <a:pt x="384" y="16337"/>
                  </a:lnTo>
                  <a:lnTo>
                    <a:pt x="505" y="16458"/>
                  </a:lnTo>
                  <a:lnTo>
                    <a:pt x="646" y="16579"/>
                  </a:lnTo>
                  <a:lnTo>
                    <a:pt x="807" y="16700"/>
                  </a:lnTo>
                  <a:lnTo>
                    <a:pt x="989" y="16801"/>
                  </a:lnTo>
                  <a:lnTo>
                    <a:pt x="1170" y="16882"/>
                  </a:lnTo>
                  <a:lnTo>
                    <a:pt x="1372" y="16942"/>
                  </a:lnTo>
                  <a:lnTo>
                    <a:pt x="1574" y="17003"/>
                  </a:lnTo>
                  <a:lnTo>
                    <a:pt x="1816" y="17043"/>
                  </a:lnTo>
                  <a:lnTo>
                    <a:pt x="2037" y="17063"/>
                  </a:lnTo>
                  <a:lnTo>
                    <a:pt x="2562" y="17063"/>
                  </a:lnTo>
                  <a:lnTo>
                    <a:pt x="2844" y="17043"/>
                  </a:lnTo>
                  <a:lnTo>
                    <a:pt x="3127" y="17003"/>
                  </a:lnTo>
                  <a:lnTo>
                    <a:pt x="3429" y="16942"/>
                  </a:lnTo>
                  <a:lnTo>
                    <a:pt x="3732" y="16882"/>
                  </a:lnTo>
                  <a:lnTo>
                    <a:pt x="4054" y="16781"/>
                  </a:lnTo>
                  <a:lnTo>
                    <a:pt x="4377" y="16680"/>
                  </a:lnTo>
                  <a:lnTo>
                    <a:pt x="4720" y="16559"/>
                  </a:lnTo>
                  <a:lnTo>
                    <a:pt x="5063" y="16418"/>
                  </a:lnTo>
                  <a:lnTo>
                    <a:pt x="5406" y="16257"/>
                  </a:lnTo>
                  <a:lnTo>
                    <a:pt x="5769" y="16075"/>
                  </a:lnTo>
                  <a:lnTo>
                    <a:pt x="6132" y="15873"/>
                  </a:lnTo>
                  <a:lnTo>
                    <a:pt x="6495" y="15672"/>
                  </a:lnTo>
                  <a:lnTo>
                    <a:pt x="6858" y="15430"/>
                  </a:lnTo>
                  <a:lnTo>
                    <a:pt x="7241" y="15188"/>
                  </a:lnTo>
                  <a:lnTo>
                    <a:pt x="7604" y="14905"/>
                  </a:lnTo>
                  <a:lnTo>
                    <a:pt x="7967" y="14623"/>
                  </a:lnTo>
                  <a:lnTo>
                    <a:pt x="8693" y="14018"/>
                  </a:lnTo>
                  <a:lnTo>
                    <a:pt x="9419" y="13372"/>
                  </a:lnTo>
                  <a:lnTo>
                    <a:pt x="10105" y="12667"/>
                  </a:lnTo>
                  <a:lnTo>
                    <a:pt x="10791" y="11920"/>
                  </a:lnTo>
                  <a:lnTo>
                    <a:pt x="11436" y="11154"/>
                  </a:lnTo>
                  <a:lnTo>
                    <a:pt x="12061" y="10347"/>
                  </a:lnTo>
                  <a:lnTo>
                    <a:pt x="12646" y="9540"/>
                  </a:lnTo>
                  <a:lnTo>
                    <a:pt x="13171" y="8713"/>
                  </a:lnTo>
                  <a:lnTo>
                    <a:pt x="13655" y="7866"/>
                  </a:lnTo>
                  <a:lnTo>
                    <a:pt x="14098" y="7039"/>
                  </a:lnTo>
                  <a:lnTo>
                    <a:pt x="14300" y="6636"/>
                  </a:lnTo>
                  <a:lnTo>
                    <a:pt x="14482" y="6213"/>
                  </a:lnTo>
                  <a:lnTo>
                    <a:pt x="14643" y="5809"/>
                  </a:lnTo>
                  <a:lnTo>
                    <a:pt x="14784" y="5406"/>
                  </a:lnTo>
                  <a:lnTo>
                    <a:pt x="14925" y="5023"/>
                  </a:lnTo>
                  <a:lnTo>
                    <a:pt x="15026" y="4619"/>
                  </a:lnTo>
                  <a:lnTo>
                    <a:pt x="15208" y="3873"/>
                  </a:lnTo>
                  <a:lnTo>
                    <a:pt x="15329" y="3187"/>
                  </a:lnTo>
                  <a:lnTo>
                    <a:pt x="15409" y="2542"/>
                  </a:lnTo>
                  <a:lnTo>
                    <a:pt x="15429" y="1977"/>
                  </a:lnTo>
                  <a:lnTo>
                    <a:pt x="15409" y="1473"/>
                  </a:lnTo>
                  <a:lnTo>
                    <a:pt x="15369" y="1231"/>
                  </a:lnTo>
                  <a:lnTo>
                    <a:pt x="15349" y="1029"/>
                  </a:lnTo>
                  <a:lnTo>
                    <a:pt x="15288" y="828"/>
                  </a:lnTo>
                  <a:lnTo>
                    <a:pt x="15228" y="666"/>
                  </a:lnTo>
                  <a:lnTo>
                    <a:pt x="15167" y="505"/>
                  </a:lnTo>
                  <a:lnTo>
                    <a:pt x="15087" y="364"/>
                  </a:lnTo>
                  <a:lnTo>
                    <a:pt x="15006" y="243"/>
                  </a:lnTo>
                  <a:lnTo>
                    <a:pt x="14905" y="162"/>
                  </a:lnTo>
                  <a:lnTo>
                    <a:pt x="14804" y="81"/>
                  </a:lnTo>
                  <a:lnTo>
                    <a:pt x="14703" y="41"/>
                  </a:lnTo>
                  <a:lnTo>
                    <a:pt x="1458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1"/>
            <p:cNvSpPr/>
            <p:nvPr/>
          </p:nvSpPr>
          <p:spPr>
            <a:xfrm rot="-5400000">
              <a:off x="5771957" y="2833325"/>
              <a:ext cx="1541059" cy="2433895"/>
            </a:xfrm>
            <a:custGeom>
              <a:rect b="b" l="l" r="r" t="t"/>
              <a:pathLst>
                <a:path extrusionOk="0" h="29084" w="18415">
                  <a:moveTo>
                    <a:pt x="17104" y="0"/>
                  </a:moveTo>
                  <a:lnTo>
                    <a:pt x="16539" y="41"/>
                  </a:lnTo>
                  <a:lnTo>
                    <a:pt x="15894" y="121"/>
                  </a:lnTo>
                  <a:lnTo>
                    <a:pt x="15168" y="262"/>
                  </a:lnTo>
                  <a:lnTo>
                    <a:pt x="14462" y="404"/>
                  </a:lnTo>
                  <a:lnTo>
                    <a:pt x="13756" y="565"/>
                  </a:lnTo>
                  <a:lnTo>
                    <a:pt x="13050" y="747"/>
                  </a:lnTo>
                  <a:lnTo>
                    <a:pt x="12344" y="948"/>
                  </a:lnTo>
                  <a:lnTo>
                    <a:pt x="11658" y="1170"/>
                  </a:lnTo>
                  <a:lnTo>
                    <a:pt x="10973" y="1392"/>
                  </a:lnTo>
                  <a:lnTo>
                    <a:pt x="10287" y="1654"/>
                  </a:lnTo>
                  <a:lnTo>
                    <a:pt x="9621" y="1936"/>
                  </a:lnTo>
                  <a:lnTo>
                    <a:pt x="8956" y="2239"/>
                  </a:lnTo>
                  <a:lnTo>
                    <a:pt x="8290" y="2562"/>
                  </a:lnTo>
                  <a:lnTo>
                    <a:pt x="7645" y="2905"/>
                  </a:lnTo>
                  <a:lnTo>
                    <a:pt x="6999" y="3247"/>
                  </a:lnTo>
                  <a:lnTo>
                    <a:pt x="6374" y="3631"/>
                  </a:lnTo>
                  <a:lnTo>
                    <a:pt x="5769" y="4014"/>
                  </a:lnTo>
                  <a:lnTo>
                    <a:pt x="5164" y="4437"/>
                  </a:lnTo>
                  <a:lnTo>
                    <a:pt x="4559" y="4861"/>
                  </a:lnTo>
                  <a:lnTo>
                    <a:pt x="4256" y="5103"/>
                  </a:lnTo>
                  <a:lnTo>
                    <a:pt x="3974" y="5365"/>
                  </a:lnTo>
                  <a:lnTo>
                    <a:pt x="3692" y="5627"/>
                  </a:lnTo>
                  <a:lnTo>
                    <a:pt x="3409" y="5910"/>
                  </a:lnTo>
                  <a:lnTo>
                    <a:pt x="3147" y="6212"/>
                  </a:lnTo>
                  <a:lnTo>
                    <a:pt x="2905" y="6515"/>
                  </a:lnTo>
                  <a:lnTo>
                    <a:pt x="2663" y="6837"/>
                  </a:lnTo>
                  <a:lnTo>
                    <a:pt x="2441" y="7160"/>
                  </a:lnTo>
                  <a:lnTo>
                    <a:pt x="2219" y="7503"/>
                  </a:lnTo>
                  <a:lnTo>
                    <a:pt x="2018" y="7846"/>
                  </a:lnTo>
                  <a:lnTo>
                    <a:pt x="1816" y="8189"/>
                  </a:lnTo>
                  <a:lnTo>
                    <a:pt x="1634" y="8552"/>
                  </a:lnTo>
                  <a:lnTo>
                    <a:pt x="1453" y="8915"/>
                  </a:lnTo>
                  <a:lnTo>
                    <a:pt x="1292" y="9298"/>
                  </a:lnTo>
                  <a:lnTo>
                    <a:pt x="989" y="10064"/>
                  </a:lnTo>
                  <a:lnTo>
                    <a:pt x="727" y="10851"/>
                  </a:lnTo>
                  <a:lnTo>
                    <a:pt x="525" y="11638"/>
                  </a:lnTo>
                  <a:lnTo>
                    <a:pt x="344" y="12444"/>
                  </a:lnTo>
                  <a:lnTo>
                    <a:pt x="202" y="13251"/>
                  </a:lnTo>
                  <a:lnTo>
                    <a:pt x="81" y="14038"/>
                  </a:lnTo>
                  <a:lnTo>
                    <a:pt x="21" y="14844"/>
                  </a:lnTo>
                  <a:lnTo>
                    <a:pt x="1" y="15631"/>
                  </a:lnTo>
                  <a:lnTo>
                    <a:pt x="1" y="16397"/>
                  </a:lnTo>
                  <a:lnTo>
                    <a:pt x="41" y="17164"/>
                  </a:lnTo>
                  <a:lnTo>
                    <a:pt x="102" y="17950"/>
                  </a:lnTo>
                  <a:lnTo>
                    <a:pt x="202" y="18717"/>
                  </a:lnTo>
                  <a:lnTo>
                    <a:pt x="344" y="19503"/>
                  </a:lnTo>
                  <a:lnTo>
                    <a:pt x="525" y="20250"/>
                  </a:lnTo>
                  <a:lnTo>
                    <a:pt x="727" y="21016"/>
                  </a:lnTo>
                  <a:lnTo>
                    <a:pt x="949" y="21762"/>
                  </a:lnTo>
                  <a:lnTo>
                    <a:pt x="1211" y="22509"/>
                  </a:lnTo>
                  <a:lnTo>
                    <a:pt x="1493" y="23235"/>
                  </a:lnTo>
                  <a:lnTo>
                    <a:pt x="1816" y="23961"/>
                  </a:lnTo>
                  <a:lnTo>
                    <a:pt x="2159" y="24667"/>
                  </a:lnTo>
                  <a:lnTo>
                    <a:pt x="2522" y="25352"/>
                  </a:lnTo>
                  <a:lnTo>
                    <a:pt x="2925" y="26038"/>
                  </a:lnTo>
                  <a:lnTo>
                    <a:pt x="3329" y="26704"/>
                  </a:lnTo>
                  <a:lnTo>
                    <a:pt x="3772" y="27349"/>
                  </a:lnTo>
                  <a:lnTo>
                    <a:pt x="4236" y="27994"/>
                  </a:lnTo>
                  <a:lnTo>
                    <a:pt x="4357" y="28136"/>
                  </a:lnTo>
                  <a:lnTo>
                    <a:pt x="4498" y="28277"/>
                  </a:lnTo>
                  <a:lnTo>
                    <a:pt x="4640" y="28418"/>
                  </a:lnTo>
                  <a:lnTo>
                    <a:pt x="4801" y="28539"/>
                  </a:lnTo>
                  <a:lnTo>
                    <a:pt x="4962" y="28640"/>
                  </a:lnTo>
                  <a:lnTo>
                    <a:pt x="5124" y="28741"/>
                  </a:lnTo>
                  <a:lnTo>
                    <a:pt x="5487" y="28902"/>
                  </a:lnTo>
                  <a:lnTo>
                    <a:pt x="5830" y="29003"/>
                  </a:lnTo>
                  <a:lnTo>
                    <a:pt x="6172" y="29063"/>
                  </a:lnTo>
                  <a:lnTo>
                    <a:pt x="6515" y="29083"/>
                  </a:lnTo>
                  <a:lnTo>
                    <a:pt x="6677" y="29063"/>
                  </a:lnTo>
                  <a:lnTo>
                    <a:pt x="6818" y="29043"/>
                  </a:lnTo>
                  <a:lnTo>
                    <a:pt x="6959" y="29023"/>
                  </a:lnTo>
                  <a:lnTo>
                    <a:pt x="7100" y="28983"/>
                  </a:lnTo>
                  <a:lnTo>
                    <a:pt x="7201" y="28922"/>
                  </a:lnTo>
                  <a:lnTo>
                    <a:pt x="7322" y="28862"/>
                  </a:lnTo>
                  <a:lnTo>
                    <a:pt x="7403" y="28781"/>
                  </a:lnTo>
                  <a:lnTo>
                    <a:pt x="7483" y="28700"/>
                  </a:lnTo>
                  <a:lnTo>
                    <a:pt x="7544" y="28599"/>
                  </a:lnTo>
                  <a:lnTo>
                    <a:pt x="7584" y="28478"/>
                  </a:lnTo>
                  <a:lnTo>
                    <a:pt x="7604" y="28357"/>
                  </a:lnTo>
                  <a:lnTo>
                    <a:pt x="7604" y="28216"/>
                  </a:lnTo>
                  <a:lnTo>
                    <a:pt x="7584" y="28075"/>
                  </a:lnTo>
                  <a:lnTo>
                    <a:pt x="7544" y="27934"/>
                  </a:lnTo>
                  <a:lnTo>
                    <a:pt x="7483" y="27752"/>
                  </a:lnTo>
                  <a:lnTo>
                    <a:pt x="7382" y="27591"/>
                  </a:lnTo>
                  <a:lnTo>
                    <a:pt x="7261" y="27389"/>
                  </a:lnTo>
                  <a:lnTo>
                    <a:pt x="7120" y="27188"/>
                  </a:lnTo>
                  <a:lnTo>
                    <a:pt x="6939" y="26966"/>
                  </a:lnTo>
                  <a:lnTo>
                    <a:pt x="6757" y="26704"/>
                  </a:lnTo>
                  <a:lnTo>
                    <a:pt x="6596" y="26421"/>
                  </a:lnTo>
                  <a:lnTo>
                    <a:pt x="6435" y="26119"/>
                  </a:lnTo>
                  <a:lnTo>
                    <a:pt x="6273" y="25796"/>
                  </a:lnTo>
                  <a:lnTo>
                    <a:pt x="6132" y="25453"/>
                  </a:lnTo>
                  <a:lnTo>
                    <a:pt x="5850" y="24747"/>
                  </a:lnTo>
                  <a:lnTo>
                    <a:pt x="5608" y="23961"/>
                  </a:lnTo>
                  <a:lnTo>
                    <a:pt x="5386" y="23134"/>
                  </a:lnTo>
                  <a:lnTo>
                    <a:pt x="5184" y="22266"/>
                  </a:lnTo>
                  <a:lnTo>
                    <a:pt x="5043" y="21359"/>
                  </a:lnTo>
                  <a:lnTo>
                    <a:pt x="4902" y="20431"/>
                  </a:lnTo>
                  <a:lnTo>
                    <a:pt x="4821" y="19483"/>
                  </a:lnTo>
                  <a:lnTo>
                    <a:pt x="4761" y="18515"/>
                  </a:lnTo>
                  <a:lnTo>
                    <a:pt x="4720" y="17547"/>
                  </a:lnTo>
                  <a:lnTo>
                    <a:pt x="4740" y="16599"/>
                  </a:lnTo>
                  <a:lnTo>
                    <a:pt x="4781" y="15651"/>
                  </a:lnTo>
                  <a:lnTo>
                    <a:pt x="4861" y="14723"/>
                  </a:lnTo>
                  <a:lnTo>
                    <a:pt x="4982" y="13816"/>
                  </a:lnTo>
                  <a:lnTo>
                    <a:pt x="5063" y="13372"/>
                  </a:lnTo>
                  <a:lnTo>
                    <a:pt x="5164" y="12928"/>
                  </a:lnTo>
                  <a:lnTo>
                    <a:pt x="5305" y="12505"/>
                  </a:lnTo>
                  <a:lnTo>
                    <a:pt x="5446" y="12081"/>
                  </a:lnTo>
                  <a:lnTo>
                    <a:pt x="5608" y="11658"/>
                  </a:lnTo>
                  <a:lnTo>
                    <a:pt x="5789" y="11234"/>
                  </a:lnTo>
                  <a:lnTo>
                    <a:pt x="5991" y="10811"/>
                  </a:lnTo>
                  <a:lnTo>
                    <a:pt x="6213" y="10387"/>
                  </a:lnTo>
                  <a:lnTo>
                    <a:pt x="6455" y="9984"/>
                  </a:lnTo>
                  <a:lnTo>
                    <a:pt x="6717" y="9580"/>
                  </a:lnTo>
                  <a:lnTo>
                    <a:pt x="6999" y="9177"/>
                  </a:lnTo>
                  <a:lnTo>
                    <a:pt x="7282" y="8794"/>
                  </a:lnTo>
                  <a:lnTo>
                    <a:pt x="7604" y="8390"/>
                  </a:lnTo>
                  <a:lnTo>
                    <a:pt x="7927" y="8007"/>
                  </a:lnTo>
                  <a:lnTo>
                    <a:pt x="8270" y="7644"/>
                  </a:lnTo>
                  <a:lnTo>
                    <a:pt x="8613" y="7261"/>
                  </a:lnTo>
                  <a:lnTo>
                    <a:pt x="8976" y="6898"/>
                  </a:lnTo>
                  <a:lnTo>
                    <a:pt x="9359" y="6535"/>
                  </a:lnTo>
                  <a:lnTo>
                    <a:pt x="9762" y="6192"/>
                  </a:lnTo>
                  <a:lnTo>
                    <a:pt x="10166" y="5829"/>
                  </a:lnTo>
                  <a:lnTo>
                    <a:pt x="10569" y="5486"/>
                  </a:lnTo>
                  <a:lnTo>
                    <a:pt x="11013" y="5163"/>
                  </a:lnTo>
                  <a:lnTo>
                    <a:pt x="11900" y="4518"/>
                  </a:lnTo>
                  <a:lnTo>
                    <a:pt x="12828" y="3893"/>
                  </a:lnTo>
                  <a:lnTo>
                    <a:pt x="13776" y="3308"/>
                  </a:lnTo>
                  <a:lnTo>
                    <a:pt x="14784" y="2743"/>
                  </a:lnTo>
                  <a:lnTo>
                    <a:pt x="15793" y="2219"/>
                  </a:lnTo>
                  <a:lnTo>
                    <a:pt x="16337" y="2017"/>
                  </a:lnTo>
                  <a:lnTo>
                    <a:pt x="16821" y="1795"/>
                  </a:lnTo>
                  <a:lnTo>
                    <a:pt x="17265" y="1594"/>
                  </a:lnTo>
                  <a:lnTo>
                    <a:pt x="17628" y="1372"/>
                  </a:lnTo>
                  <a:lnTo>
                    <a:pt x="17931" y="1150"/>
                  </a:lnTo>
                  <a:lnTo>
                    <a:pt x="18153" y="948"/>
                  </a:lnTo>
                  <a:lnTo>
                    <a:pt x="18253" y="847"/>
                  </a:lnTo>
                  <a:lnTo>
                    <a:pt x="18314" y="747"/>
                  </a:lnTo>
                  <a:lnTo>
                    <a:pt x="18374" y="646"/>
                  </a:lnTo>
                  <a:lnTo>
                    <a:pt x="18395" y="565"/>
                  </a:lnTo>
                  <a:lnTo>
                    <a:pt x="18415" y="464"/>
                  </a:lnTo>
                  <a:lnTo>
                    <a:pt x="18395" y="383"/>
                  </a:lnTo>
                  <a:lnTo>
                    <a:pt x="18374" y="323"/>
                  </a:lnTo>
                  <a:lnTo>
                    <a:pt x="18314" y="242"/>
                  </a:lnTo>
                  <a:lnTo>
                    <a:pt x="18253" y="182"/>
                  </a:lnTo>
                  <a:lnTo>
                    <a:pt x="18153" y="141"/>
                  </a:lnTo>
                  <a:lnTo>
                    <a:pt x="18032" y="81"/>
                  </a:lnTo>
                  <a:lnTo>
                    <a:pt x="17890" y="61"/>
                  </a:lnTo>
                  <a:lnTo>
                    <a:pt x="17729" y="20"/>
                  </a:lnTo>
                  <a:lnTo>
                    <a:pt x="1754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2" name="Google Shape;192;p21"/>
          <p:cNvSpPr txBox="1"/>
          <p:nvPr>
            <p:ph type="title"/>
          </p:nvPr>
        </p:nvSpPr>
        <p:spPr>
          <a:xfrm>
            <a:off x="720000" y="2145750"/>
            <a:ext cx="4560300" cy="1609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5000">
                <a:solidFill>
                  <a:schemeClr val="l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3" name="Google Shape;193;p21"/>
          <p:cNvSpPr txBox="1"/>
          <p:nvPr>
            <p:ph idx="2" type="title"/>
          </p:nvPr>
        </p:nvSpPr>
        <p:spPr>
          <a:xfrm>
            <a:off x="720000" y="827150"/>
            <a:ext cx="1056900" cy="1061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5000">
                <a:solidFill>
                  <a:schemeClr val="accent6"/>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94" name="Google Shape;194;p21"/>
          <p:cNvSpPr txBox="1"/>
          <p:nvPr>
            <p:ph idx="1" type="subTitle"/>
          </p:nvPr>
        </p:nvSpPr>
        <p:spPr>
          <a:xfrm>
            <a:off x="720000" y="3755325"/>
            <a:ext cx="2556600" cy="71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195" name="Google Shape;195;p21"/>
          <p:cNvGrpSpPr/>
          <p:nvPr/>
        </p:nvGrpSpPr>
        <p:grpSpPr>
          <a:xfrm flipH="1" rot="-5400000">
            <a:off x="574720" y="-584584"/>
            <a:ext cx="1175451" cy="2324553"/>
            <a:chOff x="961675" y="1958725"/>
            <a:chExt cx="563225" cy="1113825"/>
          </a:xfrm>
        </p:grpSpPr>
        <p:sp>
          <p:nvSpPr>
            <p:cNvPr id="196" name="Google Shape;196;p21"/>
            <p:cNvSpPr/>
            <p:nvPr/>
          </p:nvSpPr>
          <p:spPr>
            <a:xfrm>
              <a:off x="961675" y="1958725"/>
              <a:ext cx="284400" cy="1113825"/>
            </a:xfrm>
            <a:custGeom>
              <a:rect b="b" l="l" r="r" t="t"/>
              <a:pathLst>
                <a:path extrusionOk="0" h="44553" w="11376">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1"/>
            <p:cNvSpPr/>
            <p:nvPr/>
          </p:nvSpPr>
          <p:spPr>
            <a:xfrm>
              <a:off x="1145700" y="1958725"/>
              <a:ext cx="379200" cy="552150"/>
            </a:xfrm>
            <a:custGeom>
              <a:rect b="b" l="l" r="r" t="t"/>
              <a:pathLst>
                <a:path extrusionOk="0" h="22086" w="15168">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8" name="Google Shape;198;p21"/>
          <p:cNvGrpSpPr/>
          <p:nvPr/>
        </p:nvGrpSpPr>
        <p:grpSpPr>
          <a:xfrm flipH="1" rot="5400000">
            <a:off x="-951521" y="2064768"/>
            <a:ext cx="5773384" cy="4411139"/>
            <a:chOff x="1569550" y="795179"/>
            <a:chExt cx="6580854" cy="3469513"/>
          </a:xfrm>
        </p:grpSpPr>
        <p:sp>
          <p:nvSpPr>
            <p:cNvPr id="199" name="Google Shape;199;p21"/>
            <p:cNvSpPr/>
            <p:nvPr/>
          </p:nvSpPr>
          <p:spPr>
            <a:xfrm rot="6334360">
              <a:off x="5988775" y="729157"/>
              <a:ext cx="242061" cy="765883"/>
            </a:xfrm>
            <a:custGeom>
              <a:rect b="b" l="l" r="r" t="t"/>
              <a:pathLst>
                <a:path extrusionOk="0" h="12546" w="466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0" name="Google Shape;200;p21"/>
            <p:cNvGrpSpPr/>
            <p:nvPr/>
          </p:nvGrpSpPr>
          <p:grpSpPr>
            <a:xfrm>
              <a:off x="1569550" y="795179"/>
              <a:ext cx="6580854" cy="3469513"/>
              <a:chOff x="6012925" y="3010525"/>
              <a:chExt cx="1526916" cy="964075"/>
            </a:xfrm>
          </p:grpSpPr>
          <p:sp>
            <p:nvSpPr>
              <p:cNvPr id="201" name="Google Shape;201;p21"/>
              <p:cNvSpPr/>
              <p:nvPr/>
            </p:nvSpPr>
            <p:spPr>
              <a:xfrm>
                <a:off x="6057275" y="3010525"/>
                <a:ext cx="1324600" cy="885925"/>
              </a:xfrm>
              <a:custGeom>
                <a:rect b="b" l="l" r="r" t="t"/>
                <a:pathLst>
                  <a:path extrusionOk="0" h="35437" w="52984">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1"/>
              <p:cNvSpPr/>
              <p:nvPr/>
            </p:nvSpPr>
            <p:spPr>
              <a:xfrm>
                <a:off x="6116275" y="3023125"/>
                <a:ext cx="172475" cy="132125"/>
              </a:xfrm>
              <a:custGeom>
                <a:rect b="b" l="l" r="r" t="t"/>
                <a:pathLst>
                  <a:path extrusionOk="0" h="5285" w="6899">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21"/>
              <p:cNvSpPr/>
              <p:nvPr/>
            </p:nvSpPr>
            <p:spPr>
              <a:xfrm>
                <a:off x="6524700" y="3909025"/>
                <a:ext cx="511300" cy="65575"/>
              </a:xfrm>
              <a:custGeom>
                <a:rect b="b" l="l" r="r" t="t"/>
                <a:pathLst>
                  <a:path extrusionOk="0" h="2623" w="20452">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1"/>
              <p:cNvSpPr/>
              <p:nvPr/>
            </p:nvSpPr>
            <p:spPr>
              <a:xfrm>
                <a:off x="6012925" y="3613050"/>
                <a:ext cx="210775" cy="250125"/>
              </a:xfrm>
              <a:custGeom>
                <a:rect b="b" l="l" r="r" t="t"/>
                <a:pathLst>
                  <a:path extrusionOk="0" h="10005" w="8431">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1"/>
              <p:cNvSpPr/>
              <p:nvPr/>
            </p:nvSpPr>
            <p:spPr>
              <a:xfrm rot="2145846">
                <a:off x="7297308" y="3198654"/>
                <a:ext cx="200225" cy="209380"/>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06" name="Google Shape;206;p21"/>
          <p:cNvGrpSpPr/>
          <p:nvPr/>
        </p:nvGrpSpPr>
        <p:grpSpPr>
          <a:xfrm flipH="1" rot="10800000">
            <a:off x="6281533" y="3449289"/>
            <a:ext cx="2862466" cy="1695774"/>
            <a:chOff x="238125" y="3383650"/>
            <a:chExt cx="1287775" cy="762900"/>
          </a:xfrm>
        </p:grpSpPr>
        <p:sp>
          <p:nvSpPr>
            <p:cNvPr id="207" name="Google Shape;207;p21"/>
            <p:cNvSpPr/>
            <p:nvPr/>
          </p:nvSpPr>
          <p:spPr>
            <a:xfrm>
              <a:off x="598125" y="3383650"/>
              <a:ext cx="927775" cy="557175"/>
            </a:xfrm>
            <a:custGeom>
              <a:rect b="b" l="l" r="r" t="t"/>
              <a:pathLst>
                <a:path extrusionOk="0" h="22287" w="37111">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1"/>
            <p:cNvSpPr/>
            <p:nvPr/>
          </p:nvSpPr>
          <p:spPr>
            <a:xfrm>
              <a:off x="238125" y="3425500"/>
              <a:ext cx="780025" cy="218350"/>
            </a:xfrm>
            <a:custGeom>
              <a:rect b="b" l="l" r="r" t="t"/>
              <a:pathLst>
                <a:path extrusionOk="0" h="8734" w="31201">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1"/>
            <p:cNvSpPr/>
            <p:nvPr/>
          </p:nvSpPr>
          <p:spPr>
            <a:xfrm>
              <a:off x="1086700" y="3869200"/>
              <a:ext cx="392825" cy="277350"/>
            </a:xfrm>
            <a:custGeom>
              <a:rect b="b" l="l" r="r" t="t"/>
              <a:pathLst>
                <a:path extrusionOk="0" h="11094" w="15713">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0" name="Google Shape;210;p21"/>
          <p:cNvSpPr/>
          <p:nvPr/>
        </p:nvSpPr>
        <p:spPr>
          <a:xfrm>
            <a:off x="2848265" y="881045"/>
            <a:ext cx="475354" cy="442198"/>
          </a:xfrm>
          <a:custGeom>
            <a:rect b="b" l="l" r="r" t="t"/>
            <a:pathLst>
              <a:path extrusionOk="0" h="5139" w="5524">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1"/>
          <p:cNvSpPr/>
          <p:nvPr/>
        </p:nvSpPr>
        <p:spPr>
          <a:xfrm>
            <a:off x="7926102" y="541310"/>
            <a:ext cx="355483" cy="392721"/>
          </a:xfrm>
          <a:custGeom>
            <a:rect b="b" l="l" r="r" t="t"/>
            <a:pathLst>
              <a:path extrusionOk="0" h="4564" w="4131">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1"/>
          <p:cNvSpPr/>
          <p:nvPr/>
        </p:nvSpPr>
        <p:spPr>
          <a:xfrm>
            <a:off x="-148642" y="3028768"/>
            <a:ext cx="401005" cy="334811"/>
          </a:xfrm>
          <a:custGeom>
            <a:rect b="b" l="l" r="r" t="t"/>
            <a:pathLst>
              <a:path extrusionOk="0" h="3891" w="466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1"/>
          <p:cNvSpPr/>
          <p:nvPr/>
        </p:nvSpPr>
        <p:spPr>
          <a:xfrm>
            <a:off x="4042838" y="4149700"/>
            <a:ext cx="471223" cy="363809"/>
          </a:xfrm>
          <a:custGeom>
            <a:rect b="b" l="l" r="r" t="t"/>
            <a:pathLst>
              <a:path extrusionOk="0" h="4228" w="5476">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4" name="Shape 214"/>
        <p:cNvGrpSpPr/>
        <p:nvPr/>
      </p:nvGrpSpPr>
      <p:grpSpPr>
        <a:xfrm>
          <a:off x="0" y="0"/>
          <a:ext cx="0" cy="0"/>
          <a:chOff x="0" y="0"/>
          <a:chExt cx="0" cy="0"/>
        </a:xfrm>
      </p:grpSpPr>
      <p:grpSp>
        <p:nvGrpSpPr>
          <p:cNvPr id="215" name="Google Shape;215;p22"/>
          <p:cNvGrpSpPr/>
          <p:nvPr/>
        </p:nvGrpSpPr>
        <p:grpSpPr>
          <a:xfrm>
            <a:off x="144203" y="-100304"/>
            <a:ext cx="8674825" cy="5344097"/>
            <a:chOff x="1569550" y="629994"/>
            <a:chExt cx="5900038" cy="3634698"/>
          </a:xfrm>
        </p:grpSpPr>
        <p:grpSp>
          <p:nvGrpSpPr>
            <p:cNvPr id="216" name="Google Shape;216;p22"/>
            <p:cNvGrpSpPr/>
            <p:nvPr/>
          </p:nvGrpSpPr>
          <p:grpSpPr>
            <a:xfrm>
              <a:off x="1569550" y="629994"/>
              <a:ext cx="5900038" cy="3634698"/>
              <a:chOff x="6012925" y="2964625"/>
              <a:chExt cx="1368950" cy="1009975"/>
            </a:xfrm>
          </p:grpSpPr>
          <p:sp>
            <p:nvSpPr>
              <p:cNvPr id="217" name="Google Shape;217;p22"/>
              <p:cNvSpPr/>
              <p:nvPr/>
            </p:nvSpPr>
            <p:spPr>
              <a:xfrm>
                <a:off x="6057275" y="3010525"/>
                <a:ext cx="1324600" cy="885925"/>
              </a:xfrm>
              <a:custGeom>
                <a:rect b="b" l="l" r="r" t="t"/>
                <a:pathLst>
                  <a:path extrusionOk="0" h="35437" w="52984">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22"/>
              <p:cNvSpPr/>
              <p:nvPr/>
            </p:nvSpPr>
            <p:spPr>
              <a:xfrm>
                <a:off x="7165050" y="2964625"/>
                <a:ext cx="189600" cy="218350"/>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22"/>
              <p:cNvSpPr/>
              <p:nvPr/>
            </p:nvSpPr>
            <p:spPr>
              <a:xfrm>
                <a:off x="6116275" y="3023125"/>
                <a:ext cx="172475" cy="132125"/>
              </a:xfrm>
              <a:custGeom>
                <a:rect b="b" l="l" r="r" t="t"/>
                <a:pathLst>
                  <a:path extrusionOk="0" h="5285" w="6899">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22"/>
              <p:cNvSpPr/>
              <p:nvPr/>
            </p:nvSpPr>
            <p:spPr>
              <a:xfrm>
                <a:off x="6524700" y="3909025"/>
                <a:ext cx="511300" cy="65575"/>
              </a:xfrm>
              <a:custGeom>
                <a:rect b="b" l="l" r="r" t="t"/>
                <a:pathLst>
                  <a:path extrusionOk="0" h="2623" w="20452">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2"/>
              <p:cNvSpPr/>
              <p:nvPr/>
            </p:nvSpPr>
            <p:spPr>
              <a:xfrm>
                <a:off x="6012925" y="3613050"/>
                <a:ext cx="210775" cy="250125"/>
              </a:xfrm>
              <a:custGeom>
                <a:rect b="b" l="l" r="r" t="t"/>
                <a:pathLst>
                  <a:path extrusionOk="0" h="10005" w="8431">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2" name="Google Shape;222;p22"/>
            <p:cNvSpPr/>
            <p:nvPr/>
          </p:nvSpPr>
          <p:spPr>
            <a:xfrm rot="6334360">
              <a:off x="5988775" y="729157"/>
              <a:ext cx="242061" cy="765883"/>
            </a:xfrm>
            <a:custGeom>
              <a:rect b="b" l="l" r="r" t="t"/>
              <a:pathLst>
                <a:path extrusionOk="0" h="12546" w="466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3" name="Google Shape;223;p2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24" name="Google Shape;224;p22"/>
          <p:cNvSpPr txBox="1"/>
          <p:nvPr>
            <p:ph idx="2" type="title"/>
          </p:nvPr>
        </p:nvSpPr>
        <p:spPr>
          <a:xfrm>
            <a:off x="1581275" y="2781650"/>
            <a:ext cx="2773200" cy="558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sz="2200">
                <a:solidFill>
                  <a:schemeClr val="lt1"/>
                </a:solidFill>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25" name="Google Shape;225;p22"/>
          <p:cNvSpPr txBox="1"/>
          <p:nvPr>
            <p:ph idx="3" type="title"/>
          </p:nvPr>
        </p:nvSpPr>
        <p:spPr>
          <a:xfrm>
            <a:off x="4788887" y="2781650"/>
            <a:ext cx="2773800" cy="558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sz="2200">
                <a:solidFill>
                  <a:schemeClr val="lt1"/>
                </a:solidFill>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26" name="Google Shape;226;p22"/>
          <p:cNvSpPr txBox="1"/>
          <p:nvPr>
            <p:ph idx="1" type="subTitle"/>
          </p:nvPr>
        </p:nvSpPr>
        <p:spPr>
          <a:xfrm>
            <a:off x="4788891" y="3269275"/>
            <a:ext cx="2773800" cy="102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27" name="Google Shape;227;p22"/>
          <p:cNvSpPr txBox="1"/>
          <p:nvPr>
            <p:ph idx="4" type="subTitle"/>
          </p:nvPr>
        </p:nvSpPr>
        <p:spPr>
          <a:xfrm>
            <a:off x="1581300" y="3269275"/>
            <a:ext cx="2773200" cy="102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228" name="Google Shape;228;p22"/>
          <p:cNvGrpSpPr/>
          <p:nvPr/>
        </p:nvGrpSpPr>
        <p:grpSpPr>
          <a:xfrm flipH="1" rot="10800000">
            <a:off x="6754858" y="3449289"/>
            <a:ext cx="2862466" cy="1695774"/>
            <a:chOff x="238125" y="3383650"/>
            <a:chExt cx="1287775" cy="762900"/>
          </a:xfrm>
        </p:grpSpPr>
        <p:sp>
          <p:nvSpPr>
            <p:cNvPr id="229" name="Google Shape;229;p22"/>
            <p:cNvSpPr/>
            <p:nvPr/>
          </p:nvSpPr>
          <p:spPr>
            <a:xfrm>
              <a:off x="598125" y="3383650"/>
              <a:ext cx="927775" cy="557175"/>
            </a:xfrm>
            <a:custGeom>
              <a:rect b="b" l="l" r="r" t="t"/>
              <a:pathLst>
                <a:path extrusionOk="0" h="22287" w="37111">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2"/>
            <p:cNvSpPr/>
            <p:nvPr/>
          </p:nvSpPr>
          <p:spPr>
            <a:xfrm>
              <a:off x="238125" y="3425500"/>
              <a:ext cx="780025" cy="218350"/>
            </a:xfrm>
            <a:custGeom>
              <a:rect b="b" l="l" r="r" t="t"/>
              <a:pathLst>
                <a:path extrusionOk="0" h="8734" w="31201">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22"/>
            <p:cNvSpPr/>
            <p:nvPr/>
          </p:nvSpPr>
          <p:spPr>
            <a:xfrm>
              <a:off x="1086700" y="3869200"/>
              <a:ext cx="392825" cy="277350"/>
            </a:xfrm>
            <a:custGeom>
              <a:rect b="b" l="l" r="r" t="t"/>
              <a:pathLst>
                <a:path extrusionOk="0" h="11094" w="15713">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2" name="Google Shape;232;p22"/>
          <p:cNvGrpSpPr/>
          <p:nvPr/>
        </p:nvGrpSpPr>
        <p:grpSpPr>
          <a:xfrm flipH="1" rot="-5400000">
            <a:off x="574720" y="-584584"/>
            <a:ext cx="1175451" cy="2324553"/>
            <a:chOff x="961675" y="1958725"/>
            <a:chExt cx="563225" cy="1113825"/>
          </a:xfrm>
        </p:grpSpPr>
        <p:sp>
          <p:nvSpPr>
            <p:cNvPr id="233" name="Google Shape;233;p22"/>
            <p:cNvSpPr/>
            <p:nvPr/>
          </p:nvSpPr>
          <p:spPr>
            <a:xfrm>
              <a:off x="961675" y="1958725"/>
              <a:ext cx="284400" cy="1113825"/>
            </a:xfrm>
            <a:custGeom>
              <a:rect b="b" l="l" r="r" t="t"/>
              <a:pathLst>
                <a:path extrusionOk="0" h="44553" w="11376">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2"/>
            <p:cNvSpPr/>
            <p:nvPr/>
          </p:nvSpPr>
          <p:spPr>
            <a:xfrm>
              <a:off x="1145700" y="1958725"/>
              <a:ext cx="379200" cy="552150"/>
            </a:xfrm>
            <a:custGeom>
              <a:rect b="b" l="l" r="r" t="t"/>
              <a:pathLst>
                <a:path extrusionOk="0" h="22086" w="15168">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5" name="Google Shape;235;p22"/>
          <p:cNvSpPr/>
          <p:nvPr/>
        </p:nvSpPr>
        <p:spPr>
          <a:xfrm>
            <a:off x="656890" y="1377432"/>
            <a:ext cx="475354" cy="442198"/>
          </a:xfrm>
          <a:custGeom>
            <a:rect b="b" l="l" r="r" t="t"/>
            <a:pathLst>
              <a:path extrusionOk="0" h="5139" w="5524">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2"/>
          <p:cNvSpPr/>
          <p:nvPr/>
        </p:nvSpPr>
        <p:spPr>
          <a:xfrm>
            <a:off x="7483663" y="448100"/>
            <a:ext cx="471223" cy="363809"/>
          </a:xfrm>
          <a:custGeom>
            <a:rect b="b" l="l" r="r" t="t"/>
            <a:pathLst>
              <a:path extrusionOk="0" h="4228" w="5476">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7" name="Google Shape;237;p22"/>
          <p:cNvGrpSpPr/>
          <p:nvPr/>
        </p:nvGrpSpPr>
        <p:grpSpPr>
          <a:xfrm>
            <a:off x="8322862" y="1935700"/>
            <a:ext cx="475779" cy="475800"/>
            <a:chOff x="1460350" y="2402425"/>
            <a:chExt cx="208950" cy="208950"/>
          </a:xfrm>
        </p:grpSpPr>
        <p:sp>
          <p:nvSpPr>
            <p:cNvPr id="238" name="Google Shape;238;p22"/>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2"/>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2"/>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22"/>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2"/>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22"/>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2"/>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2"/>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2"/>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2"/>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22"/>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2"/>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22"/>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2"/>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2"/>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22"/>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22"/>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22"/>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2"/>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2"/>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2"/>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2"/>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2"/>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2"/>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2"/>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2"/>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22"/>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2"/>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6" name="Google Shape;266;p22"/>
          <p:cNvGrpSpPr/>
          <p:nvPr/>
        </p:nvGrpSpPr>
        <p:grpSpPr>
          <a:xfrm rot="3427705">
            <a:off x="501003" y="4190629"/>
            <a:ext cx="340783" cy="340829"/>
            <a:chOff x="1460350" y="2402425"/>
            <a:chExt cx="208950" cy="208950"/>
          </a:xfrm>
        </p:grpSpPr>
        <p:sp>
          <p:nvSpPr>
            <p:cNvPr id="267" name="Google Shape;267;p22"/>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22"/>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22"/>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2"/>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2"/>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2"/>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2"/>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2"/>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2"/>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22"/>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22"/>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22"/>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2"/>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2"/>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2"/>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2"/>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2"/>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22"/>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22"/>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22"/>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2"/>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22"/>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2"/>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22"/>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22"/>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22"/>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2"/>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2"/>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_1">
    <p:spTree>
      <p:nvGrpSpPr>
        <p:cNvPr id="295" name="Shape 295"/>
        <p:cNvGrpSpPr/>
        <p:nvPr/>
      </p:nvGrpSpPr>
      <p:grpSpPr>
        <a:xfrm>
          <a:off x="0" y="0"/>
          <a:ext cx="0" cy="0"/>
          <a:chOff x="0" y="0"/>
          <a:chExt cx="0" cy="0"/>
        </a:xfrm>
      </p:grpSpPr>
      <p:grpSp>
        <p:nvGrpSpPr>
          <p:cNvPr id="296" name="Google Shape;296;p23"/>
          <p:cNvGrpSpPr/>
          <p:nvPr/>
        </p:nvGrpSpPr>
        <p:grpSpPr>
          <a:xfrm flipH="1">
            <a:off x="-25927" y="-304519"/>
            <a:ext cx="9545671" cy="5880578"/>
            <a:chOff x="1569550" y="629994"/>
            <a:chExt cx="5900038" cy="3634698"/>
          </a:xfrm>
        </p:grpSpPr>
        <p:grpSp>
          <p:nvGrpSpPr>
            <p:cNvPr id="297" name="Google Shape;297;p23"/>
            <p:cNvGrpSpPr/>
            <p:nvPr/>
          </p:nvGrpSpPr>
          <p:grpSpPr>
            <a:xfrm>
              <a:off x="1569550" y="629994"/>
              <a:ext cx="5900038" cy="3634698"/>
              <a:chOff x="6012925" y="2964625"/>
              <a:chExt cx="1368950" cy="1009975"/>
            </a:xfrm>
          </p:grpSpPr>
          <p:sp>
            <p:nvSpPr>
              <p:cNvPr id="298" name="Google Shape;298;p23"/>
              <p:cNvSpPr/>
              <p:nvPr/>
            </p:nvSpPr>
            <p:spPr>
              <a:xfrm>
                <a:off x="6057275" y="3010525"/>
                <a:ext cx="1324600" cy="885925"/>
              </a:xfrm>
              <a:custGeom>
                <a:rect b="b" l="l" r="r" t="t"/>
                <a:pathLst>
                  <a:path extrusionOk="0" h="35437" w="52984">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3"/>
              <p:cNvSpPr/>
              <p:nvPr/>
            </p:nvSpPr>
            <p:spPr>
              <a:xfrm>
                <a:off x="7165050" y="2964625"/>
                <a:ext cx="189600" cy="218350"/>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3"/>
              <p:cNvSpPr/>
              <p:nvPr/>
            </p:nvSpPr>
            <p:spPr>
              <a:xfrm>
                <a:off x="6116275" y="3023125"/>
                <a:ext cx="172475" cy="132125"/>
              </a:xfrm>
              <a:custGeom>
                <a:rect b="b" l="l" r="r" t="t"/>
                <a:pathLst>
                  <a:path extrusionOk="0" h="5285" w="6899">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23"/>
              <p:cNvSpPr/>
              <p:nvPr/>
            </p:nvSpPr>
            <p:spPr>
              <a:xfrm>
                <a:off x="6524700" y="3909025"/>
                <a:ext cx="511300" cy="65575"/>
              </a:xfrm>
              <a:custGeom>
                <a:rect b="b" l="l" r="r" t="t"/>
                <a:pathLst>
                  <a:path extrusionOk="0" h="2623" w="20452">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23"/>
              <p:cNvSpPr/>
              <p:nvPr/>
            </p:nvSpPr>
            <p:spPr>
              <a:xfrm>
                <a:off x="6012925" y="3613050"/>
                <a:ext cx="210775" cy="250125"/>
              </a:xfrm>
              <a:custGeom>
                <a:rect b="b" l="l" r="r" t="t"/>
                <a:pathLst>
                  <a:path extrusionOk="0" h="10005" w="8431">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3" name="Google Shape;303;p23"/>
            <p:cNvSpPr/>
            <p:nvPr/>
          </p:nvSpPr>
          <p:spPr>
            <a:xfrm rot="6334360">
              <a:off x="5988775" y="729157"/>
              <a:ext cx="242061" cy="765883"/>
            </a:xfrm>
            <a:custGeom>
              <a:rect b="b" l="l" r="r" t="t"/>
              <a:pathLst>
                <a:path extrusionOk="0" h="12546" w="466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4" name="Google Shape;304;p23"/>
          <p:cNvSpPr txBox="1"/>
          <p:nvPr>
            <p:ph type="title"/>
          </p:nvPr>
        </p:nvSpPr>
        <p:spPr>
          <a:xfrm>
            <a:off x="905075" y="2738975"/>
            <a:ext cx="22908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200">
                <a:solidFill>
                  <a:schemeClr val="l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05" name="Google Shape;305;p23"/>
          <p:cNvSpPr txBox="1"/>
          <p:nvPr>
            <p:ph idx="1" type="subTitle"/>
          </p:nvPr>
        </p:nvSpPr>
        <p:spPr>
          <a:xfrm>
            <a:off x="905075" y="3212128"/>
            <a:ext cx="2290800" cy="869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306" name="Google Shape;306;p23"/>
          <p:cNvSpPr txBox="1"/>
          <p:nvPr>
            <p:ph idx="2" type="title"/>
          </p:nvPr>
        </p:nvSpPr>
        <p:spPr>
          <a:xfrm>
            <a:off x="3426593" y="2738975"/>
            <a:ext cx="22908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200">
                <a:solidFill>
                  <a:schemeClr val="l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07" name="Google Shape;307;p23"/>
          <p:cNvSpPr txBox="1"/>
          <p:nvPr>
            <p:ph idx="3" type="subTitle"/>
          </p:nvPr>
        </p:nvSpPr>
        <p:spPr>
          <a:xfrm>
            <a:off x="3426593" y="3212128"/>
            <a:ext cx="2290800" cy="869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308" name="Google Shape;308;p23"/>
          <p:cNvSpPr txBox="1"/>
          <p:nvPr>
            <p:ph idx="4" type="title"/>
          </p:nvPr>
        </p:nvSpPr>
        <p:spPr>
          <a:xfrm>
            <a:off x="5948114" y="2738975"/>
            <a:ext cx="22908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200">
                <a:solidFill>
                  <a:schemeClr val="l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09" name="Google Shape;309;p23"/>
          <p:cNvSpPr txBox="1"/>
          <p:nvPr>
            <p:ph idx="5" type="subTitle"/>
          </p:nvPr>
        </p:nvSpPr>
        <p:spPr>
          <a:xfrm>
            <a:off x="5948114" y="3212128"/>
            <a:ext cx="2290800" cy="869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310" name="Google Shape;310;p23"/>
          <p:cNvSpPr txBox="1"/>
          <p:nvPr>
            <p:ph idx="6"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grpSp>
        <p:nvGrpSpPr>
          <p:cNvPr id="311" name="Google Shape;311;p23"/>
          <p:cNvGrpSpPr/>
          <p:nvPr/>
        </p:nvGrpSpPr>
        <p:grpSpPr>
          <a:xfrm rot="5400000">
            <a:off x="7478172" y="-580359"/>
            <a:ext cx="1175451" cy="2324553"/>
            <a:chOff x="961675" y="1958725"/>
            <a:chExt cx="563225" cy="1113825"/>
          </a:xfrm>
        </p:grpSpPr>
        <p:sp>
          <p:nvSpPr>
            <p:cNvPr id="312" name="Google Shape;312;p23"/>
            <p:cNvSpPr/>
            <p:nvPr/>
          </p:nvSpPr>
          <p:spPr>
            <a:xfrm>
              <a:off x="961675" y="1958725"/>
              <a:ext cx="284400" cy="1113825"/>
            </a:xfrm>
            <a:custGeom>
              <a:rect b="b" l="l" r="r" t="t"/>
              <a:pathLst>
                <a:path extrusionOk="0" h="44553" w="11376">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23"/>
            <p:cNvSpPr/>
            <p:nvPr/>
          </p:nvSpPr>
          <p:spPr>
            <a:xfrm>
              <a:off x="1145700" y="1958725"/>
              <a:ext cx="379200" cy="552150"/>
            </a:xfrm>
            <a:custGeom>
              <a:rect b="b" l="l" r="r" t="t"/>
              <a:pathLst>
                <a:path extrusionOk="0" h="22086" w="15168">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4" name="Google Shape;314;p23"/>
          <p:cNvGrpSpPr/>
          <p:nvPr/>
        </p:nvGrpSpPr>
        <p:grpSpPr>
          <a:xfrm rot="10800000">
            <a:off x="-388982" y="3453514"/>
            <a:ext cx="2862466" cy="1695774"/>
            <a:chOff x="238125" y="3383650"/>
            <a:chExt cx="1287775" cy="762900"/>
          </a:xfrm>
        </p:grpSpPr>
        <p:sp>
          <p:nvSpPr>
            <p:cNvPr id="315" name="Google Shape;315;p23"/>
            <p:cNvSpPr/>
            <p:nvPr/>
          </p:nvSpPr>
          <p:spPr>
            <a:xfrm>
              <a:off x="598125" y="3383650"/>
              <a:ext cx="927775" cy="557175"/>
            </a:xfrm>
            <a:custGeom>
              <a:rect b="b" l="l" r="r" t="t"/>
              <a:pathLst>
                <a:path extrusionOk="0" h="22287" w="37111">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23"/>
            <p:cNvSpPr/>
            <p:nvPr/>
          </p:nvSpPr>
          <p:spPr>
            <a:xfrm>
              <a:off x="238125" y="3425500"/>
              <a:ext cx="780025" cy="218350"/>
            </a:xfrm>
            <a:custGeom>
              <a:rect b="b" l="l" r="r" t="t"/>
              <a:pathLst>
                <a:path extrusionOk="0" h="8734" w="31201">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23"/>
            <p:cNvSpPr/>
            <p:nvPr/>
          </p:nvSpPr>
          <p:spPr>
            <a:xfrm>
              <a:off x="1086700" y="3869200"/>
              <a:ext cx="392825" cy="277350"/>
            </a:xfrm>
            <a:custGeom>
              <a:rect b="b" l="l" r="r" t="t"/>
              <a:pathLst>
                <a:path extrusionOk="0" h="11094" w="15713">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8" name="Google Shape;318;p23"/>
          <p:cNvSpPr/>
          <p:nvPr/>
        </p:nvSpPr>
        <p:spPr>
          <a:xfrm>
            <a:off x="-174060" y="2350657"/>
            <a:ext cx="475354" cy="442198"/>
          </a:xfrm>
          <a:custGeom>
            <a:rect b="b" l="l" r="r" t="t"/>
            <a:pathLst>
              <a:path extrusionOk="0" h="5139" w="5524">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23"/>
          <p:cNvSpPr/>
          <p:nvPr/>
        </p:nvSpPr>
        <p:spPr>
          <a:xfrm>
            <a:off x="8423988" y="1478900"/>
            <a:ext cx="471223" cy="363809"/>
          </a:xfrm>
          <a:custGeom>
            <a:rect b="b" l="l" r="r" t="t"/>
            <a:pathLst>
              <a:path extrusionOk="0" h="4228" w="5476">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0" name="Google Shape;320;p23"/>
          <p:cNvGrpSpPr/>
          <p:nvPr/>
        </p:nvGrpSpPr>
        <p:grpSpPr>
          <a:xfrm>
            <a:off x="8238937" y="4354950"/>
            <a:ext cx="475779" cy="475800"/>
            <a:chOff x="1460350" y="2402425"/>
            <a:chExt cx="208950" cy="208950"/>
          </a:xfrm>
        </p:grpSpPr>
        <p:sp>
          <p:nvSpPr>
            <p:cNvPr id="321" name="Google Shape;321;p23"/>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23"/>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23"/>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3"/>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23"/>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23"/>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23"/>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23"/>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23"/>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23"/>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23"/>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23"/>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23"/>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23"/>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23"/>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3"/>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3"/>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3"/>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3"/>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3"/>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23"/>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3"/>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23"/>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23"/>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23"/>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23"/>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23"/>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3"/>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9" name="Google Shape;349;p23"/>
          <p:cNvGrpSpPr/>
          <p:nvPr/>
        </p:nvGrpSpPr>
        <p:grpSpPr>
          <a:xfrm rot="3427705">
            <a:off x="785228" y="-118946"/>
            <a:ext cx="340783" cy="340829"/>
            <a:chOff x="1460350" y="2402425"/>
            <a:chExt cx="208950" cy="208950"/>
          </a:xfrm>
        </p:grpSpPr>
        <p:sp>
          <p:nvSpPr>
            <p:cNvPr id="350" name="Google Shape;350;p23"/>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3"/>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23"/>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23"/>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3"/>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23"/>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23"/>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3"/>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23"/>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3"/>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23"/>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23"/>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23"/>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3"/>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3"/>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23"/>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3"/>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23"/>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23"/>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23"/>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23"/>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23"/>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23"/>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23"/>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23"/>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23"/>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23"/>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23"/>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2">
    <p:spTree>
      <p:nvGrpSpPr>
        <p:cNvPr id="378" name="Shape 378"/>
        <p:cNvGrpSpPr/>
        <p:nvPr/>
      </p:nvGrpSpPr>
      <p:grpSpPr>
        <a:xfrm>
          <a:off x="0" y="0"/>
          <a:ext cx="0" cy="0"/>
          <a:chOff x="0" y="0"/>
          <a:chExt cx="0" cy="0"/>
        </a:xfrm>
      </p:grpSpPr>
      <p:sp>
        <p:nvSpPr>
          <p:cNvPr id="379" name="Google Shape;379;p2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380" name="Google Shape;380;p24"/>
          <p:cNvSpPr txBox="1"/>
          <p:nvPr>
            <p:ph idx="2" type="title"/>
          </p:nvPr>
        </p:nvSpPr>
        <p:spPr>
          <a:xfrm>
            <a:off x="937625" y="3127924"/>
            <a:ext cx="2175300" cy="453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200">
                <a:solidFill>
                  <a:schemeClr val="l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81" name="Google Shape;381;p24"/>
          <p:cNvSpPr txBox="1"/>
          <p:nvPr>
            <p:ph idx="1" type="subTitle"/>
          </p:nvPr>
        </p:nvSpPr>
        <p:spPr>
          <a:xfrm>
            <a:off x="937625" y="3505325"/>
            <a:ext cx="2175300" cy="726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382" name="Google Shape;382;p24"/>
          <p:cNvSpPr txBox="1"/>
          <p:nvPr>
            <p:ph idx="3" type="title"/>
          </p:nvPr>
        </p:nvSpPr>
        <p:spPr>
          <a:xfrm>
            <a:off x="3484349" y="3127924"/>
            <a:ext cx="2175300" cy="453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200">
                <a:solidFill>
                  <a:schemeClr val="l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83" name="Google Shape;383;p24"/>
          <p:cNvSpPr txBox="1"/>
          <p:nvPr>
            <p:ph idx="4" type="subTitle"/>
          </p:nvPr>
        </p:nvSpPr>
        <p:spPr>
          <a:xfrm>
            <a:off x="3484347" y="3505325"/>
            <a:ext cx="2175300" cy="726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384" name="Google Shape;384;p24"/>
          <p:cNvSpPr txBox="1"/>
          <p:nvPr>
            <p:ph idx="5" type="title"/>
          </p:nvPr>
        </p:nvSpPr>
        <p:spPr>
          <a:xfrm>
            <a:off x="6031074" y="3127924"/>
            <a:ext cx="2175300" cy="453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200">
                <a:solidFill>
                  <a:schemeClr val="l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85" name="Google Shape;385;p24"/>
          <p:cNvSpPr txBox="1"/>
          <p:nvPr>
            <p:ph idx="6" type="subTitle"/>
          </p:nvPr>
        </p:nvSpPr>
        <p:spPr>
          <a:xfrm>
            <a:off x="6031075" y="3505325"/>
            <a:ext cx="2175300" cy="726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386" name="Google Shape;386;p24"/>
          <p:cNvSpPr/>
          <p:nvPr/>
        </p:nvSpPr>
        <p:spPr>
          <a:xfrm>
            <a:off x="720000" y="4561775"/>
            <a:ext cx="7704300" cy="1482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24"/>
          <p:cNvSpPr/>
          <p:nvPr/>
        </p:nvSpPr>
        <p:spPr>
          <a:xfrm flipH="1" rot="5062343">
            <a:off x="7295771" y="-746227"/>
            <a:ext cx="3456002" cy="3444657"/>
          </a:xfrm>
          <a:custGeom>
            <a:rect b="b" l="l" r="r" t="t"/>
            <a:pathLst>
              <a:path extrusionOk="0" h="61333" w="61535">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24"/>
          <p:cNvSpPr/>
          <p:nvPr/>
        </p:nvSpPr>
        <p:spPr>
          <a:xfrm rot="-275769">
            <a:off x="-517850" y="3087677"/>
            <a:ext cx="2475700" cy="3341850"/>
          </a:xfrm>
          <a:custGeom>
            <a:rect b="b" l="l" r="r" t="t"/>
            <a:pathLst>
              <a:path extrusionOk="0" h="57037" w="42254">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9" name="Google Shape;389;p24"/>
          <p:cNvGrpSpPr/>
          <p:nvPr/>
        </p:nvGrpSpPr>
        <p:grpSpPr>
          <a:xfrm flipH="1">
            <a:off x="-8932" y="-10068"/>
            <a:ext cx="2862466" cy="1695774"/>
            <a:chOff x="238125" y="3383650"/>
            <a:chExt cx="1287775" cy="762900"/>
          </a:xfrm>
        </p:grpSpPr>
        <p:sp>
          <p:nvSpPr>
            <p:cNvPr id="390" name="Google Shape;390;p24"/>
            <p:cNvSpPr/>
            <p:nvPr/>
          </p:nvSpPr>
          <p:spPr>
            <a:xfrm>
              <a:off x="598125" y="3383650"/>
              <a:ext cx="927775" cy="557175"/>
            </a:xfrm>
            <a:custGeom>
              <a:rect b="b" l="l" r="r" t="t"/>
              <a:pathLst>
                <a:path extrusionOk="0" h="22287" w="37111">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24"/>
            <p:cNvSpPr/>
            <p:nvPr/>
          </p:nvSpPr>
          <p:spPr>
            <a:xfrm>
              <a:off x="238125" y="3425500"/>
              <a:ext cx="780025" cy="218350"/>
            </a:xfrm>
            <a:custGeom>
              <a:rect b="b" l="l" r="r" t="t"/>
              <a:pathLst>
                <a:path extrusionOk="0" h="8734" w="31201">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24"/>
            <p:cNvSpPr/>
            <p:nvPr/>
          </p:nvSpPr>
          <p:spPr>
            <a:xfrm>
              <a:off x="1086700" y="3869200"/>
              <a:ext cx="392825" cy="277350"/>
            </a:xfrm>
            <a:custGeom>
              <a:rect b="b" l="l" r="r" t="t"/>
              <a:pathLst>
                <a:path extrusionOk="0" h="11094" w="15713">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3" name="Google Shape;393;p24"/>
          <p:cNvGrpSpPr/>
          <p:nvPr/>
        </p:nvGrpSpPr>
        <p:grpSpPr>
          <a:xfrm flipH="1" rot="5400000">
            <a:off x="7711841" y="3700871"/>
            <a:ext cx="970042" cy="1918341"/>
            <a:chOff x="961675" y="1958725"/>
            <a:chExt cx="563225" cy="1113825"/>
          </a:xfrm>
        </p:grpSpPr>
        <p:sp>
          <p:nvSpPr>
            <p:cNvPr id="394" name="Google Shape;394;p24"/>
            <p:cNvSpPr/>
            <p:nvPr/>
          </p:nvSpPr>
          <p:spPr>
            <a:xfrm>
              <a:off x="961675" y="1958725"/>
              <a:ext cx="284400" cy="1113825"/>
            </a:xfrm>
            <a:custGeom>
              <a:rect b="b" l="l" r="r" t="t"/>
              <a:pathLst>
                <a:path extrusionOk="0" h="44553" w="11376">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24"/>
            <p:cNvSpPr/>
            <p:nvPr/>
          </p:nvSpPr>
          <p:spPr>
            <a:xfrm>
              <a:off x="1145700" y="1958725"/>
              <a:ext cx="379200" cy="552150"/>
            </a:xfrm>
            <a:custGeom>
              <a:rect b="b" l="l" r="r" t="t"/>
              <a:pathLst>
                <a:path extrusionOk="0" h="22086" w="15168">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6" name="Google Shape;396;p24"/>
          <p:cNvSpPr/>
          <p:nvPr/>
        </p:nvSpPr>
        <p:spPr>
          <a:xfrm>
            <a:off x="8924390" y="2973282"/>
            <a:ext cx="475354" cy="442198"/>
          </a:xfrm>
          <a:custGeom>
            <a:rect b="b" l="l" r="r" t="t"/>
            <a:pathLst>
              <a:path extrusionOk="0" h="5139" w="5524">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24"/>
          <p:cNvSpPr/>
          <p:nvPr/>
        </p:nvSpPr>
        <p:spPr>
          <a:xfrm>
            <a:off x="4422250" y="-183000"/>
            <a:ext cx="471223" cy="363809"/>
          </a:xfrm>
          <a:custGeom>
            <a:rect b="b" l="l" r="r" t="t"/>
            <a:pathLst>
              <a:path extrusionOk="0" h="4228" w="5476">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8" name="Google Shape;398;p24"/>
          <p:cNvGrpSpPr/>
          <p:nvPr/>
        </p:nvGrpSpPr>
        <p:grpSpPr>
          <a:xfrm rot="3427705">
            <a:off x="7975928" y="405879"/>
            <a:ext cx="340783" cy="340829"/>
            <a:chOff x="1460350" y="2402425"/>
            <a:chExt cx="208950" cy="208950"/>
          </a:xfrm>
        </p:grpSpPr>
        <p:sp>
          <p:nvSpPr>
            <p:cNvPr id="399" name="Google Shape;399;p24"/>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24"/>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24"/>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24"/>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24"/>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24"/>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24"/>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24"/>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24"/>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24"/>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24"/>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24"/>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24"/>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24"/>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24"/>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24"/>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24"/>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24"/>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24"/>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24"/>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24"/>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24"/>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24"/>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24"/>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24"/>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24"/>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24"/>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24"/>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7" name="Google Shape;427;p24"/>
          <p:cNvSpPr/>
          <p:nvPr/>
        </p:nvSpPr>
        <p:spPr>
          <a:xfrm>
            <a:off x="3896540" y="4838407"/>
            <a:ext cx="475354" cy="442198"/>
          </a:xfrm>
          <a:custGeom>
            <a:rect b="b" l="l" r="r" t="t"/>
            <a:pathLst>
              <a:path extrusionOk="0" h="5139" w="5524">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8" name="Google Shape;428;p24"/>
          <p:cNvGrpSpPr/>
          <p:nvPr/>
        </p:nvGrpSpPr>
        <p:grpSpPr>
          <a:xfrm>
            <a:off x="-375863" y="2956475"/>
            <a:ext cx="475779" cy="475800"/>
            <a:chOff x="1460350" y="2402425"/>
            <a:chExt cx="208950" cy="208950"/>
          </a:xfrm>
        </p:grpSpPr>
        <p:sp>
          <p:nvSpPr>
            <p:cNvPr id="429" name="Google Shape;429;p24"/>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24"/>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24"/>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24"/>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24"/>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24"/>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24"/>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24"/>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24"/>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24"/>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24"/>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24"/>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24"/>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24"/>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24"/>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24"/>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24"/>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24"/>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24"/>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24"/>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24"/>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24"/>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24"/>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24"/>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24"/>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24"/>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24"/>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24"/>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7" name="Shape 457"/>
        <p:cNvGrpSpPr/>
        <p:nvPr/>
      </p:nvGrpSpPr>
      <p:grpSpPr>
        <a:xfrm>
          <a:off x="0" y="0"/>
          <a:ext cx="0" cy="0"/>
          <a:chOff x="0" y="0"/>
          <a:chExt cx="0" cy="0"/>
        </a:xfrm>
      </p:grpSpPr>
      <p:grpSp>
        <p:nvGrpSpPr>
          <p:cNvPr id="458" name="Google Shape;458;p25"/>
          <p:cNvGrpSpPr/>
          <p:nvPr/>
        </p:nvGrpSpPr>
        <p:grpSpPr>
          <a:xfrm>
            <a:off x="2662658" y="810379"/>
            <a:ext cx="6367911" cy="3922930"/>
            <a:chOff x="1569550" y="629994"/>
            <a:chExt cx="5900038" cy="3634698"/>
          </a:xfrm>
        </p:grpSpPr>
        <p:grpSp>
          <p:nvGrpSpPr>
            <p:cNvPr id="459" name="Google Shape;459;p25"/>
            <p:cNvGrpSpPr/>
            <p:nvPr/>
          </p:nvGrpSpPr>
          <p:grpSpPr>
            <a:xfrm>
              <a:off x="1569550" y="629994"/>
              <a:ext cx="5900038" cy="3634698"/>
              <a:chOff x="6012925" y="2964625"/>
              <a:chExt cx="1368950" cy="1009975"/>
            </a:xfrm>
          </p:grpSpPr>
          <p:sp>
            <p:nvSpPr>
              <p:cNvPr id="460" name="Google Shape;460;p25"/>
              <p:cNvSpPr/>
              <p:nvPr/>
            </p:nvSpPr>
            <p:spPr>
              <a:xfrm>
                <a:off x="6057275" y="3010525"/>
                <a:ext cx="1324600" cy="885925"/>
              </a:xfrm>
              <a:custGeom>
                <a:rect b="b" l="l" r="r" t="t"/>
                <a:pathLst>
                  <a:path extrusionOk="0" h="35437" w="52984">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25"/>
              <p:cNvSpPr/>
              <p:nvPr/>
            </p:nvSpPr>
            <p:spPr>
              <a:xfrm>
                <a:off x="7165050" y="2964625"/>
                <a:ext cx="189600" cy="218350"/>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25"/>
              <p:cNvSpPr/>
              <p:nvPr/>
            </p:nvSpPr>
            <p:spPr>
              <a:xfrm>
                <a:off x="6116275" y="3023125"/>
                <a:ext cx="172475" cy="132125"/>
              </a:xfrm>
              <a:custGeom>
                <a:rect b="b" l="l" r="r" t="t"/>
                <a:pathLst>
                  <a:path extrusionOk="0" h="5285" w="6899">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25"/>
              <p:cNvSpPr/>
              <p:nvPr/>
            </p:nvSpPr>
            <p:spPr>
              <a:xfrm>
                <a:off x="6524700" y="3909025"/>
                <a:ext cx="511300" cy="65575"/>
              </a:xfrm>
              <a:custGeom>
                <a:rect b="b" l="l" r="r" t="t"/>
                <a:pathLst>
                  <a:path extrusionOk="0" h="2623" w="20452">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25"/>
              <p:cNvSpPr/>
              <p:nvPr/>
            </p:nvSpPr>
            <p:spPr>
              <a:xfrm>
                <a:off x="6012925" y="3613050"/>
                <a:ext cx="210775" cy="250125"/>
              </a:xfrm>
              <a:custGeom>
                <a:rect b="b" l="l" r="r" t="t"/>
                <a:pathLst>
                  <a:path extrusionOk="0" h="10005" w="8431">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5" name="Google Shape;465;p25"/>
            <p:cNvSpPr/>
            <p:nvPr/>
          </p:nvSpPr>
          <p:spPr>
            <a:xfrm rot="6334360">
              <a:off x="5988775" y="729157"/>
              <a:ext cx="242061" cy="765883"/>
            </a:xfrm>
            <a:custGeom>
              <a:rect b="b" l="l" r="r" t="t"/>
              <a:pathLst>
                <a:path extrusionOk="0" h="12546" w="466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6" name="Google Shape;466;p25"/>
          <p:cNvSpPr txBox="1"/>
          <p:nvPr>
            <p:ph idx="1" type="subTitle"/>
          </p:nvPr>
        </p:nvSpPr>
        <p:spPr>
          <a:xfrm>
            <a:off x="3890575" y="2470449"/>
            <a:ext cx="4533300" cy="1450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900"/>
              <a:buNone/>
              <a:defRPr sz="1600"/>
            </a:lvl1pPr>
            <a:lvl2pPr lvl="1" algn="ctr">
              <a:lnSpc>
                <a:spcPct val="100000"/>
              </a:lnSpc>
              <a:spcBef>
                <a:spcPts val="1600"/>
              </a:spcBef>
              <a:spcAft>
                <a:spcPts val="0"/>
              </a:spcAft>
              <a:buSzPts val="1900"/>
              <a:buNone/>
              <a:defRPr sz="1900"/>
            </a:lvl2pPr>
            <a:lvl3pPr lvl="2" algn="ctr">
              <a:lnSpc>
                <a:spcPct val="100000"/>
              </a:lnSpc>
              <a:spcBef>
                <a:spcPts val="1600"/>
              </a:spcBef>
              <a:spcAft>
                <a:spcPts val="0"/>
              </a:spcAft>
              <a:buSzPts val="1900"/>
              <a:buNone/>
              <a:defRPr sz="1900"/>
            </a:lvl3pPr>
            <a:lvl4pPr lvl="3" algn="ctr">
              <a:lnSpc>
                <a:spcPct val="100000"/>
              </a:lnSpc>
              <a:spcBef>
                <a:spcPts val="1600"/>
              </a:spcBef>
              <a:spcAft>
                <a:spcPts val="0"/>
              </a:spcAft>
              <a:buSzPts val="1900"/>
              <a:buNone/>
              <a:defRPr sz="1900"/>
            </a:lvl4pPr>
            <a:lvl5pPr lvl="4" algn="ctr">
              <a:lnSpc>
                <a:spcPct val="100000"/>
              </a:lnSpc>
              <a:spcBef>
                <a:spcPts val="1600"/>
              </a:spcBef>
              <a:spcAft>
                <a:spcPts val="0"/>
              </a:spcAft>
              <a:buSzPts val="1900"/>
              <a:buNone/>
              <a:defRPr sz="1900"/>
            </a:lvl5pPr>
            <a:lvl6pPr lvl="5" algn="ctr">
              <a:lnSpc>
                <a:spcPct val="100000"/>
              </a:lnSpc>
              <a:spcBef>
                <a:spcPts val="1600"/>
              </a:spcBef>
              <a:spcAft>
                <a:spcPts val="0"/>
              </a:spcAft>
              <a:buSzPts val="1900"/>
              <a:buNone/>
              <a:defRPr sz="1900"/>
            </a:lvl6pPr>
            <a:lvl7pPr lvl="6" algn="ctr">
              <a:lnSpc>
                <a:spcPct val="100000"/>
              </a:lnSpc>
              <a:spcBef>
                <a:spcPts val="1600"/>
              </a:spcBef>
              <a:spcAft>
                <a:spcPts val="0"/>
              </a:spcAft>
              <a:buSzPts val="1900"/>
              <a:buNone/>
              <a:defRPr sz="1900"/>
            </a:lvl7pPr>
            <a:lvl8pPr lvl="7" algn="ctr">
              <a:lnSpc>
                <a:spcPct val="100000"/>
              </a:lnSpc>
              <a:spcBef>
                <a:spcPts val="1600"/>
              </a:spcBef>
              <a:spcAft>
                <a:spcPts val="0"/>
              </a:spcAft>
              <a:buSzPts val="1900"/>
              <a:buNone/>
              <a:defRPr sz="1900"/>
            </a:lvl8pPr>
            <a:lvl9pPr lvl="8" algn="ctr">
              <a:lnSpc>
                <a:spcPct val="100000"/>
              </a:lnSpc>
              <a:spcBef>
                <a:spcPts val="1600"/>
              </a:spcBef>
              <a:spcAft>
                <a:spcPts val="1600"/>
              </a:spcAft>
              <a:buSzPts val="1900"/>
              <a:buNone/>
              <a:defRPr sz="1900"/>
            </a:lvl9pPr>
          </a:lstStyle>
          <a:p/>
        </p:txBody>
      </p:sp>
      <p:sp>
        <p:nvSpPr>
          <p:cNvPr id="467" name="Google Shape;467;p25"/>
          <p:cNvSpPr txBox="1"/>
          <p:nvPr>
            <p:ph type="title"/>
          </p:nvPr>
        </p:nvSpPr>
        <p:spPr>
          <a:xfrm>
            <a:off x="3890600" y="1707885"/>
            <a:ext cx="45333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900"/>
              <a:buNone/>
              <a:defRPr sz="3900"/>
            </a:lvl1pPr>
            <a:lvl2pPr lvl="1" algn="l">
              <a:lnSpc>
                <a:spcPct val="100000"/>
              </a:lnSpc>
              <a:spcBef>
                <a:spcPts val="0"/>
              </a:spcBef>
              <a:spcAft>
                <a:spcPts val="0"/>
              </a:spcAft>
              <a:buSzPts val="3900"/>
              <a:buNone/>
              <a:defRPr sz="3900"/>
            </a:lvl2pPr>
            <a:lvl3pPr lvl="2" algn="l">
              <a:lnSpc>
                <a:spcPct val="100000"/>
              </a:lnSpc>
              <a:spcBef>
                <a:spcPts val="0"/>
              </a:spcBef>
              <a:spcAft>
                <a:spcPts val="0"/>
              </a:spcAft>
              <a:buSzPts val="3900"/>
              <a:buNone/>
              <a:defRPr sz="3900"/>
            </a:lvl3pPr>
            <a:lvl4pPr lvl="3" algn="l">
              <a:lnSpc>
                <a:spcPct val="100000"/>
              </a:lnSpc>
              <a:spcBef>
                <a:spcPts val="0"/>
              </a:spcBef>
              <a:spcAft>
                <a:spcPts val="0"/>
              </a:spcAft>
              <a:buSzPts val="3900"/>
              <a:buNone/>
              <a:defRPr sz="3900"/>
            </a:lvl4pPr>
            <a:lvl5pPr lvl="4" algn="l">
              <a:lnSpc>
                <a:spcPct val="100000"/>
              </a:lnSpc>
              <a:spcBef>
                <a:spcPts val="0"/>
              </a:spcBef>
              <a:spcAft>
                <a:spcPts val="0"/>
              </a:spcAft>
              <a:buSzPts val="3900"/>
              <a:buNone/>
              <a:defRPr sz="3900"/>
            </a:lvl5pPr>
            <a:lvl6pPr lvl="5" algn="l">
              <a:lnSpc>
                <a:spcPct val="100000"/>
              </a:lnSpc>
              <a:spcBef>
                <a:spcPts val="0"/>
              </a:spcBef>
              <a:spcAft>
                <a:spcPts val="0"/>
              </a:spcAft>
              <a:buSzPts val="3900"/>
              <a:buNone/>
              <a:defRPr sz="3900"/>
            </a:lvl6pPr>
            <a:lvl7pPr lvl="6" algn="l">
              <a:lnSpc>
                <a:spcPct val="100000"/>
              </a:lnSpc>
              <a:spcBef>
                <a:spcPts val="0"/>
              </a:spcBef>
              <a:spcAft>
                <a:spcPts val="0"/>
              </a:spcAft>
              <a:buSzPts val="3900"/>
              <a:buNone/>
              <a:defRPr sz="3900"/>
            </a:lvl7pPr>
            <a:lvl8pPr lvl="7" algn="l">
              <a:lnSpc>
                <a:spcPct val="100000"/>
              </a:lnSpc>
              <a:spcBef>
                <a:spcPts val="0"/>
              </a:spcBef>
              <a:spcAft>
                <a:spcPts val="0"/>
              </a:spcAft>
              <a:buSzPts val="3900"/>
              <a:buNone/>
              <a:defRPr sz="3900"/>
            </a:lvl8pPr>
            <a:lvl9pPr lvl="8" algn="l">
              <a:lnSpc>
                <a:spcPct val="100000"/>
              </a:lnSpc>
              <a:spcBef>
                <a:spcPts val="0"/>
              </a:spcBef>
              <a:spcAft>
                <a:spcPts val="0"/>
              </a:spcAft>
              <a:buSzPts val="3900"/>
              <a:buNone/>
              <a:defRPr sz="3900"/>
            </a:lvl9pPr>
          </a:lstStyle>
          <a:p/>
        </p:txBody>
      </p:sp>
      <p:sp>
        <p:nvSpPr>
          <p:cNvPr id="468" name="Google Shape;468;p25"/>
          <p:cNvSpPr/>
          <p:nvPr/>
        </p:nvSpPr>
        <p:spPr>
          <a:xfrm rot="-10459115">
            <a:off x="-1615191" y="4422128"/>
            <a:ext cx="6161576" cy="3441099"/>
          </a:xfrm>
          <a:custGeom>
            <a:rect b="b" l="l" r="r" t="t"/>
            <a:pathLst>
              <a:path extrusionOk="0" h="35437" w="52984">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9" name="Google Shape;469;p25"/>
          <p:cNvGrpSpPr/>
          <p:nvPr/>
        </p:nvGrpSpPr>
        <p:grpSpPr>
          <a:xfrm flipH="1">
            <a:off x="-6539" y="-10007"/>
            <a:ext cx="3109462" cy="1842098"/>
            <a:chOff x="238125" y="3383650"/>
            <a:chExt cx="1287775" cy="762900"/>
          </a:xfrm>
        </p:grpSpPr>
        <p:sp>
          <p:nvSpPr>
            <p:cNvPr id="470" name="Google Shape;470;p25"/>
            <p:cNvSpPr/>
            <p:nvPr/>
          </p:nvSpPr>
          <p:spPr>
            <a:xfrm>
              <a:off x="598125" y="3383650"/>
              <a:ext cx="927775" cy="557175"/>
            </a:xfrm>
            <a:custGeom>
              <a:rect b="b" l="l" r="r" t="t"/>
              <a:pathLst>
                <a:path extrusionOk="0" h="22287" w="37111">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25"/>
            <p:cNvSpPr/>
            <p:nvPr/>
          </p:nvSpPr>
          <p:spPr>
            <a:xfrm>
              <a:off x="238125" y="3425500"/>
              <a:ext cx="780025" cy="218350"/>
            </a:xfrm>
            <a:custGeom>
              <a:rect b="b" l="l" r="r" t="t"/>
              <a:pathLst>
                <a:path extrusionOk="0" h="8734" w="31201">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25"/>
            <p:cNvSpPr/>
            <p:nvPr/>
          </p:nvSpPr>
          <p:spPr>
            <a:xfrm>
              <a:off x="1086700" y="3869200"/>
              <a:ext cx="392825" cy="277350"/>
            </a:xfrm>
            <a:custGeom>
              <a:rect b="b" l="l" r="r" t="t"/>
              <a:pathLst>
                <a:path extrusionOk="0" h="11094" w="15713">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3" name="Google Shape;473;p25"/>
          <p:cNvGrpSpPr/>
          <p:nvPr/>
        </p:nvGrpSpPr>
        <p:grpSpPr>
          <a:xfrm flipH="1" rot="5400000">
            <a:off x="7418010" y="3221735"/>
            <a:ext cx="1296319" cy="2563468"/>
            <a:chOff x="961675" y="1958725"/>
            <a:chExt cx="563225" cy="1113825"/>
          </a:xfrm>
        </p:grpSpPr>
        <p:sp>
          <p:nvSpPr>
            <p:cNvPr id="474" name="Google Shape;474;p25"/>
            <p:cNvSpPr/>
            <p:nvPr/>
          </p:nvSpPr>
          <p:spPr>
            <a:xfrm>
              <a:off x="961675" y="1958725"/>
              <a:ext cx="284400" cy="1113825"/>
            </a:xfrm>
            <a:custGeom>
              <a:rect b="b" l="l" r="r" t="t"/>
              <a:pathLst>
                <a:path extrusionOk="0" h="44553" w="11376">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25"/>
            <p:cNvSpPr/>
            <p:nvPr/>
          </p:nvSpPr>
          <p:spPr>
            <a:xfrm>
              <a:off x="1145700" y="1958725"/>
              <a:ext cx="379200" cy="552150"/>
            </a:xfrm>
            <a:custGeom>
              <a:rect b="b" l="l" r="r" t="t"/>
              <a:pathLst>
                <a:path extrusionOk="0" h="22086" w="15168">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6" name="Google Shape;476;p25"/>
          <p:cNvSpPr/>
          <p:nvPr/>
        </p:nvSpPr>
        <p:spPr>
          <a:xfrm>
            <a:off x="1914965" y="1230182"/>
            <a:ext cx="475354" cy="442198"/>
          </a:xfrm>
          <a:custGeom>
            <a:rect b="b" l="l" r="r" t="t"/>
            <a:pathLst>
              <a:path extrusionOk="0" h="5139" w="5524">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7" name="Google Shape;477;p25"/>
          <p:cNvGrpSpPr/>
          <p:nvPr/>
        </p:nvGrpSpPr>
        <p:grpSpPr>
          <a:xfrm>
            <a:off x="5344099" y="1011675"/>
            <a:ext cx="475779" cy="475800"/>
            <a:chOff x="1460350" y="2402425"/>
            <a:chExt cx="208950" cy="208950"/>
          </a:xfrm>
        </p:grpSpPr>
        <p:sp>
          <p:nvSpPr>
            <p:cNvPr id="478" name="Google Shape;478;p25"/>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25"/>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25"/>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25"/>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25"/>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25"/>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25"/>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25"/>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25"/>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25"/>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25"/>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25"/>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25"/>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25"/>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25"/>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25"/>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25"/>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25"/>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25"/>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25"/>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25"/>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25"/>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25"/>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25"/>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25"/>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25"/>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25"/>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25"/>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6" name="Google Shape;506;p25"/>
          <p:cNvGrpSpPr/>
          <p:nvPr/>
        </p:nvGrpSpPr>
        <p:grpSpPr>
          <a:xfrm rot="3427705">
            <a:off x="5076528" y="4180104"/>
            <a:ext cx="340783" cy="340829"/>
            <a:chOff x="1460350" y="2402425"/>
            <a:chExt cx="208950" cy="208950"/>
          </a:xfrm>
        </p:grpSpPr>
        <p:sp>
          <p:nvSpPr>
            <p:cNvPr id="507" name="Google Shape;507;p25"/>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25"/>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25"/>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25"/>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25"/>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25"/>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25"/>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25"/>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25"/>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25"/>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25"/>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25"/>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25"/>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25"/>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25"/>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25"/>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25"/>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25"/>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25"/>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25"/>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25"/>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25"/>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25"/>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25"/>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5"/>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25"/>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5"/>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5"/>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5" name="Google Shape;535;p25"/>
          <p:cNvSpPr/>
          <p:nvPr/>
        </p:nvSpPr>
        <p:spPr>
          <a:xfrm>
            <a:off x="8188388" y="866375"/>
            <a:ext cx="471223" cy="363809"/>
          </a:xfrm>
          <a:custGeom>
            <a:rect b="b" l="l" r="r" t="t"/>
            <a:pathLst>
              <a:path extrusionOk="0" h="4228" w="5476">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536" name="Shape 536"/>
        <p:cNvGrpSpPr/>
        <p:nvPr/>
      </p:nvGrpSpPr>
      <p:grpSpPr>
        <a:xfrm>
          <a:off x="0" y="0"/>
          <a:ext cx="0" cy="0"/>
          <a:chOff x="0" y="0"/>
          <a:chExt cx="0" cy="0"/>
        </a:xfrm>
      </p:grpSpPr>
      <p:grpSp>
        <p:nvGrpSpPr>
          <p:cNvPr id="537" name="Google Shape;537;p26"/>
          <p:cNvGrpSpPr/>
          <p:nvPr/>
        </p:nvGrpSpPr>
        <p:grpSpPr>
          <a:xfrm>
            <a:off x="975797" y="700497"/>
            <a:ext cx="7011015" cy="4319112"/>
            <a:chOff x="1569550" y="629994"/>
            <a:chExt cx="5900038" cy="3634698"/>
          </a:xfrm>
        </p:grpSpPr>
        <p:grpSp>
          <p:nvGrpSpPr>
            <p:cNvPr id="538" name="Google Shape;538;p26"/>
            <p:cNvGrpSpPr/>
            <p:nvPr/>
          </p:nvGrpSpPr>
          <p:grpSpPr>
            <a:xfrm>
              <a:off x="1569550" y="629994"/>
              <a:ext cx="5900038" cy="3634698"/>
              <a:chOff x="6012925" y="2964625"/>
              <a:chExt cx="1368950" cy="1009975"/>
            </a:xfrm>
          </p:grpSpPr>
          <p:sp>
            <p:nvSpPr>
              <p:cNvPr id="539" name="Google Shape;539;p26"/>
              <p:cNvSpPr/>
              <p:nvPr/>
            </p:nvSpPr>
            <p:spPr>
              <a:xfrm>
                <a:off x="6057275" y="3010525"/>
                <a:ext cx="1324600" cy="885925"/>
              </a:xfrm>
              <a:custGeom>
                <a:rect b="b" l="l" r="r" t="t"/>
                <a:pathLst>
                  <a:path extrusionOk="0" h="35437" w="52984">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26"/>
              <p:cNvSpPr/>
              <p:nvPr/>
            </p:nvSpPr>
            <p:spPr>
              <a:xfrm>
                <a:off x="7165050" y="2964625"/>
                <a:ext cx="189600" cy="218350"/>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26"/>
              <p:cNvSpPr/>
              <p:nvPr/>
            </p:nvSpPr>
            <p:spPr>
              <a:xfrm>
                <a:off x="6116275" y="3023125"/>
                <a:ext cx="172475" cy="132125"/>
              </a:xfrm>
              <a:custGeom>
                <a:rect b="b" l="l" r="r" t="t"/>
                <a:pathLst>
                  <a:path extrusionOk="0" h="5285" w="6899">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26"/>
              <p:cNvSpPr/>
              <p:nvPr/>
            </p:nvSpPr>
            <p:spPr>
              <a:xfrm>
                <a:off x="6524700" y="3909025"/>
                <a:ext cx="511300" cy="65575"/>
              </a:xfrm>
              <a:custGeom>
                <a:rect b="b" l="l" r="r" t="t"/>
                <a:pathLst>
                  <a:path extrusionOk="0" h="2623" w="20452">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26"/>
              <p:cNvSpPr/>
              <p:nvPr/>
            </p:nvSpPr>
            <p:spPr>
              <a:xfrm>
                <a:off x="6012925" y="3613050"/>
                <a:ext cx="210775" cy="250125"/>
              </a:xfrm>
              <a:custGeom>
                <a:rect b="b" l="l" r="r" t="t"/>
                <a:pathLst>
                  <a:path extrusionOk="0" h="10005" w="8431">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4" name="Google Shape;544;p26"/>
            <p:cNvSpPr/>
            <p:nvPr/>
          </p:nvSpPr>
          <p:spPr>
            <a:xfrm rot="6334360">
              <a:off x="5988775" y="729157"/>
              <a:ext cx="242061" cy="765883"/>
            </a:xfrm>
            <a:custGeom>
              <a:rect b="b" l="l" r="r" t="t"/>
              <a:pathLst>
                <a:path extrusionOk="0" h="12546" w="466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5" name="Google Shape;545;p26"/>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546" name="Google Shape;546;p26"/>
          <p:cNvSpPr txBox="1"/>
          <p:nvPr>
            <p:ph idx="2" type="title"/>
          </p:nvPr>
        </p:nvSpPr>
        <p:spPr>
          <a:xfrm>
            <a:off x="2196550" y="1620475"/>
            <a:ext cx="2112600" cy="599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200">
                <a:solidFill>
                  <a:schemeClr val="l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47" name="Google Shape;547;p26"/>
          <p:cNvSpPr txBox="1"/>
          <p:nvPr>
            <p:ph idx="1" type="subTitle"/>
          </p:nvPr>
        </p:nvSpPr>
        <p:spPr>
          <a:xfrm>
            <a:off x="2196550" y="2203846"/>
            <a:ext cx="2112600" cy="599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548" name="Google Shape;548;p26"/>
          <p:cNvSpPr txBox="1"/>
          <p:nvPr>
            <p:ph idx="3" type="title"/>
          </p:nvPr>
        </p:nvSpPr>
        <p:spPr>
          <a:xfrm>
            <a:off x="4834925" y="1620475"/>
            <a:ext cx="2112600" cy="5991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500"/>
              <a:buNone/>
              <a:defRPr sz="2200">
                <a:solidFill>
                  <a:schemeClr val="l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49" name="Google Shape;549;p26"/>
          <p:cNvSpPr txBox="1"/>
          <p:nvPr>
            <p:ph idx="4" type="subTitle"/>
          </p:nvPr>
        </p:nvSpPr>
        <p:spPr>
          <a:xfrm>
            <a:off x="4834974" y="2203846"/>
            <a:ext cx="2112600" cy="5991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550" name="Google Shape;550;p26"/>
          <p:cNvSpPr txBox="1"/>
          <p:nvPr>
            <p:ph idx="5" type="title"/>
          </p:nvPr>
        </p:nvSpPr>
        <p:spPr>
          <a:xfrm>
            <a:off x="2196550" y="3238301"/>
            <a:ext cx="2112600" cy="599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200">
                <a:solidFill>
                  <a:schemeClr val="l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51" name="Google Shape;551;p26"/>
          <p:cNvSpPr txBox="1"/>
          <p:nvPr>
            <p:ph idx="6" type="subTitle"/>
          </p:nvPr>
        </p:nvSpPr>
        <p:spPr>
          <a:xfrm>
            <a:off x="2196550" y="3811868"/>
            <a:ext cx="2112600" cy="599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552" name="Google Shape;552;p26"/>
          <p:cNvSpPr txBox="1"/>
          <p:nvPr>
            <p:ph idx="7" type="title"/>
          </p:nvPr>
        </p:nvSpPr>
        <p:spPr>
          <a:xfrm>
            <a:off x="4834925" y="3238301"/>
            <a:ext cx="2112600" cy="5991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500"/>
              <a:buNone/>
              <a:defRPr sz="2200">
                <a:solidFill>
                  <a:schemeClr val="l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53" name="Google Shape;553;p26"/>
          <p:cNvSpPr txBox="1"/>
          <p:nvPr>
            <p:ph idx="8" type="subTitle"/>
          </p:nvPr>
        </p:nvSpPr>
        <p:spPr>
          <a:xfrm>
            <a:off x="4834973" y="3811868"/>
            <a:ext cx="2112600" cy="5991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554" name="Google Shape;554;p26"/>
          <p:cNvSpPr/>
          <p:nvPr/>
        </p:nvSpPr>
        <p:spPr>
          <a:xfrm rot="5400000">
            <a:off x="8457600" y="1168200"/>
            <a:ext cx="1224600" cy="1482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5" name="Google Shape;555;p26"/>
          <p:cNvGrpSpPr/>
          <p:nvPr/>
        </p:nvGrpSpPr>
        <p:grpSpPr>
          <a:xfrm flipH="1" rot="-5400000">
            <a:off x="574720" y="-584584"/>
            <a:ext cx="1175451" cy="2324553"/>
            <a:chOff x="961675" y="1958725"/>
            <a:chExt cx="563225" cy="1113825"/>
          </a:xfrm>
        </p:grpSpPr>
        <p:sp>
          <p:nvSpPr>
            <p:cNvPr id="556" name="Google Shape;556;p26"/>
            <p:cNvSpPr/>
            <p:nvPr/>
          </p:nvSpPr>
          <p:spPr>
            <a:xfrm>
              <a:off x="961675" y="1958725"/>
              <a:ext cx="284400" cy="1113825"/>
            </a:xfrm>
            <a:custGeom>
              <a:rect b="b" l="l" r="r" t="t"/>
              <a:pathLst>
                <a:path extrusionOk="0" h="44553" w="11376">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26"/>
            <p:cNvSpPr/>
            <p:nvPr/>
          </p:nvSpPr>
          <p:spPr>
            <a:xfrm>
              <a:off x="1145700" y="1958725"/>
              <a:ext cx="379200" cy="552150"/>
            </a:xfrm>
            <a:custGeom>
              <a:rect b="b" l="l" r="r" t="t"/>
              <a:pathLst>
                <a:path extrusionOk="0" h="22086" w="15168">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8" name="Google Shape;558;p26"/>
          <p:cNvGrpSpPr/>
          <p:nvPr/>
        </p:nvGrpSpPr>
        <p:grpSpPr>
          <a:xfrm flipH="1" rot="10800000">
            <a:off x="6691758" y="3449289"/>
            <a:ext cx="2862466" cy="1695774"/>
            <a:chOff x="238125" y="3383650"/>
            <a:chExt cx="1287775" cy="762900"/>
          </a:xfrm>
        </p:grpSpPr>
        <p:sp>
          <p:nvSpPr>
            <p:cNvPr id="559" name="Google Shape;559;p26"/>
            <p:cNvSpPr/>
            <p:nvPr/>
          </p:nvSpPr>
          <p:spPr>
            <a:xfrm>
              <a:off x="598125" y="3383650"/>
              <a:ext cx="927775" cy="557175"/>
            </a:xfrm>
            <a:custGeom>
              <a:rect b="b" l="l" r="r" t="t"/>
              <a:pathLst>
                <a:path extrusionOk="0" h="22287" w="37111">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26"/>
            <p:cNvSpPr/>
            <p:nvPr/>
          </p:nvSpPr>
          <p:spPr>
            <a:xfrm>
              <a:off x="238125" y="3425500"/>
              <a:ext cx="780025" cy="218350"/>
            </a:xfrm>
            <a:custGeom>
              <a:rect b="b" l="l" r="r" t="t"/>
              <a:pathLst>
                <a:path extrusionOk="0" h="8734" w="31201">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6"/>
            <p:cNvSpPr/>
            <p:nvPr/>
          </p:nvSpPr>
          <p:spPr>
            <a:xfrm>
              <a:off x="1086700" y="3869200"/>
              <a:ext cx="392825" cy="277350"/>
            </a:xfrm>
            <a:custGeom>
              <a:rect b="b" l="l" r="r" t="t"/>
              <a:pathLst>
                <a:path extrusionOk="0" h="11094" w="15713">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2" name="Google Shape;562;p26"/>
          <p:cNvSpPr/>
          <p:nvPr/>
        </p:nvSpPr>
        <p:spPr>
          <a:xfrm>
            <a:off x="-195110" y="2019057"/>
            <a:ext cx="475354" cy="442198"/>
          </a:xfrm>
          <a:custGeom>
            <a:rect b="b" l="l" r="r" t="t"/>
            <a:pathLst>
              <a:path extrusionOk="0" h="5139" w="5524">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3" name="Google Shape;563;p26"/>
          <p:cNvGrpSpPr/>
          <p:nvPr/>
        </p:nvGrpSpPr>
        <p:grpSpPr>
          <a:xfrm>
            <a:off x="8953962" y="901625"/>
            <a:ext cx="475779" cy="475800"/>
            <a:chOff x="1460350" y="2402425"/>
            <a:chExt cx="208950" cy="208950"/>
          </a:xfrm>
        </p:grpSpPr>
        <p:sp>
          <p:nvSpPr>
            <p:cNvPr id="564" name="Google Shape;564;p26"/>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26"/>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26"/>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26"/>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26"/>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26"/>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26"/>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26"/>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26"/>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26"/>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26"/>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26"/>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26"/>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26"/>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26"/>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26"/>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6"/>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26"/>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26"/>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26"/>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26"/>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26"/>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26"/>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26"/>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26"/>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26"/>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26"/>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26"/>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2" name="Google Shape;592;p26"/>
          <p:cNvGrpSpPr/>
          <p:nvPr/>
        </p:nvGrpSpPr>
        <p:grpSpPr>
          <a:xfrm rot="3427705">
            <a:off x="573553" y="4516729"/>
            <a:ext cx="340783" cy="340829"/>
            <a:chOff x="1460350" y="2402425"/>
            <a:chExt cx="208950" cy="208950"/>
          </a:xfrm>
        </p:grpSpPr>
        <p:sp>
          <p:nvSpPr>
            <p:cNvPr id="593" name="Google Shape;593;p26"/>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26"/>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26"/>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26"/>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26"/>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26"/>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26"/>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26"/>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26"/>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26"/>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26"/>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26"/>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26"/>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26"/>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26"/>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26"/>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26"/>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26"/>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26"/>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26"/>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26"/>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26"/>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26"/>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26"/>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26"/>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26"/>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26"/>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26"/>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1" name="Google Shape;621;p26"/>
          <p:cNvSpPr/>
          <p:nvPr/>
        </p:nvSpPr>
        <p:spPr>
          <a:xfrm>
            <a:off x="6715813" y="-88350"/>
            <a:ext cx="471223" cy="363809"/>
          </a:xfrm>
          <a:custGeom>
            <a:rect b="b" l="l" r="r" t="t"/>
            <a:pathLst>
              <a:path extrusionOk="0" h="4228" w="5476">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2" name="Shape 622"/>
        <p:cNvGrpSpPr/>
        <p:nvPr/>
      </p:nvGrpSpPr>
      <p:grpSpPr>
        <a:xfrm>
          <a:off x="0" y="0"/>
          <a:ext cx="0" cy="0"/>
          <a:chOff x="0" y="0"/>
          <a:chExt cx="0" cy="0"/>
        </a:xfrm>
      </p:grpSpPr>
      <p:grpSp>
        <p:nvGrpSpPr>
          <p:cNvPr id="623" name="Google Shape;623;p27"/>
          <p:cNvGrpSpPr/>
          <p:nvPr/>
        </p:nvGrpSpPr>
        <p:grpSpPr>
          <a:xfrm rot="10800000">
            <a:off x="5492155" y="1598830"/>
            <a:ext cx="6168489" cy="4515598"/>
            <a:chOff x="6012925" y="2964625"/>
            <a:chExt cx="1368950" cy="1009975"/>
          </a:xfrm>
        </p:grpSpPr>
        <p:sp>
          <p:nvSpPr>
            <p:cNvPr id="624" name="Google Shape;624;p27"/>
            <p:cNvSpPr/>
            <p:nvPr/>
          </p:nvSpPr>
          <p:spPr>
            <a:xfrm>
              <a:off x="6057275" y="3010525"/>
              <a:ext cx="1324600" cy="885925"/>
            </a:xfrm>
            <a:custGeom>
              <a:rect b="b" l="l" r="r" t="t"/>
              <a:pathLst>
                <a:path extrusionOk="0" h="35437" w="52984">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27"/>
            <p:cNvSpPr/>
            <p:nvPr/>
          </p:nvSpPr>
          <p:spPr>
            <a:xfrm>
              <a:off x="7165050" y="2964625"/>
              <a:ext cx="189600" cy="218350"/>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27"/>
            <p:cNvSpPr/>
            <p:nvPr/>
          </p:nvSpPr>
          <p:spPr>
            <a:xfrm>
              <a:off x="6116275" y="3023125"/>
              <a:ext cx="172475" cy="132125"/>
            </a:xfrm>
            <a:custGeom>
              <a:rect b="b" l="l" r="r" t="t"/>
              <a:pathLst>
                <a:path extrusionOk="0" h="5285" w="6899">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27"/>
            <p:cNvSpPr/>
            <p:nvPr/>
          </p:nvSpPr>
          <p:spPr>
            <a:xfrm>
              <a:off x="6524700" y="3909025"/>
              <a:ext cx="511300" cy="65575"/>
            </a:xfrm>
            <a:custGeom>
              <a:rect b="b" l="l" r="r" t="t"/>
              <a:pathLst>
                <a:path extrusionOk="0" h="2623" w="20452">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27"/>
            <p:cNvSpPr/>
            <p:nvPr/>
          </p:nvSpPr>
          <p:spPr>
            <a:xfrm>
              <a:off x="6012925" y="3613050"/>
              <a:ext cx="210775" cy="250125"/>
            </a:xfrm>
            <a:custGeom>
              <a:rect b="b" l="l" r="r" t="t"/>
              <a:pathLst>
                <a:path extrusionOk="0" h="10005" w="8431">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9" name="Google Shape;629;p27"/>
          <p:cNvSpPr txBox="1"/>
          <p:nvPr>
            <p:ph type="title"/>
          </p:nvPr>
        </p:nvSpPr>
        <p:spPr>
          <a:xfrm>
            <a:off x="720000" y="826025"/>
            <a:ext cx="3729300" cy="1111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630" name="Google Shape;630;p27"/>
          <p:cNvSpPr txBox="1"/>
          <p:nvPr>
            <p:ph idx="1" type="body"/>
          </p:nvPr>
        </p:nvSpPr>
        <p:spPr>
          <a:xfrm>
            <a:off x="720000" y="2130150"/>
            <a:ext cx="4413900" cy="2255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rgbClr val="434343"/>
              </a:buClr>
              <a:buSzPts val="1400"/>
              <a:buChar char="●"/>
              <a:defRPr>
                <a:solidFill>
                  <a:srgbClr val="434343"/>
                </a:solidFill>
              </a:defRPr>
            </a:lvl1pPr>
            <a:lvl2pPr indent="-317500" lvl="1" marL="914400" algn="l">
              <a:lnSpc>
                <a:spcPct val="115000"/>
              </a:lnSpc>
              <a:spcBef>
                <a:spcPts val="1600"/>
              </a:spcBef>
              <a:spcAft>
                <a:spcPts val="0"/>
              </a:spcAft>
              <a:buClr>
                <a:srgbClr val="434343"/>
              </a:buClr>
              <a:buSzPts val="1400"/>
              <a:buFont typeface="Roboto Condensed Light"/>
              <a:buChar char="○"/>
              <a:defRPr>
                <a:solidFill>
                  <a:srgbClr val="434343"/>
                </a:solidFill>
              </a:defRPr>
            </a:lvl2pPr>
            <a:lvl3pPr indent="-317500" lvl="2" marL="1371600" algn="l">
              <a:lnSpc>
                <a:spcPct val="115000"/>
              </a:lnSpc>
              <a:spcBef>
                <a:spcPts val="1600"/>
              </a:spcBef>
              <a:spcAft>
                <a:spcPts val="0"/>
              </a:spcAft>
              <a:buClr>
                <a:srgbClr val="434343"/>
              </a:buClr>
              <a:buSzPts val="1400"/>
              <a:buFont typeface="Roboto Condensed Light"/>
              <a:buChar char="■"/>
              <a:defRPr>
                <a:solidFill>
                  <a:srgbClr val="434343"/>
                </a:solidFill>
              </a:defRPr>
            </a:lvl3pPr>
            <a:lvl4pPr indent="-317500" lvl="3" marL="1828800" algn="l">
              <a:lnSpc>
                <a:spcPct val="115000"/>
              </a:lnSpc>
              <a:spcBef>
                <a:spcPts val="1600"/>
              </a:spcBef>
              <a:spcAft>
                <a:spcPts val="0"/>
              </a:spcAft>
              <a:buClr>
                <a:srgbClr val="434343"/>
              </a:buClr>
              <a:buSzPts val="1400"/>
              <a:buFont typeface="Roboto Condensed Light"/>
              <a:buChar char="●"/>
              <a:defRPr>
                <a:solidFill>
                  <a:srgbClr val="434343"/>
                </a:solidFill>
              </a:defRPr>
            </a:lvl4pPr>
            <a:lvl5pPr indent="-317500" lvl="4" marL="2286000" algn="l">
              <a:lnSpc>
                <a:spcPct val="115000"/>
              </a:lnSpc>
              <a:spcBef>
                <a:spcPts val="1600"/>
              </a:spcBef>
              <a:spcAft>
                <a:spcPts val="0"/>
              </a:spcAft>
              <a:buClr>
                <a:srgbClr val="434343"/>
              </a:buClr>
              <a:buSzPts val="1400"/>
              <a:buFont typeface="Roboto Condensed Light"/>
              <a:buChar char="○"/>
              <a:defRPr>
                <a:solidFill>
                  <a:srgbClr val="434343"/>
                </a:solidFill>
              </a:defRPr>
            </a:lvl5pPr>
            <a:lvl6pPr indent="-317500" lvl="5" marL="2743200" algn="l">
              <a:lnSpc>
                <a:spcPct val="115000"/>
              </a:lnSpc>
              <a:spcBef>
                <a:spcPts val="1600"/>
              </a:spcBef>
              <a:spcAft>
                <a:spcPts val="0"/>
              </a:spcAft>
              <a:buClr>
                <a:srgbClr val="434343"/>
              </a:buClr>
              <a:buSzPts val="1400"/>
              <a:buFont typeface="Roboto Condensed Light"/>
              <a:buChar char="■"/>
              <a:defRPr>
                <a:solidFill>
                  <a:srgbClr val="434343"/>
                </a:solidFill>
              </a:defRPr>
            </a:lvl6pPr>
            <a:lvl7pPr indent="-317500" lvl="6" marL="3200400" algn="l">
              <a:lnSpc>
                <a:spcPct val="115000"/>
              </a:lnSpc>
              <a:spcBef>
                <a:spcPts val="1600"/>
              </a:spcBef>
              <a:spcAft>
                <a:spcPts val="0"/>
              </a:spcAft>
              <a:buClr>
                <a:srgbClr val="434343"/>
              </a:buClr>
              <a:buSzPts val="1400"/>
              <a:buFont typeface="Roboto Condensed Light"/>
              <a:buChar char="●"/>
              <a:defRPr>
                <a:solidFill>
                  <a:srgbClr val="434343"/>
                </a:solidFill>
              </a:defRPr>
            </a:lvl7pPr>
            <a:lvl8pPr indent="-317500" lvl="7" marL="3657600" algn="l">
              <a:lnSpc>
                <a:spcPct val="115000"/>
              </a:lnSpc>
              <a:spcBef>
                <a:spcPts val="1600"/>
              </a:spcBef>
              <a:spcAft>
                <a:spcPts val="0"/>
              </a:spcAft>
              <a:buClr>
                <a:srgbClr val="434343"/>
              </a:buClr>
              <a:buSzPts val="1400"/>
              <a:buFont typeface="Roboto Condensed Light"/>
              <a:buChar char="○"/>
              <a:defRPr>
                <a:solidFill>
                  <a:srgbClr val="434343"/>
                </a:solidFill>
              </a:defRPr>
            </a:lvl8pPr>
            <a:lvl9pPr indent="-317500" lvl="8" marL="4114800" algn="l">
              <a:lnSpc>
                <a:spcPct val="115000"/>
              </a:lnSpc>
              <a:spcBef>
                <a:spcPts val="1600"/>
              </a:spcBef>
              <a:spcAft>
                <a:spcPts val="1600"/>
              </a:spcAft>
              <a:buClr>
                <a:srgbClr val="434343"/>
              </a:buClr>
              <a:buSzPts val="1400"/>
              <a:buFont typeface="Roboto Condensed Light"/>
              <a:buChar char="■"/>
              <a:defRPr>
                <a:solidFill>
                  <a:srgbClr val="434343"/>
                </a:solidFill>
              </a:defRPr>
            </a:lvl9pPr>
          </a:lstStyle>
          <a:p/>
        </p:txBody>
      </p:sp>
      <p:sp>
        <p:nvSpPr>
          <p:cNvPr id="631" name="Google Shape;631;p27"/>
          <p:cNvSpPr/>
          <p:nvPr/>
        </p:nvSpPr>
        <p:spPr>
          <a:xfrm flipH="1" rot="10800000">
            <a:off x="-763462" y="-1195958"/>
            <a:ext cx="2475662" cy="3341798"/>
          </a:xfrm>
          <a:custGeom>
            <a:rect b="b" l="l" r="r" t="t"/>
            <a:pathLst>
              <a:path extrusionOk="0" h="57037" w="42254">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2" name="Google Shape;632;p27"/>
          <p:cNvGrpSpPr/>
          <p:nvPr/>
        </p:nvGrpSpPr>
        <p:grpSpPr>
          <a:xfrm rot="5400000">
            <a:off x="7685526" y="-484217"/>
            <a:ext cx="970042" cy="1918341"/>
            <a:chOff x="961675" y="1958725"/>
            <a:chExt cx="563225" cy="1113825"/>
          </a:xfrm>
        </p:grpSpPr>
        <p:sp>
          <p:nvSpPr>
            <p:cNvPr id="633" name="Google Shape;633;p27"/>
            <p:cNvSpPr/>
            <p:nvPr/>
          </p:nvSpPr>
          <p:spPr>
            <a:xfrm>
              <a:off x="961675" y="1958725"/>
              <a:ext cx="284400" cy="1113825"/>
            </a:xfrm>
            <a:custGeom>
              <a:rect b="b" l="l" r="r" t="t"/>
              <a:pathLst>
                <a:path extrusionOk="0" h="44553" w="11376">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27"/>
            <p:cNvSpPr/>
            <p:nvPr/>
          </p:nvSpPr>
          <p:spPr>
            <a:xfrm>
              <a:off x="1145700" y="1958725"/>
              <a:ext cx="379200" cy="552150"/>
            </a:xfrm>
            <a:custGeom>
              <a:rect b="b" l="l" r="r" t="t"/>
              <a:pathLst>
                <a:path extrusionOk="0" h="22086" w="15168">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5" name="Google Shape;635;p27"/>
          <p:cNvGrpSpPr/>
          <p:nvPr/>
        </p:nvGrpSpPr>
        <p:grpSpPr>
          <a:xfrm rot="10800000">
            <a:off x="-529609" y="3449289"/>
            <a:ext cx="2862466" cy="1695774"/>
            <a:chOff x="238125" y="3383650"/>
            <a:chExt cx="1287775" cy="762900"/>
          </a:xfrm>
        </p:grpSpPr>
        <p:sp>
          <p:nvSpPr>
            <p:cNvPr id="636" name="Google Shape;636;p27"/>
            <p:cNvSpPr/>
            <p:nvPr/>
          </p:nvSpPr>
          <p:spPr>
            <a:xfrm>
              <a:off x="598125" y="3383650"/>
              <a:ext cx="927775" cy="557175"/>
            </a:xfrm>
            <a:custGeom>
              <a:rect b="b" l="l" r="r" t="t"/>
              <a:pathLst>
                <a:path extrusionOk="0" h="22287" w="37111">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27"/>
            <p:cNvSpPr/>
            <p:nvPr/>
          </p:nvSpPr>
          <p:spPr>
            <a:xfrm>
              <a:off x="238125" y="3425500"/>
              <a:ext cx="780025" cy="218350"/>
            </a:xfrm>
            <a:custGeom>
              <a:rect b="b" l="l" r="r" t="t"/>
              <a:pathLst>
                <a:path extrusionOk="0" h="8734" w="31201">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27"/>
            <p:cNvSpPr/>
            <p:nvPr/>
          </p:nvSpPr>
          <p:spPr>
            <a:xfrm>
              <a:off x="1086700" y="3869200"/>
              <a:ext cx="392825" cy="277350"/>
            </a:xfrm>
            <a:custGeom>
              <a:rect b="b" l="l" r="r" t="t"/>
              <a:pathLst>
                <a:path extrusionOk="0" h="11094" w="15713">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9" name="Google Shape;639;p27"/>
          <p:cNvSpPr/>
          <p:nvPr/>
        </p:nvSpPr>
        <p:spPr>
          <a:xfrm>
            <a:off x="7439090" y="4292407"/>
            <a:ext cx="475354" cy="442198"/>
          </a:xfrm>
          <a:custGeom>
            <a:rect b="b" l="l" r="r" t="t"/>
            <a:pathLst>
              <a:path extrusionOk="0" h="5139" w="5524">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27"/>
          <p:cNvSpPr/>
          <p:nvPr/>
        </p:nvSpPr>
        <p:spPr>
          <a:xfrm>
            <a:off x="484388" y="332325"/>
            <a:ext cx="471223" cy="363809"/>
          </a:xfrm>
          <a:custGeom>
            <a:rect b="b" l="l" r="r" t="t"/>
            <a:pathLst>
              <a:path extrusionOk="0" h="4228" w="5476">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1" name="Google Shape;641;p27"/>
          <p:cNvGrpSpPr/>
          <p:nvPr/>
        </p:nvGrpSpPr>
        <p:grpSpPr>
          <a:xfrm rot="3427705">
            <a:off x="4401603" y="4357579"/>
            <a:ext cx="340783" cy="340829"/>
            <a:chOff x="1460350" y="2402425"/>
            <a:chExt cx="208950" cy="208950"/>
          </a:xfrm>
        </p:grpSpPr>
        <p:sp>
          <p:nvSpPr>
            <p:cNvPr id="642" name="Google Shape;642;p27"/>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27"/>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27"/>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27"/>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27"/>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27"/>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27"/>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27"/>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27"/>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27"/>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27"/>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27"/>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27"/>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27"/>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27"/>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27"/>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27"/>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27"/>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27"/>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27"/>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27"/>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27"/>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27"/>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7"/>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27"/>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27"/>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27"/>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27"/>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0" name="Google Shape;670;p27"/>
          <p:cNvGrpSpPr/>
          <p:nvPr/>
        </p:nvGrpSpPr>
        <p:grpSpPr>
          <a:xfrm>
            <a:off x="7794899" y="696125"/>
            <a:ext cx="475779" cy="475800"/>
            <a:chOff x="1460350" y="2402425"/>
            <a:chExt cx="208950" cy="208950"/>
          </a:xfrm>
        </p:grpSpPr>
        <p:sp>
          <p:nvSpPr>
            <p:cNvPr id="671" name="Google Shape;671;p27"/>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27"/>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27"/>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27"/>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27"/>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27"/>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27"/>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27"/>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27"/>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27"/>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27"/>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27"/>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27"/>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27"/>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27"/>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27"/>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27"/>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27"/>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27"/>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27"/>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27"/>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27"/>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27"/>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27"/>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27"/>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27"/>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27"/>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27"/>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200"/>
              <a:buFont typeface="Fredoka One"/>
              <a:buNone/>
              <a:defRPr b="0" i="0" sz="3200" u="none" cap="none" strike="noStrike">
                <a:solidFill>
                  <a:schemeClr val="dk1"/>
                </a:solidFill>
                <a:latin typeface="Fredoka One"/>
                <a:ea typeface="Fredoka One"/>
                <a:cs typeface="Fredoka One"/>
                <a:sym typeface="Fredoka One"/>
              </a:defRPr>
            </a:lvl1pPr>
            <a:lvl2pPr lvl="1" marR="0" rtl="0" algn="l">
              <a:lnSpc>
                <a:spcPct val="100000"/>
              </a:lnSpc>
              <a:spcBef>
                <a:spcPts val="0"/>
              </a:spcBef>
              <a:spcAft>
                <a:spcPts val="0"/>
              </a:spcAft>
              <a:buClr>
                <a:schemeClr val="dk1"/>
              </a:buClr>
              <a:buSzPts val="3200"/>
              <a:buFont typeface="Fredoka One"/>
              <a:buNone/>
              <a:defRPr b="0" i="0" sz="3200" u="none" cap="none" strike="noStrike">
                <a:solidFill>
                  <a:schemeClr val="dk1"/>
                </a:solidFill>
                <a:latin typeface="Fredoka One"/>
                <a:ea typeface="Fredoka One"/>
                <a:cs typeface="Fredoka One"/>
                <a:sym typeface="Fredoka One"/>
              </a:defRPr>
            </a:lvl2pPr>
            <a:lvl3pPr lvl="2" marR="0" rtl="0" algn="l">
              <a:lnSpc>
                <a:spcPct val="100000"/>
              </a:lnSpc>
              <a:spcBef>
                <a:spcPts val="0"/>
              </a:spcBef>
              <a:spcAft>
                <a:spcPts val="0"/>
              </a:spcAft>
              <a:buClr>
                <a:schemeClr val="dk1"/>
              </a:buClr>
              <a:buSzPts val="3200"/>
              <a:buFont typeface="Fredoka One"/>
              <a:buNone/>
              <a:defRPr b="0" i="0" sz="3200" u="none" cap="none" strike="noStrike">
                <a:solidFill>
                  <a:schemeClr val="dk1"/>
                </a:solidFill>
                <a:latin typeface="Fredoka One"/>
                <a:ea typeface="Fredoka One"/>
                <a:cs typeface="Fredoka One"/>
                <a:sym typeface="Fredoka One"/>
              </a:defRPr>
            </a:lvl3pPr>
            <a:lvl4pPr lvl="3" marR="0" rtl="0" algn="l">
              <a:lnSpc>
                <a:spcPct val="100000"/>
              </a:lnSpc>
              <a:spcBef>
                <a:spcPts val="0"/>
              </a:spcBef>
              <a:spcAft>
                <a:spcPts val="0"/>
              </a:spcAft>
              <a:buClr>
                <a:schemeClr val="dk1"/>
              </a:buClr>
              <a:buSzPts val="3200"/>
              <a:buFont typeface="Fredoka One"/>
              <a:buNone/>
              <a:defRPr b="0" i="0" sz="3200" u="none" cap="none" strike="noStrike">
                <a:solidFill>
                  <a:schemeClr val="dk1"/>
                </a:solidFill>
                <a:latin typeface="Fredoka One"/>
                <a:ea typeface="Fredoka One"/>
                <a:cs typeface="Fredoka One"/>
                <a:sym typeface="Fredoka One"/>
              </a:defRPr>
            </a:lvl4pPr>
            <a:lvl5pPr lvl="4" marR="0" rtl="0" algn="l">
              <a:lnSpc>
                <a:spcPct val="100000"/>
              </a:lnSpc>
              <a:spcBef>
                <a:spcPts val="0"/>
              </a:spcBef>
              <a:spcAft>
                <a:spcPts val="0"/>
              </a:spcAft>
              <a:buClr>
                <a:schemeClr val="dk1"/>
              </a:buClr>
              <a:buSzPts val="3200"/>
              <a:buFont typeface="Fredoka One"/>
              <a:buNone/>
              <a:defRPr b="0" i="0" sz="3200" u="none" cap="none" strike="noStrike">
                <a:solidFill>
                  <a:schemeClr val="dk1"/>
                </a:solidFill>
                <a:latin typeface="Fredoka One"/>
                <a:ea typeface="Fredoka One"/>
                <a:cs typeface="Fredoka One"/>
                <a:sym typeface="Fredoka One"/>
              </a:defRPr>
            </a:lvl5pPr>
            <a:lvl6pPr lvl="5" marR="0" rtl="0" algn="l">
              <a:lnSpc>
                <a:spcPct val="100000"/>
              </a:lnSpc>
              <a:spcBef>
                <a:spcPts val="0"/>
              </a:spcBef>
              <a:spcAft>
                <a:spcPts val="0"/>
              </a:spcAft>
              <a:buClr>
                <a:schemeClr val="dk1"/>
              </a:buClr>
              <a:buSzPts val="3200"/>
              <a:buFont typeface="Fredoka One"/>
              <a:buNone/>
              <a:defRPr b="0" i="0" sz="3200" u="none" cap="none" strike="noStrike">
                <a:solidFill>
                  <a:schemeClr val="dk1"/>
                </a:solidFill>
                <a:latin typeface="Fredoka One"/>
                <a:ea typeface="Fredoka One"/>
                <a:cs typeface="Fredoka One"/>
                <a:sym typeface="Fredoka One"/>
              </a:defRPr>
            </a:lvl6pPr>
            <a:lvl7pPr lvl="6" marR="0" rtl="0" algn="l">
              <a:lnSpc>
                <a:spcPct val="100000"/>
              </a:lnSpc>
              <a:spcBef>
                <a:spcPts val="0"/>
              </a:spcBef>
              <a:spcAft>
                <a:spcPts val="0"/>
              </a:spcAft>
              <a:buClr>
                <a:schemeClr val="dk1"/>
              </a:buClr>
              <a:buSzPts val="3200"/>
              <a:buFont typeface="Fredoka One"/>
              <a:buNone/>
              <a:defRPr b="0" i="0" sz="3200" u="none" cap="none" strike="noStrike">
                <a:solidFill>
                  <a:schemeClr val="dk1"/>
                </a:solidFill>
                <a:latin typeface="Fredoka One"/>
                <a:ea typeface="Fredoka One"/>
                <a:cs typeface="Fredoka One"/>
                <a:sym typeface="Fredoka One"/>
              </a:defRPr>
            </a:lvl7pPr>
            <a:lvl8pPr lvl="7" marR="0" rtl="0" algn="l">
              <a:lnSpc>
                <a:spcPct val="100000"/>
              </a:lnSpc>
              <a:spcBef>
                <a:spcPts val="0"/>
              </a:spcBef>
              <a:spcAft>
                <a:spcPts val="0"/>
              </a:spcAft>
              <a:buClr>
                <a:schemeClr val="dk1"/>
              </a:buClr>
              <a:buSzPts val="3200"/>
              <a:buFont typeface="Fredoka One"/>
              <a:buNone/>
              <a:defRPr b="0" i="0" sz="3200" u="none" cap="none" strike="noStrike">
                <a:solidFill>
                  <a:schemeClr val="dk1"/>
                </a:solidFill>
                <a:latin typeface="Fredoka One"/>
                <a:ea typeface="Fredoka One"/>
                <a:cs typeface="Fredoka One"/>
                <a:sym typeface="Fredoka One"/>
              </a:defRPr>
            </a:lvl8pPr>
            <a:lvl9pPr lvl="8" marR="0" rtl="0" algn="l">
              <a:lnSpc>
                <a:spcPct val="100000"/>
              </a:lnSpc>
              <a:spcBef>
                <a:spcPts val="0"/>
              </a:spcBef>
              <a:spcAft>
                <a:spcPts val="0"/>
              </a:spcAft>
              <a:buClr>
                <a:schemeClr val="dk1"/>
              </a:buClr>
              <a:buSzPts val="3200"/>
              <a:buFont typeface="Fredoka One"/>
              <a:buNone/>
              <a:defRPr b="0" i="0" sz="3200" u="none" cap="none" strike="noStrike">
                <a:solidFill>
                  <a:schemeClr val="dk1"/>
                </a:solidFill>
                <a:latin typeface="Fredoka One"/>
                <a:ea typeface="Fredoka One"/>
                <a:cs typeface="Fredoka One"/>
                <a:sym typeface="Fredoka One"/>
              </a:defRPr>
            </a:lvl9pPr>
          </a:lstStyle>
          <a:p/>
        </p:txBody>
      </p:sp>
      <p:sp>
        <p:nvSpPr>
          <p:cNvPr id="7" name="Google Shape;7;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Exo 2"/>
              <a:buChar char="●"/>
              <a:defRPr b="0" i="0" sz="1400" u="none" cap="none" strike="noStrike">
                <a:solidFill>
                  <a:schemeClr val="dk1"/>
                </a:solidFill>
                <a:latin typeface="Exo 2"/>
                <a:ea typeface="Exo 2"/>
                <a:cs typeface="Exo 2"/>
                <a:sym typeface="Exo 2"/>
              </a:defRPr>
            </a:lvl1pPr>
            <a:lvl2pPr indent="-317500" lvl="1" marL="914400" marR="0" rtl="0" algn="l">
              <a:lnSpc>
                <a:spcPct val="100000"/>
              </a:lnSpc>
              <a:spcBef>
                <a:spcPts val="1600"/>
              </a:spcBef>
              <a:spcAft>
                <a:spcPts val="0"/>
              </a:spcAft>
              <a:buClr>
                <a:schemeClr val="dk1"/>
              </a:buClr>
              <a:buSzPts val="1400"/>
              <a:buFont typeface="Exo 2"/>
              <a:buChar char="○"/>
              <a:defRPr b="0" i="0" sz="1400" u="none" cap="none" strike="noStrike">
                <a:solidFill>
                  <a:schemeClr val="dk1"/>
                </a:solidFill>
                <a:latin typeface="Exo 2"/>
                <a:ea typeface="Exo 2"/>
                <a:cs typeface="Exo 2"/>
                <a:sym typeface="Exo 2"/>
              </a:defRPr>
            </a:lvl2pPr>
            <a:lvl3pPr indent="-317500" lvl="2" marL="1371600" marR="0" rtl="0" algn="l">
              <a:lnSpc>
                <a:spcPct val="100000"/>
              </a:lnSpc>
              <a:spcBef>
                <a:spcPts val="1600"/>
              </a:spcBef>
              <a:spcAft>
                <a:spcPts val="0"/>
              </a:spcAft>
              <a:buClr>
                <a:schemeClr val="dk1"/>
              </a:buClr>
              <a:buSzPts val="1400"/>
              <a:buFont typeface="Exo 2"/>
              <a:buChar char="■"/>
              <a:defRPr b="0" i="0" sz="1400" u="none" cap="none" strike="noStrike">
                <a:solidFill>
                  <a:schemeClr val="dk1"/>
                </a:solidFill>
                <a:latin typeface="Exo 2"/>
                <a:ea typeface="Exo 2"/>
                <a:cs typeface="Exo 2"/>
                <a:sym typeface="Exo 2"/>
              </a:defRPr>
            </a:lvl3pPr>
            <a:lvl4pPr indent="-317500" lvl="3" marL="1828800" marR="0" rtl="0" algn="l">
              <a:lnSpc>
                <a:spcPct val="100000"/>
              </a:lnSpc>
              <a:spcBef>
                <a:spcPts val="1600"/>
              </a:spcBef>
              <a:spcAft>
                <a:spcPts val="0"/>
              </a:spcAft>
              <a:buClr>
                <a:schemeClr val="dk1"/>
              </a:buClr>
              <a:buSzPts val="1400"/>
              <a:buFont typeface="Exo 2"/>
              <a:buChar char="●"/>
              <a:defRPr b="0" i="0" sz="1400" u="none" cap="none" strike="noStrike">
                <a:solidFill>
                  <a:schemeClr val="dk1"/>
                </a:solidFill>
                <a:latin typeface="Exo 2"/>
                <a:ea typeface="Exo 2"/>
                <a:cs typeface="Exo 2"/>
                <a:sym typeface="Exo 2"/>
              </a:defRPr>
            </a:lvl4pPr>
            <a:lvl5pPr indent="-317500" lvl="4" marL="2286000" marR="0" rtl="0" algn="l">
              <a:lnSpc>
                <a:spcPct val="100000"/>
              </a:lnSpc>
              <a:spcBef>
                <a:spcPts val="1600"/>
              </a:spcBef>
              <a:spcAft>
                <a:spcPts val="0"/>
              </a:spcAft>
              <a:buClr>
                <a:schemeClr val="dk1"/>
              </a:buClr>
              <a:buSzPts val="1400"/>
              <a:buFont typeface="Exo 2"/>
              <a:buChar char="○"/>
              <a:defRPr b="0" i="0" sz="1400" u="none" cap="none" strike="noStrike">
                <a:solidFill>
                  <a:schemeClr val="dk1"/>
                </a:solidFill>
                <a:latin typeface="Exo 2"/>
                <a:ea typeface="Exo 2"/>
                <a:cs typeface="Exo 2"/>
                <a:sym typeface="Exo 2"/>
              </a:defRPr>
            </a:lvl5pPr>
            <a:lvl6pPr indent="-317500" lvl="5" marL="2743200" marR="0" rtl="0" algn="l">
              <a:lnSpc>
                <a:spcPct val="100000"/>
              </a:lnSpc>
              <a:spcBef>
                <a:spcPts val="1600"/>
              </a:spcBef>
              <a:spcAft>
                <a:spcPts val="0"/>
              </a:spcAft>
              <a:buClr>
                <a:schemeClr val="dk1"/>
              </a:buClr>
              <a:buSzPts val="1400"/>
              <a:buFont typeface="Exo 2"/>
              <a:buChar char="■"/>
              <a:defRPr b="0" i="0" sz="1400" u="none" cap="none" strike="noStrike">
                <a:solidFill>
                  <a:schemeClr val="dk1"/>
                </a:solidFill>
                <a:latin typeface="Exo 2"/>
                <a:ea typeface="Exo 2"/>
                <a:cs typeface="Exo 2"/>
                <a:sym typeface="Exo 2"/>
              </a:defRPr>
            </a:lvl6pPr>
            <a:lvl7pPr indent="-317500" lvl="6" marL="3200400" marR="0" rtl="0" algn="l">
              <a:lnSpc>
                <a:spcPct val="100000"/>
              </a:lnSpc>
              <a:spcBef>
                <a:spcPts val="1600"/>
              </a:spcBef>
              <a:spcAft>
                <a:spcPts val="0"/>
              </a:spcAft>
              <a:buClr>
                <a:schemeClr val="dk1"/>
              </a:buClr>
              <a:buSzPts val="1400"/>
              <a:buFont typeface="Exo 2"/>
              <a:buChar char="●"/>
              <a:defRPr b="0" i="0" sz="1400" u="none" cap="none" strike="noStrike">
                <a:solidFill>
                  <a:schemeClr val="dk1"/>
                </a:solidFill>
                <a:latin typeface="Exo 2"/>
                <a:ea typeface="Exo 2"/>
                <a:cs typeface="Exo 2"/>
                <a:sym typeface="Exo 2"/>
              </a:defRPr>
            </a:lvl7pPr>
            <a:lvl8pPr indent="-317500" lvl="7" marL="3657600" marR="0" rtl="0" algn="l">
              <a:lnSpc>
                <a:spcPct val="100000"/>
              </a:lnSpc>
              <a:spcBef>
                <a:spcPts val="1600"/>
              </a:spcBef>
              <a:spcAft>
                <a:spcPts val="0"/>
              </a:spcAft>
              <a:buClr>
                <a:schemeClr val="dk1"/>
              </a:buClr>
              <a:buSzPts val="1400"/>
              <a:buFont typeface="Exo 2"/>
              <a:buChar char="○"/>
              <a:defRPr b="0" i="0" sz="1400" u="none" cap="none" strike="noStrike">
                <a:solidFill>
                  <a:schemeClr val="dk1"/>
                </a:solidFill>
                <a:latin typeface="Exo 2"/>
                <a:ea typeface="Exo 2"/>
                <a:cs typeface="Exo 2"/>
                <a:sym typeface="Exo 2"/>
              </a:defRPr>
            </a:lvl8pPr>
            <a:lvl9pPr indent="-317500" lvl="8" marL="4114800" marR="0" rtl="0" algn="l">
              <a:lnSpc>
                <a:spcPct val="100000"/>
              </a:lnSpc>
              <a:spcBef>
                <a:spcPts val="1600"/>
              </a:spcBef>
              <a:spcAft>
                <a:spcPts val="1600"/>
              </a:spcAft>
              <a:buClr>
                <a:schemeClr val="dk1"/>
              </a:buClr>
              <a:buSzPts val="1400"/>
              <a:buFont typeface="Exo 2"/>
              <a:buChar char="■"/>
              <a:defRPr b="0" i="0" sz="1400" u="none" cap="none" strike="noStrike">
                <a:solidFill>
                  <a:schemeClr val="dk1"/>
                </a:solidFill>
                <a:latin typeface="Exo 2"/>
                <a:ea typeface="Exo 2"/>
                <a:cs typeface="Exo 2"/>
                <a:sym typeface="Exo 2"/>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pic>
        <p:nvPicPr>
          <p:cNvPr descr="Graphical user interface, text&#10;&#10;Description automatically generated" id="1029" name="Google Shape;1029;p1"/>
          <p:cNvPicPr preferRelativeResize="0"/>
          <p:nvPr/>
        </p:nvPicPr>
        <p:blipFill rotWithShape="1">
          <a:blip r:embed="rId3">
            <a:alphaModFix/>
          </a:blip>
          <a:srcRect b="0" l="0" r="0" t="0"/>
          <a:stretch/>
        </p:blipFill>
        <p:spPr>
          <a:xfrm>
            <a:off x="1363375" y="789065"/>
            <a:ext cx="6417250" cy="3130578"/>
          </a:xfrm>
          <a:prstGeom prst="rect">
            <a:avLst/>
          </a:prstGeom>
          <a:noFill/>
          <a:ln>
            <a:noFill/>
          </a:ln>
        </p:spPr>
      </p:pic>
    </p:spTree>
  </p:cSld>
  <p:clrMapOvr>
    <a:masterClrMapping/>
  </p:clrMapOvr>
  <mc:AlternateContent>
    <mc:Choice Requires="p14">
      <p:transition spd="slow" p14:dur="1500">
        <p14:window dir="vert"/>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9" name="Shape 1409"/>
        <p:cNvGrpSpPr/>
        <p:nvPr/>
      </p:nvGrpSpPr>
      <p:grpSpPr>
        <a:xfrm>
          <a:off x="0" y="0"/>
          <a:ext cx="0" cy="0"/>
          <a:chOff x="0" y="0"/>
          <a:chExt cx="0" cy="0"/>
        </a:xfrm>
      </p:grpSpPr>
      <p:sp>
        <p:nvSpPr>
          <p:cNvPr id="1410" name="Google Shape;1410;p11"/>
          <p:cNvSpPr/>
          <p:nvPr>
            <p:ph type="title"/>
          </p:nvPr>
        </p:nvSpPr>
        <p:spPr>
          <a:xfrm>
            <a:off x="636080" y="394225"/>
            <a:ext cx="8355520" cy="913876"/>
          </a:xfrm>
          <a:prstGeom prst="roundRect">
            <a:avLst>
              <a:gd fmla="val 50000" name="adj"/>
            </a:avLst>
          </a:prstGeom>
          <a:solidFill>
            <a:srgbClr val="FFDA73"/>
          </a:solidFill>
          <a:ln cap="flat" cmpd="sng" w="28575">
            <a:solidFill>
              <a:srgbClr val="F5773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2200">
                <a:latin typeface="Arial"/>
                <a:ea typeface="Arial"/>
                <a:cs typeface="Arial"/>
                <a:sym typeface="Arial"/>
              </a:rPr>
              <a:t>      Quyết tâm của anh Thành đi tìm đường cứu nước được thể hiện qua những lời nói, cử chỉ nào?</a:t>
            </a:r>
            <a:endParaRPr b="1" sz="2200">
              <a:latin typeface="Arial"/>
              <a:ea typeface="Arial"/>
              <a:cs typeface="Arial"/>
              <a:sym typeface="Arial"/>
            </a:endParaRPr>
          </a:p>
        </p:txBody>
      </p:sp>
      <p:grpSp>
        <p:nvGrpSpPr>
          <p:cNvPr id="1411" name="Google Shape;1411;p11"/>
          <p:cNvGrpSpPr/>
          <p:nvPr/>
        </p:nvGrpSpPr>
        <p:grpSpPr>
          <a:xfrm rot="3427686">
            <a:off x="342775" y="353726"/>
            <a:ext cx="994737" cy="994876"/>
            <a:chOff x="1460350" y="2402425"/>
            <a:chExt cx="208950" cy="208950"/>
          </a:xfrm>
        </p:grpSpPr>
        <p:sp>
          <p:nvSpPr>
            <p:cNvPr id="1412" name="Google Shape;1412;p11"/>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11"/>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11"/>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11"/>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11"/>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11"/>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11"/>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11"/>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11"/>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11"/>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11"/>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11"/>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11"/>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11"/>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11"/>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11"/>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11"/>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11"/>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11"/>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11"/>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11"/>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11"/>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11"/>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11"/>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11"/>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11"/>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11"/>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11"/>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40" name="Google Shape;1440;p11"/>
          <p:cNvSpPr txBox="1"/>
          <p:nvPr/>
        </p:nvSpPr>
        <p:spPr>
          <a:xfrm>
            <a:off x="382928" y="369847"/>
            <a:ext cx="80932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5400" u="none" cap="none" strike="noStrike">
                <a:solidFill>
                  <a:schemeClr val="accent5"/>
                </a:solidFill>
                <a:latin typeface="Arial"/>
                <a:ea typeface="Arial"/>
                <a:cs typeface="Arial"/>
                <a:sym typeface="Arial"/>
              </a:rPr>
              <a:t>2</a:t>
            </a:r>
            <a:endParaRPr/>
          </a:p>
        </p:txBody>
      </p:sp>
      <p:sp>
        <p:nvSpPr>
          <p:cNvPr id="1441" name="Google Shape;1441;p11"/>
          <p:cNvSpPr/>
          <p:nvPr/>
        </p:nvSpPr>
        <p:spPr>
          <a:xfrm>
            <a:off x="636080" y="1739297"/>
            <a:ext cx="8172740" cy="1374390"/>
          </a:xfrm>
          <a:prstGeom prst="roundRect">
            <a:avLst>
              <a:gd fmla="val 16667" name="adj"/>
            </a:avLst>
          </a:prstGeom>
          <a:solidFill>
            <a:srgbClr val="FFF7E3"/>
          </a:solidFill>
          <a:ln cap="flat" cmpd="sng" w="25400">
            <a:solidFill>
              <a:srgbClr val="FFE8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42" name="Google Shape;1442;p11"/>
          <p:cNvSpPr/>
          <p:nvPr/>
        </p:nvSpPr>
        <p:spPr>
          <a:xfrm>
            <a:off x="335180" y="1503650"/>
            <a:ext cx="1765112" cy="476071"/>
          </a:xfrm>
          <a:custGeom>
            <a:rect b="b" l="l" r="r" t="t"/>
            <a:pathLst>
              <a:path extrusionOk="0" fill="none" h="476071" w="1765112">
                <a:moveTo>
                  <a:pt x="0" y="238036"/>
                </a:moveTo>
                <a:cubicBezTo>
                  <a:pt x="1391" y="128520"/>
                  <a:pt x="111870" y="-4504"/>
                  <a:pt x="238036" y="0"/>
                </a:cubicBezTo>
                <a:cubicBezTo>
                  <a:pt x="513738" y="6922"/>
                  <a:pt x="760308" y="3382"/>
                  <a:pt x="895447" y="0"/>
                </a:cubicBezTo>
                <a:cubicBezTo>
                  <a:pt x="1030586" y="-3382"/>
                  <a:pt x="1258167" y="6854"/>
                  <a:pt x="1527077" y="0"/>
                </a:cubicBezTo>
                <a:cubicBezTo>
                  <a:pt x="1655476" y="7339"/>
                  <a:pt x="1791845" y="103932"/>
                  <a:pt x="1765113" y="238036"/>
                </a:cubicBezTo>
                <a:lnTo>
                  <a:pt x="1765112" y="238036"/>
                </a:lnTo>
                <a:cubicBezTo>
                  <a:pt x="1737954" y="375675"/>
                  <a:pt x="1674387" y="501849"/>
                  <a:pt x="1527076" y="476072"/>
                </a:cubicBezTo>
                <a:cubicBezTo>
                  <a:pt x="1297308" y="505094"/>
                  <a:pt x="1087755" y="459027"/>
                  <a:pt x="908337" y="476072"/>
                </a:cubicBezTo>
                <a:cubicBezTo>
                  <a:pt x="728919" y="493116"/>
                  <a:pt x="505942" y="451514"/>
                  <a:pt x="238036" y="476071"/>
                </a:cubicBezTo>
                <a:cubicBezTo>
                  <a:pt x="90811" y="450669"/>
                  <a:pt x="-8363" y="357223"/>
                  <a:pt x="0" y="238035"/>
                </a:cubicBezTo>
                <a:lnTo>
                  <a:pt x="0" y="238036"/>
                </a:lnTo>
                <a:close/>
              </a:path>
              <a:path extrusionOk="0" h="476071" w="1765112">
                <a:moveTo>
                  <a:pt x="0" y="238036"/>
                </a:moveTo>
                <a:cubicBezTo>
                  <a:pt x="-8993" y="102646"/>
                  <a:pt x="110159" y="-810"/>
                  <a:pt x="238036" y="0"/>
                </a:cubicBezTo>
                <a:cubicBezTo>
                  <a:pt x="425664" y="1009"/>
                  <a:pt x="613366" y="-22277"/>
                  <a:pt x="869666" y="0"/>
                </a:cubicBezTo>
                <a:cubicBezTo>
                  <a:pt x="1125966" y="22277"/>
                  <a:pt x="1371629" y="-14880"/>
                  <a:pt x="1527077" y="0"/>
                </a:cubicBezTo>
                <a:cubicBezTo>
                  <a:pt x="1658021" y="-9407"/>
                  <a:pt x="1749544" y="129826"/>
                  <a:pt x="1765113" y="238036"/>
                </a:cubicBezTo>
                <a:lnTo>
                  <a:pt x="1765112" y="238036"/>
                </a:lnTo>
                <a:cubicBezTo>
                  <a:pt x="1749820" y="388425"/>
                  <a:pt x="1644722" y="471658"/>
                  <a:pt x="1527076" y="476072"/>
                </a:cubicBezTo>
                <a:cubicBezTo>
                  <a:pt x="1363705" y="473046"/>
                  <a:pt x="1150037" y="497954"/>
                  <a:pt x="882556" y="476072"/>
                </a:cubicBezTo>
                <a:cubicBezTo>
                  <a:pt x="615075" y="454190"/>
                  <a:pt x="369076" y="451547"/>
                  <a:pt x="238036" y="476071"/>
                </a:cubicBezTo>
                <a:cubicBezTo>
                  <a:pt x="127732" y="493113"/>
                  <a:pt x="4703" y="378524"/>
                  <a:pt x="0" y="238035"/>
                </a:cubicBezTo>
                <a:lnTo>
                  <a:pt x="0" y="238036"/>
                </a:lnTo>
                <a:close/>
              </a:path>
            </a:pathLst>
          </a:custGeom>
          <a:solidFill>
            <a:srgbClr val="FFDA73"/>
          </a:solidFill>
          <a:ln cap="flat" cmpd="sng" w="19050">
            <a:solidFill>
              <a:srgbClr val="FFDA73"/>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Lời nói:</a:t>
            </a:r>
            <a:endParaRPr/>
          </a:p>
        </p:txBody>
      </p:sp>
      <p:sp>
        <p:nvSpPr>
          <p:cNvPr id="1443" name="Google Shape;1443;p11"/>
          <p:cNvSpPr txBox="1"/>
          <p:nvPr/>
        </p:nvSpPr>
        <p:spPr>
          <a:xfrm>
            <a:off x="636080" y="1938960"/>
            <a:ext cx="8172740"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263640"/>
                </a:solidFill>
                <a:latin typeface="Arial"/>
                <a:ea typeface="Arial"/>
                <a:cs typeface="Arial"/>
                <a:sym typeface="Arial"/>
              </a:rPr>
              <a:t>"Tôi muốn sang nước họ, xem cách làm ăn của họ, học cái trí khôn của họ để về cứu dân mình… Làm thân nô lệ mà muốn xóa bỏ kiếp nô lệ thì sẽ thành công dân, còn yên phận nô lệ thì mãi mãi làm đầy tớ cho người ta… Đi ngay có được không, anh?"</a:t>
            </a:r>
            <a:endParaRPr b="0" i="1" sz="1800" u="none" cap="none" strike="noStrike">
              <a:solidFill>
                <a:srgbClr val="263640"/>
              </a:solidFill>
              <a:latin typeface="Arial"/>
              <a:ea typeface="Arial"/>
              <a:cs typeface="Arial"/>
              <a:sym typeface="Arial"/>
            </a:endParaRPr>
          </a:p>
        </p:txBody>
      </p:sp>
      <p:pic>
        <p:nvPicPr>
          <p:cNvPr id="1444" name="Google Shape;1444;p11"/>
          <p:cNvPicPr preferRelativeResize="0"/>
          <p:nvPr/>
        </p:nvPicPr>
        <p:blipFill rotWithShape="1">
          <a:blip r:embed="rId3">
            <a:alphaModFix/>
          </a:blip>
          <a:srcRect b="0" l="0" r="0" t="0"/>
          <a:stretch/>
        </p:blipFill>
        <p:spPr>
          <a:xfrm>
            <a:off x="1744736" y="1308101"/>
            <a:ext cx="736600" cy="736600"/>
          </a:xfrm>
          <a:prstGeom prst="rect">
            <a:avLst/>
          </a:prstGeom>
          <a:noFill/>
          <a:ln>
            <a:noFill/>
          </a:ln>
        </p:spPr>
      </p:pic>
      <p:sp>
        <p:nvSpPr>
          <p:cNvPr id="1445" name="Google Shape;1445;p11"/>
          <p:cNvSpPr/>
          <p:nvPr/>
        </p:nvSpPr>
        <p:spPr>
          <a:xfrm>
            <a:off x="508229" y="3416743"/>
            <a:ext cx="8172740" cy="622383"/>
          </a:xfrm>
          <a:prstGeom prst="roundRect">
            <a:avLst>
              <a:gd fmla="val 16667" name="adj"/>
            </a:avLst>
          </a:prstGeom>
          <a:solidFill>
            <a:srgbClr val="FFF7E3"/>
          </a:solidFill>
          <a:ln cap="flat" cmpd="sng" w="25400">
            <a:solidFill>
              <a:srgbClr val="FFE8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46" name="Google Shape;1446;p11"/>
          <p:cNvSpPr/>
          <p:nvPr/>
        </p:nvSpPr>
        <p:spPr>
          <a:xfrm>
            <a:off x="207329" y="3181096"/>
            <a:ext cx="1765112" cy="476071"/>
          </a:xfrm>
          <a:custGeom>
            <a:rect b="b" l="l" r="r" t="t"/>
            <a:pathLst>
              <a:path extrusionOk="0" fill="none" h="476071" w="1765112">
                <a:moveTo>
                  <a:pt x="0" y="238036"/>
                </a:moveTo>
                <a:cubicBezTo>
                  <a:pt x="1391" y="128520"/>
                  <a:pt x="111870" y="-4504"/>
                  <a:pt x="238036" y="0"/>
                </a:cubicBezTo>
                <a:cubicBezTo>
                  <a:pt x="513738" y="6922"/>
                  <a:pt x="760308" y="3382"/>
                  <a:pt x="895447" y="0"/>
                </a:cubicBezTo>
                <a:cubicBezTo>
                  <a:pt x="1030586" y="-3382"/>
                  <a:pt x="1258167" y="6854"/>
                  <a:pt x="1527077" y="0"/>
                </a:cubicBezTo>
                <a:cubicBezTo>
                  <a:pt x="1655476" y="7339"/>
                  <a:pt x="1791845" y="103932"/>
                  <a:pt x="1765113" y="238036"/>
                </a:cubicBezTo>
                <a:lnTo>
                  <a:pt x="1765112" y="238036"/>
                </a:lnTo>
                <a:cubicBezTo>
                  <a:pt x="1737954" y="375675"/>
                  <a:pt x="1674387" y="501849"/>
                  <a:pt x="1527076" y="476072"/>
                </a:cubicBezTo>
                <a:cubicBezTo>
                  <a:pt x="1297308" y="505094"/>
                  <a:pt x="1087755" y="459027"/>
                  <a:pt x="908337" y="476072"/>
                </a:cubicBezTo>
                <a:cubicBezTo>
                  <a:pt x="728919" y="493116"/>
                  <a:pt x="505942" y="451514"/>
                  <a:pt x="238036" y="476071"/>
                </a:cubicBezTo>
                <a:cubicBezTo>
                  <a:pt x="90811" y="450669"/>
                  <a:pt x="-8363" y="357223"/>
                  <a:pt x="0" y="238035"/>
                </a:cubicBezTo>
                <a:lnTo>
                  <a:pt x="0" y="238036"/>
                </a:lnTo>
                <a:close/>
              </a:path>
              <a:path extrusionOk="0" h="476071" w="1765112">
                <a:moveTo>
                  <a:pt x="0" y="238036"/>
                </a:moveTo>
                <a:cubicBezTo>
                  <a:pt x="-8993" y="102646"/>
                  <a:pt x="110159" y="-810"/>
                  <a:pt x="238036" y="0"/>
                </a:cubicBezTo>
                <a:cubicBezTo>
                  <a:pt x="425664" y="1009"/>
                  <a:pt x="613366" y="-22277"/>
                  <a:pt x="869666" y="0"/>
                </a:cubicBezTo>
                <a:cubicBezTo>
                  <a:pt x="1125966" y="22277"/>
                  <a:pt x="1371629" y="-14880"/>
                  <a:pt x="1527077" y="0"/>
                </a:cubicBezTo>
                <a:cubicBezTo>
                  <a:pt x="1658021" y="-9407"/>
                  <a:pt x="1749544" y="129826"/>
                  <a:pt x="1765113" y="238036"/>
                </a:cubicBezTo>
                <a:lnTo>
                  <a:pt x="1765112" y="238036"/>
                </a:lnTo>
                <a:cubicBezTo>
                  <a:pt x="1749820" y="388425"/>
                  <a:pt x="1644722" y="471658"/>
                  <a:pt x="1527076" y="476072"/>
                </a:cubicBezTo>
                <a:cubicBezTo>
                  <a:pt x="1363705" y="473046"/>
                  <a:pt x="1150037" y="497954"/>
                  <a:pt x="882556" y="476072"/>
                </a:cubicBezTo>
                <a:cubicBezTo>
                  <a:pt x="615075" y="454190"/>
                  <a:pt x="369076" y="451547"/>
                  <a:pt x="238036" y="476071"/>
                </a:cubicBezTo>
                <a:cubicBezTo>
                  <a:pt x="127732" y="493113"/>
                  <a:pt x="4703" y="378524"/>
                  <a:pt x="0" y="238035"/>
                </a:cubicBezTo>
                <a:lnTo>
                  <a:pt x="0" y="238036"/>
                </a:lnTo>
                <a:close/>
              </a:path>
            </a:pathLst>
          </a:custGeom>
          <a:solidFill>
            <a:srgbClr val="FFDA73"/>
          </a:solidFill>
          <a:ln cap="flat" cmpd="sng" w="19050">
            <a:solidFill>
              <a:srgbClr val="FFDA73"/>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Hành động:</a:t>
            </a:r>
            <a:endParaRPr/>
          </a:p>
        </p:txBody>
      </p:sp>
      <p:pic>
        <p:nvPicPr>
          <p:cNvPr id="1447" name="Google Shape;1447;p11"/>
          <p:cNvPicPr preferRelativeResize="0"/>
          <p:nvPr/>
        </p:nvPicPr>
        <p:blipFill rotWithShape="1">
          <a:blip r:embed="rId4">
            <a:alphaModFix/>
          </a:blip>
          <a:srcRect b="0" l="0" r="0" t="0"/>
          <a:stretch/>
        </p:blipFill>
        <p:spPr>
          <a:xfrm>
            <a:off x="-202643" y="2879558"/>
            <a:ext cx="838723" cy="838723"/>
          </a:xfrm>
          <a:prstGeom prst="rect">
            <a:avLst/>
          </a:prstGeom>
          <a:noFill/>
          <a:ln>
            <a:noFill/>
          </a:ln>
        </p:spPr>
      </p:pic>
      <p:sp>
        <p:nvSpPr>
          <p:cNvPr id="1448" name="Google Shape;1448;p11"/>
          <p:cNvSpPr txBox="1"/>
          <p:nvPr/>
        </p:nvSpPr>
        <p:spPr>
          <a:xfrm>
            <a:off x="1334580" y="3650734"/>
            <a:ext cx="76570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263640"/>
                </a:solidFill>
                <a:latin typeface="Arial"/>
                <a:ea typeface="Arial"/>
                <a:cs typeface="Arial"/>
                <a:sym typeface="Arial"/>
              </a:rPr>
              <a:t>Xòe hai bàn tay ra để trả lời câu hỏi của anh Lê: Tiền đây chứ đâu?</a:t>
            </a:r>
            <a:endParaRPr b="0" i="0" sz="1800" u="none" cap="none" strike="noStrike">
              <a:solidFill>
                <a:srgbClr val="263640"/>
              </a:solidFill>
              <a:latin typeface="Arial"/>
              <a:ea typeface="Arial"/>
              <a:cs typeface="Arial"/>
              <a:sym typeface="Arial"/>
            </a:endParaRPr>
          </a:p>
        </p:txBody>
      </p:sp>
      <p:sp>
        <p:nvSpPr>
          <p:cNvPr id="1449" name="Google Shape;1449;p11"/>
          <p:cNvSpPr/>
          <p:nvPr/>
        </p:nvSpPr>
        <p:spPr>
          <a:xfrm>
            <a:off x="473660" y="4387334"/>
            <a:ext cx="8172740" cy="622383"/>
          </a:xfrm>
          <a:prstGeom prst="roundRect">
            <a:avLst>
              <a:gd fmla="val 16667" name="adj"/>
            </a:avLst>
          </a:prstGeom>
          <a:solidFill>
            <a:srgbClr val="FFF7E3"/>
          </a:solidFill>
          <a:ln cap="flat" cmpd="sng" w="25400">
            <a:solidFill>
              <a:srgbClr val="FFE8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50" name="Google Shape;1450;p11"/>
          <p:cNvSpPr/>
          <p:nvPr/>
        </p:nvSpPr>
        <p:spPr>
          <a:xfrm>
            <a:off x="172760" y="4151687"/>
            <a:ext cx="1765112" cy="476071"/>
          </a:xfrm>
          <a:custGeom>
            <a:rect b="b" l="l" r="r" t="t"/>
            <a:pathLst>
              <a:path extrusionOk="0" fill="none" h="476071" w="1765112">
                <a:moveTo>
                  <a:pt x="0" y="238036"/>
                </a:moveTo>
                <a:cubicBezTo>
                  <a:pt x="1391" y="128520"/>
                  <a:pt x="111870" y="-4504"/>
                  <a:pt x="238036" y="0"/>
                </a:cubicBezTo>
                <a:cubicBezTo>
                  <a:pt x="513738" y="6922"/>
                  <a:pt x="760308" y="3382"/>
                  <a:pt x="895447" y="0"/>
                </a:cubicBezTo>
                <a:cubicBezTo>
                  <a:pt x="1030586" y="-3382"/>
                  <a:pt x="1258167" y="6854"/>
                  <a:pt x="1527077" y="0"/>
                </a:cubicBezTo>
                <a:cubicBezTo>
                  <a:pt x="1655476" y="7339"/>
                  <a:pt x="1791845" y="103932"/>
                  <a:pt x="1765113" y="238036"/>
                </a:cubicBezTo>
                <a:lnTo>
                  <a:pt x="1765112" y="238036"/>
                </a:lnTo>
                <a:cubicBezTo>
                  <a:pt x="1737954" y="375675"/>
                  <a:pt x="1674387" y="501849"/>
                  <a:pt x="1527076" y="476072"/>
                </a:cubicBezTo>
                <a:cubicBezTo>
                  <a:pt x="1297308" y="505094"/>
                  <a:pt x="1087755" y="459027"/>
                  <a:pt x="908337" y="476072"/>
                </a:cubicBezTo>
                <a:cubicBezTo>
                  <a:pt x="728919" y="493116"/>
                  <a:pt x="505942" y="451514"/>
                  <a:pt x="238036" y="476071"/>
                </a:cubicBezTo>
                <a:cubicBezTo>
                  <a:pt x="90811" y="450669"/>
                  <a:pt x="-8363" y="357223"/>
                  <a:pt x="0" y="238035"/>
                </a:cubicBezTo>
                <a:lnTo>
                  <a:pt x="0" y="238036"/>
                </a:lnTo>
                <a:close/>
              </a:path>
              <a:path extrusionOk="0" h="476071" w="1765112">
                <a:moveTo>
                  <a:pt x="0" y="238036"/>
                </a:moveTo>
                <a:cubicBezTo>
                  <a:pt x="-8993" y="102646"/>
                  <a:pt x="110159" y="-810"/>
                  <a:pt x="238036" y="0"/>
                </a:cubicBezTo>
                <a:cubicBezTo>
                  <a:pt x="425664" y="1009"/>
                  <a:pt x="613366" y="-22277"/>
                  <a:pt x="869666" y="0"/>
                </a:cubicBezTo>
                <a:cubicBezTo>
                  <a:pt x="1125966" y="22277"/>
                  <a:pt x="1371629" y="-14880"/>
                  <a:pt x="1527077" y="0"/>
                </a:cubicBezTo>
                <a:cubicBezTo>
                  <a:pt x="1658021" y="-9407"/>
                  <a:pt x="1749544" y="129826"/>
                  <a:pt x="1765113" y="238036"/>
                </a:cubicBezTo>
                <a:lnTo>
                  <a:pt x="1765112" y="238036"/>
                </a:lnTo>
                <a:cubicBezTo>
                  <a:pt x="1749820" y="388425"/>
                  <a:pt x="1644722" y="471658"/>
                  <a:pt x="1527076" y="476072"/>
                </a:cubicBezTo>
                <a:cubicBezTo>
                  <a:pt x="1363705" y="473046"/>
                  <a:pt x="1150037" y="497954"/>
                  <a:pt x="882556" y="476072"/>
                </a:cubicBezTo>
                <a:cubicBezTo>
                  <a:pt x="615075" y="454190"/>
                  <a:pt x="369076" y="451547"/>
                  <a:pt x="238036" y="476071"/>
                </a:cubicBezTo>
                <a:cubicBezTo>
                  <a:pt x="127732" y="493113"/>
                  <a:pt x="4703" y="378524"/>
                  <a:pt x="0" y="238035"/>
                </a:cubicBezTo>
                <a:lnTo>
                  <a:pt x="0" y="238036"/>
                </a:lnTo>
                <a:close/>
              </a:path>
            </a:pathLst>
          </a:custGeom>
          <a:solidFill>
            <a:srgbClr val="FFDA73"/>
          </a:solidFill>
          <a:ln cap="flat" cmpd="sng" w="19050">
            <a:solidFill>
              <a:srgbClr val="FFDA73"/>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Cử chỉ:</a:t>
            </a:r>
            <a:endParaRPr/>
          </a:p>
        </p:txBody>
      </p:sp>
      <p:sp>
        <p:nvSpPr>
          <p:cNvPr id="1451" name="Google Shape;1451;p11"/>
          <p:cNvSpPr txBox="1"/>
          <p:nvPr/>
        </p:nvSpPr>
        <p:spPr>
          <a:xfrm>
            <a:off x="526760" y="4640385"/>
            <a:ext cx="861724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263640"/>
                </a:solidFill>
                <a:latin typeface="Arial"/>
                <a:ea typeface="Arial"/>
                <a:cs typeface="Arial"/>
                <a:sym typeface="Arial"/>
              </a:rPr>
              <a:t>Cho sách vào túi quần áo, khoác lên vai và đi ngay cùng anh Mai để nhận việc.</a:t>
            </a:r>
            <a:endParaRPr b="0" i="0" sz="1800" u="none" cap="none" strike="noStrike">
              <a:solidFill>
                <a:srgbClr val="263640"/>
              </a:solidFill>
              <a:latin typeface="Arial"/>
              <a:ea typeface="Arial"/>
              <a:cs typeface="Arial"/>
              <a:sym typeface="Arial"/>
            </a:endParaRPr>
          </a:p>
        </p:txBody>
      </p:sp>
      <p:pic>
        <p:nvPicPr>
          <p:cNvPr id="1452" name="Google Shape;1452;p11"/>
          <p:cNvPicPr preferRelativeResize="0"/>
          <p:nvPr/>
        </p:nvPicPr>
        <p:blipFill rotWithShape="1">
          <a:blip r:embed="rId5">
            <a:alphaModFix/>
          </a:blip>
          <a:srcRect b="0" l="0" r="0" t="0"/>
          <a:stretch/>
        </p:blipFill>
        <p:spPr>
          <a:xfrm>
            <a:off x="1540632" y="4060298"/>
            <a:ext cx="572404" cy="5724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0"/>
                                        </p:tgtEl>
                                        <p:attrNameLst>
                                          <p:attrName>style.visibility</p:attrName>
                                        </p:attrNameLst>
                                      </p:cBhvr>
                                      <p:to>
                                        <p:strVal val="visible"/>
                                      </p:to>
                                    </p:set>
                                    <p:animEffect filter="fade" transition="in">
                                      <p:cBhvr>
                                        <p:cTn dur="500"/>
                                        <p:tgtEl>
                                          <p:spTgt spid="1410"/>
                                        </p:tgtEl>
                                      </p:cBhvr>
                                    </p:animEffect>
                                  </p:childTnLst>
                                </p:cTn>
                              </p:par>
                              <p:par>
                                <p:cTn fill="hold" nodeType="withEffect" presetClass="entr" presetID="10" presetSubtype="0">
                                  <p:stCondLst>
                                    <p:cond delay="0"/>
                                  </p:stCondLst>
                                  <p:childTnLst>
                                    <p:set>
                                      <p:cBhvr>
                                        <p:cTn dur="1" fill="hold">
                                          <p:stCondLst>
                                            <p:cond delay="0"/>
                                          </p:stCondLst>
                                        </p:cTn>
                                        <p:tgtEl>
                                          <p:spTgt spid="1411"/>
                                        </p:tgtEl>
                                        <p:attrNameLst>
                                          <p:attrName>style.visibility</p:attrName>
                                        </p:attrNameLst>
                                      </p:cBhvr>
                                      <p:to>
                                        <p:strVal val="visible"/>
                                      </p:to>
                                    </p:set>
                                    <p:animEffect filter="fade" transition="in">
                                      <p:cBhvr>
                                        <p:cTn dur="500"/>
                                        <p:tgtEl>
                                          <p:spTgt spid="1411"/>
                                        </p:tgtEl>
                                      </p:cBhvr>
                                    </p:animEffect>
                                  </p:childTnLst>
                                </p:cTn>
                              </p:par>
                              <p:par>
                                <p:cTn fill="hold" nodeType="withEffect" presetClass="entr" presetID="10" presetSubtype="0">
                                  <p:stCondLst>
                                    <p:cond delay="0"/>
                                  </p:stCondLst>
                                  <p:childTnLst>
                                    <p:set>
                                      <p:cBhvr>
                                        <p:cTn dur="1" fill="hold">
                                          <p:stCondLst>
                                            <p:cond delay="0"/>
                                          </p:stCondLst>
                                        </p:cTn>
                                        <p:tgtEl>
                                          <p:spTgt spid="1440"/>
                                        </p:tgtEl>
                                        <p:attrNameLst>
                                          <p:attrName>style.visibility</p:attrName>
                                        </p:attrNameLst>
                                      </p:cBhvr>
                                      <p:to>
                                        <p:strVal val="visible"/>
                                      </p:to>
                                    </p:set>
                                    <p:animEffect filter="fade" transition="in">
                                      <p:cBhvr>
                                        <p:cTn dur="500"/>
                                        <p:tgtEl>
                                          <p:spTgt spid="14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2"/>
                                        </p:tgtEl>
                                        <p:attrNameLst>
                                          <p:attrName>style.visibility</p:attrName>
                                        </p:attrNameLst>
                                      </p:cBhvr>
                                      <p:to>
                                        <p:strVal val="visible"/>
                                      </p:to>
                                    </p:set>
                                    <p:animEffect filter="fade" transition="in">
                                      <p:cBhvr>
                                        <p:cTn dur="500"/>
                                        <p:tgtEl>
                                          <p:spTgt spid="1442"/>
                                        </p:tgtEl>
                                      </p:cBhvr>
                                    </p:animEffect>
                                  </p:childTnLst>
                                </p:cTn>
                              </p:par>
                              <p:par>
                                <p:cTn fill="hold" nodeType="withEffect" presetClass="entr" presetID="10" presetSubtype="0">
                                  <p:stCondLst>
                                    <p:cond delay="0"/>
                                  </p:stCondLst>
                                  <p:childTnLst>
                                    <p:set>
                                      <p:cBhvr>
                                        <p:cTn dur="1" fill="hold">
                                          <p:stCondLst>
                                            <p:cond delay="0"/>
                                          </p:stCondLst>
                                        </p:cTn>
                                        <p:tgtEl>
                                          <p:spTgt spid="1444"/>
                                        </p:tgtEl>
                                        <p:attrNameLst>
                                          <p:attrName>style.visibility</p:attrName>
                                        </p:attrNameLst>
                                      </p:cBhvr>
                                      <p:to>
                                        <p:strVal val="visible"/>
                                      </p:to>
                                    </p:set>
                                    <p:animEffect filter="fade" transition="in">
                                      <p:cBhvr>
                                        <p:cTn dur="500"/>
                                        <p:tgtEl>
                                          <p:spTgt spid="1444"/>
                                        </p:tgtEl>
                                      </p:cBhvr>
                                    </p:animEffect>
                                  </p:childTnLst>
                                </p:cTn>
                              </p:par>
                              <p:par>
                                <p:cTn fill="hold" nodeType="withEffect" presetClass="entr" presetID="10" presetSubtype="0">
                                  <p:stCondLst>
                                    <p:cond delay="0"/>
                                  </p:stCondLst>
                                  <p:childTnLst>
                                    <p:set>
                                      <p:cBhvr>
                                        <p:cTn dur="1" fill="hold">
                                          <p:stCondLst>
                                            <p:cond delay="0"/>
                                          </p:stCondLst>
                                        </p:cTn>
                                        <p:tgtEl>
                                          <p:spTgt spid="1441"/>
                                        </p:tgtEl>
                                        <p:attrNameLst>
                                          <p:attrName>style.visibility</p:attrName>
                                        </p:attrNameLst>
                                      </p:cBhvr>
                                      <p:to>
                                        <p:strVal val="visible"/>
                                      </p:to>
                                    </p:set>
                                    <p:animEffect filter="fade" transition="in">
                                      <p:cBhvr>
                                        <p:cTn dur="500"/>
                                        <p:tgtEl>
                                          <p:spTgt spid="1441"/>
                                        </p:tgtEl>
                                      </p:cBhvr>
                                    </p:animEffect>
                                  </p:childTnLst>
                                </p:cTn>
                              </p:par>
                              <p:par>
                                <p:cTn fill="hold" nodeType="withEffect" presetClass="entr" presetID="10" presetSubtype="0">
                                  <p:stCondLst>
                                    <p:cond delay="0"/>
                                  </p:stCondLst>
                                  <p:childTnLst>
                                    <p:set>
                                      <p:cBhvr>
                                        <p:cTn dur="1" fill="hold">
                                          <p:stCondLst>
                                            <p:cond delay="0"/>
                                          </p:stCondLst>
                                        </p:cTn>
                                        <p:tgtEl>
                                          <p:spTgt spid="1447"/>
                                        </p:tgtEl>
                                        <p:attrNameLst>
                                          <p:attrName>style.visibility</p:attrName>
                                        </p:attrNameLst>
                                      </p:cBhvr>
                                      <p:to>
                                        <p:strVal val="visible"/>
                                      </p:to>
                                    </p:set>
                                    <p:animEffect filter="fade" transition="in">
                                      <p:cBhvr>
                                        <p:cTn dur="500"/>
                                        <p:tgtEl>
                                          <p:spTgt spid="1447"/>
                                        </p:tgtEl>
                                      </p:cBhvr>
                                    </p:animEffect>
                                  </p:childTnLst>
                                </p:cTn>
                              </p:par>
                              <p:par>
                                <p:cTn fill="hold" nodeType="withEffect" presetClass="entr" presetID="10" presetSubtype="0">
                                  <p:stCondLst>
                                    <p:cond delay="0"/>
                                  </p:stCondLst>
                                  <p:childTnLst>
                                    <p:set>
                                      <p:cBhvr>
                                        <p:cTn dur="1" fill="hold">
                                          <p:stCondLst>
                                            <p:cond delay="0"/>
                                          </p:stCondLst>
                                        </p:cTn>
                                        <p:tgtEl>
                                          <p:spTgt spid="1446"/>
                                        </p:tgtEl>
                                        <p:attrNameLst>
                                          <p:attrName>style.visibility</p:attrName>
                                        </p:attrNameLst>
                                      </p:cBhvr>
                                      <p:to>
                                        <p:strVal val="visible"/>
                                      </p:to>
                                    </p:set>
                                    <p:animEffect filter="fade" transition="in">
                                      <p:cBhvr>
                                        <p:cTn dur="500"/>
                                        <p:tgtEl>
                                          <p:spTgt spid="1446"/>
                                        </p:tgtEl>
                                      </p:cBhvr>
                                    </p:animEffect>
                                  </p:childTnLst>
                                </p:cTn>
                              </p:par>
                              <p:par>
                                <p:cTn fill="hold" nodeType="withEffect" presetClass="entr" presetID="10" presetSubtype="0">
                                  <p:stCondLst>
                                    <p:cond delay="0"/>
                                  </p:stCondLst>
                                  <p:childTnLst>
                                    <p:set>
                                      <p:cBhvr>
                                        <p:cTn dur="1" fill="hold">
                                          <p:stCondLst>
                                            <p:cond delay="0"/>
                                          </p:stCondLst>
                                        </p:cTn>
                                        <p:tgtEl>
                                          <p:spTgt spid="1445"/>
                                        </p:tgtEl>
                                        <p:attrNameLst>
                                          <p:attrName>style.visibility</p:attrName>
                                        </p:attrNameLst>
                                      </p:cBhvr>
                                      <p:to>
                                        <p:strVal val="visible"/>
                                      </p:to>
                                    </p:set>
                                    <p:animEffect filter="fade" transition="in">
                                      <p:cBhvr>
                                        <p:cTn dur="500"/>
                                        <p:tgtEl>
                                          <p:spTgt spid="1445"/>
                                        </p:tgtEl>
                                      </p:cBhvr>
                                    </p:animEffect>
                                  </p:childTnLst>
                                </p:cTn>
                              </p:par>
                              <p:par>
                                <p:cTn fill="hold" nodeType="withEffect" presetClass="entr" presetID="10" presetSubtype="0">
                                  <p:stCondLst>
                                    <p:cond delay="0"/>
                                  </p:stCondLst>
                                  <p:childTnLst>
                                    <p:set>
                                      <p:cBhvr>
                                        <p:cTn dur="1" fill="hold">
                                          <p:stCondLst>
                                            <p:cond delay="0"/>
                                          </p:stCondLst>
                                        </p:cTn>
                                        <p:tgtEl>
                                          <p:spTgt spid="1450"/>
                                        </p:tgtEl>
                                        <p:attrNameLst>
                                          <p:attrName>style.visibility</p:attrName>
                                        </p:attrNameLst>
                                      </p:cBhvr>
                                      <p:to>
                                        <p:strVal val="visible"/>
                                      </p:to>
                                    </p:set>
                                    <p:animEffect filter="fade" transition="in">
                                      <p:cBhvr>
                                        <p:cTn dur="500"/>
                                        <p:tgtEl>
                                          <p:spTgt spid="1450"/>
                                        </p:tgtEl>
                                      </p:cBhvr>
                                    </p:animEffect>
                                  </p:childTnLst>
                                </p:cTn>
                              </p:par>
                              <p:par>
                                <p:cTn fill="hold" nodeType="withEffect" presetClass="entr" presetID="10" presetSubtype="0">
                                  <p:stCondLst>
                                    <p:cond delay="0"/>
                                  </p:stCondLst>
                                  <p:childTnLst>
                                    <p:set>
                                      <p:cBhvr>
                                        <p:cTn dur="1" fill="hold">
                                          <p:stCondLst>
                                            <p:cond delay="0"/>
                                          </p:stCondLst>
                                        </p:cTn>
                                        <p:tgtEl>
                                          <p:spTgt spid="1452"/>
                                        </p:tgtEl>
                                        <p:attrNameLst>
                                          <p:attrName>style.visibility</p:attrName>
                                        </p:attrNameLst>
                                      </p:cBhvr>
                                      <p:to>
                                        <p:strVal val="visible"/>
                                      </p:to>
                                    </p:set>
                                    <p:animEffect filter="fade" transition="in">
                                      <p:cBhvr>
                                        <p:cTn dur="500"/>
                                        <p:tgtEl>
                                          <p:spTgt spid="1452"/>
                                        </p:tgtEl>
                                      </p:cBhvr>
                                    </p:animEffect>
                                  </p:childTnLst>
                                </p:cTn>
                              </p:par>
                              <p:par>
                                <p:cTn fill="hold" nodeType="withEffect" presetClass="entr" presetID="10" presetSubtype="0">
                                  <p:stCondLst>
                                    <p:cond delay="0"/>
                                  </p:stCondLst>
                                  <p:childTnLst>
                                    <p:set>
                                      <p:cBhvr>
                                        <p:cTn dur="1" fill="hold">
                                          <p:stCondLst>
                                            <p:cond delay="0"/>
                                          </p:stCondLst>
                                        </p:cTn>
                                        <p:tgtEl>
                                          <p:spTgt spid="1449"/>
                                        </p:tgtEl>
                                        <p:attrNameLst>
                                          <p:attrName>style.visibility</p:attrName>
                                        </p:attrNameLst>
                                      </p:cBhvr>
                                      <p:to>
                                        <p:strVal val="visible"/>
                                      </p:to>
                                    </p:set>
                                    <p:animEffect filter="fade" transition="in">
                                      <p:cBhvr>
                                        <p:cTn dur="500"/>
                                        <p:tgtEl>
                                          <p:spTgt spid="14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3"/>
                                        </p:tgtEl>
                                        <p:attrNameLst>
                                          <p:attrName>style.visibility</p:attrName>
                                        </p:attrNameLst>
                                      </p:cBhvr>
                                      <p:to>
                                        <p:strVal val="visible"/>
                                      </p:to>
                                    </p:set>
                                    <p:animEffect filter="fade" transition="in">
                                      <p:cBhvr>
                                        <p:cTn dur="500"/>
                                        <p:tgtEl>
                                          <p:spTgt spid="14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8"/>
                                        </p:tgtEl>
                                        <p:attrNameLst>
                                          <p:attrName>style.visibility</p:attrName>
                                        </p:attrNameLst>
                                      </p:cBhvr>
                                      <p:to>
                                        <p:strVal val="visible"/>
                                      </p:to>
                                    </p:set>
                                    <p:animEffect filter="fade" transition="in">
                                      <p:cBhvr>
                                        <p:cTn dur="500"/>
                                        <p:tgtEl>
                                          <p:spTgt spid="1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1"/>
                                        </p:tgtEl>
                                        <p:attrNameLst>
                                          <p:attrName>style.visibility</p:attrName>
                                        </p:attrNameLst>
                                      </p:cBhvr>
                                      <p:to>
                                        <p:strVal val="visible"/>
                                      </p:to>
                                    </p:set>
                                    <p:animEffect filter="fade" transition="in">
                                      <p:cBhvr>
                                        <p:cTn dur="500"/>
                                        <p:tgtEl>
                                          <p:spTgt spid="14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12"/>
          <p:cNvSpPr/>
          <p:nvPr>
            <p:ph type="title"/>
          </p:nvPr>
        </p:nvSpPr>
        <p:spPr>
          <a:xfrm>
            <a:off x="636080" y="394225"/>
            <a:ext cx="8355520" cy="913876"/>
          </a:xfrm>
          <a:prstGeom prst="roundRect">
            <a:avLst>
              <a:gd fmla="val 50000" name="adj"/>
            </a:avLst>
          </a:prstGeom>
          <a:solidFill>
            <a:srgbClr val="FFDA73"/>
          </a:solidFill>
          <a:ln cap="flat" cmpd="sng" w="28575">
            <a:solidFill>
              <a:srgbClr val="F5773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2200">
                <a:latin typeface="Arial"/>
                <a:ea typeface="Arial"/>
                <a:cs typeface="Arial"/>
                <a:sym typeface="Arial"/>
              </a:rPr>
              <a:t>“Người công dân số Một” trong đoạn kịch là ai? </a:t>
            </a:r>
            <a:br>
              <a:rPr b="1" lang="en-US" sz="2200">
                <a:latin typeface="Arial"/>
                <a:ea typeface="Arial"/>
                <a:cs typeface="Arial"/>
                <a:sym typeface="Arial"/>
              </a:rPr>
            </a:br>
            <a:r>
              <a:rPr b="1" lang="en-US" sz="2200">
                <a:latin typeface="Arial"/>
                <a:ea typeface="Arial"/>
                <a:cs typeface="Arial"/>
                <a:sym typeface="Arial"/>
              </a:rPr>
              <a:t>Vì sao có thể gọi như vậy?</a:t>
            </a:r>
            <a:endParaRPr b="1" sz="2200">
              <a:latin typeface="Arial"/>
              <a:ea typeface="Arial"/>
              <a:cs typeface="Arial"/>
              <a:sym typeface="Arial"/>
            </a:endParaRPr>
          </a:p>
        </p:txBody>
      </p:sp>
      <p:grpSp>
        <p:nvGrpSpPr>
          <p:cNvPr id="1458" name="Google Shape;1458;p12"/>
          <p:cNvGrpSpPr/>
          <p:nvPr/>
        </p:nvGrpSpPr>
        <p:grpSpPr>
          <a:xfrm rot="3427686">
            <a:off x="342775" y="353726"/>
            <a:ext cx="994737" cy="994876"/>
            <a:chOff x="1460350" y="2402425"/>
            <a:chExt cx="208950" cy="208950"/>
          </a:xfrm>
        </p:grpSpPr>
        <p:sp>
          <p:nvSpPr>
            <p:cNvPr id="1459" name="Google Shape;1459;p12"/>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12"/>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12"/>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12"/>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12"/>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12"/>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12"/>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12"/>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12"/>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12"/>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12"/>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12"/>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12"/>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12"/>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12"/>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12"/>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12"/>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12"/>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12"/>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12"/>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12"/>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12"/>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12"/>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12"/>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12"/>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12"/>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12"/>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12"/>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87" name="Google Shape;1487;p12"/>
          <p:cNvSpPr txBox="1"/>
          <p:nvPr/>
        </p:nvSpPr>
        <p:spPr>
          <a:xfrm>
            <a:off x="433728" y="369847"/>
            <a:ext cx="80932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5400" u="none" cap="none" strike="noStrike">
                <a:solidFill>
                  <a:schemeClr val="accent5"/>
                </a:solidFill>
                <a:latin typeface="Arial"/>
                <a:ea typeface="Arial"/>
                <a:cs typeface="Arial"/>
                <a:sym typeface="Arial"/>
              </a:rPr>
              <a:t>3</a:t>
            </a:r>
            <a:endParaRPr/>
          </a:p>
        </p:txBody>
      </p:sp>
      <p:pic>
        <p:nvPicPr>
          <p:cNvPr descr="Ảnh Bác Hồ Vẫy Tay Chào File PSD Photoshop PNG | DownloadCDR" id="1488" name="Google Shape;1488;p12"/>
          <p:cNvPicPr preferRelativeResize="0"/>
          <p:nvPr/>
        </p:nvPicPr>
        <p:blipFill rotWithShape="1">
          <a:blip r:embed="rId3">
            <a:alphaModFix/>
          </a:blip>
          <a:srcRect b="0" l="0" r="0" t="0"/>
          <a:stretch/>
        </p:blipFill>
        <p:spPr>
          <a:xfrm>
            <a:off x="-173247" y="1484236"/>
            <a:ext cx="2981594" cy="3604614"/>
          </a:xfrm>
          <a:prstGeom prst="rect">
            <a:avLst/>
          </a:prstGeom>
          <a:noFill/>
          <a:ln>
            <a:noFill/>
          </a:ln>
        </p:spPr>
      </p:pic>
      <p:sp>
        <p:nvSpPr>
          <p:cNvPr id="1489" name="Google Shape;1489;p12"/>
          <p:cNvSpPr/>
          <p:nvPr/>
        </p:nvSpPr>
        <p:spPr>
          <a:xfrm>
            <a:off x="2283521" y="2627972"/>
            <a:ext cx="6576116" cy="995422"/>
          </a:xfrm>
          <a:custGeom>
            <a:rect b="b" l="l" r="r" t="t"/>
            <a:pathLst>
              <a:path extrusionOk="0" h="995422" w="6576116">
                <a:moveTo>
                  <a:pt x="0" y="497711"/>
                </a:moveTo>
                <a:cubicBezTo>
                  <a:pt x="-51135" y="200510"/>
                  <a:pt x="254665" y="-7186"/>
                  <a:pt x="497711" y="0"/>
                </a:cubicBezTo>
                <a:cubicBezTo>
                  <a:pt x="760309" y="-8407"/>
                  <a:pt x="930231" y="-8845"/>
                  <a:pt x="1139491" y="0"/>
                </a:cubicBezTo>
                <a:cubicBezTo>
                  <a:pt x="1348751" y="8845"/>
                  <a:pt x="1578856" y="-15138"/>
                  <a:pt x="1892885" y="0"/>
                </a:cubicBezTo>
                <a:cubicBezTo>
                  <a:pt x="2206914" y="15138"/>
                  <a:pt x="2192205" y="15597"/>
                  <a:pt x="2478857" y="0"/>
                </a:cubicBezTo>
                <a:cubicBezTo>
                  <a:pt x="2765509" y="-15597"/>
                  <a:pt x="2831477" y="-589"/>
                  <a:pt x="3064830" y="0"/>
                </a:cubicBezTo>
                <a:cubicBezTo>
                  <a:pt x="3298183" y="589"/>
                  <a:pt x="3513570" y="-22686"/>
                  <a:pt x="3874031" y="0"/>
                </a:cubicBezTo>
                <a:cubicBezTo>
                  <a:pt x="4234492" y="22686"/>
                  <a:pt x="4437104" y="-38556"/>
                  <a:pt x="4683232" y="0"/>
                </a:cubicBezTo>
                <a:cubicBezTo>
                  <a:pt x="4929360" y="38556"/>
                  <a:pt x="5003436" y="-20736"/>
                  <a:pt x="5213397" y="0"/>
                </a:cubicBezTo>
                <a:cubicBezTo>
                  <a:pt x="5423359" y="20736"/>
                  <a:pt x="5822596" y="29934"/>
                  <a:pt x="6078405" y="0"/>
                </a:cubicBezTo>
                <a:cubicBezTo>
                  <a:pt x="6359962" y="12817"/>
                  <a:pt x="6577549" y="245458"/>
                  <a:pt x="6576116" y="497711"/>
                </a:cubicBezTo>
                <a:lnTo>
                  <a:pt x="6576116" y="497711"/>
                </a:lnTo>
                <a:cubicBezTo>
                  <a:pt x="6615590" y="739028"/>
                  <a:pt x="6364307" y="937894"/>
                  <a:pt x="6078405" y="995422"/>
                </a:cubicBezTo>
                <a:cubicBezTo>
                  <a:pt x="5790312" y="983739"/>
                  <a:pt x="5541867" y="978283"/>
                  <a:pt x="5380818" y="995422"/>
                </a:cubicBezTo>
                <a:cubicBezTo>
                  <a:pt x="5219769" y="1012561"/>
                  <a:pt x="5054751" y="977305"/>
                  <a:pt x="4739038" y="995422"/>
                </a:cubicBezTo>
                <a:cubicBezTo>
                  <a:pt x="4423325" y="1013539"/>
                  <a:pt x="4297019" y="986624"/>
                  <a:pt x="4097259" y="995422"/>
                </a:cubicBezTo>
                <a:cubicBezTo>
                  <a:pt x="3897499" y="1004220"/>
                  <a:pt x="3691692" y="1000705"/>
                  <a:pt x="3343865" y="995422"/>
                </a:cubicBezTo>
                <a:cubicBezTo>
                  <a:pt x="2996038" y="990139"/>
                  <a:pt x="2944133" y="991337"/>
                  <a:pt x="2757892" y="995422"/>
                </a:cubicBezTo>
                <a:cubicBezTo>
                  <a:pt x="2571651" y="999507"/>
                  <a:pt x="2279626" y="991686"/>
                  <a:pt x="2116112" y="995422"/>
                </a:cubicBezTo>
                <a:cubicBezTo>
                  <a:pt x="1952598" y="999158"/>
                  <a:pt x="1550305" y="992306"/>
                  <a:pt x="1306912" y="995422"/>
                </a:cubicBezTo>
                <a:cubicBezTo>
                  <a:pt x="1063519" y="998538"/>
                  <a:pt x="702006" y="1022306"/>
                  <a:pt x="497711" y="995422"/>
                </a:cubicBezTo>
                <a:cubicBezTo>
                  <a:pt x="253707" y="968167"/>
                  <a:pt x="-32339" y="819096"/>
                  <a:pt x="0" y="497711"/>
                </a:cubicBezTo>
                <a:close/>
              </a:path>
            </a:pathLst>
          </a:custGeom>
          <a:noFill/>
          <a:ln cap="flat" cmpd="sng" w="19050">
            <a:solidFill>
              <a:srgbClr val="FFDA73"/>
            </a:solidFill>
            <a:prstDash val="dash"/>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Người công dân số một trong đoạn kịch là </a:t>
            </a:r>
            <a:endParaRPr/>
          </a:p>
          <a:p>
            <a:pPr indent="0" lvl="0" marL="0" marR="0" rtl="0" algn="ctr">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Nguyễn Tất Thành</a:t>
            </a:r>
            <a:r>
              <a:rPr b="0" i="0" lang="en-US" sz="2000" u="none" cap="none" strike="noStrike">
                <a:solidFill>
                  <a:srgbClr val="000000"/>
                </a:solidFill>
                <a:latin typeface="Arial"/>
                <a:ea typeface="Arial"/>
                <a:cs typeface="Arial"/>
                <a:sym typeface="Arial"/>
              </a:rPr>
              <a:t>.</a:t>
            </a:r>
            <a:endParaRPr/>
          </a:p>
        </p:txBody>
      </p:sp>
      <p:pic>
        <p:nvPicPr>
          <p:cNvPr id="1490" name="Google Shape;1490;p12"/>
          <p:cNvPicPr preferRelativeResize="0"/>
          <p:nvPr/>
        </p:nvPicPr>
        <p:blipFill rotWithShape="1">
          <a:blip r:embed="rId4">
            <a:alphaModFix/>
          </a:blip>
          <a:srcRect b="0" l="0" r="0" t="0"/>
          <a:stretch/>
        </p:blipFill>
        <p:spPr>
          <a:xfrm>
            <a:off x="2283521" y="2753719"/>
            <a:ext cx="743927" cy="7439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7"/>
                                        </p:tgtEl>
                                        <p:attrNameLst>
                                          <p:attrName>style.visibility</p:attrName>
                                        </p:attrNameLst>
                                      </p:cBhvr>
                                      <p:to>
                                        <p:strVal val="visible"/>
                                      </p:to>
                                    </p:set>
                                    <p:animEffect filter="fade" transition="in">
                                      <p:cBhvr>
                                        <p:cTn dur="500"/>
                                        <p:tgtEl>
                                          <p:spTgt spid="1457"/>
                                        </p:tgtEl>
                                      </p:cBhvr>
                                    </p:animEffect>
                                  </p:childTnLst>
                                </p:cTn>
                              </p:par>
                              <p:par>
                                <p:cTn fill="hold" nodeType="withEffect" presetClass="entr" presetID="10" presetSubtype="0">
                                  <p:stCondLst>
                                    <p:cond delay="0"/>
                                  </p:stCondLst>
                                  <p:childTnLst>
                                    <p:set>
                                      <p:cBhvr>
                                        <p:cTn dur="1" fill="hold">
                                          <p:stCondLst>
                                            <p:cond delay="0"/>
                                          </p:stCondLst>
                                        </p:cTn>
                                        <p:tgtEl>
                                          <p:spTgt spid="1458"/>
                                        </p:tgtEl>
                                        <p:attrNameLst>
                                          <p:attrName>style.visibility</p:attrName>
                                        </p:attrNameLst>
                                      </p:cBhvr>
                                      <p:to>
                                        <p:strVal val="visible"/>
                                      </p:to>
                                    </p:set>
                                    <p:animEffect filter="fade" transition="in">
                                      <p:cBhvr>
                                        <p:cTn dur="500"/>
                                        <p:tgtEl>
                                          <p:spTgt spid="1458"/>
                                        </p:tgtEl>
                                      </p:cBhvr>
                                    </p:animEffect>
                                  </p:childTnLst>
                                </p:cTn>
                              </p:par>
                              <p:par>
                                <p:cTn fill="hold" nodeType="withEffect" presetClass="entr" presetID="10" presetSubtype="0">
                                  <p:stCondLst>
                                    <p:cond delay="0"/>
                                  </p:stCondLst>
                                  <p:childTnLst>
                                    <p:set>
                                      <p:cBhvr>
                                        <p:cTn dur="1" fill="hold">
                                          <p:stCondLst>
                                            <p:cond delay="0"/>
                                          </p:stCondLst>
                                        </p:cTn>
                                        <p:tgtEl>
                                          <p:spTgt spid="1487"/>
                                        </p:tgtEl>
                                        <p:attrNameLst>
                                          <p:attrName>style.visibility</p:attrName>
                                        </p:attrNameLst>
                                      </p:cBhvr>
                                      <p:to>
                                        <p:strVal val="visible"/>
                                      </p:to>
                                    </p:set>
                                    <p:animEffect filter="fade" transition="in">
                                      <p:cBhvr>
                                        <p:cTn dur="500"/>
                                        <p:tgtEl>
                                          <p:spTgt spid="1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8"/>
                                        </p:tgtEl>
                                        <p:attrNameLst>
                                          <p:attrName>style.visibility</p:attrName>
                                        </p:attrNameLst>
                                      </p:cBhvr>
                                      <p:to>
                                        <p:strVal val="visible"/>
                                      </p:to>
                                    </p:set>
                                    <p:animEffect filter="fade" transition="in">
                                      <p:cBhvr>
                                        <p:cTn dur="5000"/>
                                        <p:tgtEl>
                                          <p:spTgt spid="14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9"/>
                                        </p:tgtEl>
                                        <p:attrNameLst>
                                          <p:attrName>style.visibility</p:attrName>
                                        </p:attrNameLst>
                                      </p:cBhvr>
                                      <p:to>
                                        <p:strVal val="visible"/>
                                      </p:to>
                                    </p:set>
                                    <p:anim calcmode="lin" valueType="num">
                                      <p:cBhvr additive="base">
                                        <p:cTn dur="500"/>
                                        <p:tgtEl>
                                          <p:spTgt spid="1489"/>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490"/>
                                        </p:tgtEl>
                                        <p:attrNameLst>
                                          <p:attrName>style.visibility</p:attrName>
                                        </p:attrNameLst>
                                      </p:cBhvr>
                                      <p:to>
                                        <p:strVal val="visible"/>
                                      </p:to>
                                    </p:set>
                                    <p:animEffect filter="fade" transition="in">
                                      <p:cBhvr>
                                        <p:cTn dur="500"/>
                                        <p:tgtEl>
                                          <p:spTgt spid="14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4" name="Shape 1494"/>
        <p:cNvGrpSpPr/>
        <p:nvPr/>
      </p:nvGrpSpPr>
      <p:grpSpPr>
        <a:xfrm>
          <a:off x="0" y="0"/>
          <a:ext cx="0" cy="0"/>
          <a:chOff x="0" y="0"/>
          <a:chExt cx="0" cy="0"/>
        </a:xfrm>
      </p:grpSpPr>
      <p:sp>
        <p:nvSpPr>
          <p:cNvPr id="1495" name="Google Shape;1495;p13"/>
          <p:cNvSpPr/>
          <p:nvPr/>
        </p:nvSpPr>
        <p:spPr>
          <a:xfrm>
            <a:off x="6448380" y="2232107"/>
            <a:ext cx="2315562" cy="2277635"/>
          </a:xfrm>
          <a:custGeom>
            <a:rect b="b" l="l" r="r" t="t"/>
            <a:pathLst>
              <a:path extrusionOk="0" h="21098" w="27006">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13"/>
          <p:cNvSpPr txBox="1"/>
          <p:nvPr>
            <p:ph idx="1" type="body"/>
          </p:nvPr>
        </p:nvSpPr>
        <p:spPr>
          <a:xfrm>
            <a:off x="341928" y="1937825"/>
            <a:ext cx="5085074" cy="225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just">
              <a:lnSpc>
                <a:spcPct val="150000"/>
              </a:lnSpc>
              <a:spcBef>
                <a:spcPts val="0"/>
              </a:spcBef>
              <a:spcAft>
                <a:spcPts val="1600"/>
              </a:spcAft>
              <a:buSzPts val="1400"/>
              <a:buNone/>
            </a:pPr>
            <a:r>
              <a:rPr lang="en-US" sz="2400">
                <a:latin typeface="Arial"/>
                <a:ea typeface="Arial"/>
                <a:cs typeface="Arial"/>
                <a:sym typeface="Arial"/>
              </a:rPr>
              <a:t>Ca ngợi lòng yêu nước, tầm nhìn xa và quyết tâm cứu nước của người thanh niên Nguyễn Tất Thành.</a:t>
            </a:r>
            <a:endParaRPr sz="2400">
              <a:latin typeface="Arial"/>
              <a:ea typeface="Arial"/>
              <a:cs typeface="Arial"/>
              <a:sym typeface="Arial"/>
            </a:endParaRPr>
          </a:p>
        </p:txBody>
      </p:sp>
      <p:grpSp>
        <p:nvGrpSpPr>
          <p:cNvPr id="1497" name="Google Shape;1497;p13"/>
          <p:cNvGrpSpPr/>
          <p:nvPr/>
        </p:nvGrpSpPr>
        <p:grpSpPr>
          <a:xfrm rot="-4665238">
            <a:off x="4756603" y="1322530"/>
            <a:ext cx="413119" cy="961979"/>
            <a:chOff x="4194880" y="328742"/>
            <a:chExt cx="413138" cy="962024"/>
          </a:xfrm>
        </p:grpSpPr>
        <p:sp>
          <p:nvSpPr>
            <p:cNvPr id="1498" name="Google Shape;1498;p13"/>
            <p:cNvSpPr/>
            <p:nvPr/>
          </p:nvSpPr>
          <p:spPr>
            <a:xfrm flipH="1">
              <a:off x="4194880" y="328742"/>
              <a:ext cx="413138" cy="475806"/>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13"/>
            <p:cNvSpPr/>
            <p:nvPr/>
          </p:nvSpPr>
          <p:spPr>
            <a:xfrm flipH="1" rot="-2306925">
              <a:off x="4256692" y="959568"/>
              <a:ext cx="247590" cy="285134"/>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Nguyễn Tất Thành / Nguyễn Ái Quốc một lầm lẫn vô tình hay cố ý – Anle20&amp;#39;s  Blog" id="1500" name="Google Shape;1500;p13"/>
          <p:cNvPicPr preferRelativeResize="0"/>
          <p:nvPr/>
        </p:nvPicPr>
        <p:blipFill rotWithShape="1">
          <a:blip r:embed="rId3">
            <a:alphaModFix/>
          </a:blip>
          <a:srcRect b="0" l="0" r="0" t="0"/>
          <a:stretch/>
        </p:blipFill>
        <p:spPr>
          <a:xfrm>
            <a:off x="5604653" y="461804"/>
            <a:ext cx="2818747" cy="4066225"/>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pic>
        <p:nvPicPr>
          <p:cNvPr descr="A picture containing text, indoor&#10;&#10;Description automatically generated" id="1501" name="Google Shape;1501;p13"/>
          <p:cNvPicPr preferRelativeResize="0"/>
          <p:nvPr/>
        </p:nvPicPr>
        <p:blipFill rotWithShape="1">
          <a:blip r:embed="rId4">
            <a:alphaModFix/>
          </a:blip>
          <a:srcRect b="0" l="0" r="0" t="0"/>
          <a:stretch/>
        </p:blipFill>
        <p:spPr>
          <a:xfrm>
            <a:off x="1030799" y="1283891"/>
            <a:ext cx="3729680" cy="8562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5" name="Shape 1505"/>
        <p:cNvGrpSpPr/>
        <p:nvPr/>
      </p:nvGrpSpPr>
      <p:grpSpPr>
        <a:xfrm>
          <a:off x="0" y="0"/>
          <a:ext cx="0" cy="0"/>
          <a:chOff x="0" y="0"/>
          <a:chExt cx="0" cy="0"/>
        </a:xfrm>
      </p:grpSpPr>
      <p:grpSp>
        <p:nvGrpSpPr>
          <p:cNvPr id="1506" name="Google Shape;1506;p17"/>
          <p:cNvGrpSpPr/>
          <p:nvPr/>
        </p:nvGrpSpPr>
        <p:grpSpPr>
          <a:xfrm>
            <a:off x="1247857" y="1463820"/>
            <a:ext cx="3163409" cy="3092726"/>
            <a:chOff x="2649462" y="141085"/>
            <a:chExt cx="2650309" cy="2591091"/>
          </a:xfrm>
        </p:grpSpPr>
        <p:sp>
          <p:nvSpPr>
            <p:cNvPr id="1507" name="Google Shape;1507;p17"/>
            <p:cNvSpPr/>
            <p:nvPr/>
          </p:nvSpPr>
          <p:spPr>
            <a:xfrm>
              <a:off x="2745905" y="370357"/>
              <a:ext cx="2315562" cy="2277635"/>
            </a:xfrm>
            <a:custGeom>
              <a:rect b="b" l="l" r="r" t="t"/>
              <a:pathLst>
                <a:path extrusionOk="0" h="21098" w="27006">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08" name="Google Shape;1508;p17"/>
            <p:cNvGrpSpPr/>
            <p:nvPr/>
          </p:nvGrpSpPr>
          <p:grpSpPr>
            <a:xfrm rot="10800000">
              <a:off x="2649462" y="141085"/>
              <a:ext cx="2650309" cy="2591091"/>
              <a:chOff x="6012925" y="2964625"/>
              <a:chExt cx="1341725" cy="1009975"/>
            </a:xfrm>
          </p:grpSpPr>
          <p:sp>
            <p:nvSpPr>
              <p:cNvPr id="1509" name="Google Shape;1509;p17"/>
              <p:cNvSpPr/>
              <p:nvPr/>
            </p:nvSpPr>
            <p:spPr>
              <a:xfrm>
                <a:off x="7165050" y="2964625"/>
                <a:ext cx="189600" cy="218350"/>
              </a:xfrm>
              <a:custGeom>
                <a:rect b="b" l="l" r="r" t="t"/>
                <a:pathLst>
                  <a:path extrusionOk="0" h="8734" w="7584">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17"/>
              <p:cNvSpPr/>
              <p:nvPr/>
            </p:nvSpPr>
            <p:spPr>
              <a:xfrm>
                <a:off x="6116275" y="3023125"/>
                <a:ext cx="172475" cy="132125"/>
              </a:xfrm>
              <a:custGeom>
                <a:rect b="b" l="l" r="r" t="t"/>
                <a:pathLst>
                  <a:path extrusionOk="0" h="5285" w="6899">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17"/>
              <p:cNvSpPr/>
              <p:nvPr/>
            </p:nvSpPr>
            <p:spPr>
              <a:xfrm>
                <a:off x="6524700" y="3909025"/>
                <a:ext cx="511300" cy="65575"/>
              </a:xfrm>
              <a:custGeom>
                <a:rect b="b" l="l" r="r" t="t"/>
                <a:pathLst>
                  <a:path extrusionOk="0" h="2623" w="20452">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17"/>
              <p:cNvSpPr/>
              <p:nvPr/>
            </p:nvSpPr>
            <p:spPr>
              <a:xfrm>
                <a:off x="6012925" y="3613050"/>
                <a:ext cx="210775" cy="250125"/>
              </a:xfrm>
              <a:custGeom>
                <a:rect b="b" l="l" r="r" t="t"/>
                <a:pathLst>
                  <a:path extrusionOk="0" h="10005" w="8431">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513" name="Google Shape;1513;p17"/>
          <p:cNvGrpSpPr/>
          <p:nvPr/>
        </p:nvGrpSpPr>
        <p:grpSpPr>
          <a:xfrm rot="3427686">
            <a:off x="3634458" y="795838"/>
            <a:ext cx="994737" cy="994876"/>
            <a:chOff x="1460350" y="2402425"/>
            <a:chExt cx="208950" cy="208950"/>
          </a:xfrm>
        </p:grpSpPr>
        <p:sp>
          <p:nvSpPr>
            <p:cNvPr id="1514" name="Google Shape;1514;p17"/>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17"/>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17"/>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17"/>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17"/>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17"/>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17"/>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17"/>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17"/>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17"/>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17"/>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17"/>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17"/>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17"/>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17"/>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17"/>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17"/>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17"/>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17"/>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17"/>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17"/>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17"/>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17"/>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17"/>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17"/>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17"/>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17"/>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17"/>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42" name="Google Shape;1542;p17"/>
          <p:cNvGrpSpPr/>
          <p:nvPr/>
        </p:nvGrpSpPr>
        <p:grpSpPr>
          <a:xfrm>
            <a:off x="794012" y="750502"/>
            <a:ext cx="2968855" cy="3642490"/>
            <a:chOff x="239325" y="2558525"/>
            <a:chExt cx="1132200" cy="1389150"/>
          </a:xfrm>
        </p:grpSpPr>
        <p:sp>
          <p:nvSpPr>
            <p:cNvPr id="1543" name="Google Shape;1543;p17"/>
            <p:cNvSpPr/>
            <p:nvPr/>
          </p:nvSpPr>
          <p:spPr>
            <a:xfrm>
              <a:off x="665525" y="3597075"/>
              <a:ext cx="527125" cy="217325"/>
            </a:xfrm>
            <a:custGeom>
              <a:rect b="b" l="l" r="r" t="t"/>
              <a:pathLst>
                <a:path extrusionOk="0" h="8693" w="21085">
                  <a:moveTo>
                    <a:pt x="21084" y="0"/>
                  </a:moveTo>
                  <a:lnTo>
                    <a:pt x="9990" y="1825"/>
                  </a:lnTo>
                  <a:lnTo>
                    <a:pt x="1" y="6916"/>
                  </a:lnTo>
                  <a:lnTo>
                    <a:pt x="145" y="7060"/>
                  </a:lnTo>
                  <a:lnTo>
                    <a:pt x="577" y="7396"/>
                  </a:lnTo>
                  <a:lnTo>
                    <a:pt x="913" y="7588"/>
                  </a:lnTo>
                  <a:lnTo>
                    <a:pt x="1298" y="7828"/>
                  </a:lnTo>
                  <a:lnTo>
                    <a:pt x="1778" y="8020"/>
                  </a:lnTo>
                  <a:lnTo>
                    <a:pt x="2354" y="8212"/>
                  </a:lnTo>
                  <a:lnTo>
                    <a:pt x="2979" y="8404"/>
                  </a:lnTo>
                  <a:lnTo>
                    <a:pt x="3747" y="8549"/>
                  </a:lnTo>
                  <a:lnTo>
                    <a:pt x="4563" y="8693"/>
                  </a:lnTo>
                  <a:lnTo>
                    <a:pt x="6484" y="8693"/>
                  </a:lnTo>
                  <a:lnTo>
                    <a:pt x="7637" y="8597"/>
                  </a:lnTo>
                  <a:lnTo>
                    <a:pt x="8838" y="8404"/>
                  </a:lnTo>
                  <a:lnTo>
                    <a:pt x="10182" y="8068"/>
                  </a:lnTo>
                  <a:lnTo>
                    <a:pt x="11479" y="7684"/>
                  </a:lnTo>
                  <a:lnTo>
                    <a:pt x="12728" y="7156"/>
                  </a:lnTo>
                  <a:lnTo>
                    <a:pt x="13880" y="6627"/>
                  </a:lnTo>
                  <a:lnTo>
                    <a:pt x="14985" y="6003"/>
                  </a:lnTo>
                  <a:lnTo>
                    <a:pt x="15945" y="5331"/>
                  </a:lnTo>
                  <a:lnTo>
                    <a:pt x="16858" y="4658"/>
                  </a:lnTo>
                  <a:lnTo>
                    <a:pt x="17674" y="3986"/>
                  </a:lnTo>
                  <a:lnTo>
                    <a:pt x="18395" y="3314"/>
                  </a:lnTo>
                  <a:lnTo>
                    <a:pt x="19019" y="2641"/>
                  </a:lnTo>
                  <a:lnTo>
                    <a:pt x="19547" y="2065"/>
                  </a:lnTo>
                  <a:lnTo>
                    <a:pt x="20412" y="1009"/>
                  </a:lnTo>
                  <a:lnTo>
                    <a:pt x="20892" y="288"/>
                  </a:lnTo>
                  <a:lnTo>
                    <a:pt x="21084" y="0"/>
                  </a:lnTo>
                  <a:close/>
                </a:path>
              </a:pathLst>
            </a:custGeom>
            <a:solidFill>
              <a:srgbClr val="FF6B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17"/>
            <p:cNvSpPr/>
            <p:nvPr/>
          </p:nvSpPr>
          <p:spPr>
            <a:xfrm>
              <a:off x="665525" y="3597075"/>
              <a:ext cx="527125" cy="217325"/>
            </a:xfrm>
            <a:custGeom>
              <a:rect b="b" l="l" r="r" t="t"/>
              <a:pathLst>
                <a:path extrusionOk="0" fill="none" h="8693" w="21085">
                  <a:moveTo>
                    <a:pt x="1" y="6916"/>
                  </a:moveTo>
                  <a:lnTo>
                    <a:pt x="1" y="6916"/>
                  </a:lnTo>
                  <a:lnTo>
                    <a:pt x="145" y="7060"/>
                  </a:lnTo>
                  <a:lnTo>
                    <a:pt x="577" y="7396"/>
                  </a:lnTo>
                  <a:lnTo>
                    <a:pt x="913" y="7588"/>
                  </a:lnTo>
                  <a:lnTo>
                    <a:pt x="1298" y="7828"/>
                  </a:lnTo>
                  <a:lnTo>
                    <a:pt x="1778" y="8020"/>
                  </a:lnTo>
                  <a:lnTo>
                    <a:pt x="2354" y="8212"/>
                  </a:lnTo>
                  <a:lnTo>
                    <a:pt x="2979" y="8404"/>
                  </a:lnTo>
                  <a:lnTo>
                    <a:pt x="3747" y="8549"/>
                  </a:lnTo>
                  <a:lnTo>
                    <a:pt x="4563" y="8693"/>
                  </a:lnTo>
                  <a:lnTo>
                    <a:pt x="5476" y="8693"/>
                  </a:lnTo>
                  <a:lnTo>
                    <a:pt x="6484" y="8693"/>
                  </a:lnTo>
                  <a:lnTo>
                    <a:pt x="7637" y="8597"/>
                  </a:lnTo>
                  <a:lnTo>
                    <a:pt x="8838" y="8404"/>
                  </a:lnTo>
                  <a:lnTo>
                    <a:pt x="10182" y="8068"/>
                  </a:lnTo>
                  <a:lnTo>
                    <a:pt x="10182" y="8068"/>
                  </a:lnTo>
                  <a:lnTo>
                    <a:pt x="11479" y="7684"/>
                  </a:lnTo>
                  <a:lnTo>
                    <a:pt x="12728" y="7156"/>
                  </a:lnTo>
                  <a:lnTo>
                    <a:pt x="13880" y="6627"/>
                  </a:lnTo>
                  <a:lnTo>
                    <a:pt x="14985" y="6003"/>
                  </a:lnTo>
                  <a:lnTo>
                    <a:pt x="15945" y="5331"/>
                  </a:lnTo>
                  <a:lnTo>
                    <a:pt x="16858" y="4658"/>
                  </a:lnTo>
                  <a:lnTo>
                    <a:pt x="17674" y="3986"/>
                  </a:lnTo>
                  <a:lnTo>
                    <a:pt x="18395" y="3314"/>
                  </a:lnTo>
                  <a:lnTo>
                    <a:pt x="19019" y="2641"/>
                  </a:lnTo>
                  <a:lnTo>
                    <a:pt x="19547" y="2065"/>
                  </a:lnTo>
                  <a:lnTo>
                    <a:pt x="20412" y="1009"/>
                  </a:lnTo>
                  <a:lnTo>
                    <a:pt x="20892" y="288"/>
                  </a:lnTo>
                  <a:lnTo>
                    <a:pt x="21084" y="0"/>
                  </a:lnTo>
                  <a:lnTo>
                    <a:pt x="9990" y="1825"/>
                  </a:lnTo>
                  <a:lnTo>
                    <a:pt x="1" y="6916"/>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17"/>
            <p:cNvSpPr/>
            <p:nvPr/>
          </p:nvSpPr>
          <p:spPr>
            <a:xfrm>
              <a:off x="1082150" y="3708725"/>
              <a:ext cx="1225" cy="4825"/>
            </a:xfrm>
            <a:custGeom>
              <a:rect b="b" l="l" r="r" t="t"/>
              <a:pathLst>
                <a:path extrusionOk="0" h="193" w="49">
                  <a:moveTo>
                    <a:pt x="49" y="0"/>
                  </a:moveTo>
                  <a:lnTo>
                    <a:pt x="49" y="0"/>
                  </a:lnTo>
                  <a:lnTo>
                    <a:pt x="1" y="192"/>
                  </a:lnTo>
                  <a:lnTo>
                    <a:pt x="1" y="192"/>
                  </a:lnTo>
                  <a:lnTo>
                    <a:pt x="1" y="192"/>
                  </a:lnTo>
                  <a:lnTo>
                    <a:pt x="1" y="192"/>
                  </a:lnTo>
                  <a:lnTo>
                    <a:pt x="49" y="0"/>
                  </a:lnTo>
                  <a:close/>
                </a:path>
              </a:pathLst>
            </a:custGeom>
            <a:solidFill>
              <a:srgbClr val="F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17"/>
            <p:cNvSpPr/>
            <p:nvPr/>
          </p:nvSpPr>
          <p:spPr>
            <a:xfrm>
              <a:off x="1082150" y="3708725"/>
              <a:ext cx="1225" cy="4825"/>
            </a:xfrm>
            <a:custGeom>
              <a:rect b="b" l="l" r="r" t="t"/>
              <a:pathLst>
                <a:path extrusionOk="0" fill="none" h="193" w="49">
                  <a:moveTo>
                    <a:pt x="49" y="0"/>
                  </a:moveTo>
                  <a:lnTo>
                    <a:pt x="49" y="0"/>
                  </a:lnTo>
                  <a:lnTo>
                    <a:pt x="1" y="192"/>
                  </a:lnTo>
                  <a:lnTo>
                    <a:pt x="1" y="192"/>
                  </a:lnTo>
                  <a:lnTo>
                    <a:pt x="1" y="192"/>
                  </a:lnTo>
                  <a:lnTo>
                    <a:pt x="1" y="192"/>
                  </a:lnTo>
                  <a:lnTo>
                    <a:pt x="49"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17"/>
            <p:cNvSpPr/>
            <p:nvPr/>
          </p:nvSpPr>
          <p:spPr>
            <a:xfrm>
              <a:off x="701550" y="3795175"/>
              <a:ext cx="218550" cy="19225"/>
            </a:xfrm>
            <a:custGeom>
              <a:rect b="b" l="l" r="r" t="t"/>
              <a:pathLst>
                <a:path extrusionOk="0" h="769" w="8742">
                  <a:moveTo>
                    <a:pt x="1" y="0"/>
                  </a:moveTo>
                  <a:lnTo>
                    <a:pt x="337" y="144"/>
                  </a:lnTo>
                  <a:lnTo>
                    <a:pt x="385" y="144"/>
                  </a:lnTo>
                  <a:lnTo>
                    <a:pt x="241" y="48"/>
                  </a:lnTo>
                  <a:lnTo>
                    <a:pt x="1" y="0"/>
                  </a:lnTo>
                  <a:close/>
                  <a:moveTo>
                    <a:pt x="8741" y="144"/>
                  </a:moveTo>
                  <a:lnTo>
                    <a:pt x="7925" y="336"/>
                  </a:lnTo>
                  <a:lnTo>
                    <a:pt x="7272" y="500"/>
                  </a:lnTo>
                  <a:lnTo>
                    <a:pt x="7272" y="500"/>
                  </a:lnTo>
                  <a:lnTo>
                    <a:pt x="7925" y="384"/>
                  </a:lnTo>
                  <a:lnTo>
                    <a:pt x="8741" y="144"/>
                  </a:lnTo>
                  <a:close/>
                  <a:moveTo>
                    <a:pt x="7272" y="500"/>
                  </a:moveTo>
                  <a:lnTo>
                    <a:pt x="7108" y="528"/>
                  </a:lnTo>
                  <a:lnTo>
                    <a:pt x="7012" y="548"/>
                  </a:lnTo>
                  <a:lnTo>
                    <a:pt x="7012" y="548"/>
                  </a:lnTo>
                  <a:lnTo>
                    <a:pt x="7156" y="528"/>
                  </a:lnTo>
                  <a:lnTo>
                    <a:pt x="7272" y="500"/>
                  </a:lnTo>
                  <a:close/>
                  <a:moveTo>
                    <a:pt x="7012" y="548"/>
                  </a:moveTo>
                  <a:lnTo>
                    <a:pt x="6436" y="625"/>
                  </a:lnTo>
                  <a:lnTo>
                    <a:pt x="5716" y="721"/>
                  </a:lnTo>
                  <a:lnTo>
                    <a:pt x="5668" y="769"/>
                  </a:lnTo>
                  <a:lnTo>
                    <a:pt x="6388" y="673"/>
                  </a:lnTo>
                  <a:lnTo>
                    <a:pt x="7012" y="548"/>
                  </a:lnTo>
                  <a:close/>
                </a:path>
              </a:pathLst>
            </a:custGeom>
            <a:solidFill>
              <a:srgbClr val="F6F5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17"/>
            <p:cNvSpPr/>
            <p:nvPr/>
          </p:nvSpPr>
          <p:spPr>
            <a:xfrm>
              <a:off x="843225" y="3798775"/>
              <a:ext cx="76875" cy="15625"/>
            </a:xfrm>
            <a:custGeom>
              <a:rect b="b" l="l" r="r" t="t"/>
              <a:pathLst>
                <a:path extrusionOk="0" fill="none" h="625" w="3075">
                  <a:moveTo>
                    <a:pt x="3074" y="0"/>
                  </a:moveTo>
                  <a:lnTo>
                    <a:pt x="3074" y="0"/>
                  </a:lnTo>
                  <a:lnTo>
                    <a:pt x="2258" y="192"/>
                  </a:lnTo>
                  <a:lnTo>
                    <a:pt x="1489" y="384"/>
                  </a:lnTo>
                  <a:lnTo>
                    <a:pt x="769" y="481"/>
                  </a:lnTo>
                  <a:lnTo>
                    <a:pt x="49" y="577"/>
                  </a:lnTo>
                  <a:lnTo>
                    <a:pt x="49" y="577"/>
                  </a:lnTo>
                  <a:lnTo>
                    <a:pt x="1" y="625"/>
                  </a:lnTo>
                  <a:lnTo>
                    <a:pt x="1" y="625"/>
                  </a:lnTo>
                  <a:lnTo>
                    <a:pt x="721" y="529"/>
                  </a:lnTo>
                  <a:lnTo>
                    <a:pt x="1441" y="384"/>
                  </a:lnTo>
                  <a:lnTo>
                    <a:pt x="2258" y="240"/>
                  </a:lnTo>
                  <a:lnTo>
                    <a:pt x="3074"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17"/>
            <p:cNvSpPr/>
            <p:nvPr/>
          </p:nvSpPr>
          <p:spPr>
            <a:xfrm>
              <a:off x="701550" y="3795175"/>
              <a:ext cx="9625" cy="3625"/>
            </a:xfrm>
            <a:custGeom>
              <a:rect b="b" l="l" r="r" t="t"/>
              <a:pathLst>
                <a:path extrusionOk="0" fill="none" h="145" w="385">
                  <a:moveTo>
                    <a:pt x="1" y="0"/>
                  </a:moveTo>
                  <a:lnTo>
                    <a:pt x="1" y="0"/>
                  </a:lnTo>
                  <a:lnTo>
                    <a:pt x="337" y="144"/>
                  </a:lnTo>
                  <a:lnTo>
                    <a:pt x="337" y="144"/>
                  </a:lnTo>
                  <a:lnTo>
                    <a:pt x="385" y="144"/>
                  </a:lnTo>
                  <a:lnTo>
                    <a:pt x="385" y="144"/>
                  </a:lnTo>
                  <a:lnTo>
                    <a:pt x="241" y="48"/>
                  </a:lnTo>
                  <a:lnTo>
                    <a:pt x="241" y="48"/>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17"/>
            <p:cNvSpPr/>
            <p:nvPr/>
          </p:nvSpPr>
          <p:spPr>
            <a:xfrm>
              <a:off x="707550" y="3715925"/>
              <a:ext cx="285775" cy="97275"/>
            </a:xfrm>
            <a:custGeom>
              <a:rect b="b" l="l" r="r" t="t"/>
              <a:pathLst>
                <a:path extrusionOk="0" h="3891" w="11431">
                  <a:moveTo>
                    <a:pt x="1" y="3218"/>
                  </a:moveTo>
                  <a:lnTo>
                    <a:pt x="145" y="3314"/>
                  </a:lnTo>
                  <a:lnTo>
                    <a:pt x="193" y="3266"/>
                  </a:lnTo>
                  <a:lnTo>
                    <a:pt x="1" y="3218"/>
                  </a:lnTo>
                  <a:close/>
                  <a:moveTo>
                    <a:pt x="11431" y="1"/>
                  </a:moveTo>
                  <a:lnTo>
                    <a:pt x="10951" y="385"/>
                  </a:lnTo>
                  <a:lnTo>
                    <a:pt x="10422" y="721"/>
                  </a:lnTo>
                  <a:lnTo>
                    <a:pt x="9894" y="961"/>
                  </a:lnTo>
                  <a:lnTo>
                    <a:pt x="9366" y="1153"/>
                  </a:lnTo>
                  <a:lnTo>
                    <a:pt x="8982" y="1249"/>
                  </a:lnTo>
                  <a:lnTo>
                    <a:pt x="8597" y="1297"/>
                  </a:lnTo>
                  <a:lnTo>
                    <a:pt x="7829" y="1345"/>
                  </a:lnTo>
                  <a:lnTo>
                    <a:pt x="6965" y="1297"/>
                  </a:lnTo>
                  <a:lnTo>
                    <a:pt x="6676" y="2018"/>
                  </a:lnTo>
                  <a:lnTo>
                    <a:pt x="6340" y="2642"/>
                  </a:lnTo>
                  <a:lnTo>
                    <a:pt x="5956" y="3314"/>
                  </a:lnTo>
                  <a:lnTo>
                    <a:pt x="5476" y="3891"/>
                  </a:lnTo>
                  <a:lnTo>
                    <a:pt x="6196" y="3795"/>
                  </a:lnTo>
                  <a:lnTo>
                    <a:pt x="6916" y="3698"/>
                  </a:lnTo>
                  <a:lnTo>
                    <a:pt x="7685" y="3506"/>
                  </a:lnTo>
                  <a:lnTo>
                    <a:pt x="8501" y="3314"/>
                  </a:lnTo>
                  <a:lnTo>
                    <a:pt x="9174" y="3122"/>
                  </a:lnTo>
                  <a:lnTo>
                    <a:pt x="9846" y="2834"/>
                  </a:lnTo>
                  <a:lnTo>
                    <a:pt x="10182" y="2546"/>
                  </a:lnTo>
                  <a:lnTo>
                    <a:pt x="10470" y="2210"/>
                  </a:lnTo>
                  <a:lnTo>
                    <a:pt x="10807" y="1681"/>
                  </a:lnTo>
                  <a:lnTo>
                    <a:pt x="11095" y="1153"/>
                  </a:lnTo>
                  <a:lnTo>
                    <a:pt x="11287" y="625"/>
                  </a:lnTo>
                  <a:lnTo>
                    <a:pt x="11431" y="1"/>
                  </a:lnTo>
                  <a:close/>
                </a:path>
              </a:pathLst>
            </a:custGeom>
            <a:solidFill>
              <a:srgbClr val="F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17"/>
            <p:cNvSpPr/>
            <p:nvPr/>
          </p:nvSpPr>
          <p:spPr>
            <a:xfrm>
              <a:off x="707550" y="3796375"/>
              <a:ext cx="4825" cy="2425"/>
            </a:xfrm>
            <a:custGeom>
              <a:rect b="b" l="l" r="r" t="t"/>
              <a:pathLst>
                <a:path extrusionOk="0" fill="none" h="97" w="193">
                  <a:moveTo>
                    <a:pt x="1" y="0"/>
                  </a:moveTo>
                  <a:lnTo>
                    <a:pt x="1" y="0"/>
                  </a:lnTo>
                  <a:lnTo>
                    <a:pt x="145" y="96"/>
                  </a:lnTo>
                  <a:lnTo>
                    <a:pt x="145" y="96"/>
                  </a:lnTo>
                  <a:lnTo>
                    <a:pt x="193" y="48"/>
                  </a:lnTo>
                  <a:lnTo>
                    <a:pt x="193" y="48"/>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17"/>
            <p:cNvSpPr/>
            <p:nvPr/>
          </p:nvSpPr>
          <p:spPr>
            <a:xfrm>
              <a:off x="844425" y="3715925"/>
              <a:ext cx="148900" cy="97275"/>
            </a:xfrm>
            <a:custGeom>
              <a:rect b="b" l="l" r="r" t="t"/>
              <a:pathLst>
                <a:path extrusionOk="0" fill="none" h="3891" w="5956">
                  <a:moveTo>
                    <a:pt x="5956" y="1"/>
                  </a:moveTo>
                  <a:lnTo>
                    <a:pt x="5956" y="1"/>
                  </a:lnTo>
                  <a:lnTo>
                    <a:pt x="5476" y="385"/>
                  </a:lnTo>
                  <a:lnTo>
                    <a:pt x="4947" y="721"/>
                  </a:lnTo>
                  <a:lnTo>
                    <a:pt x="4419" y="961"/>
                  </a:lnTo>
                  <a:lnTo>
                    <a:pt x="3891" y="1153"/>
                  </a:lnTo>
                  <a:lnTo>
                    <a:pt x="3891" y="1153"/>
                  </a:lnTo>
                  <a:lnTo>
                    <a:pt x="3507" y="1249"/>
                  </a:lnTo>
                  <a:lnTo>
                    <a:pt x="3122" y="1297"/>
                  </a:lnTo>
                  <a:lnTo>
                    <a:pt x="2354" y="1345"/>
                  </a:lnTo>
                  <a:lnTo>
                    <a:pt x="2354" y="1345"/>
                  </a:lnTo>
                  <a:lnTo>
                    <a:pt x="1490" y="1297"/>
                  </a:lnTo>
                  <a:lnTo>
                    <a:pt x="1490" y="1297"/>
                  </a:lnTo>
                  <a:lnTo>
                    <a:pt x="1201" y="2018"/>
                  </a:lnTo>
                  <a:lnTo>
                    <a:pt x="865" y="2642"/>
                  </a:lnTo>
                  <a:lnTo>
                    <a:pt x="481" y="3314"/>
                  </a:lnTo>
                  <a:lnTo>
                    <a:pt x="1" y="3891"/>
                  </a:lnTo>
                  <a:lnTo>
                    <a:pt x="1" y="3891"/>
                  </a:lnTo>
                  <a:lnTo>
                    <a:pt x="721" y="3795"/>
                  </a:lnTo>
                  <a:lnTo>
                    <a:pt x="1441" y="3698"/>
                  </a:lnTo>
                  <a:lnTo>
                    <a:pt x="2210" y="3506"/>
                  </a:lnTo>
                  <a:lnTo>
                    <a:pt x="3026" y="3314"/>
                  </a:lnTo>
                  <a:lnTo>
                    <a:pt x="3026" y="3314"/>
                  </a:lnTo>
                  <a:lnTo>
                    <a:pt x="3026" y="3314"/>
                  </a:lnTo>
                  <a:lnTo>
                    <a:pt x="3699" y="3122"/>
                  </a:lnTo>
                  <a:lnTo>
                    <a:pt x="4371" y="2834"/>
                  </a:lnTo>
                  <a:lnTo>
                    <a:pt x="4371" y="2834"/>
                  </a:lnTo>
                  <a:lnTo>
                    <a:pt x="4707" y="2546"/>
                  </a:lnTo>
                  <a:lnTo>
                    <a:pt x="4995" y="2210"/>
                  </a:lnTo>
                  <a:lnTo>
                    <a:pt x="4995" y="2210"/>
                  </a:lnTo>
                  <a:lnTo>
                    <a:pt x="4995" y="2210"/>
                  </a:lnTo>
                  <a:lnTo>
                    <a:pt x="4995" y="2210"/>
                  </a:lnTo>
                  <a:lnTo>
                    <a:pt x="5332" y="1681"/>
                  </a:lnTo>
                  <a:lnTo>
                    <a:pt x="5620" y="1153"/>
                  </a:lnTo>
                  <a:lnTo>
                    <a:pt x="5812" y="625"/>
                  </a:lnTo>
                  <a:lnTo>
                    <a:pt x="5956"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17"/>
            <p:cNvSpPr/>
            <p:nvPr/>
          </p:nvSpPr>
          <p:spPr>
            <a:xfrm>
              <a:off x="870850" y="3466200"/>
              <a:ext cx="216125" cy="452650"/>
            </a:xfrm>
            <a:custGeom>
              <a:rect b="b" l="l" r="r" t="t"/>
              <a:pathLst>
                <a:path extrusionOk="0" h="18106" w="8645">
                  <a:moveTo>
                    <a:pt x="3506" y="0"/>
                  </a:moveTo>
                  <a:lnTo>
                    <a:pt x="0" y="3170"/>
                  </a:lnTo>
                  <a:lnTo>
                    <a:pt x="961" y="3842"/>
                  </a:lnTo>
                  <a:lnTo>
                    <a:pt x="1777" y="4467"/>
                  </a:lnTo>
                  <a:lnTo>
                    <a:pt x="2498" y="5139"/>
                  </a:lnTo>
                  <a:lnTo>
                    <a:pt x="3122" y="5715"/>
                  </a:lnTo>
                  <a:lnTo>
                    <a:pt x="3650" y="6340"/>
                  </a:lnTo>
                  <a:lnTo>
                    <a:pt x="4082" y="6916"/>
                  </a:lnTo>
                  <a:lnTo>
                    <a:pt x="4371" y="7492"/>
                  </a:lnTo>
                  <a:lnTo>
                    <a:pt x="4659" y="8020"/>
                  </a:lnTo>
                  <a:lnTo>
                    <a:pt x="4803" y="8549"/>
                  </a:lnTo>
                  <a:lnTo>
                    <a:pt x="4899" y="9077"/>
                  </a:lnTo>
                  <a:lnTo>
                    <a:pt x="4947" y="9557"/>
                  </a:lnTo>
                  <a:lnTo>
                    <a:pt x="4899" y="9990"/>
                  </a:lnTo>
                  <a:lnTo>
                    <a:pt x="4803" y="10470"/>
                  </a:lnTo>
                  <a:lnTo>
                    <a:pt x="4659" y="10902"/>
                  </a:lnTo>
                  <a:lnTo>
                    <a:pt x="4515" y="11286"/>
                  </a:lnTo>
                  <a:lnTo>
                    <a:pt x="4275" y="11670"/>
                  </a:lnTo>
                  <a:lnTo>
                    <a:pt x="4034" y="12055"/>
                  </a:lnTo>
                  <a:lnTo>
                    <a:pt x="3746" y="12391"/>
                  </a:lnTo>
                  <a:lnTo>
                    <a:pt x="3170" y="13015"/>
                  </a:lnTo>
                  <a:lnTo>
                    <a:pt x="2498" y="13543"/>
                  </a:lnTo>
                  <a:lnTo>
                    <a:pt x="1873" y="14024"/>
                  </a:lnTo>
                  <a:lnTo>
                    <a:pt x="1297" y="14360"/>
                  </a:lnTo>
                  <a:lnTo>
                    <a:pt x="865" y="14600"/>
                  </a:lnTo>
                  <a:lnTo>
                    <a:pt x="433" y="14792"/>
                  </a:lnTo>
                  <a:lnTo>
                    <a:pt x="769" y="16377"/>
                  </a:lnTo>
                  <a:lnTo>
                    <a:pt x="1057" y="17481"/>
                  </a:lnTo>
                  <a:lnTo>
                    <a:pt x="1201" y="17914"/>
                  </a:lnTo>
                  <a:lnTo>
                    <a:pt x="1249" y="18010"/>
                  </a:lnTo>
                  <a:lnTo>
                    <a:pt x="1297" y="18106"/>
                  </a:lnTo>
                  <a:lnTo>
                    <a:pt x="1393" y="18106"/>
                  </a:lnTo>
                  <a:lnTo>
                    <a:pt x="1441" y="18058"/>
                  </a:lnTo>
                  <a:lnTo>
                    <a:pt x="1585" y="17866"/>
                  </a:lnTo>
                  <a:lnTo>
                    <a:pt x="1681" y="17529"/>
                  </a:lnTo>
                  <a:lnTo>
                    <a:pt x="1825" y="17193"/>
                  </a:lnTo>
                  <a:lnTo>
                    <a:pt x="1969" y="16473"/>
                  </a:lnTo>
                  <a:lnTo>
                    <a:pt x="2065" y="16137"/>
                  </a:lnTo>
                  <a:lnTo>
                    <a:pt x="3314" y="15464"/>
                  </a:lnTo>
                  <a:lnTo>
                    <a:pt x="4371" y="14792"/>
                  </a:lnTo>
                  <a:lnTo>
                    <a:pt x="5331" y="14120"/>
                  </a:lnTo>
                  <a:lnTo>
                    <a:pt x="6148" y="13447"/>
                  </a:lnTo>
                  <a:lnTo>
                    <a:pt x="6820" y="12727"/>
                  </a:lnTo>
                  <a:lnTo>
                    <a:pt x="7396" y="12055"/>
                  </a:lnTo>
                  <a:lnTo>
                    <a:pt x="7828" y="11334"/>
                  </a:lnTo>
                  <a:lnTo>
                    <a:pt x="8165" y="10662"/>
                  </a:lnTo>
                  <a:lnTo>
                    <a:pt x="8405" y="9990"/>
                  </a:lnTo>
                  <a:lnTo>
                    <a:pt x="8597" y="9317"/>
                  </a:lnTo>
                  <a:lnTo>
                    <a:pt x="8645" y="8645"/>
                  </a:lnTo>
                  <a:lnTo>
                    <a:pt x="8645" y="7972"/>
                  </a:lnTo>
                  <a:lnTo>
                    <a:pt x="8597" y="7300"/>
                  </a:lnTo>
                  <a:lnTo>
                    <a:pt x="8453" y="6676"/>
                  </a:lnTo>
                  <a:lnTo>
                    <a:pt x="8261" y="6051"/>
                  </a:lnTo>
                  <a:lnTo>
                    <a:pt x="8020" y="5475"/>
                  </a:lnTo>
                  <a:lnTo>
                    <a:pt x="7732" y="4851"/>
                  </a:lnTo>
                  <a:lnTo>
                    <a:pt x="7444" y="4323"/>
                  </a:lnTo>
                  <a:lnTo>
                    <a:pt x="7108" y="3794"/>
                  </a:lnTo>
                  <a:lnTo>
                    <a:pt x="6724" y="3266"/>
                  </a:lnTo>
                  <a:lnTo>
                    <a:pt x="6003" y="2354"/>
                  </a:lnTo>
                  <a:lnTo>
                    <a:pt x="5235" y="1537"/>
                  </a:lnTo>
                  <a:lnTo>
                    <a:pt x="4563" y="913"/>
                  </a:lnTo>
                  <a:lnTo>
                    <a:pt x="4034" y="433"/>
                  </a:lnTo>
                  <a:lnTo>
                    <a:pt x="3506" y="0"/>
                  </a:lnTo>
                  <a:close/>
                </a:path>
              </a:pathLst>
            </a:custGeom>
            <a:solidFill>
              <a:srgbClr val="D36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17"/>
            <p:cNvSpPr/>
            <p:nvPr/>
          </p:nvSpPr>
          <p:spPr>
            <a:xfrm>
              <a:off x="870850" y="3466200"/>
              <a:ext cx="216125" cy="452650"/>
            </a:xfrm>
            <a:custGeom>
              <a:rect b="b" l="l" r="r" t="t"/>
              <a:pathLst>
                <a:path extrusionOk="0" fill="none" h="18106" w="8645">
                  <a:moveTo>
                    <a:pt x="3506" y="0"/>
                  </a:moveTo>
                  <a:lnTo>
                    <a:pt x="3506" y="0"/>
                  </a:lnTo>
                  <a:lnTo>
                    <a:pt x="4034" y="433"/>
                  </a:lnTo>
                  <a:lnTo>
                    <a:pt x="4563" y="913"/>
                  </a:lnTo>
                  <a:lnTo>
                    <a:pt x="5235" y="1537"/>
                  </a:lnTo>
                  <a:lnTo>
                    <a:pt x="6003" y="2354"/>
                  </a:lnTo>
                  <a:lnTo>
                    <a:pt x="6724" y="3266"/>
                  </a:lnTo>
                  <a:lnTo>
                    <a:pt x="7108" y="3794"/>
                  </a:lnTo>
                  <a:lnTo>
                    <a:pt x="7444" y="4323"/>
                  </a:lnTo>
                  <a:lnTo>
                    <a:pt x="7732" y="4851"/>
                  </a:lnTo>
                  <a:lnTo>
                    <a:pt x="8020" y="5475"/>
                  </a:lnTo>
                  <a:lnTo>
                    <a:pt x="8261" y="6051"/>
                  </a:lnTo>
                  <a:lnTo>
                    <a:pt x="8453" y="6676"/>
                  </a:lnTo>
                  <a:lnTo>
                    <a:pt x="8597" y="7300"/>
                  </a:lnTo>
                  <a:lnTo>
                    <a:pt x="8645" y="7972"/>
                  </a:lnTo>
                  <a:lnTo>
                    <a:pt x="8645" y="8645"/>
                  </a:lnTo>
                  <a:lnTo>
                    <a:pt x="8597" y="9317"/>
                  </a:lnTo>
                  <a:lnTo>
                    <a:pt x="8405" y="9990"/>
                  </a:lnTo>
                  <a:lnTo>
                    <a:pt x="8165" y="10662"/>
                  </a:lnTo>
                  <a:lnTo>
                    <a:pt x="7828" y="11334"/>
                  </a:lnTo>
                  <a:lnTo>
                    <a:pt x="7396" y="12055"/>
                  </a:lnTo>
                  <a:lnTo>
                    <a:pt x="6820" y="12727"/>
                  </a:lnTo>
                  <a:lnTo>
                    <a:pt x="6148" y="13447"/>
                  </a:lnTo>
                  <a:lnTo>
                    <a:pt x="5331" y="14120"/>
                  </a:lnTo>
                  <a:lnTo>
                    <a:pt x="4371" y="14792"/>
                  </a:lnTo>
                  <a:lnTo>
                    <a:pt x="3314" y="15464"/>
                  </a:lnTo>
                  <a:lnTo>
                    <a:pt x="2065" y="16137"/>
                  </a:lnTo>
                  <a:lnTo>
                    <a:pt x="2065" y="16137"/>
                  </a:lnTo>
                  <a:lnTo>
                    <a:pt x="1969" y="16473"/>
                  </a:lnTo>
                  <a:lnTo>
                    <a:pt x="1825" y="17193"/>
                  </a:lnTo>
                  <a:lnTo>
                    <a:pt x="1681" y="17529"/>
                  </a:lnTo>
                  <a:lnTo>
                    <a:pt x="1585" y="17866"/>
                  </a:lnTo>
                  <a:lnTo>
                    <a:pt x="1441" y="18058"/>
                  </a:lnTo>
                  <a:lnTo>
                    <a:pt x="1393" y="18106"/>
                  </a:lnTo>
                  <a:lnTo>
                    <a:pt x="1297" y="18106"/>
                  </a:lnTo>
                  <a:lnTo>
                    <a:pt x="1297" y="18106"/>
                  </a:lnTo>
                  <a:lnTo>
                    <a:pt x="1249" y="18010"/>
                  </a:lnTo>
                  <a:lnTo>
                    <a:pt x="1201" y="17914"/>
                  </a:lnTo>
                  <a:lnTo>
                    <a:pt x="1057" y="17481"/>
                  </a:lnTo>
                  <a:lnTo>
                    <a:pt x="769" y="16377"/>
                  </a:lnTo>
                  <a:lnTo>
                    <a:pt x="433" y="14792"/>
                  </a:lnTo>
                  <a:lnTo>
                    <a:pt x="433" y="14792"/>
                  </a:lnTo>
                  <a:lnTo>
                    <a:pt x="865" y="14600"/>
                  </a:lnTo>
                  <a:lnTo>
                    <a:pt x="1297" y="14360"/>
                  </a:lnTo>
                  <a:lnTo>
                    <a:pt x="1873" y="14024"/>
                  </a:lnTo>
                  <a:lnTo>
                    <a:pt x="2498" y="13543"/>
                  </a:lnTo>
                  <a:lnTo>
                    <a:pt x="3170" y="13015"/>
                  </a:lnTo>
                  <a:lnTo>
                    <a:pt x="3746" y="12391"/>
                  </a:lnTo>
                  <a:lnTo>
                    <a:pt x="4034" y="12055"/>
                  </a:lnTo>
                  <a:lnTo>
                    <a:pt x="4275" y="11670"/>
                  </a:lnTo>
                  <a:lnTo>
                    <a:pt x="4515" y="11286"/>
                  </a:lnTo>
                  <a:lnTo>
                    <a:pt x="4659" y="10902"/>
                  </a:lnTo>
                  <a:lnTo>
                    <a:pt x="4803" y="10470"/>
                  </a:lnTo>
                  <a:lnTo>
                    <a:pt x="4899" y="9990"/>
                  </a:lnTo>
                  <a:lnTo>
                    <a:pt x="4947" y="9557"/>
                  </a:lnTo>
                  <a:lnTo>
                    <a:pt x="4899" y="9077"/>
                  </a:lnTo>
                  <a:lnTo>
                    <a:pt x="4803" y="8549"/>
                  </a:lnTo>
                  <a:lnTo>
                    <a:pt x="4659" y="8020"/>
                  </a:lnTo>
                  <a:lnTo>
                    <a:pt x="4371" y="7492"/>
                  </a:lnTo>
                  <a:lnTo>
                    <a:pt x="4082" y="6916"/>
                  </a:lnTo>
                  <a:lnTo>
                    <a:pt x="3650" y="6340"/>
                  </a:lnTo>
                  <a:lnTo>
                    <a:pt x="3122" y="5715"/>
                  </a:lnTo>
                  <a:lnTo>
                    <a:pt x="2498" y="5139"/>
                  </a:lnTo>
                  <a:lnTo>
                    <a:pt x="1777" y="4467"/>
                  </a:lnTo>
                  <a:lnTo>
                    <a:pt x="961" y="3842"/>
                  </a:lnTo>
                  <a:lnTo>
                    <a:pt x="0" y="3170"/>
                  </a:lnTo>
                  <a:lnTo>
                    <a:pt x="3506"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17"/>
            <p:cNvSpPr/>
            <p:nvPr/>
          </p:nvSpPr>
          <p:spPr>
            <a:xfrm>
              <a:off x="873250" y="3819175"/>
              <a:ext cx="76850" cy="128500"/>
            </a:xfrm>
            <a:custGeom>
              <a:rect b="b" l="l" r="r" t="t"/>
              <a:pathLst>
                <a:path extrusionOk="0" h="5140" w="3074">
                  <a:moveTo>
                    <a:pt x="1009" y="1"/>
                  </a:moveTo>
                  <a:lnTo>
                    <a:pt x="625" y="49"/>
                  </a:lnTo>
                  <a:lnTo>
                    <a:pt x="240" y="97"/>
                  </a:lnTo>
                  <a:lnTo>
                    <a:pt x="96" y="145"/>
                  </a:lnTo>
                  <a:lnTo>
                    <a:pt x="0" y="193"/>
                  </a:lnTo>
                  <a:lnTo>
                    <a:pt x="0" y="433"/>
                  </a:lnTo>
                  <a:lnTo>
                    <a:pt x="48" y="1009"/>
                  </a:lnTo>
                  <a:lnTo>
                    <a:pt x="144" y="1826"/>
                  </a:lnTo>
                  <a:lnTo>
                    <a:pt x="240" y="2690"/>
                  </a:lnTo>
                  <a:lnTo>
                    <a:pt x="385" y="3603"/>
                  </a:lnTo>
                  <a:lnTo>
                    <a:pt x="577" y="4371"/>
                  </a:lnTo>
                  <a:lnTo>
                    <a:pt x="721" y="4659"/>
                  </a:lnTo>
                  <a:lnTo>
                    <a:pt x="817" y="4899"/>
                  </a:lnTo>
                  <a:lnTo>
                    <a:pt x="913" y="5091"/>
                  </a:lnTo>
                  <a:lnTo>
                    <a:pt x="1057" y="5139"/>
                  </a:lnTo>
                  <a:lnTo>
                    <a:pt x="1201" y="5139"/>
                  </a:lnTo>
                  <a:lnTo>
                    <a:pt x="1297" y="5091"/>
                  </a:lnTo>
                  <a:lnTo>
                    <a:pt x="1537" y="4899"/>
                  </a:lnTo>
                  <a:lnTo>
                    <a:pt x="1729" y="4659"/>
                  </a:lnTo>
                  <a:lnTo>
                    <a:pt x="1921" y="4371"/>
                  </a:lnTo>
                  <a:lnTo>
                    <a:pt x="2209" y="3795"/>
                  </a:lnTo>
                  <a:lnTo>
                    <a:pt x="2306" y="3507"/>
                  </a:lnTo>
                  <a:lnTo>
                    <a:pt x="2450" y="3410"/>
                  </a:lnTo>
                  <a:lnTo>
                    <a:pt x="2786" y="3122"/>
                  </a:lnTo>
                  <a:lnTo>
                    <a:pt x="2930" y="2978"/>
                  </a:lnTo>
                  <a:lnTo>
                    <a:pt x="3026" y="2786"/>
                  </a:lnTo>
                  <a:lnTo>
                    <a:pt x="3074" y="2642"/>
                  </a:lnTo>
                  <a:lnTo>
                    <a:pt x="3026" y="2498"/>
                  </a:lnTo>
                  <a:lnTo>
                    <a:pt x="2834" y="2306"/>
                  </a:lnTo>
                  <a:lnTo>
                    <a:pt x="2594" y="2114"/>
                  </a:lnTo>
                  <a:lnTo>
                    <a:pt x="2450" y="2018"/>
                  </a:lnTo>
                  <a:lnTo>
                    <a:pt x="2306" y="1970"/>
                  </a:lnTo>
                  <a:lnTo>
                    <a:pt x="2161" y="1970"/>
                  </a:lnTo>
                  <a:lnTo>
                    <a:pt x="2017" y="2018"/>
                  </a:lnTo>
                  <a:lnTo>
                    <a:pt x="1921" y="2114"/>
                  </a:lnTo>
                  <a:lnTo>
                    <a:pt x="1825" y="2258"/>
                  </a:lnTo>
                  <a:lnTo>
                    <a:pt x="1681" y="2546"/>
                  </a:lnTo>
                  <a:lnTo>
                    <a:pt x="1585" y="2882"/>
                  </a:lnTo>
                  <a:lnTo>
                    <a:pt x="1489" y="1441"/>
                  </a:lnTo>
                  <a:lnTo>
                    <a:pt x="1393" y="481"/>
                  </a:lnTo>
                  <a:lnTo>
                    <a:pt x="1345" y="145"/>
                  </a:lnTo>
                  <a:lnTo>
                    <a:pt x="1297" y="49"/>
                  </a:lnTo>
                  <a:lnTo>
                    <a:pt x="1297" y="1"/>
                  </a:lnTo>
                  <a:close/>
                </a:path>
              </a:pathLst>
            </a:custGeom>
            <a:solidFill>
              <a:srgbClr val="FDFD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17"/>
            <p:cNvSpPr/>
            <p:nvPr/>
          </p:nvSpPr>
          <p:spPr>
            <a:xfrm>
              <a:off x="873250" y="3819175"/>
              <a:ext cx="76850" cy="128500"/>
            </a:xfrm>
            <a:custGeom>
              <a:rect b="b" l="l" r="r" t="t"/>
              <a:pathLst>
                <a:path extrusionOk="0" fill="none" h="5140" w="3074">
                  <a:moveTo>
                    <a:pt x="3026" y="2498"/>
                  </a:moveTo>
                  <a:lnTo>
                    <a:pt x="3026" y="2498"/>
                  </a:lnTo>
                  <a:lnTo>
                    <a:pt x="2834" y="2306"/>
                  </a:lnTo>
                  <a:lnTo>
                    <a:pt x="2594" y="2114"/>
                  </a:lnTo>
                  <a:lnTo>
                    <a:pt x="2450" y="2018"/>
                  </a:lnTo>
                  <a:lnTo>
                    <a:pt x="2306" y="1970"/>
                  </a:lnTo>
                  <a:lnTo>
                    <a:pt x="2161" y="1970"/>
                  </a:lnTo>
                  <a:lnTo>
                    <a:pt x="2017" y="2018"/>
                  </a:lnTo>
                  <a:lnTo>
                    <a:pt x="2017" y="2018"/>
                  </a:lnTo>
                  <a:lnTo>
                    <a:pt x="1921" y="2114"/>
                  </a:lnTo>
                  <a:lnTo>
                    <a:pt x="1825" y="2258"/>
                  </a:lnTo>
                  <a:lnTo>
                    <a:pt x="1681" y="2546"/>
                  </a:lnTo>
                  <a:lnTo>
                    <a:pt x="1585" y="2882"/>
                  </a:lnTo>
                  <a:lnTo>
                    <a:pt x="1585" y="2882"/>
                  </a:lnTo>
                  <a:lnTo>
                    <a:pt x="1489" y="1441"/>
                  </a:lnTo>
                  <a:lnTo>
                    <a:pt x="1393" y="481"/>
                  </a:lnTo>
                  <a:lnTo>
                    <a:pt x="1345" y="145"/>
                  </a:lnTo>
                  <a:lnTo>
                    <a:pt x="1297" y="49"/>
                  </a:lnTo>
                  <a:lnTo>
                    <a:pt x="1297" y="1"/>
                  </a:lnTo>
                  <a:lnTo>
                    <a:pt x="1297" y="1"/>
                  </a:lnTo>
                  <a:lnTo>
                    <a:pt x="1009" y="1"/>
                  </a:lnTo>
                  <a:lnTo>
                    <a:pt x="625" y="49"/>
                  </a:lnTo>
                  <a:lnTo>
                    <a:pt x="240" y="97"/>
                  </a:lnTo>
                  <a:lnTo>
                    <a:pt x="96" y="145"/>
                  </a:lnTo>
                  <a:lnTo>
                    <a:pt x="0" y="193"/>
                  </a:lnTo>
                  <a:lnTo>
                    <a:pt x="0" y="193"/>
                  </a:lnTo>
                  <a:lnTo>
                    <a:pt x="0" y="433"/>
                  </a:lnTo>
                  <a:lnTo>
                    <a:pt x="48" y="1009"/>
                  </a:lnTo>
                  <a:lnTo>
                    <a:pt x="144" y="1826"/>
                  </a:lnTo>
                  <a:lnTo>
                    <a:pt x="240" y="2690"/>
                  </a:lnTo>
                  <a:lnTo>
                    <a:pt x="385" y="3603"/>
                  </a:lnTo>
                  <a:lnTo>
                    <a:pt x="577" y="4371"/>
                  </a:lnTo>
                  <a:lnTo>
                    <a:pt x="721" y="4659"/>
                  </a:lnTo>
                  <a:lnTo>
                    <a:pt x="817" y="4899"/>
                  </a:lnTo>
                  <a:lnTo>
                    <a:pt x="913" y="5091"/>
                  </a:lnTo>
                  <a:lnTo>
                    <a:pt x="1057" y="5139"/>
                  </a:lnTo>
                  <a:lnTo>
                    <a:pt x="1057" y="5139"/>
                  </a:lnTo>
                  <a:lnTo>
                    <a:pt x="1201" y="5139"/>
                  </a:lnTo>
                  <a:lnTo>
                    <a:pt x="1297" y="5091"/>
                  </a:lnTo>
                  <a:lnTo>
                    <a:pt x="1537" y="4899"/>
                  </a:lnTo>
                  <a:lnTo>
                    <a:pt x="1729" y="4659"/>
                  </a:lnTo>
                  <a:lnTo>
                    <a:pt x="1921" y="4371"/>
                  </a:lnTo>
                  <a:lnTo>
                    <a:pt x="2209" y="3795"/>
                  </a:lnTo>
                  <a:lnTo>
                    <a:pt x="2306" y="3507"/>
                  </a:lnTo>
                  <a:lnTo>
                    <a:pt x="2306" y="3507"/>
                  </a:lnTo>
                  <a:lnTo>
                    <a:pt x="2450" y="3410"/>
                  </a:lnTo>
                  <a:lnTo>
                    <a:pt x="2786" y="3122"/>
                  </a:lnTo>
                  <a:lnTo>
                    <a:pt x="2930" y="2978"/>
                  </a:lnTo>
                  <a:lnTo>
                    <a:pt x="3026" y="2786"/>
                  </a:lnTo>
                  <a:lnTo>
                    <a:pt x="3074" y="2642"/>
                  </a:lnTo>
                  <a:lnTo>
                    <a:pt x="3026" y="249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17"/>
            <p:cNvSpPr/>
            <p:nvPr/>
          </p:nvSpPr>
          <p:spPr>
            <a:xfrm>
              <a:off x="873250" y="3819175"/>
              <a:ext cx="76850" cy="128500"/>
            </a:xfrm>
            <a:custGeom>
              <a:rect b="b" l="l" r="r" t="t"/>
              <a:pathLst>
                <a:path extrusionOk="0" h="5140" w="3074">
                  <a:moveTo>
                    <a:pt x="1057" y="1"/>
                  </a:moveTo>
                  <a:lnTo>
                    <a:pt x="433" y="49"/>
                  </a:lnTo>
                  <a:lnTo>
                    <a:pt x="144" y="97"/>
                  </a:lnTo>
                  <a:lnTo>
                    <a:pt x="48" y="145"/>
                  </a:lnTo>
                  <a:lnTo>
                    <a:pt x="0" y="193"/>
                  </a:lnTo>
                  <a:lnTo>
                    <a:pt x="0" y="337"/>
                  </a:lnTo>
                  <a:lnTo>
                    <a:pt x="96" y="1393"/>
                  </a:lnTo>
                  <a:lnTo>
                    <a:pt x="288" y="3026"/>
                  </a:lnTo>
                  <a:lnTo>
                    <a:pt x="433" y="3795"/>
                  </a:lnTo>
                  <a:lnTo>
                    <a:pt x="625" y="4467"/>
                  </a:lnTo>
                  <a:lnTo>
                    <a:pt x="721" y="4755"/>
                  </a:lnTo>
                  <a:lnTo>
                    <a:pt x="817" y="4947"/>
                  </a:lnTo>
                  <a:lnTo>
                    <a:pt x="961" y="5091"/>
                  </a:lnTo>
                  <a:lnTo>
                    <a:pt x="1057" y="5139"/>
                  </a:lnTo>
                  <a:lnTo>
                    <a:pt x="1201" y="5139"/>
                  </a:lnTo>
                  <a:lnTo>
                    <a:pt x="1345" y="5091"/>
                  </a:lnTo>
                  <a:lnTo>
                    <a:pt x="1537" y="4899"/>
                  </a:lnTo>
                  <a:lnTo>
                    <a:pt x="1777" y="4611"/>
                  </a:lnTo>
                  <a:lnTo>
                    <a:pt x="1921" y="4323"/>
                  </a:lnTo>
                  <a:lnTo>
                    <a:pt x="2209" y="3795"/>
                  </a:lnTo>
                  <a:lnTo>
                    <a:pt x="2306" y="3507"/>
                  </a:lnTo>
                  <a:lnTo>
                    <a:pt x="2690" y="3218"/>
                  </a:lnTo>
                  <a:lnTo>
                    <a:pt x="2978" y="2882"/>
                  </a:lnTo>
                  <a:lnTo>
                    <a:pt x="3074" y="2738"/>
                  </a:lnTo>
                  <a:lnTo>
                    <a:pt x="3074" y="2642"/>
                  </a:lnTo>
                  <a:lnTo>
                    <a:pt x="3026" y="2498"/>
                  </a:lnTo>
                  <a:lnTo>
                    <a:pt x="2882" y="2354"/>
                  </a:lnTo>
                  <a:lnTo>
                    <a:pt x="2690" y="2162"/>
                  </a:lnTo>
                  <a:lnTo>
                    <a:pt x="2450" y="2018"/>
                  </a:lnTo>
                  <a:lnTo>
                    <a:pt x="2258" y="1970"/>
                  </a:lnTo>
                  <a:lnTo>
                    <a:pt x="2017" y="2018"/>
                  </a:lnTo>
                  <a:lnTo>
                    <a:pt x="1921" y="2114"/>
                  </a:lnTo>
                  <a:lnTo>
                    <a:pt x="1777" y="2306"/>
                  </a:lnTo>
                  <a:lnTo>
                    <a:pt x="1681" y="2594"/>
                  </a:lnTo>
                  <a:lnTo>
                    <a:pt x="1585" y="2882"/>
                  </a:lnTo>
                  <a:lnTo>
                    <a:pt x="1537" y="1730"/>
                  </a:lnTo>
                  <a:lnTo>
                    <a:pt x="1441" y="817"/>
                  </a:lnTo>
                  <a:lnTo>
                    <a:pt x="1345" y="145"/>
                  </a:lnTo>
                  <a:lnTo>
                    <a:pt x="1297" y="49"/>
                  </a:lnTo>
                  <a:lnTo>
                    <a:pt x="1297" y="1"/>
                  </a:lnTo>
                  <a:close/>
                </a:path>
              </a:pathLst>
            </a:custGeom>
            <a:solidFill>
              <a:srgbClr val="F8F8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17"/>
            <p:cNvSpPr/>
            <p:nvPr/>
          </p:nvSpPr>
          <p:spPr>
            <a:xfrm>
              <a:off x="873250" y="3819175"/>
              <a:ext cx="76850" cy="128500"/>
            </a:xfrm>
            <a:custGeom>
              <a:rect b="b" l="l" r="r" t="t"/>
              <a:pathLst>
                <a:path extrusionOk="0" fill="none" h="5140" w="3074">
                  <a:moveTo>
                    <a:pt x="1057" y="1"/>
                  </a:moveTo>
                  <a:lnTo>
                    <a:pt x="1057" y="1"/>
                  </a:lnTo>
                  <a:lnTo>
                    <a:pt x="433" y="49"/>
                  </a:lnTo>
                  <a:lnTo>
                    <a:pt x="144" y="97"/>
                  </a:lnTo>
                  <a:lnTo>
                    <a:pt x="48" y="145"/>
                  </a:lnTo>
                  <a:lnTo>
                    <a:pt x="0" y="193"/>
                  </a:lnTo>
                  <a:lnTo>
                    <a:pt x="0" y="193"/>
                  </a:lnTo>
                  <a:lnTo>
                    <a:pt x="0" y="337"/>
                  </a:lnTo>
                  <a:lnTo>
                    <a:pt x="0" y="337"/>
                  </a:lnTo>
                  <a:lnTo>
                    <a:pt x="96" y="1393"/>
                  </a:lnTo>
                  <a:lnTo>
                    <a:pt x="288" y="3026"/>
                  </a:lnTo>
                  <a:lnTo>
                    <a:pt x="433" y="3795"/>
                  </a:lnTo>
                  <a:lnTo>
                    <a:pt x="625" y="4467"/>
                  </a:lnTo>
                  <a:lnTo>
                    <a:pt x="721" y="4755"/>
                  </a:lnTo>
                  <a:lnTo>
                    <a:pt x="817" y="4947"/>
                  </a:lnTo>
                  <a:lnTo>
                    <a:pt x="961" y="5091"/>
                  </a:lnTo>
                  <a:lnTo>
                    <a:pt x="1057" y="5139"/>
                  </a:lnTo>
                  <a:lnTo>
                    <a:pt x="1057" y="5139"/>
                  </a:lnTo>
                  <a:lnTo>
                    <a:pt x="1105" y="5139"/>
                  </a:lnTo>
                  <a:lnTo>
                    <a:pt x="1105" y="5139"/>
                  </a:lnTo>
                  <a:lnTo>
                    <a:pt x="1201" y="5139"/>
                  </a:lnTo>
                  <a:lnTo>
                    <a:pt x="1345" y="5091"/>
                  </a:lnTo>
                  <a:lnTo>
                    <a:pt x="1537" y="4899"/>
                  </a:lnTo>
                  <a:lnTo>
                    <a:pt x="1777" y="4611"/>
                  </a:lnTo>
                  <a:lnTo>
                    <a:pt x="1921" y="4323"/>
                  </a:lnTo>
                  <a:lnTo>
                    <a:pt x="2209" y="3795"/>
                  </a:lnTo>
                  <a:lnTo>
                    <a:pt x="2306" y="3507"/>
                  </a:lnTo>
                  <a:lnTo>
                    <a:pt x="2306" y="3507"/>
                  </a:lnTo>
                  <a:lnTo>
                    <a:pt x="2690" y="3218"/>
                  </a:lnTo>
                  <a:lnTo>
                    <a:pt x="2978" y="2882"/>
                  </a:lnTo>
                  <a:lnTo>
                    <a:pt x="3074" y="2738"/>
                  </a:lnTo>
                  <a:lnTo>
                    <a:pt x="3074" y="2642"/>
                  </a:lnTo>
                  <a:lnTo>
                    <a:pt x="3074" y="2642"/>
                  </a:lnTo>
                  <a:lnTo>
                    <a:pt x="3026" y="2498"/>
                  </a:lnTo>
                  <a:lnTo>
                    <a:pt x="3026" y="2498"/>
                  </a:lnTo>
                  <a:lnTo>
                    <a:pt x="2882" y="2354"/>
                  </a:lnTo>
                  <a:lnTo>
                    <a:pt x="2690" y="2162"/>
                  </a:lnTo>
                  <a:lnTo>
                    <a:pt x="2450" y="2018"/>
                  </a:lnTo>
                  <a:lnTo>
                    <a:pt x="2258" y="1970"/>
                  </a:lnTo>
                  <a:lnTo>
                    <a:pt x="2258" y="1970"/>
                  </a:lnTo>
                  <a:lnTo>
                    <a:pt x="2017" y="2018"/>
                  </a:lnTo>
                  <a:lnTo>
                    <a:pt x="2017" y="2018"/>
                  </a:lnTo>
                  <a:lnTo>
                    <a:pt x="1921" y="2114"/>
                  </a:lnTo>
                  <a:lnTo>
                    <a:pt x="1921" y="2114"/>
                  </a:lnTo>
                  <a:lnTo>
                    <a:pt x="1777" y="2306"/>
                  </a:lnTo>
                  <a:lnTo>
                    <a:pt x="1681" y="2594"/>
                  </a:lnTo>
                  <a:lnTo>
                    <a:pt x="1585" y="2882"/>
                  </a:lnTo>
                  <a:lnTo>
                    <a:pt x="1585" y="2882"/>
                  </a:lnTo>
                  <a:lnTo>
                    <a:pt x="1537" y="1730"/>
                  </a:lnTo>
                  <a:lnTo>
                    <a:pt x="1441" y="817"/>
                  </a:lnTo>
                  <a:lnTo>
                    <a:pt x="1345" y="145"/>
                  </a:lnTo>
                  <a:lnTo>
                    <a:pt x="1345" y="145"/>
                  </a:lnTo>
                  <a:lnTo>
                    <a:pt x="1297" y="49"/>
                  </a:lnTo>
                  <a:lnTo>
                    <a:pt x="1297" y="1"/>
                  </a:lnTo>
                  <a:lnTo>
                    <a:pt x="1297" y="1"/>
                  </a:lnTo>
                  <a:lnTo>
                    <a:pt x="1057"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17"/>
            <p:cNvSpPr/>
            <p:nvPr/>
          </p:nvSpPr>
          <p:spPr>
            <a:xfrm>
              <a:off x="882850" y="3819175"/>
              <a:ext cx="67250" cy="127300"/>
            </a:xfrm>
            <a:custGeom>
              <a:rect b="b" l="l" r="r" t="t"/>
              <a:pathLst>
                <a:path extrusionOk="0" h="5092" w="2690">
                  <a:moveTo>
                    <a:pt x="529" y="1"/>
                  </a:moveTo>
                  <a:lnTo>
                    <a:pt x="1" y="49"/>
                  </a:lnTo>
                  <a:lnTo>
                    <a:pt x="97" y="1057"/>
                  </a:lnTo>
                  <a:lnTo>
                    <a:pt x="289" y="2546"/>
                  </a:lnTo>
                  <a:lnTo>
                    <a:pt x="433" y="3266"/>
                  </a:lnTo>
                  <a:lnTo>
                    <a:pt x="577" y="3987"/>
                  </a:lnTo>
                  <a:lnTo>
                    <a:pt x="721" y="4611"/>
                  </a:lnTo>
                  <a:lnTo>
                    <a:pt x="961" y="5091"/>
                  </a:lnTo>
                  <a:lnTo>
                    <a:pt x="1153" y="4899"/>
                  </a:lnTo>
                  <a:lnTo>
                    <a:pt x="1297" y="4707"/>
                  </a:lnTo>
                  <a:lnTo>
                    <a:pt x="1633" y="4179"/>
                  </a:lnTo>
                  <a:lnTo>
                    <a:pt x="1874" y="3699"/>
                  </a:lnTo>
                  <a:lnTo>
                    <a:pt x="1922" y="3507"/>
                  </a:lnTo>
                  <a:lnTo>
                    <a:pt x="2066" y="3410"/>
                  </a:lnTo>
                  <a:lnTo>
                    <a:pt x="2402" y="3122"/>
                  </a:lnTo>
                  <a:lnTo>
                    <a:pt x="2546" y="2978"/>
                  </a:lnTo>
                  <a:lnTo>
                    <a:pt x="2642" y="2786"/>
                  </a:lnTo>
                  <a:lnTo>
                    <a:pt x="2690" y="2642"/>
                  </a:lnTo>
                  <a:lnTo>
                    <a:pt x="2642" y="2498"/>
                  </a:lnTo>
                  <a:lnTo>
                    <a:pt x="2450" y="2306"/>
                  </a:lnTo>
                  <a:lnTo>
                    <a:pt x="2210" y="2114"/>
                  </a:lnTo>
                  <a:lnTo>
                    <a:pt x="2066" y="2018"/>
                  </a:lnTo>
                  <a:lnTo>
                    <a:pt x="1922" y="1970"/>
                  </a:lnTo>
                  <a:lnTo>
                    <a:pt x="1777" y="1970"/>
                  </a:lnTo>
                  <a:lnTo>
                    <a:pt x="1633" y="2018"/>
                  </a:lnTo>
                  <a:lnTo>
                    <a:pt x="1537" y="2114"/>
                  </a:lnTo>
                  <a:lnTo>
                    <a:pt x="1441" y="2258"/>
                  </a:lnTo>
                  <a:lnTo>
                    <a:pt x="1297" y="2546"/>
                  </a:lnTo>
                  <a:lnTo>
                    <a:pt x="1201" y="2882"/>
                  </a:lnTo>
                  <a:lnTo>
                    <a:pt x="1105" y="1441"/>
                  </a:lnTo>
                  <a:lnTo>
                    <a:pt x="1009" y="481"/>
                  </a:lnTo>
                  <a:lnTo>
                    <a:pt x="961" y="145"/>
                  </a:lnTo>
                  <a:lnTo>
                    <a:pt x="913" y="49"/>
                  </a:lnTo>
                  <a:lnTo>
                    <a:pt x="913" y="1"/>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17"/>
            <p:cNvSpPr/>
            <p:nvPr/>
          </p:nvSpPr>
          <p:spPr>
            <a:xfrm>
              <a:off x="894850" y="3910425"/>
              <a:ext cx="33650" cy="36050"/>
            </a:xfrm>
            <a:custGeom>
              <a:rect b="b" l="l" r="r" t="t"/>
              <a:pathLst>
                <a:path extrusionOk="0" h="1442" w="1346">
                  <a:moveTo>
                    <a:pt x="1" y="1"/>
                  </a:moveTo>
                  <a:lnTo>
                    <a:pt x="193" y="817"/>
                  </a:lnTo>
                  <a:lnTo>
                    <a:pt x="337" y="1153"/>
                  </a:lnTo>
                  <a:lnTo>
                    <a:pt x="481" y="1441"/>
                  </a:lnTo>
                  <a:lnTo>
                    <a:pt x="577" y="1297"/>
                  </a:lnTo>
                  <a:lnTo>
                    <a:pt x="721" y="1201"/>
                  </a:lnTo>
                  <a:lnTo>
                    <a:pt x="961" y="865"/>
                  </a:lnTo>
                  <a:lnTo>
                    <a:pt x="1201" y="481"/>
                  </a:lnTo>
                  <a:lnTo>
                    <a:pt x="1345" y="145"/>
                  </a:lnTo>
                  <a:lnTo>
                    <a:pt x="721" y="1"/>
                  </a:lnTo>
                  <a:close/>
                </a:path>
              </a:pathLst>
            </a:custGeom>
            <a:solidFill>
              <a:srgbClr val="FDFD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17"/>
            <p:cNvSpPr/>
            <p:nvPr/>
          </p:nvSpPr>
          <p:spPr>
            <a:xfrm>
              <a:off x="969300" y="3715925"/>
              <a:ext cx="24025" cy="55250"/>
            </a:xfrm>
            <a:custGeom>
              <a:rect b="b" l="l" r="r" t="t"/>
              <a:pathLst>
                <a:path extrusionOk="0" h="2210" w="961">
                  <a:moveTo>
                    <a:pt x="961" y="1"/>
                  </a:moveTo>
                  <a:lnTo>
                    <a:pt x="961" y="1"/>
                  </a:lnTo>
                  <a:lnTo>
                    <a:pt x="961" y="1"/>
                  </a:lnTo>
                  <a:lnTo>
                    <a:pt x="961" y="1"/>
                  </a:lnTo>
                  <a:lnTo>
                    <a:pt x="817" y="625"/>
                  </a:lnTo>
                  <a:lnTo>
                    <a:pt x="625" y="1153"/>
                  </a:lnTo>
                  <a:lnTo>
                    <a:pt x="337" y="1681"/>
                  </a:lnTo>
                  <a:lnTo>
                    <a:pt x="0" y="2210"/>
                  </a:lnTo>
                  <a:lnTo>
                    <a:pt x="0" y="2210"/>
                  </a:lnTo>
                  <a:lnTo>
                    <a:pt x="0" y="2210"/>
                  </a:lnTo>
                  <a:lnTo>
                    <a:pt x="0" y="2210"/>
                  </a:lnTo>
                  <a:lnTo>
                    <a:pt x="337" y="1681"/>
                  </a:lnTo>
                  <a:lnTo>
                    <a:pt x="625" y="1153"/>
                  </a:lnTo>
                  <a:lnTo>
                    <a:pt x="817" y="625"/>
                  </a:lnTo>
                  <a:lnTo>
                    <a:pt x="961" y="1"/>
                  </a:lnTo>
                  <a:close/>
                </a:path>
              </a:pathLst>
            </a:custGeom>
            <a:solidFill>
              <a:srgbClr val="D651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17"/>
            <p:cNvSpPr/>
            <p:nvPr/>
          </p:nvSpPr>
          <p:spPr>
            <a:xfrm>
              <a:off x="969300" y="3715925"/>
              <a:ext cx="24025" cy="55250"/>
            </a:xfrm>
            <a:custGeom>
              <a:rect b="b" l="l" r="r" t="t"/>
              <a:pathLst>
                <a:path extrusionOk="0" fill="none" h="2210" w="961">
                  <a:moveTo>
                    <a:pt x="961" y="1"/>
                  </a:moveTo>
                  <a:lnTo>
                    <a:pt x="961" y="1"/>
                  </a:lnTo>
                  <a:lnTo>
                    <a:pt x="961" y="1"/>
                  </a:lnTo>
                  <a:lnTo>
                    <a:pt x="961" y="1"/>
                  </a:lnTo>
                  <a:lnTo>
                    <a:pt x="817" y="625"/>
                  </a:lnTo>
                  <a:lnTo>
                    <a:pt x="625" y="1153"/>
                  </a:lnTo>
                  <a:lnTo>
                    <a:pt x="337" y="1681"/>
                  </a:lnTo>
                  <a:lnTo>
                    <a:pt x="0" y="2210"/>
                  </a:lnTo>
                  <a:lnTo>
                    <a:pt x="0" y="2210"/>
                  </a:lnTo>
                  <a:lnTo>
                    <a:pt x="0" y="2210"/>
                  </a:lnTo>
                  <a:lnTo>
                    <a:pt x="0" y="2210"/>
                  </a:lnTo>
                  <a:lnTo>
                    <a:pt x="337" y="1681"/>
                  </a:lnTo>
                  <a:lnTo>
                    <a:pt x="625" y="1153"/>
                  </a:lnTo>
                  <a:lnTo>
                    <a:pt x="817" y="625"/>
                  </a:lnTo>
                  <a:lnTo>
                    <a:pt x="96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17"/>
            <p:cNvSpPr/>
            <p:nvPr/>
          </p:nvSpPr>
          <p:spPr>
            <a:xfrm>
              <a:off x="969300" y="3642675"/>
              <a:ext cx="117675" cy="128500"/>
            </a:xfrm>
            <a:custGeom>
              <a:rect b="b" l="l" r="r" t="t"/>
              <a:pathLst>
                <a:path extrusionOk="0" h="5140" w="4707">
                  <a:moveTo>
                    <a:pt x="4323" y="1"/>
                  </a:moveTo>
                  <a:lnTo>
                    <a:pt x="4179" y="49"/>
                  </a:lnTo>
                  <a:lnTo>
                    <a:pt x="4082" y="97"/>
                  </a:lnTo>
                  <a:lnTo>
                    <a:pt x="3794" y="289"/>
                  </a:lnTo>
                  <a:lnTo>
                    <a:pt x="3410" y="625"/>
                  </a:lnTo>
                  <a:lnTo>
                    <a:pt x="3026" y="1010"/>
                  </a:lnTo>
                  <a:lnTo>
                    <a:pt x="2065" y="1970"/>
                  </a:lnTo>
                  <a:lnTo>
                    <a:pt x="1537" y="2450"/>
                  </a:lnTo>
                  <a:lnTo>
                    <a:pt x="961" y="2931"/>
                  </a:lnTo>
                  <a:lnTo>
                    <a:pt x="817" y="3555"/>
                  </a:lnTo>
                  <a:lnTo>
                    <a:pt x="625" y="4083"/>
                  </a:lnTo>
                  <a:lnTo>
                    <a:pt x="337" y="4611"/>
                  </a:lnTo>
                  <a:lnTo>
                    <a:pt x="0" y="5140"/>
                  </a:lnTo>
                  <a:lnTo>
                    <a:pt x="1153" y="4755"/>
                  </a:lnTo>
                  <a:lnTo>
                    <a:pt x="2306" y="4275"/>
                  </a:lnTo>
                  <a:lnTo>
                    <a:pt x="2882" y="4035"/>
                  </a:lnTo>
                  <a:lnTo>
                    <a:pt x="3410" y="3747"/>
                  </a:lnTo>
                  <a:lnTo>
                    <a:pt x="3938" y="3411"/>
                  </a:lnTo>
                  <a:lnTo>
                    <a:pt x="4419" y="3075"/>
                  </a:lnTo>
                  <a:lnTo>
                    <a:pt x="4563" y="2594"/>
                  </a:lnTo>
                  <a:lnTo>
                    <a:pt x="4611" y="2258"/>
                  </a:lnTo>
                  <a:lnTo>
                    <a:pt x="4707" y="1490"/>
                  </a:lnTo>
                  <a:lnTo>
                    <a:pt x="4707" y="1058"/>
                  </a:lnTo>
                  <a:lnTo>
                    <a:pt x="4659" y="721"/>
                  </a:lnTo>
                  <a:lnTo>
                    <a:pt x="4659" y="673"/>
                  </a:lnTo>
                  <a:lnTo>
                    <a:pt x="4659" y="625"/>
                  </a:lnTo>
                  <a:lnTo>
                    <a:pt x="4611" y="289"/>
                  </a:lnTo>
                  <a:lnTo>
                    <a:pt x="4467" y="97"/>
                  </a:lnTo>
                  <a:lnTo>
                    <a:pt x="4467" y="49"/>
                  </a:lnTo>
                  <a:lnTo>
                    <a:pt x="4371" y="49"/>
                  </a:lnTo>
                  <a:lnTo>
                    <a:pt x="4323" y="1"/>
                  </a:lnTo>
                  <a:close/>
                </a:path>
              </a:pathLst>
            </a:custGeom>
            <a:solidFill>
              <a:srgbClr val="BF50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17"/>
            <p:cNvSpPr/>
            <p:nvPr/>
          </p:nvSpPr>
          <p:spPr>
            <a:xfrm>
              <a:off x="969300" y="3642675"/>
              <a:ext cx="117675" cy="128500"/>
            </a:xfrm>
            <a:custGeom>
              <a:rect b="b" l="l" r="r" t="t"/>
              <a:pathLst>
                <a:path extrusionOk="0" fill="none" h="5140" w="4707">
                  <a:moveTo>
                    <a:pt x="4323" y="1"/>
                  </a:moveTo>
                  <a:lnTo>
                    <a:pt x="4323" y="1"/>
                  </a:lnTo>
                  <a:lnTo>
                    <a:pt x="4179" y="49"/>
                  </a:lnTo>
                  <a:lnTo>
                    <a:pt x="4082" y="97"/>
                  </a:lnTo>
                  <a:lnTo>
                    <a:pt x="3794" y="289"/>
                  </a:lnTo>
                  <a:lnTo>
                    <a:pt x="3410" y="625"/>
                  </a:lnTo>
                  <a:lnTo>
                    <a:pt x="3026" y="1010"/>
                  </a:lnTo>
                  <a:lnTo>
                    <a:pt x="2065" y="1970"/>
                  </a:lnTo>
                  <a:lnTo>
                    <a:pt x="1537" y="2450"/>
                  </a:lnTo>
                  <a:lnTo>
                    <a:pt x="961" y="2931"/>
                  </a:lnTo>
                  <a:lnTo>
                    <a:pt x="961" y="2931"/>
                  </a:lnTo>
                  <a:lnTo>
                    <a:pt x="817" y="3555"/>
                  </a:lnTo>
                  <a:lnTo>
                    <a:pt x="625" y="4083"/>
                  </a:lnTo>
                  <a:lnTo>
                    <a:pt x="337" y="4611"/>
                  </a:lnTo>
                  <a:lnTo>
                    <a:pt x="0" y="5140"/>
                  </a:lnTo>
                  <a:lnTo>
                    <a:pt x="0" y="5140"/>
                  </a:lnTo>
                  <a:lnTo>
                    <a:pt x="1153" y="4755"/>
                  </a:lnTo>
                  <a:lnTo>
                    <a:pt x="2306" y="4275"/>
                  </a:lnTo>
                  <a:lnTo>
                    <a:pt x="2882" y="4035"/>
                  </a:lnTo>
                  <a:lnTo>
                    <a:pt x="3410" y="3747"/>
                  </a:lnTo>
                  <a:lnTo>
                    <a:pt x="3938" y="3411"/>
                  </a:lnTo>
                  <a:lnTo>
                    <a:pt x="4419" y="3075"/>
                  </a:lnTo>
                  <a:lnTo>
                    <a:pt x="4419" y="3075"/>
                  </a:lnTo>
                  <a:lnTo>
                    <a:pt x="4563" y="2594"/>
                  </a:lnTo>
                  <a:lnTo>
                    <a:pt x="4563" y="2594"/>
                  </a:lnTo>
                  <a:lnTo>
                    <a:pt x="4611" y="2258"/>
                  </a:lnTo>
                  <a:lnTo>
                    <a:pt x="4611" y="2258"/>
                  </a:lnTo>
                  <a:lnTo>
                    <a:pt x="4611" y="2258"/>
                  </a:lnTo>
                  <a:lnTo>
                    <a:pt x="4611" y="2258"/>
                  </a:lnTo>
                  <a:lnTo>
                    <a:pt x="4611" y="2258"/>
                  </a:lnTo>
                  <a:lnTo>
                    <a:pt x="4611" y="2258"/>
                  </a:lnTo>
                  <a:lnTo>
                    <a:pt x="4611" y="2258"/>
                  </a:lnTo>
                  <a:lnTo>
                    <a:pt x="4611" y="2258"/>
                  </a:lnTo>
                  <a:lnTo>
                    <a:pt x="4611" y="2258"/>
                  </a:lnTo>
                  <a:lnTo>
                    <a:pt x="4611" y="2258"/>
                  </a:lnTo>
                  <a:lnTo>
                    <a:pt x="4707" y="1490"/>
                  </a:lnTo>
                  <a:lnTo>
                    <a:pt x="4707" y="1058"/>
                  </a:lnTo>
                  <a:lnTo>
                    <a:pt x="4659" y="721"/>
                  </a:lnTo>
                  <a:lnTo>
                    <a:pt x="4659" y="721"/>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11" y="289"/>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49"/>
                  </a:lnTo>
                  <a:lnTo>
                    <a:pt x="4467" y="49"/>
                  </a:lnTo>
                  <a:lnTo>
                    <a:pt x="4371" y="49"/>
                  </a:lnTo>
                  <a:lnTo>
                    <a:pt x="4323"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17"/>
            <p:cNvSpPr/>
            <p:nvPr/>
          </p:nvSpPr>
          <p:spPr>
            <a:xfrm>
              <a:off x="538275" y="3574250"/>
              <a:ext cx="359000" cy="290575"/>
            </a:xfrm>
            <a:custGeom>
              <a:rect b="b" l="l" r="r" t="t"/>
              <a:pathLst>
                <a:path extrusionOk="0" h="11623" w="14360">
                  <a:moveTo>
                    <a:pt x="9509" y="1"/>
                  </a:moveTo>
                  <a:lnTo>
                    <a:pt x="9701" y="1153"/>
                  </a:lnTo>
                  <a:lnTo>
                    <a:pt x="9845" y="2210"/>
                  </a:lnTo>
                  <a:lnTo>
                    <a:pt x="9942" y="3170"/>
                  </a:lnTo>
                  <a:lnTo>
                    <a:pt x="9942" y="4035"/>
                  </a:lnTo>
                  <a:lnTo>
                    <a:pt x="9893" y="4803"/>
                  </a:lnTo>
                  <a:lnTo>
                    <a:pt x="9797" y="5523"/>
                  </a:lnTo>
                  <a:lnTo>
                    <a:pt x="9653" y="6148"/>
                  </a:lnTo>
                  <a:lnTo>
                    <a:pt x="9461" y="6676"/>
                  </a:lnTo>
                  <a:lnTo>
                    <a:pt x="9221" y="7156"/>
                  </a:lnTo>
                  <a:lnTo>
                    <a:pt x="8981" y="7589"/>
                  </a:lnTo>
                  <a:lnTo>
                    <a:pt x="8645" y="7973"/>
                  </a:lnTo>
                  <a:lnTo>
                    <a:pt x="8309" y="8261"/>
                  </a:lnTo>
                  <a:lnTo>
                    <a:pt x="7972" y="8501"/>
                  </a:lnTo>
                  <a:lnTo>
                    <a:pt x="7588" y="8741"/>
                  </a:lnTo>
                  <a:lnTo>
                    <a:pt x="7204" y="8885"/>
                  </a:lnTo>
                  <a:lnTo>
                    <a:pt x="6772" y="8981"/>
                  </a:lnTo>
                  <a:lnTo>
                    <a:pt x="6340" y="9077"/>
                  </a:lnTo>
                  <a:lnTo>
                    <a:pt x="5907" y="9125"/>
                  </a:lnTo>
                  <a:lnTo>
                    <a:pt x="5091" y="9125"/>
                  </a:lnTo>
                  <a:lnTo>
                    <a:pt x="4275" y="9029"/>
                  </a:lnTo>
                  <a:lnTo>
                    <a:pt x="3554" y="8933"/>
                  </a:lnTo>
                  <a:lnTo>
                    <a:pt x="2930" y="8741"/>
                  </a:lnTo>
                  <a:lnTo>
                    <a:pt x="2450" y="8597"/>
                  </a:lnTo>
                  <a:lnTo>
                    <a:pt x="2017" y="8453"/>
                  </a:lnTo>
                  <a:lnTo>
                    <a:pt x="961" y="9894"/>
                  </a:lnTo>
                  <a:lnTo>
                    <a:pt x="288" y="10950"/>
                  </a:lnTo>
                  <a:lnTo>
                    <a:pt x="48" y="11334"/>
                  </a:lnTo>
                  <a:lnTo>
                    <a:pt x="0" y="11479"/>
                  </a:lnTo>
                  <a:lnTo>
                    <a:pt x="0" y="11575"/>
                  </a:lnTo>
                  <a:lnTo>
                    <a:pt x="48" y="11623"/>
                  </a:lnTo>
                  <a:lnTo>
                    <a:pt x="96" y="11623"/>
                  </a:lnTo>
                  <a:lnTo>
                    <a:pt x="336" y="11575"/>
                  </a:lnTo>
                  <a:lnTo>
                    <a:pt x="625" y="11431"/>
                  </a:lnTo>
                  <a:lnTo>
                    <a:pt x="961" y="11238"/>
                  </a:lnTo>
                  <a:lnTo>
                    <a:pt x="1633" y="10854"/>
                  </a:lnTo>
                  <a:lnTo>
                    <a:pt x="1921" y="10710"/>
                  </a:lnTo>
                  <a:lnTo>
                    <a:pt x="3266" y="11094"/>
                  </a:lnTo>
                  <a:lnTo>
                    <a:pt x="4467" y="11383"/>
                  </a:lnTo>
                  <a:lnTo>
                    <a:pt x="5619" y="11527"/>
                  </a:lnTo>
                  <a:lnTo>
                    <a:pt x="6676" y="11623"/>
                  </a:lnTo>
                  <a:lnTo>
                    <a:pt x="7684" y="11623"/>
                  </a:lnTo>
                  <a:lnTo>
                    <a:pt x="8549" y="11479"/>
                  </a:lnTo>
                  <a:lnTo>
                    <a:pt x="9365" y="11334"/>
                  </a:lnTo>
                  <a:lnTo>
                    <a:pt x="10086" y="11094"/>
                  </a:lnTo>
                  <a:lnTo>
                    <a:pt x="10758" y="10758"/>
                  </a:lnTo>
                  <a:lnTo>
                    <a:pt x="11334" y="10374"/>
                  </a:lnTo>
                  <a:lnTo>
                    <a:pt x="11863" y="9942"/>
                  </a:lnTo>
                  <a:lnTo>
                    <a:pt x="12343" y="9462"/>
                  </a:lnTo>
                  <a:lnTo>
                    <a:pt x="12727" y="8981"/>
                  </a:lnTo>
                  <a:lnTo>
                    <a:pt x="13063" y="8405"/>
                  </a:lnTo>
                  <a:lnTo>
                    <a:pt x="13351" y="7829"/>
                  </a:lnTo>
                  <a:lnTo>
                    <a:pt x="13639" y="7252"/>
                  </a:lnTo>
                  <a:lnTo>
                    <a:pt x="13832" y="6628"/>
                  </a:lnTo>
                  <a:lnTo>
                    <a:pt x="14024" y="6004"/>
                  </a:lnTo>
                  <a:lnTo>
                    <a:pt x="14120" y="5379"/>
                  </a:lnTo>
                  <a:lnTo>
                    <a:pt x="14216" y="4803"/>
                  </a:lnTo>
                  <a:lnTo>
                    <a:pt x="14360" y="3602"/>
                  </a:lnTo>
                  <a:lnTo>
                    <a:pt x="14360" y="2498"/>
                  </a:lnTo>
                  <a:lnTo>
                    <a:pt x="14360" y="1585"/>
                  </a:lnTo>
                  <a:lnTo>
                    <a:pt x="14312" y="865"/>
                  </a:lnTo>
                  <a:lnTo>
                    <a:pt x="14216" y="193"/>
                  </a:lnTo>
                  <a:lnTo>
                    <a:pt x="9509" y="1"/>
                  </a:lnTo>
                  <a:close/>
                </a:path>
              </a:pathLst>
            </a:custGeom>
            <a:solidFill>
              <a:srgbClr val="D36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17"/>
            <p:cNvSpPr/>
            <p:nvPr/>
          </p:nvSpPr>
          <p:spPr>
            <a:xfrm>
              <a:off x="538275" y="3574250"/>
              <a:ext cx="359000" cy="290575"/>
            </a:xfrm>
            <a:custGeom>
              <a:rect b="b" l="l" r="r" t="t"/>
              <a:pathLst>
                <a:path extrusionOk="0" fill="none" h="11623" w="14360">
                  <a:moveTo>
                    <a:pt x="14216" y="193"/>
                  </a:moveTo>
                  <a:lnTo>
                    <a:pt x="14216" y="193"/>
                  </a:lnTo>
                  <a:lnTo>
                    <a:pt x="14312" y="865"/>
                  </a:lnTo>
                  <a:lnTo>
                    <a:pt x="14360" y="1585"/>
                  </a:lnTo>
                  <a:lnTo>
                    <a:pt x="14360" y="2498"/>
                  </a:lnTo>
                  <a:lnTo>
                    <a:pt x="14360" y="3602"/>
                  </a:lnTo>
                  <a:lnTo>
                    <a:pt x="14216" y="4803"/>
                  </a:lnTo>
                  <a:lnTo>
                    <a:pt x="14120" y="5379"/>
                  </a:lnTo>
                  <a:lnTo>
                    <a:pt x="14024" y="6004"/>
                  </a:lnTo>
                  <a:lnTo>
                    <a:pt x="13832" y="6628"/>
                  </a:lnTo>
                  <a:lnTo>
                    <a:pt x="13639" y="7252"/>
                  </a:lnTo>
                  <a:lnTo>
                    <a:pt x="13351" y="7829"/>
                  </a:lnTo>
                  <a:lnTo>
                    <a:pt x="13063" y="8405"/>
                  </a:lnTo>
                  <a:lnTo>
                    <a:pt x="12727" y="8981"/>
                  </a:lnTo>
                  <a:lnTo>
                    <a:pt x="12343" y="9462"/>
                  </a:lnTo>
                  <a:lnTo>
                    <a:pt x="11863" y="9942"/>
                  </a:lnTo>
                  <a:lnTo>
                    <a:pt x="11334" y="10374"/>
                  </a:lnTo>
                  <a:lnTo>
                    <a:pt x="10758" y="10758"/>
                  </a:lnTo>
                  <a:lnTo>
                    <a:pt x="10086" y="11094"/>
                  </a:lnTo>
                  <a:lnTo>
                    <a:pt x="9365" y="11334"/>
                  </a:lnTo>
                  <a:lnTo>
                    <a:pt x="8549" y="11479"/>
                  </a:lnTo>
                  <a:lnTo>
                    <a:pt x="7684" y="11623"/>
                  </a:lnTo>
                  <a:lnTo>
                    <a:pt x="6676" y="11623"/>
                  </a:lnTo>
                  <a:lnTo>
                    <a:pt x="5619" y="11527"/>
                  </a:lnTo>
                  <a:lnTo>
                    <a:pt x="4467" y="11383"/>
                  </a:lnTo>
                  <a:lnTo>
                    <a:pt x="3266" y="11094"/>
                  </a:lnTo>
                  <a:lnTo>
                    <a:pt x="1921" y="10710"/>
                  </a:lnTo>
                  <a:lnTo>
                    <a:pt x="1921" y="10710"/>
                  </a:lnTo>
                  <a:lnTo>
                    <a:pt x="1633" y="10854"/>
                  </a:lnTo>
                  <a:lnTo>
                    <a:pt x="961" y="11238"/>
                  </a:lnTo>
                  <a:lnTo>
                    <a:pt x="625" y="11431"/>
                  </a:lnTo>
                  <a:lnTo>
                    <a:pt x="336" y="11575"/>
                  </a:lnTo>
                  <a:lnTo>
                    <a:pt x="96" y="11623"/>
                  </a:lnTo>
                  <a:lnTo>
                    <a:pt x="48" y="11623"/>
                  </a:lnTo>
                  <a:lnTo>
                    <a:pt x="0" y="11575"/>
                  </a:lnTo>
                  <a:lnTo>
                    <a:pt x="0" y="11575"/>
                  </a:lnTo>
                  <a:lnTo>
                    <a:pt x="0" y="11479"/>
                  </a:lnTo>
                  <a:lnTo>
                    <a:pt x="48" y="11334"/>
                  </a:lnTo>
                  <a:lnTo>
                    <a:pt x="288" y="10950"/>
                  </a:lnTo>
                  <a:lnTo>
                    <a:pt x="961" y="9894"/>
                  </a:lnTo>
                  <a:lnTo>
                    <a:pt x="2017" y="8453"/>
                  </a:lnTo>
                  <a:lnTo>
                    <a:pt x="2017" y="8453"/>
                  </a:lnTo>
                  <a:lnTo>
                    <a:pt x="2450" y="8597"/>
                  </a:lnTo>
                  <a:lnTo>
                    <a:pt x="2930" y="8741"/>
                  </a:lnTo>
                  <a:lnTo>
                    <a:pt x="3554" y="8933"/>
                  </a:lnTo>
                  <a:lnTo>
                    <a:pt x="4275" y="9029"/>
                  </a:lnTo>
                  <a:lnTo>
                    <a:pt x="5091" y="9125"/>
                  </a:lnTo>
                  <a:lnTo>
                    <a:pt x="5907" y="9125"/>
                  </a:lnTo>
                  <a:lnTo>
                    <a:pt x="6340" y="9077"/>
                  </a:lnTo>
                  <a:lnTo>
                    <a:pt x="6772" y="8981"/>
                  </a:lnTo>
                  <a:lnTo>
                    <a:pt x="7204" y="8885"/>
                  </a:lnTo>
                  <a:lnTo>
                    <a:pt x="7588" y="8741"/>
                  </a:lnTo>
                  <a:lnTo>
                    <a:pt x="7972" y="8501"/>
                  </a:lnTo>
                  <a:lnTo>
                    <a:pt x="8309" y="8261"/>
                  </a:lnTo>
                  <a:lnTo>
                    <a:pt x="8645" y="7973"/>
                  </a:lnTo>
                  <a:lnTo>
                    <a:pt x="8981" y="7589"/>
                  </a:lnTo>
                  <a:lnTo>
                    <a:pt x="9221" y="7156"/>
                  </a:lnTo>
                  <a:lnTo>
                    <a:pt x="9461" y="6676"/>
                  </a:lnTo>
                  <a:lnTo>
                    <a:pt x="9653" y="6148"/>
                  </a:lnTo>
                  <a:lnTo>
                    <a:pt x="9797" y="5523"/>
                  </a:lnTo>
                  <a:lnTo>
                    <a:pt x="9893" y="4803"/>
                  </a:lnTo>
                  <a:lnTo>
                    <a:pt x="9942" y="4035"/>
                  </a:lnTo>
                  <a:lnTo>
                    <a:pt x="9942" y="3170"/>
                  </a:lnTo>
                  <a:lnTo>
                    <a:pt x="9845" y="2210"/>
                  </a:lnTo>
                  <a:lnTo>
                    <a:pt x="9701" y="1153"/>
                  </a:lnTo>
                  <a:lnTo>
                    <a:pt x="9509" y="1"/>
                  </a:lnTo>
                  <a:lnTo>
                    <a:pt x="14216" y="193"/>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17"/>
            <p:cNvSpPr/>
            <p:nvPr/>
          </p:nvSpPr>
          <p:spPr>
            <a:xfrm>
              <a:off x="751975" y="3729125"/>
              <a:ext cx="27650" cy="46850"/>
            </a:xfrm>
            <a:custGeom>
              <a:rect b="b" l="l" r="r" t="t"/>
              <a:pathLst>
                <a:path extrusionOk="0" h="1874" w="1106">
                  <a:moveTo>
                    <a:pt x="1057" y="1"/>
                  </a:moveTo>
                  <a:lnTo>
                    <a:pt x="987" y="315"/>
                  </a:lnTo>
                  <a:lnTo>
                    <a:pt x="987" y="315"/>
                  </a:lnTo>
                  <a:lnTo>
                    <a:pt x="1105" y="1"/>
                  </a:lnTo>
                  <a:close/>
                  <a:moveTo>
                    <a:pt x="987" y="315"/>
                  </a:moveTo>
                  <a:lnTo>
                    <a:pt x="961" y="385"/>
                  </a:lnTo>
                  <a:lnTo>
                    <a:pt x="879" y="577"/>
                  </a:lnTo>
                  <a:lnTo>
                    <a:pt x="879" y="577"/>
                  </a:lnTo>
                  <a:lnTo>
                    <a:pt x="961" y="433"/>
                  </a:lnTo>
                  <a:lnTo>
                    <a:pt x="987" y="315"/>
                  </a:lnTo>
                  <a:close/>
                  <a:moveTo>
                    <a:pt x="879" y="577"/>
                  </a:moveTo>
                  <a:lnTo>
                    <a:pt x="769" y="769"/>
                  </a:lnTo>
                  <a:lnTo>
                    <a:pt x="707" y="913"/>
                  </a:lnTo>
                  <a:lnTo>
                    <a:pt x="817" y="721"/>
                  </a:lnTo>
                  <a:lnTo>
                    <a:pt x="879" y="577"/>
                  </a:lnTo>
                  <a:close/>
                  <a:moveTo>
                    <a:pt x="707" y="913"/>
                  </a:moveTo>
                  <a:lnTo>
                    <a:pt x="625" y="1057"/>
                  </a:lnTo>
                  <a:lnTo>
                    <a:pt x="433" y="1345"/>
                  </a:lnTo>
                  <a:lnTo>
                    <a:pt x="337" y="1490"/>
                  </a:lnTo>
                  <a:lnTo>
                    <a:pt x="337" y="1490"/>
                  </a:lnTo>
                  <a:lnTo>
                    <a:pt x="433" y="1394"/>
                  </a:lnTo>
                  <a:lnTo>
                    <a:pt x="625" y="1105"/>
                  </a:lnTo>
                  <a:lnTo>
                    <a:pt x="707" y="913"/>
                  </a:lnTo>
                  <a:close/>
                  <a:moveTo>
                    <a:pt x="337" y="1490"/>
                  </a:moveTo>
                  <a:lnTo>
                    <a:pt x="193" y="1634"/>
                  </a:lnTo>
                  <a:lnTo>
                    <a:pt x="1" y="1874"/>
                  </a:lnTo>
                  <a:lnTo>
                    <a:pt x="1" y="1874"/>
                  </a:lnTo>
                  <a:lnTo>
                    <a:pt x="241" y="1634"/>
                  </a:lnTo>
                  <a:lnTo>
                    <a:pt x="337" y="1490"/>
                  </a:lnTo>
                  <a:close/>
                </a:path>
              </a:pathLst>
            </a:custGeom>
            <a:solidFill>
              <a:srgbClr val="D651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17"/>
            <p:cNvSpPr/>
            <p:nvPr/>
          </p:nvSpPr>
          <p:spPr>
            <a:xfrm>
              <a:off x="739975" y="3729125"/>
              <a:ext cx="39650" cy="56450"/>
            </a:xfrm>
            <a:custGeom>
              <a:rect b="b" l="l" r="r" t="t"/>
              <a:pathLst>
                <a:path extrusionOk="0" fill="none" h="2258" w="1586">
                  <a:moveTo>
                    <a:pt x="1585" y="1"/>
                  </a:moveTo>
                  <a:lnTo>
                    <a:pt x="1585" y="1"/>
                  </a:lnTo>
                  <a:lnTo>
                    <a:pt x="1585" y="1"/>
                  </a:lnTo>
                  <a:lnTo>
                    <a:pt x="1537" y="1"/>
                  </a:lnTo>
                  <a:lnTo>
                    <a:pt x="1537" y="1"/>
                  </a:lnTo>
                  <a:lnTo>
                    <a:pt x="1537" y="1"/>
                  </a:lnTo>
                  <a:lnTo>
                    <a:pt x="1537" y="1"/>
                  </a:lnTo>
                  <a:lnTo>
                    <a:pt x="1537" y="1"/>
                  </a:lnTo>
                  <a:lnTo>
                    <a:pt x="1537" y="1"/>
                  </a:lnTo>
                  <a:lnTo>
                    <a:pt x="1537" y="1"/>
                  </a:lnTo>
                  <a:lnTo>
                    <a:pt x="1537" y="1"/>
                  </a:lnTo>
                  <a:lnTo>
                    <a:pt x="1537" y="1"/>
                  </a:lnTo>
                  <a:lnTo>
                    <a:pt x="1537" y="1"/>
                  </a:lnTo>
                  <a:lnTo>
                    <a:pt x="1537" y="1"/>
                  </a:lnTo>
                  <a:lnTo>
                    <a:pt x="1537" y="1"/>
                  </a:lnTo>
                  <a:lnTo>
                    <a:pt x="1441" y="433"/>
                  </a:lnTo>
                  <a:lnTo>
                    <a:pt x="1249" y="769"/>
                  </a:lnTo>
                  <a:lnTo>
                    <a:pt x="1105" y="1105"/>
                  </a:lnTo>
                  <a:lnTo>
                    <a:pt x="913" y="1394"/>
                  </a:lnTo>
                  <a:lnTo>
                    <a:pt x="673" y="1634"/>
                  </a:lnTo>
                  <a:lnTo>
                    <a:pt x="481" y="1874"/>
                  </a:lnTo>
                  <a:lnTo>
                    <a:pt x="1" y="2258"/>
                  </a:lnTo>
                  <a:lnTo>
                    <a:pt x="1" y="2258"/>
                  </a:lnTo>
                  <a:lnTo>
                    <a:pt x="481" y="1874"/>
                  </a:lnTo>
                  <a:lnTo>
                    <a:pt x="721" y="1634"/>
                  </a:lnTo>
                  <a:lnTo>
                    <a:pt x="913" y="1345"/>
                  </a:lnTo>
                  <a:lnTo>
                    <a:pt x="1105" y="1057"/>
                  </a:lnTo>
                  <a:lnTo>
                    <a:pt x="1297" y="721"/>
                  </a:lnTo>
                  <a:lnTo>
                    <a:pt x="1441" y="385"/>
                  </a:lnTo>
                  <a:lnTo>
                    <a:pt x="1585" y="1"/>
                  </a:lnTo>
                  <a:lnTo>
                    <a:pt x="1585" y="1"/>
                  </a:lnTo>
                  <a:lnTo>
                    <a:pt x="1585" y="1"/>
                  </a:lnTo>
                  <a:lnTo>
                    <a:pt x="1585" y="1"/>
                  </a:lnTo>
                  <a:lnTo>
                    <a:pt x="1585"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17"/>
            <p:cNvSpPr/>
            <p:nvPr/>
          </p:nvSpPr>
          <p:spPr>
            <a:xfrm>
              <a:off x="739975" y="3729125"/>
              <a:ext cx="141700" cy="60075"/>
            </a:xfrm>
            <a:custGeom>
              <a:rect b="b" l="l" r="r" t="t"/>
              <a:pathLst>
                <a:path extrusionOk="0" h="2403" w="5668">
                  <a:moveTo>
                    <a:pt x="1585" y="1"/>
                  </a:moveTo>
                  <a:lnTo>
                    <a:pt x="1441" y="385"/>
                  </a:lnTo>
                  <a:lnTo>
                    <a:pt x="1297" y="721"/>
                  </a:lnTo>
                  <a:lnTo>
                    <a:pt x="1105" y="1057"/>
                  </a:lnTo>
                  <a:lnTo>
                    <a:pt x="913" y="1345"/>
                  </a:lnTo>
                  <a:lnTo>
                    <a:pt x="721" y="1634"/>
                  </a:lnTo>
                  <a:lnTo>
                    <a:pt x="481" y="1874"/>
                  </a:lnTo>
                  <a:lnTo>
                    <a:pt x="1" y="2258"/>
                  </a:lnTo>
                  <a:lnTo>
                    <a:pt x="1393" y="2354"/>
                  </a:lnTo>
                  <a:lnTo>
                    <a:pt x="3074" y="2402"/>
                  </a:lnTo>
                  <a:lnTo>
                    <a:pt x="3987" y="2402"/>
                  </a:lnTo>
                  <a:lnTo>
                    <a:pt x="4947" y="2354"/>
                  </a:lnTo>
                  <a:lnTo>
                    <a:pt x="5331" y="1586"/>
                  </a:lnTo>
                  <a:lnTo>
                    <a:pt x="5668" y="769"/>
                  </a:lnTo>
                  <a:lnTo>
                    <a:pt x="4851" y="673"/>
                  </a:lnTo>
                  <a:lnTo>
                    <a:pt x="4035" y="529"/>
                  </a:lnTo>
                  <a:lnTo>
                    <a:pt x="2546" y="193"/>
                  </a:lnTo>
                  <a:lnTo>
                    <a:pt x="2498" y="193"/>
                  </a:lnTo>
                  <a:lnTo>
                    <a:pt x="2402" y="145"/>
                  </a:lnTo>
                  <a:lnTo>
                    <a:pt x="1633" y="1"/>
                  </a:lnTo>
                  <a:close/>
                </a:path>
              </a:pathLst>
            </a:custGeom>
            <a:solidFill>
              <a:srgbClr val="BF50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17"/>
            <p:cNvSpPr/>
            <p:nvPr/>
          </p:nvSpPr>
          <p:spPr>
            <a:xfrm>
              <a:off x="739975" y="3729125"/>
              <a:ext cx="141700" cy="60075"/>
            </a:xfrm>
            <a:custGeom>
              <a:rect b="b" l="l" r="r" t="t"/>
              <a:pathLst>
                <a:path extrusionOk="0" fill="none" h="2403" w="5668">
                  <a:moveTo>
                    <a:pt x="1585" y="1"/>
                  </a:moveTo>
                  <a:lnTo>
                    <a:pt x="1585" y="1"/>
                  </a:lnTo>
                  <a:lnTo>
                    <a:pt x="1441" y="385"/>
                  </a:lnTo>
                  <a:lnTo>
                    <a:pt x="1297" y="721"/>
                  </a:lnTo>
                  <a:lnTo>
                    <a:pt x="1105" y="1057"/>
                  </a:lnTo>
                  <a:lnTo>
                    <a:pt x="913" y="1345"/>
                  </a:lnTo>
                  <a:lnTo>
                    <a:pt x="721" y="1634"/>
                  </a:lnTo>
                  <a:lnTo>
                    <a:pt x="481" y="1874"/>
                  </a:lnTo>
                  <a:lnTo>
                    <a:pt x="1" y="2258"/>
                  </a:lnTo>
                  <a:lnTo>
                    <a:pt x="1" y="2258"/>
                  </a:lnTo>
                  <a:lnTo>
                    <a:pt x="1" y="2258"/>
                  </a:lnTo>
                  <a:lnTo>
                    <a:pt x="1" y="2258"/>
                  </a:lnTo>
                  <a:lnTo>
                    <a:pt x="1393" y="2354"/>
                  </a:lnTo>
                  <a:lnTo>
                    <a:pt x="3074" y="2402"/>
                  </a:lnTo>
                  <a:lnTo>
                    <a:pt x="3074" y="2402"/>
                  </a:lnTo>
                  <a:lnTo>
                    <a:pt x="3987" y="2402"/>
                  </a:lnTo>
                  <a:lnTo>
                    <a:pt x="4947" y="2354"/>
                  </a:lnTo>
                  <a:lnTo>
                    <a:pt x="4947" y="2354"/>
                  </a:lnTo>
                  <a:lnTo>
                    <a:pt x="5331" y="1586"/>
                  </a:lnTo>
                  <a:lnTo>
                    <a:pt x="5668" y="769"/>
                  </a:lnTo>
                  <a:lnTo>
                    <a:pt x="5668" y="769"/>
                  </a:lnTo>
                  <a:lnTo>
                    <a:pt x="4851" y="673"/>
                  </a:lnTo>
                  <a:lnTo>
                    <a:pt x="4035" y="529"/>
                  </a:lnTo>
                  <a:lnTo>
                    <a:pt x="2546" y="193"/>
                  </a:lnTo>
                  <a:lnTo>
                    <a:pt x="2546" y="193"/>
                  </a:lnTo>
                  <a:lnTo>
                    <a:pt x="2546" y="193"/>
                  </a:lnTo>
                  <a:lnTo>
                    <a:pt x="2546" y="193"/>
                  </a:lnTo>
                  <a:lnTo>
                    <a:pt x="2546" y="193"/>
                  </a:lnTo>
                  <a:lnTo>
                    <a:pt x="2498" y="193"/>
                  </a:lnTo>
                  <a:lnTo>
                    <a:pt x="2498" y="193"/>
                  </a:lnTo>
                  <a:lnTo>
                    <a:pt x="2402" y="145"/>
                  </a:lnTo>
                  <a:lnTo>
                    <a:pt x="2402" y="145"/>
                  </a:lnTo>
                  <a:lnTo>
                    <a:pt x="2402" y="145"/>
                  </a:lnTo>
                  <a:lnTo>
                    <a:pt x="2402" y="145"/>
                  </a:lnTo>
                  <a:lnTo>
                    <a:pt x="1633" y="1"/>
                  </a:lnTo>
                  <a:lnTo>
                    <a:pt x="1633" y="1"/>
                  </a:lnTo>
                  <a:lnTo>
                    <a:pt x="1681" y="1"/>
                  </a:lnTo>
                  <a:lnTo>
                    <a:pt x="1681" y="1"/>
                  </a:lnTo>
                  <a:lnTo>
                    <a:pt x="1585"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17"/>
            <p:cNvSpPr/>
            <p:nvPr/>
          </p:nvSpPr>
          <p:spPr>
            <a:xfrm>
              <a:off x="514250" y="3771150"/>
              <a:ext cx="90075" cy="129700"/>
            </a:xfrm>
            <a:custGeom>
              <a:rect b="b" l="l" r="r" t="t"/>
              <a:pathLst>
                <a:path extrusionOk="0" h="5188" w="3603">
                  <a:moveTo>
                    <a:pt x="2450" y="1"/>
                  </a:moveTo>
                  <a:lnTo>
                    <a:pt x="2258" y="241"/>
                  </a:lnTo>
                  <a:lnTo>
                    <a:pt x="1922" y="769"/>
                  </a:lnTo>
                  <a:lnTo>
                    <a:pt x="1490" y="1537"/>
                  </a:lnTo>
                  <a:lnTo>
                    <a:pt x="961" y="2450"/>
                  </a:lnTo>
                  <a:lnTo>
                    <a:pt x="529" y="3314"/>
                  </a:lnTo>
                  <a:lnTo>
                    <a:pt x="193" y="4131"/>
                  </a:lnTo>
                  <a:lnTo>
                    <a:pt x="49" y="4467"/>
                  </a:lnTo>
                  <a:lnTo>
                    <a:pt x="1" y="4755"/>
                  </a:lnTo>
                  <a:lnTo>
                    <a:pt x="1" y="4995"/>
                  </a:lnTo>
                  <a:lnTo>
                    <a:pt x="49" y="5139"/>
                  </a:lnTo>
                  <a:lnTo>
                    <a:pt x="145" y="5187"/>
                  </a:lnTo>
                  <a:lnTo>
                    <a:pt x="577" y="5187"/>
                  </a:lnTo>
                  <a:lnTo>
                    <a:pt x="913" y="5043"/>
                  </a:lnTo>
                  <a:lnTo>
                    <a:pt x="1249" y="4899"/>
                  </a:lnTo>
                  <a:lnTo>
                    <a:pt x="1874" y="4563"/>
                  </a:lnTo>
                  <a:lnTo>
                    <a:pt x="2114" y="4371"/>
                  </a:lnTo>
                  <a:lnTo>
                    <a:pt x="2306" y="4371"/>
                  </a:lnTo>
                  <a:lnTo>
                    <a:pt x="2738" y="4275"/>
                  </a:lnTo>
                  <a:lnTo>
                    <a:pt x="2978" y="4227"/>
                  </a:lnTo>
                  <a:lnTo>
                    <a:pt x="3170" y="4131"/>
                  </a:lnTo>
                  <a:lnTo>
                    <a:pt x="3315" y="4035"/>
                  </a:lnTo>
                  <a:lnTo>
                    <a:pt x="3411" y="3891"/>
                  </a:lnTo>
                  <a:lnTo>
                    <a:pt x="3363" y="3555"/>
                  </a:lnTo>
                  <a:lnTo>
                    <a:pt x="3315" y="3218"/>
                  </a:lnTo>
                  <a:lnTo>
                    <a:pt x="3218" y="3074"/>
                  </a:lnTo>
                  <a:lnTo>
                    <a:pt x="3122" y="2978"/>
                  </a:lnTo>
                  <a:lnTo>
                    <a:pt x="3026" y="2882"/>
                  </a:lnTo>
                  <a:lnTo>
                    <a:pt x="2882" y="2834"/>
                  </a:lnTo>
                  <a:lnTo>
                    <a:pt x="2738" y="2882"/>
                  </a:lnTo>
                  <a:lnTo>
                    <a:pt x="2546" y="2930"/>
                  </a:lnTo>
                  <a:lnTo>
                    <a:pt x="2258" y="3074"/>
                  </a:lnTo>
                  <a:lnTo>
                    <a:pt x="1970" y="3362"/>
                  </a:lnTo>
                  <a:lnTo>
                    <a:pt x="2834" y="2018"/>
                  </a:lnTo>
                  <a:lnTo>
                    <a:pt x="3411" y="1057"/>
                  </a:lnTo>
                  <a:lnTo>
                    <a:pt x="3555" y="721"/>
                  </a:lnTo>
                  <a:lnTo>
                    <a:pt x="3603" y="625"/>
                  </a:lnTo>
                  <a:lnTo>
                    <a:pt x="3603" y="577"/>
                  </a:lnTo>
                  <a:lnTo>
                    <a:pt x="3363" y="433"/>
                  </a:lnTo>
                  <a:lnTo>
                    <a:pt x="3026" y="193"/>
                  </a:lnTo>
                  <a:lnTo>
                    <a:pt x="2690" y="49"/>
                  </a:lnTo>
                  <a:lnTo>
                    <a:pt x="2546" y="1"/>
                  </a:lnTo>
                  <a:close/>
                </a:path>
              </a:pathLst>
            </a:custGeom>
            <a:solidFill>
              <a:srgbClr val="FDFD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17"/>
            <p:cNvSpPr/>
            <p:nvPr/>
          </p:nvSpPr>
          <p:spPr>
            <a:xfrm>
              <a:off x="514250" y="3771150"/>
              <a:ext cx="90075" cy="129700"/>
            </a:xfrm>
            <a:custGeom>
              <a:rect b="b" l="l" r="r" t="t"/>
              <a:pathLst>
                <a:path extrusionOk="0" fill="none" h="5188" w="3603">
                  <a:moveTo>
                    <a:pt x="3411" y="3891"/>
                  </a:moveTo>
                  <a:lnTo>
                    <a:pt x="3411" y="3891"/>
                  </a:lnTo>
                  <a:lnTo>
                    <a:pt x="3363" y="3555"/>
                  </a:lnTo>
                  <a:lnTo>
                    <a:pt x="3315" y="3218"/>
                  </a:lnTo>
                  <a:lnTo>
                    <a:pt x="3218" y="3074"/>
                  </a:lnTo>
                  <a:lnTo>
                    <a:pt x="3122" y="2978"/>
                  </a:lnTo>
                  <a:lnTo>
                    <a:pt x="3026" y="2882"/>
                  </a:lnTo>
                  <a:lnTo>
                    <a:pt x="2882" y="2834"/>
                  </a:lnTo>
                  <a:lnTo>
                    <a:pt x="2882" y="2834"/>
                  </a:lnTo>
                  <a:lnTo>
                    <a:pt x="2738" y="2882"/>
                  </a:lnTo>
                  <a:lnTo>
                    <a:pt x="2546" y="2930"/>
                  </a:lnTo>
                  <a:lnTo>
                    <a:pt x="2258" y="3074"/>
                  </a:lnTo>
                  <a:lnTo>
                    <a:pt x="1970" y="3362"/>
                  </a:lnTo>
                  <a:lnTo>
                    <a:pt x="1970" y="3362"/>
                  </a:lnTo>
                  <a:lnTo>
                    <a:pt x="2834" y="2018"/>
                  </a:lnTo>
                  <a:lnTo>
                    <a:pt x="3411" y="1057"/>
                  </a:lnTo>
                  <a:lnTo>
                    <a:pt x="3555" y="721"/>
                  </a:lnTo>
                  <a:lnTo>
                    <a:pt x="3603" y="625"/>
                  </a:lnTo>
                  <a:lnTo>
                    <a:pt x="3603" y="577"/>
                  </a:lnTo>
                  <a:lnTo>
                    <a:pt x="3603" y="577"/>
                  </a:lnTo>
                  <a:lnTo>
                    <a:pt x="3363" y="433"/>
                  </a:lnTo>
                  <a:lnTo>
                    <a:pt x="3026" y="193"/>
                  </a:lnTo>
                  <a:lnTo>
                    <a:pt x="2690" y="49"/>
                  </a:lnTo>
                  <a:lnTo>
                    <a:pt x="2546" y="1"/>
                  </a:lnTo>
                  <a:lnTo>
                    <a:pt x="2450" y="1"/>
                  </a:lnTo>
                  <a:lnTo>
                    <a:pt x="2450" y="1"/>
                  </a:lnTo>
                  <a:lnTo>
                    <a:pt x="2258" y="241"/>
                  </a:lnTo>
                  <a:lnTo>
                    <a:pt x="1922" y="769"/>
                  </a:lnTo>
                  <a:lnTo>
                    <a:pt x="1490" y="1537"/>
                  </a:lnTo>
                  <a:lnTo>
                    <a:pt x="961" y="2450"/>
                  </a:lnTo>
                  <a:lnTo>
                    <a:pt x="529" y="3314"/>
                  </a:lnTo>
                  <a:lnTo>
                    <a:pt x="193" y="4131"/>
                  </a:lnTo>
                  <a:lnTo>
                    <a:pt x="49" y="4467"/>
                  </a:lnTo>
                  <a:lnTo>
                    <a:pt x="1" y="4755"/>
                  </a:lnTo>
                  <a:lnTo>
                    <a:pt x="1" y="4995"/>
                  </a:lnTo>
                  <a:lnTo>
                    <a:pt x="49" y="5139"/>
                  </a:lnTo>
                  <a:lnTo>
                    <a:pt x="49" y="5139"/>
                  </a:lnTo>
                  <a:lnTo>
                    <a:pt x="145" y="5187"/>
                  </a:lnTo>
                  <a:lnTo>
                    <a:pt x="289" y="5187"/>
                  </a:lnTo>
                  <a:lnTo>
                    <a:pt x="577" y="5187"/>
                  </a:lnTo>
                  <a:lnTo>
                    <a:pt x="913" y="5043"/>
                  </a:lnTo>
                  <a:lnTo>
                    <a:pt x="1249" y="4899"/>
                  </a:lnTo>
                  <a:lnTo>
                    <a:pt x="1874" y="4563"/>
                  </a:lnTo>
                  <a:lnTo>
                    <a:pt x="2114" y="4371"/>
                  </a:lnTo>
                  <a:lnTo>
                    <a:pt x="2114" y="4371"/>
                  </a:lnTo>
                  <a:lnTo>
                    <a:pt x="2306" y="4371"/>
                  </a:lnTo>
                  <a:lnTo>
                    <a:pt x="2738" y="4275"/>
                  </a:lnTo>
                  <a:lnTo>
                    <a:pt x="2978" y="4227"/>
                  </a:lnTo>
                  <a:lnTo>
                    <a:pt x="3170" y="4131"/>
                  </a:lnTo>
                  <a:lnTo>
                    <a:pt x="3315" y="4035"/>
                  </a:lnTo>
                  <a:lnTo>
                    <a:pt x="3411" y="389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17"/>
            <p:cNvSpPr/>
            <p:nvPr/>
          </p:nvSpPr>
          <p:spPr>
            <a:xfrm>
              <a:off x="514250" y="3771150"/>
              <a:ext cx="90075" cy="129700"/>
            </a:xfrm>
            <a:custGeom>
              <a:rect b="b" l="l" r="r" t="t"/>
              <a:pathLst>
                <a:path extrusionOk="0" h="5188" w="3603">
                  <a:moveTo>
                    <a:pt x="2450" y="1"/>
                  </a:moveTo>
                  <a:lnTo>
                    <a:pt x="2306" y="193"/>
                  </a:lnTo>
                  <a:lnTo>
                    <a:pt x="1970" y="673"/>
                  </a:lnTo>
                  <a:lnTo>
                    <a:pt x="1153" y="2114"/>
                  </a:lnTo>
                  <a:lnTo>
                    <a:pt x="721" y="2930"/>
                  </a:lnTo>
                  <a:lnTo>
                    <a:pt x="337" y="3747"/>
                  </a:lnTo>
                  <a:lnTo>
                    <a:pt x="97" y="4419"/>
                  </a:lnTo>
                  <a:lnTo>
                    <a:pt x="1" y="4707"/>
                  </a:lnTo>
                  <a:lnTo>
                    <a:pt x="1" y="4899"/>
                  </a:lnTo>
                  <a:lnTo>
                    <a:pt x="1" y="5043"/>
                  </a:lnTo>
                  <a:lnTo>
                    <a:pt x="49" y="5139"/>
                  </a:lnTo>
                  <a:lnTo>
                    <a:pt x="193" y="5187"/>
                  </a:lnTo>
                  <a:lnTo>
                    <a:pt x="577" y="5187"/>
                  </a:lnTo>
                  <a:lnTo>
                    <a:pt x="865" y="5091"/>
                  </a:lnTo>
                  <a:lnTo>
                    <a:pt x="1490" y="4803"/>
                  </a:lnTo>
                  <a:lnTo>
                    <a:pt x="1922" y="4515"/>
                  </a:lnTo>
                  <a:lnTo>
                    <a:pt x="2114" y="4371"/>
                  </a:lnTo>
                  <a:lnTo>
                    <a:pt x="2306" y="4371"/>
                  </a:lnTo>
                  <a:lnTo>
                    <a:pt x="2738" y="4275"/>
                  </a:lnTo>
                  <a:lnTo>
                    <a:pt x="2978" y="4227"/>
                  </a:lnTo>
                  <a:lnTo>
                    <a:pt x="3170" y="4131"/>
                  </a:lnTo>
                  <a:lnTo>
                    <a:pt x="3315" y="4035"/>
                  </a:lnTo>
                  <a:lnTo>
                    <a:pt x="3411" y="3891"/>
                  </a:lnTo>
                  <a:lnTo>
                    <a:pt x="3363" y="3555"/>
                  </a:lnTo>
                  <a:lnTo>
                    <a:pt x="3315" y="3218"/>
                  </a:lnTo>
                  <a:lnTo>
                    <a:pt x="3218" y="3074"/>
                  </a:lnTo>
                  <a:lnTo>
                    <a:pt x="3122" y="2978"/>
                  </a:lnTo>
                  <a:lnTo>
                    <a:pt x="3026" y="2882"/>
                  </a:lnTo>
                  <a:lnTo>
                    <a:pt x="2882" y="2834"/>
                  </a:lnTo>
                  <a:lnTo>
                    <a:pt x="2834" y="2834"/>
                  </a:lnTo>
                  <a:lnTo>
                    <a:pt x="2690" y="2882"/>
                  </a:lnTo>
                  <a:lnTo>
                    <a:pt x="2546" y="2930"/>
                  </a:lnTo>
                  <a:lnTo>
                    <a:pt x="2258" y="3122"/>
                  </a:lnTo>
                  <a:lnTo>
                    <a:pt x="1970" y="3362"/>
                  </a:lnTo>
                  <a:lnTo>
                    <a:pt x="2786" y="2114"/>
                  </a:lnTo>
                  <a:lnTo>
                    <a:pt x="3315" y="1153"/>
                  </a:lnTo>
                  <a:lnTo>
                    <a:pt x="3507" y="817"/>
                  </a:lnTo>
                  <a:lnTo>
                    <a:pt x="3603" y="625"/>
                  </a:lnTo>
                  <a:lnTo>
                    <a:pt x="3603" y="577"/>
                  </a:lnTo>
                  <a:lnTo>
                    <a:pt x="3411" y="433"/>
                  </a:lnTo>
                  <a:lnTo>
                    <a:pt x="3074" y="241"/>
                  </a:lnTo>
                  <a:lnTo>
                    <a:pt x="2786" y="49"/>
                  </a:lnTo>
                  <a:lnTo>
                    <a:pt x="2498" y="1"/>
                  </a:lnTo>
                  <a:close/>
                </a:path>
              </a:pathLst>
            </a:custGeom>
            <a:solidFill>
              <a:srgbClr val="F8F8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17"/>
            <p:cNvSpPr/>
            <p:nvPr/>
          </p:nvSpPr>
          <p:spPr>
            <a:xfrm>
              <a:off x="514250" y="3771150"/>
              <a:ext cx="90075" cy="129700"/>
            </a:xfrm>
            <a:custGeom>
              <a:rect b="b" l="l" r="r" t="t"/>
              <a:pathLst>
                <a:path extrusionOk="0" fill="none" h="5188" w="3603">
                  <a:moveTo>
                    <a:pt x="2498" y="1"/>
                  </a:moveTo>
                  <a:lnTo>
                    <a:pt x="2498" y="1"/>
                  </a:lnTo>
                  <a:lnTo>
                    <a:pt x="2450" y="1"/>
                  </a:lnTo>
                  <a:lnTo>
                    <a:pt x="2450" y="1"/>
                  </a:lnTo>
                  <a:lnTo>
                    <a:pt x="2306" y="193"/>
                  </a:lnTo>
                  <a:lnTo>
                    <a:pt x="1970" y="673"/>
                  </a:lnTo>
                  <a:lnTo>
                    <a:pt x="1153" y="2114"/>
                  </a:lnTo>
                  <a:lnTo>
                    <a:pt x="721" y="2930"/>
                  </a:lnTo>
                  <a:lnTo>
                    <a:pt x="337" y="3747"/>
                  </a:lnTo>
                  <a:lnTo>
                    <a:pt x="97" y="4419"/>
                  </a:lnTo>
                  <a:lnTo>
                    <a:pt x="1" y="4707"/>
                  </a:lnTo>
                  <a:lnTo>
                    <a:pt x="1" y="4899"/>
                  </a:lnTo>
                  <a:lnTo>
                    <a:pt x="1" y="4899"/>
                  </a:lnTo>
                  <a:lnTo>
                    <a:pt x="1" y="5043"/>
                  </a:lnTo>
                  <a:lnTo>
                    <a:pt x="49" y="5139"/>
                  </a:lnTo>
                  <a:lnTo>
                    <a:pt x="49" y="5139"/>
                  </a:lnTo>
                  <a:lnTo>
                    <a:pt x="193" y="5187"/>
                  </a:lnTo>
                  <a:lnTo>
                    <a:pt x="337" y="5187"/>
                  </a:lnTo>
                  <a:lnTo>
                    <a:pt x="337" y="5187"/>
                  </a:lnTo>
                  <a:lnTo>
                    <a:pt x="577" y="5187"/>
                  </a:lnTo>
                  <a:lnTo>
                    <a:pt x="865" y="5091"/>
                  </a:lnTo>
                  <a:lnTo>
                    <a:pt x="1490" y="4803"/>
                  </a:lnTo>
                  <a:lnTo>
                    <a:pt x="1922" y="4515"/>
                  </a:lnTo>
                  <a:lnTo>
                    <a:pt x="2114" y="4371"/>
                  </a:lnTo>
                  <a:lnTo>
                    <a:pt x="2114" y="4371"/>
                  </a:lnTo>
                  <a:lnTo>
                    <a:pt x="2306" y="4371"/>
                  </a:lnTo>
                  <a:lnTo>
                    <a:pt x="2738" y="4275"/>
                  </a:lnTo>
                  <a:lnTo>
                    <a:pt x="2978" y="4227"/>
                  </a:lnTo>
                  <a:lnTo>
                    <a:pt x="3170" y="4131"/>
                  </a:lnTo>
                  <a:lnTo>
                    <a:pt x="3315" y="4035"/>
                  </a:lnTo>
                  <a:lnTo>
                    <a:pt x="3411" y="3891"/>
                  </a:lnTo>
                  <a:lnTo>
                    <a:pt x="3411" y="3891"/>
                  </a:lnTo>
                  <a:lnTo>
                    <a:pt x="3363" y="3555"/>
                  </a:lnTo>
                  <a:lnTo>
                    <a:pt x="3315" y="3218"/>
                  </a:lnTo>
                  <a:lnTo>
                    <a:pt x="3218" y="3074"/>
                  </a:lnTo>
                  <a:lnTo>
                    <a:pt x="3122" y="2978"/>
                  </a:lnTo>
                  <a:lnTo>
                    <a:pt x="3026" y="2882"/>
                  </a:lnTo>
                  <a:lnTo>
                    <a:pt x="2882" y="2834"/>
                  </a:lnTo>
                  <a:lnTo>
                    <a:pt x="2882" y="2834"/>
                  </a:lnTo>
                  <a:lnTo>
                    <a:pt x="2834" y="2834"/>
                  </a:lnTo>
                  <a:lnTo>
                    <a:pt x="2834" y="2834"/>
                  </a:lnTo>
                  <a:lnTo>
                    <a:pt x="2690" y="2882"/>
                  </a:lnTo>
                  <a:lnTo>
                    <a:pt x="2546" y="2930"/>
                  </a:lnTo>
                  <a:lnTo>
                    <a:pt x="2258" y="3122"/>
                  </a:lnTo>
                  <a:lnTo>
                    <a:pt x="1970" y="3362"/>
                  </a:lnTo>
                  <a:lnTo>
                    <a:pt x="1970" y="3362"/>
                  </a:lnTo>
                  <a:lnTo>
                    <a:pt x="1970" y="3362"/>
                  </a:lnTo>
                  <a:lnTo>
                    <a:pt x="1970" y="3362"/>
                  </a:lnTo>
                  <a:lnTo>
                    <a:pt x="2786" y="2114"/>
                  </a:lnTo>
                  <a:lnTo>
                    <a:pt x="3315" y="1153"/>
                  </a:lnTo>
                  <a:lnTo>
                    <a:pt x="3507" y="817"/>
                  </a:lnTo>
                  <a:lnTo>
                    <a:pt x="3603" y="625"/>
                  </a:lnTo>
                  <a:lnTo>
                    <a:pt x="3603" y="625"/>
                  </a:lnTo>
                  <a:lnTo>
                    <a:pt x="3603" y="577"/>
                  </a:lnTo>
                  <a:lnTo>
                    <a:pt x="3603" y="577"/>
                  </a:lnTo>
                  <a:lnTo>
                    <a:pt x="3411" y="433"/>
                  </a:lnTo>
                  <a:lnTo>
                    <a:pt x="3074" y="241"/>
                  </a:lnTo>
                  <a:lnTo>
                    <a:pt x="2786" y="49"/>
                  </a:lnTo>
                  <a:lnTo>
                    <a:pt x="2498"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17"/>
            <p:cNvSpPr/>
            <p:nvPr/>
          </p:nvSpPr>
          <p:spPr>
            <a:xfrm>
              <a:off x="522650" y="3773550"/>
              <a:ext cx="81675" cy="127300"/>
            </a:xfrm>
            <a:custGeom>
              <a:rect b="b" l="l" r="r" t="t"/>
              <a:pathLst>
                <a:path extrusionOk="0" h="5092" w="3267">
                  <a:moveTo>
                    <a:pt x="2498" y="1"/>
                  </a:moveTo>
                  <a:lnTo>
                    <a:pt x="1922" y="961"/>
                  </a:lnTo>
                  <a:lnTo>
                    <a:pt x="1106" y="2402"/>
                  </a:lnTo>
                  <a:lnTo>
                    <a:pt x="721" y="3170"/>
                  </a:lnTo>
                  <a:lnTo>
                    <a:pt x="385" y="3939"/>
                  </a:lnTo>
                  <a:lnTo>
                    <a:pt x="97" y="4563"/>
                  </a:lnTo>
                  <a:lnTo>
                    <a:pt x="1" y="5091"/>
                  </a:lnTo>
                  <a:lnTo>
                    <a:pt x="241" y="5091"/>
                  </a:lnTo>
                  <a:lnTo>
                    <a:pt x="529" y="4995"/>
                  </a:lnTo>
                  <a:lnTo>
                    <a:pt x="1106" y="4707"/>
                  </a:lnTo>
                  <a:lnTo>
                    <a:pt x="1586" y="4419"/>
                  </a:lnTo>
                  <a:lnTo>
                    <a:pt x="1778" y="4275"/>
                  </a:lnTo>
                  <a:lnTo>
                    <a:pt x="1970" y="4275"/>
                  </a:lnTo>
                  <a:lnTo>
                    <a:pt x="2402" y="4179"/>
                  </a:lnTo>
                  <a:lnTo>
                    <a:pt x="2642" y="4131"/>
                  </a:lnTo>
                  <a:lnTo>
                    <a:pt x="2834" y="4035"/>
                  </a:lnTo>
                  <a:lnTo>
                    <a:pt x="2979" y="3939"/>
                  </a:lnTo>
                  <a:lnTo>
                    <a:pt x="3075" y="3795"/>
                  </a:lnTo>
                  <a:lnTo>
                    <a:pt x="3027" y="3459"/>
                  </a:lnTo>
                  <a:lnTo>
                    <a:pt x="2979" y="3122"/>
                  </a:lnTo>
                  <a:lnTo>
                    <a:pt x="2882" y="2978"/>
                  </a:lnTo>
                  <a:lnTo>
                    <a:pt x="2786" y="2882"/>
                  </a:lnTo>
                  <a:lnTo>
                    <a:pt x="2690" y="2786"/>
                  </a:lnTo>
                  <a:lnTo>
                    <a:pt x="2546" y="2738"/>
                  </a:lnTo>
                  <a:lnTo>
                    <a:pt x="2402" y="2786"/>
                  </a:lnTo>
                  <a:lnTo>
                    <a:pt x="2210" y="2834"/>
                  </a:lnTo>
                  <a:lnTo>
                    <a:pt x="1922" y="2978"/>
                  </a:lnTo>
                  <a:lnTo>
                    <a:pt x="1634" y="3266"/>
                  </a:lnTo>
                  <a:lnTo>
                    <a:pt x="2498" y="1922"/>
                  </a:lnTo>
                  <a:lnTo>
                    <a:pt x="3075" y="961"/>
                  </a:lnTo>
                  <a:lnTo>
                    <a:pt x="3219" y="625"/>
                  </a:lnTo>
                  <a:lnTo>
                    <a:pt x="3267" y="529"/>
                  </a:lnTo>
                  <a:lnTo>
                    <a:pt x="3267" y="481"/>
                  </a:lnTo>
                  <a:lnTo>
                    <a:pt x="2931" y="241"/>
                  </a:lnTo>
                  <a:lnTo>
                    <a:pt x="2498" y="1"/>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17"/>
            <p:cNvSpPr/>
            <p:nvPr/>
          </p:nvSpPr>
          <p:spPr>
            <a:xfrm>
              <a:off x="522650" y="3862400"/>
              <a:ext cx="38450" cy="38450"/>
            </a:xfrm>
            <a:custGeom>
              <a:rect b="b" l="l" r="r" t="t"/>
              <a:pathLst>
                <a:path extrusionOk="0" h="1538" w="1538">
                  <a:moveTo>
                    <a:pt x="529" y="1"/>
                  </a:moveTo>
                  <a:lnTo>
                    <a:pt x="145" y="865"/>
                  </a:lnTo>
                  <a:lnTo>
                    <a:pt x="49" y="1249"/>
                  </a:lnTo>
                  <a:lnTo>
                    <a:pt x="1" y="1537"/>
                  </a:lnTo>
                  <a:lnTo>
                    <a:pt x="145" y="1537"/>
                  </a:lnTo>
                  <a:lnTo>
                    <a:pt x="337" y="1489"/>
                  </a:lnTo>
                  <a:lnTo>
                    <a:pt x="769" y="1345"/>
                  </a:lnTo>
                  <a:lnTo>
                    <a:pt x="1202" y="1105"/>
                  </a:lnTo>
                  <a:lnTo>
                    <a:pt x="1538" y="913"/>
                  </a:lnTo>
                  <a:lnTo>
                    <a:pt x="1346" y="673"/>
                  </a:lnTo>
                  <a:lnTo>
                    <a:pt x="1106" y="433"/>
                  </a:lnTo>
                  <a:lnTo>
                    <a:pt x="817" y="193"/>
                  </a:lnTo>
                  <a:lnTo>
                    <a:pt x="529" y="1"/>
                  </a:lnTo>
                  <a:close/>
                </a:path>
              </a:pathLst>
            </a:custGeom>
            <a:solidFill>
              <a:srgbClr val="FDFD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17"/>
            <p:cNvSpPr/>
            <p:nvPr/>
          </p:nvSpPr>
          <p:spPr>
            <a:xfrm>
              <a:off x="654725" y="3533425"/>
              <a:ext cx="555925" cy="265375"/>
            </a:xfrm>
            <a:custGeom>
              <a:rect b="b" l="l" r="r" t="t"/>
              <a:pathLst>
                <a:path extrusionOk="0" h="10615" w="22237">
                  <a:moveTo>
                    <a:pt x="15657" y="1"/>
                  </a:moveTo>
                  <a:lnTo>
                    <a:pt x="4755" y="4371"/>
                  </a:lnTo>
                  <a:lnTo>
                    <a:pt x="3411" y="5908"/>
                  </a:lnTo>
                  <a:lnTo>
                    <a:pt x="2834" y="6100"/>
                  </a:lnTo>
                  <a:lnTo>
                    <a:pt x="2306" y="6292"/>
                  </a:lnTo>
                  <a:lnTo>
                    <a:pt x="1682" y="6628"/>
                  </a:lnTo>
                  <a:lnTo>
                    <a:pt x="1057" y="7012"/>
                  </a:lnTo>
                  <a:lnTo>
                    <a:pt x="769" y="7204"/>
                  </a:lnTo>
                  <a:lnTo>
                    <a:pt x="481" y="7445"/>
                  </a:lnTo>
                  <a:lnTo>
                    <a:pt x="289" y="7685"/>
                  </a:lnTo>
                  <a:lnTo>
                    <a:pt x="145" y="7973"/>
                  </a:lnTo>
                  <a:lnTo>
                    <a:pt x="1" y="8261"/>
                  </a:lnTo>
                  <a:lnTo>
                    <a:pt x="1" y="8549"/>
                  </a:lnTo>
                  <a:lnTo>
                    <a:pt x="49" y="8837"/>
                  </a:lnTo>
                  <a:lnTo>
                    <a:pt x="97" y="9077"/>
                  </a:lnTo>
                  <a:lnTo>
                    <a:pt x="241" y="9318"/>
                  </a:lnTo>
                  <a:lnTo>
                    <a:pt x="385" y="9510"/>
                  </a:lnTo>
                  <a:lnTo>
                    <a:pt x="577" y="9702"/>
                  </a:lnTo>
                  <a:lnTo>
                    <a:pt x="769" y="9894"/>
                  </a:lnTo>
                  <a:lnTo>
                    <a:pt x="1201" y="10182"/>
                  </a:lnTo>
                  <a:lnTo>
                    <a:pt x="1634" y="10374"/>
                  </a:lnTo>
                  <a:lnTo>
                    <a:pt x="2018" y="10518"/>
                  </a:lnTo>
                  <a:lnTo>
                    <a:pt x="2354" y="10614"/>
                  </a:lnTo>
                  <a:lnTo>
                    <a:pt x="2690" y="10470"/>
                  </a:lnTo>
                  <a:lnTo>
                    <a:pt x="3026" y="10326"/>
                  </a:lnTo>
                  <a:lnTo>
                    <a:pt x="3459" y="10038"/>
                  </a:lnTo>
                  <a:lnTo>
                    <a:pt x="3891" y="9654"/>
                  </a:lnTo>
                  <a:lnTo>
                    <a:pt x="4323" y="9173"/>
                  </a:lnTo>
                  <a:lnTo>
                    <a:pt x="4515" y="8885"/>
                  </a:lnTo>
                  <a:lnTo>
                    <a:pt x="4707" y="8549"/>
                  </a:lnTo>
                  <a:lnTo>
                    <a:pt x="4851" y="8213"/>
                  </a:lnTo>
                  <a:lnTo>
                    <a:pt x="4995" y="7829"/>
                  </a:lnTo>
                  <a:lnTo>
                    <a:pt x="6388" y="8117"/>
                  </a:lnTo>
                  <a:lnTo>
                    <a:pt x="7205" y="8309"/>
                  </a:lnTo>
                  <a:lnTo>
                    <a:pt x="8069" y="8453"/>
                  </a:lnTo>
                  <a:lnTo>
                    <a:pt x="8933" y="8597"/>
                  </a:lnTo>
                  <a:lnTo>
                    <a:pt x="9798" y="8645"/>
                  </a:lnTo>
                  <a:lnTo>
                    <a:pt x="10662" y="8597"/>
                  </a:lnTo>
                  <a:lnTo>
                    <a:pt x="11095" y="8549"/>
                  </a:lnTo>
                  <a:lnTo>
                    <a:pt x="11479" y="8453"/>
                  </a:lnTo>
                  <a:lnTo>
                    <a:pt x="11959" y="8309"/>
                  </a:lnTo>
                  <a:lnTo>
                    <a:pt x="12439" y="8069"/>
                  </a:lnTo>
                  <a:lnTo>
                    <a:pt x="12872" y="7781"/>
                  </a:lnTo>
                  <a:lnTo>
                    <a:pt x="13352" y="7445"/>
                  </a:lnTo>
                  <a:lnTo>
                    <a:pt x="14216" y="6724"/>
                  </a:lnTo>
                  <a:lnTo>
                    <a:pt x="14985" y="5956"/>
                  </a:lnTo>
                  <a:lnTo>
                    <a:pt x="15705" y="5283"/>
                  </a:lnTo>
                  <a:lnTo>
                    <a:pt x="16281" y="4755"/>
                  </a:lnTo>
                  <a:lnTo>
                    <a:pt x="16521" y="4563"/>
                  </a:lnTo>
                  <a:lnTo>
                    <a:pt x="16714" y="4419"/>
                  </a:lnTo>
                  <a:lnTo>
                    <a:pt x="16906" y="4371"/>
                  </a:lnTo>
                  <a:lnTo>
                    <a:pt x="17050" y="4419"/>
                  </a:lnTo>
                  <a:lnTo>
                    <a:pt x="17098" y="4563"/>
                  </a:lnTo>
                  <a:lnTo>
                    <a:pt x="17194" y="4707"/>
                  </a:lnTo>
                  <a:lnTo>
                    <a:pt x="17242" y="5091"/>
                  </a:lnTo>
                  <a:lnTo>
                    <a:pt x="17290" y="5572"/>
                  </a:lnTo>
                  <a:lnTo>
                    <a:pt x="17242" y="6100"/>
                  </a:lnTo>
                  <a:lnTo>
                    <a:pt x="17146" y="6964"/>
                  </a:lnTo>
                  <a:lnTo>
                    <a:pt x="17098" y="7349"/>
                  </a:lnTo>
                  <a:lnTo>
                    <a:pt x="17962" y="6580"/>
                  </a:lnTo>
                  <a:lnTo>
                    <a:pt x="18827" y="5764"/>
                  </a:lnTo>
                  <a:lnTo>
                    <a:pt x="19787" y="4803"/>
                  </a:lnTo>
                  <a:lnTo>
                    <a:pt x="20748" y="3747"/>
                  </a:lnTo>
                  <a:lnTo>
                    <a:pt x="21180" y="3266"/>
                  </a:lnTo>
                  <a:lnTo>
                    <a:pt x="21564" y="2786"/>
                  </a:lnTo>
                  <a:lnTo>
                    <a:pt x="21900" y="2306"/>
                  </a:lnTo>
                  <a:lnTo>
                    <a:pt x="22092" y="1922"/>
                  </a:lnTo>
                  <a:lnTo>
                    <a:pt x="22188" y="1586"/>
                  </a:lnTo>
                  <a:lnTo>
                    <a:pt x="22236" y="1393"/>
                  </a:lnTo>
                  <a:lnTo>
                    <a:pt x="22188" y="1297"/>
                  </a:lnTo>
                  <a:lnTo>
                    <a:pt x="22140" y="1153"/>
                  </a:lnTo>
                  <a:lnTo>
                    <a:pt x="22044" y="1057"/>
                  </a:lnTo>
                  <a:lnTo>
                    <a:pt x="21756" y="865"/>
                  </a:lnTo>
                  <a:lnTo>
                    <a:pt x="21420" y="673"/>
                  </a:lnTo>
                  <a:lnTo>
                    <a:pt x="20988" y="529"/>
                  </a:lnTo>
                  <a:lnTo>
                    <a:pt x="20459" y="433"/>
                  </a:lnTo>
                  <a:lnTo>
                    <a:pt x="19931" y="337"/>
                  </a:lnTo>
                  <a:lnTo>
                    <a:pt x="18731" y="145"/>
                  </a:lnTo>
                  <a:lnTo>
                    <a:pt x="17578" y="49"/>
                  </a:lnTo>
                  <a:lnTo>
                    <a:pt x="16617" y="1"/>
                  </a:lnTo>
                  <a:close/>
                </a:path>
              </a:pathLst>
            </a:custGeom>
            <a:solidFill>
              <a:srgbClr val="FF6B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17"/>
            <p:cNvSpPr/>
            <p:nvPr/>
          </p:nvSpPr>
          <p:spPr>
            <a:xfrm>
              <a:off x="654725" y="3533425"/>
              <a:ext cx="555925" cy="265375"/>
            </a:xfrm>
            <a:custGeom>
              <a:rect b="b" l="l" r="r" t="t"/>
              <a:pathLst>
                <a:path extrusionOk="0" fill="none" h="10615" w="22237">
                  <a:moveTo>
                    <a:pt x="22188" y="1297"/>
                  </a:moveTo>
                  <a:lnTo>
                    <a:pt x="22188" y="1297"/>
                  </a:lnTo>
                  <a:lnTo>
                    <a:pt x="22140" y="1153"/>
                  </a:lnTo>
                  <a:lnTo>
                    <a:pt x="22044" y="1057"/>
                  </a:lnTo>
                  <a:lnTo>
                    <a:pt x="21756" y="865"/>
                  </a:lnTo>
                  <a:lnTo>
                    <a:pt x="21420" y="673"/>
                  </a:lnTo>
                  <a:lnTo>
                    <a:pt x="20988" y="529"/>
                  </a:lnTo>
                  <a:lnTo>
                    <a:pt x="20459" y="433"/>
                  </a:lnTo>
                  <a:lnTo>
                    <a:pt x="19931" y="337"/>
                  </a:lnTo>
                  <a:lnTo>
                    <a:pt x="18731" y="145"/>
                  </a:lnTo>
                  <a:lnTo>
                    <a:pt x="17578" y="49"/>
                  </a:lnTo>
                  <a:lnTo>
                    <a:pt x="16617" y="1"/>
                  </a:lnTo>
                  <a:lnTo>
                    <a:pt x="15657" y="1"/>
                  </a:lnTo>
                  <a:lnTo>
                    <a:pt x="4755" y="4371"/>
                  </a:lnTo>
                  <a:lnTo>
                    <a:pt x="3411" y="5908"/>
                  </a:lnTo>
                  <a:lnTo>
                    <a:pt x="3411" y="5908"/>
                  </a:lnTo>
                  <a:lnTo>
                    <a:pt x="2834" y="6100"/>
                  </a:lnTo>
                  <a:lnTo>
                    <a:pt x="2306" y="6292"/>
                  </a:lnTo>
                  <a:lnTo>
                    <a:pt x="1682" y="6628"/>
                  </a:lnTo>
                  <a:lnTo>
                    <a:pt x="1057" y="7012"/>
                  </a:lnTo>
                  <a:lnTo>
                    <a:pt x="769" y="7204"/>
                  </a:lnTo>
                  <a:lnTo>
                    <a:pt x="481" y="7445"/>
                  </a:lnTo>
                  <a:lnTo>
                    <a:pt x="289" y="7685"/>
                  </a:lnTo>
                  <a:lnTo>
                    <a:pt x="145" y="7973"/>
                  </a:lnTo>
                  <a:lnTo>
                    <a:pt x="1" y="8261"/>
                  </a:lnTo>
                  <a:lnTo>
                    <a:pt x="1" y="8549"/>
                  </a:lnTo>
                  <a:lnTo>
                    <a:pt x="1" y="8549"/>
                  </a:lnTo>
                  <a:lnTo>
                    <a:pt x="49" y="8837"/>
                  </a:lnTo>
                  <a:lnTo>
                    <a:pt x="97" y="9077"/>
                  </a:lnTo>
                  <a:lnTo>
                    <a:pt x="241" y="9318"/>
                  </a:lnTo>
                  <a:lnTo>
                    <a:pt x="385" y="9510"/>
                  </a:lnTo>
                  <a:lnTo>
                    <a:pt x="577" y="9702"/>
                  </a:lnTo>
                  <a:lnTo>
                    <a:pt x="769" y="9894"/>
                  </a:lnTo>
                  <a:lnTo>
                    <a:pt x="1201" y="10182"/>
                  </a:lnTo>
                  <a:lnTo>
                    <a:pt x="1634" y="10374"/>
                  </a:lnTo>
                  <a:lnTo>
                    <a:pt x="2018" y="10518"/>
                  </a:lnTo>
                  <a:lnTo>
                    <a:pt x="2354" y="10614"/>
                  </a:lnTo>
                  <a:lnTo>
                    <a:pt x="2354" y="10614"/>
                  </a:lnTo>
                  <a:lnTo>
                    <a:pt x="2690" y="10470"/>
                  </a:lnTo>
                  <a:lnTo>
                    <a:pt x="3026" y="10326"/>
                  </a:lnTo>
                  <a:lnTo>
                    <a:pt x="3459" y="10038"/>
                  </a:lnTo>
                  <a:lnTo>
                    <a:pt x="3891" y="9654"/>
                  </a:lnTo>
                  <a:lnTo>
                    <a:pt x="4323" y="9173"/>
                  </a:lnTo>
                  <a:lnTo>
                    <a:pt x="4515" y="8885"/>
                  </a:lnTo>
                  <a:lnTo>
                    <a:pt x="4707" y="8549"/>
                  </a:lnTo>
                  <a:lnTo>
                    <a:pt x="4851" y="8213"/>
                  </a:lnTo>
                  <a:lnTo>
                    <a:pt x="4995" y="7829"/>
                  </a:lnTo>
                  <a:lnTo>
                    <a:pt x="4995" y="7829"/>
                  </a:lnTo>
                  <a:lnTo>
                    <a:pt x="6388" y="8117"/>
                  </a:lnTo>
                  <a:lnTo>
                    <a:pt x="7205" y="8309"/>
                  </a:lnTo>
                  <a:lnTo>
                    <a:pt x="8069" y="8453"/>
                  </a:lnTo>
                  <a:lnTo>
                    <a:pt x="8933" y="8597"/>
                  </a:lnTo>
                  <a:lnTo>
                    <a:pt x="9798" y="8645"/>
                  </a:lnTo>
                  <a:lnTo>
                    <a:pt x="10662" y="8597"/>
                  </a:lnTo>
                  <a:lnTo>
                    <a:pt x="11095" y="8549"/>
                  </a:lnTo>
                  <a:lnTo>
                    <a:pt x="11479" y="8453"/>
                  </a:lnTo>
                  <a:lnTo>
                    <a:pt x="11479" y="8453"/>
                  </a:lnTo>
                  <a:lnTo>
                    <a:pt x="11959" y="8309"/>
                  </a:lnTo>
                  <a:lnTo>
                    <a:pt x="12439" y="8069"/>
                  </a:lnTo>
                  <a:lnTo>
                    <a:pt x="12872" y="7781"/>
                  </a:lnTo>
                  <a:lnTo>
                    <a:pt x="13352" y="7445"/>
                  </a:lnTo>
                  <a:lnTo>
                    <a:pt x="14216" y="6724"/>
                  </a:lnTo>
                  <a:lnTo>
                    <a:pt x="14985" y="5956"/>
                  </a:lnTo>
                  <a:lnTo>
                    <a:pt x="15705" y="5283"/>
                  </a:lnTo>
                  <a:lnTo>
                    <a:pt x="16281" y="4755"/>
                  </a:lnTo>
                  <a:lnTo>
                    <a:pt x="16521" y="4563"/>
                  </a:lnTo>
                  <a:lnTo>
                    <a:pt x="16714" y="4419"/>
                  </a:lnTo>
                  <a:lnTo>
                    <a:pt x="16906" y="4371"/>
                  </a:lnTo>
                  <a:lnTo>
                    <a:pt x="17050" y="4419"/>
                  </a:lnTo>
                  <a:lnTo>
                    <a:pt x="17050" y="4419"/>
                  </a:lnTo>
                  <a:lnTo>
                    <a:pt x="17098" y="4563"/>
                  </a:lnTo>
                  <a:lnTo>
                    <a:pt x="17194" y="4707"/>
                  </a:lnTo>
                  <a:lnTo>
                    <a:pt x="17242" y="5091"/>
                  </a:lnTo>
                  <a:lnTo>
                    <a:pt x="17290" y="5572"/>
                  </a:lnTo>
                  <a:lnTo>
                    <a:pt x="17242" y="6100"/>
                  </a:lnTo>
                  <a:lnTo>
                    <a:pt x="17146" y="6964"/>
                  </a:lnTo>
                  <a:lnTo>
                    <a:pt x="17098" y="7349"/>
                  </a:lnTo>
                  <a:lnTo>
                    <a:pt x="17098" y="7349"/>
                  </a:lnTo>
                  <a:lnTo>
                    <a:pt x="17962" y="6580"/>
                  </a:lnTo>
                  <a:lnTo>
                    <a:pt x="18827" y="5764"/>
                  </a:lnTo>
                  <a:lnTo>
                    <a:pt x="19787" y="4803"/>
                  </a:lnTo>
                  <a:lnTo>
                    <a:pt x="20748" y="3747"/>
                  </a:lnTo>
                  <a:lnTo>
                    <a:pt x="21180" y="3266"/>
                  </a:lnTo>
                  <a:lnTo>
                    <a:pt x="21564" y="2786"/>
                  </a:lnTo>
                  <a:lnTo>
                    <a:pt x="21900" y="2306"/>
                  </a:lnTo>
                  <a:lnTo>
                    <a:pt x="22092" y="1922"/>
                  </a:lnTo>
                  <a:lnTo>
                    <a:pt x="22188" y="1586"/>
                  </a:lnTo>
                  <a:lnTo>
                    <a:pt x="22236" y="1393"/>
                  </a:lnTo>
                  <a:lnTo>
                    <a:pt x="22188" y="1297"/>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17"/>
            <p:cNvSpPr/>
            <p:nvPr/>
          </p:nvSpPr>
          <p:spPr>
            <a:xfrm>
              <a:off x="800000" y="3732725"/>
              <a:ext cx="3625" cy="1225"/>
            </a:xfrm>
            <a:custGeom>
              <a:rect b="b" l="l" r="r" t="t"/>
              <a:pathLst>
                <a:path extrusionOk="0" h="49" w="145">
                  <a:moveTo>
                    <a:pt x="145" y="49"/>
                  </a:moveTo>
                  <a:lnTo>
                    <a:pt x="145" y="49"/>
                  </a:lnTo>
                  <a:lnTo>
                    <a:pt x="145" y="49"/>
                  </a:lnTo>
                  <a:lnTo>
                    <a:pt x="145" y="49"/>
                  </a:lnTo>
                  <a:lnTo>
                    <a:pt x="145" y="49"/>
                  </a:lnTo>
                  <a:lnTo>
                    <a:pt x="145" y="49"/>
                  </a:lnTo>
                  <a:close/>
                  <a:moveTo>
                    <a:pt x="1" y="1"/>
                  </a:moveTo>
                  <a:lnTo>
                    <a:pt x="1" y="1"/>
                  </a:lnTo>
                  <a:lnTo>
                    <a:pt x="97" y="49"/>
                  </a:lnTo>
                  <a:lnTo>
                    <a:pt x="97" y="49"/>
                  </a:lnTo>
                  <a:lnTo>
                    <a:pt x="1" y="1"/>
                  </a:lnTo>
                  <a:lnTo>
                    <a:pt x="1" y="1"/>
                  </a:lnTo>
                  <a:lnTo>
                    <a:pt x="1" y="1"/>
                  </a:lnTo>
                  <a:close/>
                </a:path>
              </a:pathLst>
            </a:custGeom>
            <a:solidFill>
              <a:srgbClr val="B84D1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17"/>
            <p:cNvSpPr/>
            <p:nvPr/>
          </p:nvSpPr>
          <p:spPr>
            <a:xfrm>
              <a:off x="803600" y="3733925"/>
              <a:ext cx="25" cy="25"/>
            </a:xfrm>
            <a:custGeom>
              <a:rect b="b" l="l" r="r" t="t"/>
              <a:pathLst>
                <a:path extrusionOk="0" fill="none" h="1" w="1">
                  <a:moveTo>
                    <a:pt x="1" y="1"/>
                  </a:moveTo>
                  <a:lnTo>
                    <a:pt x="1" y="1"/>
                  </a:ln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17"/>
            <p:cNvSpPr/>
            <p:nvPr/>
          </p:nvSpPr>
          <p:spPr>
            <a:xfrm>
              <a:off x="800000" y="3732725"/>
              <a:ext cx="2425" cy="1225"/>
            </a:xfrm>
            <a:custGeom>
              <a:rect b="b" l="l" r="r" t="t"/>
              <a:pathLst>
                <a:path extrusionOk="0" fill="none" h="49" w="97">
                  <a:moveTo>
                    <a:pt x="1" y="1"/>
                  </a:moveTo>
                  <a:lnTo>
                    <a:pt x="1" y="1"/>
                  </a:lnTo>
                  <a:lnTo>
                    <a:pt x="97" y="49"/>
                  </a:lnTo>
                  <a:lnTo>
                    <a:pt x="97" y="49"/>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17"/>
            <p:cNvSpPr/>
            <p:nvPr/>
          </p:nvSpPr>
          <p:spPr>
            <a:xfrm>
              <a:off x="800000" y="3732725"/>
              <a:ext cx="3625" cy="1225"/>
            </a:xfrm>
            <a:custGeom>
              <a:rect b="b" l="l" r="r" t="t"/>
              <a:pathLst>
                <a:path extrusionOk="0" h="49" w="145">
                  <a:moveTo>
                    <a:pt x="1" y="1"/>
                  </a:moveTo>
                  <a:lnTo>
                    <a:pt x="97" y="49"/>
                  </a:lnTo>
                  <a:lnTo>
                    <a:pt x="145" y="49"/>
                  </a:lnTo>
                  <a:lnTo>
                    <a:pt x="1" y="1"/>
                  </a:lnTo>
                  <a:close/>
                </a:path>
              </a:pathLst>
            </a:custGeom>
            <a:solidFill>
              <a:srgbClr val="F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17"/>
            <p:cNvSpPr/>
            <p:nvPr/>
          </p:nvSpPr>
          <p:spPr>
            <a:xfrm>
              <a:off x="800000" y="3732725"/>
              <a:ext cx="3625" cy="1225"/>
            </a:xfrm>
            <a:custGeom>
              <a:rect b="b" l="l" r="r" t="t"/>
              <a:pathLst>
                <a:path extrusionOk="0" fill="none" h="49" w="145">
                  <a:moveTo>
                    <a:pt x="1" y="1"/>
                  </a:moveTo>
                  <a:lnTo>
                    <a:pt x="1" y="1"/>
                  </a:lnTo>
                  <a:lnTo>
                    <a:pt x="97" y="49"/>
                  </a:lnTo>
                  <a:lnTo>
                    <a:pt x="97" y="49"/>
                  </a:lnTo>
                  <a:lnTo>
                    <a:pt x="145" y="49"/>
                  </a:lnTo>
                  <a:lnTo>
                    <a:pt x="145" y="49"/>
                  </a:lnTo>
                  <a:lnTo>
                    <a:pt x="145" y="49"/>
                  </a:lnTo>
                  <a:lnTo>
                    <a:pt x="145" y="49"/>
                  </a:lnTo>
                  <a:lnTo>
                    <a:pt x="145" y="49"/>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17"/>
            <p:cNvSpPr/>
            <p:nvPr/>
          </p:nvSpPr>
          <p:spPr>
            <a:xfrm>
              <a:off x="778400" y="3729125"/>
              <a:ext cx="1225" cy="25"/>
            </a:xfrm>
            <a:custGeom>
              <a:rect b="b" l="l" r="r" t="t"/>
              <a:pathLst>
                <a:path extrusionOk="0" h="1" w="49">
                  <a:moveTo>
                    <a:pt x="48" y="1"/>
                  </a:moveTo>
                  <a:lnTo>
                    <a:pt x="48" y="1"/>
                  </a:lnTo>
                  <a:lnTo>
                    <a:pt x="48" y="1"/>
                  </a:lnTo>
                  <a:lnTo>
                    <a:pt x="48" y="1"/>
                  </a:lnTo>
                  <a:lnTo>
                    <a:pt x="48" y="1"/>
                  </a:lnTo>
                  <a:lnTo>
                    <a:pt x="48" y="1"/>
                  </a:lnTo>
                  <a:close/>
                  <a:moveTo>
                    <a:pt x="48" y="1"/>
                  </a:moveTo>
                  <a:lnTo>
                    <a:pt x="48" y="1"/>
                  </a:lnTo>
                  <a:lnTo>
                    <a:pt x="0" y="1"/>
                  </a:lnTo>
                  <a:lnTo>
                    <a:pt x="0" y="1"/>
                  </a:lnTo>
                  <a:lnTo>
                    <a:pt x="48" y="1"/>
                  </a:lnTo>
                  <a:close/>
                </a:path>
              </a:pathLst>
            </a:custGeom>
            <a:solidFill>
              <a:srgbClr val="CE4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17"/>
            <p:cNvSpPr/>
            <p:nvPr/>
          </p:nvSpPr>
          <p:spPr>
            <a:xfrm>
              <a:off x="779600" y="3729125"/>
              <a:ext cx="25" cy="25"/>
            </a:xfrm>
            <a:custGeom>
              <a:rect b="b" l="l" r="r" t="t"/>
              <a:pathLst>
                <a:path extrusionOk="0" fill="none" h="1" w="1">
                  <a:moveTo>
                    <a:pt x="0" y="1"/>
                  </a:moveTo>
                  <a:lnTo>
                    <a:pt x="0" y="1"/>
                  </a:ln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p17"/>
            <p:cNvSpPr/>
            <p:nvPr/>
          </p:nvSpPr>
          <p:spPr>
            <a:xfrm>
              <a:off x="778400" y="3729125"/>
              <a:ext cx="1225" cy="25"/>
            </a:xfrm>
            <a:custGeom>
              <a:rect b="b" l="l" r="r" t="t"/>
              <a:pathLst>
                <a:path extrusionOk="0" fill="none" h="1" w="49">
                  <a:moveTo>
                    <a:pt x="48" y="1"/>
                  </a:moveTo>
                  <a:lnTo>
                    <a:pt x="48" y="1"/>
                  </a:lnTo>
                  <a:lnTo>
                    <a:pt x="0" y="1"/>
                  </a:lnTo>
                  <a:lnTo>
                    <a:pt x="0" y="1"/>
                  </a:lnTo>
                  <a:lnTo>
                    <a:pt x="48"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17"/>
            <p:cNvSpPr/>
            <p:nvPr/>
          </p:nvSpPr>
          <p:spPr>
            <a:xfrm>
              <a:off x="779600" y="3729125"/>
              <a:ext cx="2425" cy="25"/>
            </a:xfrm>
            <a:custGeom>
              <a:rect b="b" l="l" r="r" t="t"/>
              <a:pathLst>
                <a:path extrusionOk="0" h="1" w="97">
                  <a:moveTo>
                    <a:pt x="0" y="1"/>
                  </a:moveTo>
                  <a:lnTo>
                    <a:pt x="0" y="1"/>
                  </a:lnTo>
                  <a:lnTo>
                    <a:pt x="0" y="1"/>
                  </a:lnTo>
                  <a:lnTo>
                    <a:pt x="96" y="1"/>
                  </a:lnTo>
                  <a:lnTo>
                    <a:pt x="96" y="1"/>
                  </a:lnTo>
                  <a:lnTo>
                    <a:pt x="48" y="1"/>
                  </a:lnTo>
                  <a:lnTo>
                    <a:pt x="48" y="1"/>
                  </a:lnTo>
                  <a:lnTo>
                    <a:pt x="0" y="1"/>
                  </a:lnTo>
                  <a:close/>
                </a:path>
              </a:pathLst>
            </a:custGeom>
            <a:solidFill>
              <a:srgbClr val="B84D1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17"/>
            <p:cNvSpPr/>
            <p:nvPr/>
          </p:nvSpPr>
          <p:spPr>
            <a:xfrm>
              <a:off x="779600" y="3729125"/>
              <a:ext cx="2425" cy="25"/>
            </a:xfrm>
            <a:custGeom>
              <a:rect b="b" l="l" r="r" t="t"/>
              <a:pathLst>
                <a:path extrusionOk="0" fill="none" h="1" w="97">
                  <a:moveTo>
                    <a:pt x="0" y="1"/>
                  </a:moveTo>
                  <a:lnTo>
                    <a:pt x="0" y="1"/>
                  </a:lnTo>
                  <a:lnTo>
                    <a:pt x="0" y="1"/>
                  </a:lnTo>
                  <a:lnTo>
                    <a:pt x="96" y="1"/>
                  </a:lnTo>
                  <a:lnTo>
                    <a:pt x="96" y="1"/>
                  </a:lnTo>
                  <a:lnTo>
                    <a:pt x="48" y="1"/>
                  </a:lnTo>
                  <a:lnTo>
                    <a:pt x="48" y="1"/>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17"/>
            <p:cNvSpPr/>
            <p:nvPr/>
          </p:nvSpPr>
          <p:spPr>
            <a:xfrm>
              <a:off x="778400" y="3729125"/>
              <a:ext cx="25" cy="25"/>
            </a:xfrm>
            <a:custGeom>
              <a:rect b="b" l="l" r="r" t="t"/>
              <a:pathLst>
                <a:path extrusionOk="0" h="1" w="1">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CE4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17"/>
            <p:cNvSpPr/>
            <p:nvPr/>
          </p:nvSpPr>
          <p:spPr>
            <a:xfrm>
              <a:off x="778400" y="3729125"/>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17"/>
            <p:cNvSpPr/>
            <p:nvPr/>
          </p:nvSpPr>
          <p:spPr>
            <a:xfrm>
              <a:off x="778400" y="3729125"/>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17"/>
            <p:cNvSpPr/>
            <p:nvPr/>
          </p:nvSpPr>
          <p:spPr>
            <a:xfrm>
              <a:off x="736375" y="3785550"/>
              <a:ext cx="3625" cy="2450"/>
            </a:xfrm>
            <a:custGeom>
              <a:rect b="b" l="l" r="r" t="t"/>
              <a:pathLst>
                <a:path extrusionOk="0" h="98" w="145">
                  <a:moveTo>
                    <a:pt x="145" y="1"/>
                  </a:moveTo>
                  <a:lnTo>
                    <a:pt x="145" y="1"/>
                  </a:lnTo>
                  <a:lnTo>
                    <a:pt x="0" y="97"/>
                  </a:lnTo>
                  <a:lnTo>
                    <a:pt x="0" y="97"/>
                  </a:lnTo>
                  <a:lnTo>
                    <a:pt x="145" y="1"/>
                  </a:lnTo>
                  <a:lnTo>
                    <a:pt x="145" y="1"/>
                  </a:lnTo>
                  <a:lnTo>
                    <a:pt x="145" y="1"/>
                  </a:lnTo>
                  <a:close/>
                </a:path>
              </a:pathLst>
            </a:custGeom>
            <a:solidFill>
              <a:srgbClr val="CB60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17"/>
            <p:cNvSpPr/>
            <p:nvPr/>
          </p:nvSpPr>
          <p:spPr>
            <a:xfrm>
              <a:off x="736375" y="3785550"/>
              <a:ext cx="3625" cy="2450"/>
            </a:xfrm>
            <a:custGeom>
              <a:rect b="b" l="l" r="r" t="t"/>
              <a:pathLst>
                <a:path extrusionOk="0" fill="none" h="98" w="145">
                  <a:moveTo>
                    <a:pt x="145" y="1"/>
                  </a:moveTo>
                  <a:lnTo>
                    <a:pt x="145" y="1"/>
                  </a:lnTo>
                  <a:lnTo>
                    <a:pt x="0" y="97"/>
                  </a:lnTo>
                  <a:lnTo>
                    <a:pt x="0" y="97"/>
                  </a:lnTo>
                  <a:lnTo>
                    <a:pt x="145" y="1"/>
                  </a:lnTo>
                  <a:lnTo>
                    <a:pt x="145" y="1"/>
                  </a:lnTo>
                  <a:lnTo>
                    <a:pt x="145"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17"/>
            <p:cNvSpPr/>
            <p:nvPr/>
          </p:nvSpPr>
          <p:spPr>
            <a:xfrm>
              <a:off x="739975" y="3769950"/>
              <a:ext cx="16825" cy="15625"/>
            </a:xfrm>
            <a:custGeom>
              <a:rect b="b" l="l" r="r" t="t"/>
              <a:pathLst>
                <a:path extrusionOk="0" h="625" w="673">
                  <a:moveTo>
                    <a:pt x="673" y="1"/>
                  </a:moveTo>
                  <a:lnTo>
                    <a:pt x="433" y="241"/>
                  </a:lnTo>
                  <a:lnTo>
                    <a:pt x="1" y="625"/>
                  </a:lnTo>
                  <a:lnTo>
                    <a:pt x="481" y="241"/>
                  </a:lnTo>
                  <a:lnTo>
                    <a:pt x="673" y="1"/>
                  </a:lnTo>
                  <a:close/>
                </a:path>
              </a:pathLst>
            </a:custGeom>
            <a:solidFill>
              <a:srgbClr val="CE4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17"/>
            <p:cNvSpPr/>
            <p:nvPr/>
          </p:nvSpPr>
          <p:spPr>
            <a:xfrm>
              <a:off x="739975" y="3729125"/>
              <a:ext cx="38450" cy="56450"/>
            </a:xfrm>
            <a:custGeom>
              <a:rect b="b" l="l" r="r" t="t"/>
              <a:pathLst>
                <a:path extrusionOk="0" fill="none" h="2258" w="1538">
                  <a:moveTo>
                    <a:pt x="1537" y="1"/>
                  </a:moveTo>
                  <a:lnTo>
                    <a:pt x="1537" y="1"/>
                  </a:lnTo>
                  <a:lnTo>
                    <a:pt x="1441" y="433"/>
                  </a:lnTo>
                  <a:lnTo>
                    <a:pt x="1249" y="769"/>
                  </a:lnTo>
                  <a:lnTo>
                    <a:pt x="1105" y="1105"/>
                  </a:lnTo>
                  <a:lnTo>
                    <a:pt x="913" y="1394"/>
                  </a:lnTo>
                  <a:lnTo>
                    <a:pt x="673" y="1634"/>
                  </a:lnTo>
                  <a:lnTo>
                    <a:pt x="433" y="1874"/>
                  </a:lnTo>
                  <a:lnTo>
                    <a:pt x="1" y="2258"/>
                  </a:lnTo>
                  <a:lnTo>
                    <a:pt x="1" y="2258"/>
                  </a:lnTo>
                  <a:lnTo>
                    <a:pt x="1" y="2258"/>
                  </a:lnTo>
                  <a:lnTo>
                    <a:pt x="1" y="2258"/>
                  </a:lnTo>
                  <a:lnTo>
                    <a:pt x="481" y="1874"/>
                  </a:lnTo>
                  <a:lnTo>
                    <a:pt x="673" y="1634"/>
                  </a:lnTo>
                  <a:lnTo>
                    <a:pt x="913" y="1394"/>
                  </a:lnTo>
                  <a:lnTo>
                    <a:pt x="1105" y="1105"/>
                  </a:lnTo>
                  <a:lnTo>
                    <a:pt x="1249" y="769"/>
                  </a:lnTo>
                  <a:lnTo>
                    <a:pt x="1441" y="433"/>
                  </a:lnTo>
                  <a:lnTo>
                    <a:pt x="1537"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p17"/>
            <p:cNvSpPr/>
            <p:nvPr/>
          </p:nvSpPr>
          <p:spPr>
            <a:xfrm>
              <a:off x="739975" y="3785550"/>
              <a:ext cx="25" cy="25"/>
            </a:xfrm>
            <a:custGeom>
              <a:rect b="b" l="l" r="r" t="t"/>
              <a:pathLst>
                <a:path extrusionOk="0" h="1" w="1">
                  <a:moveTo>
                    <a:pt x="1" y="1"/>
                  </a:moveTo>
                  <a:lnTo>
                    <a:pt x="1" y="1"/>
                  </a:lnTo>
                  <a:lnTo>
                    <a:pt x="1" y="1"/>
                  </a:lnTo>
                  <a:lnTo>
                    <a:pt x="1" y="1"/>
                  </a:lnTo>
                  <a:lnTo>
                    <a:pt x="1" y="1"/>
                  </a:lnTo>
                  <a:lnTo>
                    <a:pt x="1" y="1"/>
                  </a:lnTo>
                  <a:lnTo>
                    <a:pt x="1" y="1"/>
                  </a:lnTo>
                  <a:lnTo>
                    <a:pt x="1" y="1"/>
                  </a:lnTo>
                  <a:lnTo>
                    <a:pt x="1" y="1"/>
                  </a:lnTo>
                  <a:close/>
                </a:path>
              </a:pathLst>
            </a:custGeom>
            <a:solidFill>
              <a:srgbClr val="B84D1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17"/>
            <p:cNvSpPr/>
            <p:nvPr/>
          </p:nvSpPr>
          <p:spPr>
            <a:xfrm>
              <a:off x="739975" y="3785550"/>
              <a:ext cx="25" cy="25"/>
            </a:xfrm>
            <a:custGeom>
              <a:rect b="b" l="l" r="r" t="t"/>
              <a:pathLst>
                <a:path extrusionOk="0" fill="none" h="1" w="1">
                  <a:moveTo>
                    <a:pt x="1" y="1"/>
                  </a:moveTo>
                  <a:lnTo>
                    <a:pt x="1" y="1"/>
                  </a:lnTo>
                  <a:lnTo>
                    <a:pt x="1" y="1"/>
                  </a:lnTo>
                  <a:lnTo>
                    <a:pt x="1" y="1"/>
                  </a:lnTo>
                  <a:lnTo>
                    <a:pt x="1" y="1"/>
                  </a:ln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17"/>
            <p:cNvSpPr/>
            <p:nvPr/>
          </p:nvSpPr>
          <p:spPr>
            <a:xfrm>
              <a:off x="658325" y="3708725"/>
              <a:ext cx="122500" cy="87675"/>
            </a:xfrm>
            <a:custGeom>
              <a:rect b="b" l="l" r="r" t="t"/>
              <a:pathLst>
                <a:path extrusionOk="0" h="3507" w="4900">
                  <a:moveTo>
                    <a:pt x="1586" y="0"/>
                  </a:moveTo>
                  <a:lnTo>
                    <a:pt x="1105" y="192"/>
                  </a:lnTo>
                  <a:lnTo>
                    <a:pt x="625" y="481"/>
                  </a:lnTo>
                  <a:lnTo>
                    <a:pt x="433" y="673"/>
                  </a:lnTo>
                  <a:lnTo>
                    <a:pt x="241" y="865"/>
                  </a:lnTo>
                  <a:lnTo>
                    <a:pt x="97" y="1057"/>
                  </a:lnTo>
                  <a:lnTo>
                    <a:pt x="1" y="1297"/>
                  </a:lnTo>
                  <a:lnTo>
                    <a:pt x="1" y="1537"/>
                  </a:lnTo>
                  <a:lnTo>
                    <a:pt x="49" y="1777"/>
                  </a:lnTo>
                  <a:lnTo>
                    <a:pt x="193" y="2065"/>
                  </a:lnTo>
                  <a:lnTo>
                    <a:pt x="385" y="2354"/>
                  </a:lnTo>
                  <a:lnTo>
                    <a:pt x="721" y="2642"/>
                  </a:lnTo>
                  <a:lnTo>
                    <a:pt x="1153" y="2930"/>
                  </a:lnTo>
                  <a:lnTo>
                    <a:pt x="1730" y="3218"/>
                  </a:lnTo>
                  <a:lnTo>
                    <a:pt x="2450" y="3506"/>
                  </a:lnTo>
                  <a:lnTo>
                    <a:pt x="2738" y="3362"/>
                  </a:lnTo>
                  <a:lnTo>
                    <a:pt x="3122" y="3170"/>
                  </a:lnTo>
                  <a:lnTo>
                    <a:pt x="3267" y="3074"/>
                  </a:lnTo>
                  <a:lnTo>
                    <a:pt x="3699" y="2690"/>
                  </a:lnTo>
                  <a:lnTo>
                    <a:pt x="3939" y="2450"/>
                  </a:lnTo>
                  <a:lnTo>
                    <a:pt x="4179" y="2210"/>
                  </a:lnTo>
                  <a:lnTo>
                    <a:pt x="4371" y="1921"/>
                  </a:lnTo>
                  <a:lnTo>
                    <a:pt x="4515" y="1585"/>
                  </a:lnTo>
                  <a:lnTo>
                    <a:pt x="4707" y="1249"/>
                  </a:lnTo>
                  <a:lnTo>
                    <a:pt x="4803" y="817"/>
                  </a:lnTo>
                  <a:lnTo>
                    <a:pt x="4899" y="817"/>
                  </a:lnTo>
                  <a:lnTo>
                    <a:pt x="4467" y="673"/>
                  </a:lnTo>
                  <a:lnTo>
                    <a:pt x="3170" y="240"/>
                  </a:lnTo>
                  <a:lnTo>
                    <a:pt x="2498" y="48"/>
                  </a:lnTo>
                  <a:lnTo>
                    <a:pt x="2210" y="0"/>
                  </a:lnTo>
                  <a:close/>
                </a:path>
              </a:pathLst>
            </a:custGeom>
            <a:solidFill>
              <a:srgbClr val="F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17"/>
            <p:cNvSpPr/>
            <p:nvPr/>
          </p:nvSpPr>
          <p:spPr>
            <a:xfrm>
              <a:off x="658325" y="3708725"/>
              <a:ext cx="122500" cy="87675"/>
            </a:xfrm>
            <a:custGeom>
              <a:rect b="b" l="l" r="r" t="t"/>
              <a:pathLst>
                <a:path extrusionOk="0" fill="none" h="3507" w="4900">
                  <a:moveTo>
                    <a:pt x="1922" y="0"/>
                  </a:moveTo>
                  <a:lnTo>
                    <a:pt x="1922" y="0"/>
                  </a:lnTo>
                  <a:lnTo>
                    <a:pt x="1586" y="0"/>
                  </a:lnTo>
                  <a:lnTo>
                    <a:pt x="1586" y="0"/>
                  </a:lnTo>
                  <a:lnTo>
                    <a:pt x="1105" y="192"/>
                  </a:lnTo>
                  <a:lnTo>
                    <a:pt x="625" y="481"/>
                  </a:lnTo>
                  <a:lnTo>
                    <a:pt x="433" y="673"/>
                  </a:lnTo>
                  <a:lnTo>
                    <a:pt x="241" y="865"/>
                  </a:lnTo>
                  <a:lnTo>
                    <a:pt x="97" y="1057"/>
                  </a:lnTo>
                  <a:lnTo>
                    <a:pt x="1" y="1297"/>
                  </a:lnTo>
                  <a:lnTo>
                    <a:pt x="1" y="1537"/>
                  </a:lnTo>
                  <a:lnTo>
                    <a:pt x="49" y="1777"/>
                  </a:lnTo>
                  <a:lnTo>
                    <a:pt x="193" y="2065"/>
                  </a:lnTo>
                  <a:lnTo>
                    <a:pt x="385" y="2354"/>
                  </a:lnTo>
                  <a:lnTo>
                    <a:pt x="721" y="2642"/>
                  </a:lnTo>
                  <a:lnTo>
                    <a:pt x="1153" y="2930"/>
                  </a:lnTo>
                  <a:lnTo>
                    <a:pt x="1730" y="3218"/>
                  </a:lnTo>
                  <a:lnTo>
                    <a:pt x="2450" y="3506"/>
                  </a:lnTo>
                  <a:lnTo>
                    <a:pt x="2450" y="3506"/>
                  </a:lnTo>
                  <a:lnTo>
                    <a:pt x="2738" y="3362"/>
                  </a:lnTo>
                  <a:lnTo>
                    <a:pt x="3122" y="3170"/>
                  </a:lnTo>
                  <a:lnTo>
                    <a:pt x="3122" y="3170"/>
                  </a:lnTo>
                  <a:lnTo>
                    <a:pt x="3267" y="3074"/>
                  </a:lnTo>
                  <a:lnTo>
                    <a:pt x="3267" y="3074"/>
                  </a:lnTo>
                  <a:lnTo>
                    <a:pt x="3267" y="3074"/>
                  </a:lnTo>
                  <a:lnTo>
                    <a:pt x="3267" y="3074"/>
                  </a:lnTo>
                  <a:lnTo>
                    <a:pt x="3699" y="2690"/>
                  </a:lnTo>
                  <a:lnTo>
                    <a:pt x="3939" y="2450"/>
                  </a:lnTo>
                  <a:lnTo>
                    <a:pt x="4179" y="2210"/>
                  </a:lnTo>
                  <a:lnTo>
                    <a:pt x="4371" y="1921"/>
                  </a:lnTo>
                  <a:lnTo>
                    <a:pt x="4515" y="1585"/>
                  </a:lnTo>
                  <a:lnTo>
                    <a:pt x="4707" y="1249"/>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51" y="817"/>
                  </a:lnTo>
                  <a:lnTo>
                    <a:pt x="4851" y="817"/>
                  </a:lnTo>
                  <a:lnTo>
                    <a:pt x="4851" y="817"/>
                  </a:lnTo>
                  <a:lnTo>
                    <a:pt x="4851" y="817"/>
                  </a:lnTo>
                  <a:lnTo>
                    <a:pt x="4851" y="817"/>
                  </a:lnTo>
                  <a:lnTo>
                    <a:pt x="4851" y="817"/>
                  </a:lnTo>
                  <a:lnTo>
                    <a:pt x="4851" y="817"/>
                  </a:lnTo>
                  <a:lnTo>
                    <a:pt x="4899" y="817"/>
                  </a:lnTo>
                  <a:lnTo>
                    <a:pt x="4899" y="817"/>
                  </a:lnTo>
                  <a:lnTo>
                    <a:pt x="4467" y="673"/>
                  </a:lnTo>
                  <a:lnTo>
                    <a:pt x="4467" y="673"/>
                  </a:lnTo>
                  <a:lnTo>
                    <a:pt x="3170" y="240"/>
                  </a:lnTo>
                  <a:lnTo>
                    <a:pt x="2498" y="48"/>
                  </a:lnTo>
                  <a:lnTo>
                    <a:pt x="2210" y="0"/>
                  </a:lnTo>
                  <a:lnTo>
                    <a:pt x="192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17"/>
            <p:cNvSpPr/>
            <p:nvPr/>
          </p:nvSpPr>
          <p:spPr>
            <a:xfrm>
              <a:off x="1082150" y="3713525"/>
              <a:ext cx="25" cy="25"/>
            </a:xfrm>
            <a:custGeom>
              <a:rect b="b" l="l" r="r" t="t"/>
              <a:pathLst>
                <a:path extrusionOk="0" h="1" w="1">
                  <a:moveTo>
                    <a:pt x="1" y="0"/>
                  </a:moveTo>
                  <a:lnTo>
                    <a:pt x="1" y="0"/>
                  </a:lnTo>
                  <a:lnTo>
                    <a:pt x="1" y="0"/>
                  </a:lnTo>
                  <a:lnTo>
                    <a:pt x="1" y="0"/>
                  </a:lnTo>
                  <a:lnTo>
                    <a:pt x="1" y="0"/>
                  </a:lnTo>
                  <a:lnTo>
                    <a:pt x="1" y="0"/>
                  </a:lnTo>
                  <a:lnTo>
                    <a:pt x="1" y="0"/>
                  </a:lnTo>
                  <a:close/>
                </a:path>
              </a:pathLst>
            </a:custGeom>
            <a:solidFill>
              <a:srgbClr val="F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17"/>
            <p:cNvSpPr/>
            <p:nvPr/>
          </p:nvSpPr>
          <p:spPr>
            <a:xfrm>
              <a:off x="1082150" y="3713525"/>
              <a:ext cx="25" cy="25"/>
            </a:xfrm>
            <a:custGeom>
              <a:rect b="b" l="l" r="r" t="t"/>
              <a:pathLst>
                <a:path extrusionOk="0" fill="none" h="1" w="1">
                  <a:moveTo>
                    <a:pt x="1" y="0"/>
                  </a:moveTo>
                  <a:lnTo>
                    <a:pt x="1" y="0"/>
                  </a:lnTo>
                  <a:lnTo>
                    <a:pt x="1" y="0"/>
                  </a:ln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17"/>
            <p:cNvSpPr/>
            <p:nvPr/>
          </p:nvSpPr>
          <p:spPr>
            <a:xfrm>
              <a:off x="1082150" y="3708725"/>
              <a:ext cx="1225" cy="4825"/>
            </a:xfrm>
            <a:custGeom>
              <a:rect b="b" l="l" r="r" t="t"/>
              <a:pathLst>
                <a:path extrusionOk="0" h="193" w="49">
                  <a:moveTo>
                    <a:pt x="49" y="0"/>
                  </a:moveTo>
                  <a:lnTo>
                    <a:pt x="49" y="0"/>
                  </a:lnTo>
                  <a:lnTo>
                    <a:pt x="49" y="0"/>
                  </a:lnTo>
                  <a:lnTo>
                    <a:pt x="1" y="192"/>
                  </a:lnTo>
                  <a:lnTo>
                    <a:pt x="1" y="192"/>
                  </a:lnTo>
                  <a:lnTo>
                    <a:pt x="1" y="192"/>
                  </a:lnTo>
                  <a:lnTo>
                    <a:pt x="49" y="0"/>
                  </a:lnTo>
                  <a:close/>
                </a:path>
              </a:pathLst>
            </a:custGeom>
            <a:solidFill>
              <a:srgbClr val="ED62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17"/>
            <p:cNvSpPr/>
            <p:nvPr/>
          </p:nvSpPr>
          <p:spPr>
            <a:xfrm>
              <a:off x="1082150" y="3708725"/>
              <a:ext cx="1225" cy="4825"/>
            </a:xfrm>
            <a:custGeom>
              <a:rect b="b" l="l" r="r" t="t"/>
              <a:pathLst>
                <a:path extrusionOk="0" fill="none" h="193" w="49">
                  <a:moveTo>
                    <a:pt x="49" y="0"/>
                  </a:moveTo>
                  <a:lnTo>
                    <a:pt x="49" y="0"/>
                  </a:lnTo>
                  <a:lnTo>
                    <a:pt x="49" y="0"/>
                  </a:lnTo>
                  <a:lnTo>
                    <a:pt x="1" y="192"/>
                  </a:lnTo>
                  <a:lnTo>
                    <a:pt x="1" y="192"/>
                  </a:lnTo>
                  <a:lnTo>
                    <a:pt x="1" y="192"/>
                  </a:lnTo>
                  <a:lnTo>
                    <a:pt x="49"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17"/>
            <p:cNvSpPr/>
            <p:nvPr/>
          </p:nvSpPr>
          <p:spPr>
            <a:xfrm>
              <a:off x="1083350" y="3707525"/>
              <a:ext cx="25" cy="1225"/>
            </a:xfrm>
            <a:custGeom>
              <a:rect b="b" l="l" r="r" t="t"/>
              <a:pathLst>
                <a:path extrusionOk="0" h="49" w="1">
                  <a:moveTo>
                    <a:pt x="1" y="0"/>
                  </a:moveTo>
                  <a:lnTo>
                    <a:pt x="1" y="0"/>
                  </a:lnTo>
                  <a:lnTo>
                    <a:pt x="1" y="0"/>
                  </a:lnTo>
                  <a:lnTo>
                    <a:pt x="1" y="0"/>
                  </a:lnTo>
                  <a:lnTo>
                    <a:pt x="1" y="48"/>
                  </a:lnTo>
                  <a:lnTo>
                    <a:pt x="1" y="48"/>
                  </a:lnTo>
                  <a:lnTo>
                    <a:pt x="1" y="48"/>
                  </a:lnTo>
                  <a:lnTo>
                    <a:pt x="1" y="0"/>
                  </a:lnTo>
                  <a:close/>
                </a:path>
              </a:pathLst>
            </a:custGeom>
            <a:solidFill>
              <a:srgbClr val="CB60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17"/>
            <p:cNvSpPr/>
            <p:nvPr/>
          </p:nvSpPr>
          <p:spPr>
            <a:xfrm>
              <a:off x="1083350" y="3707525"/>
              <a:ext cx="25" cy="1225"/>
            </a:xfrm>
            <a:custGeom>
              <a:rect b="b" l="l" r="r" t="t"/>
              <a:pathLst>
                <a:path extrusionOk="0" fill="none" h="49" w="1">
                  <a:moveTo>
                    <a:pt x="1" y="0"/>
                  </a:moveTo>
                  <a:lnTo>
                    <a:pt x="1" y="0"/>
                  </a:lnTo>
                  <a:lnTo>
                    <a:pt x="1" y="0"/>
                  </a:lnTo>
                  <a:lnTo>
                    <a:pt x="1" y="0"/>
                  </a:lnTo>
                  <a:lnTo>
                    <a:pt x="1" y="48"/>
                  </a:lnTo>
                  <a:lnTo>
                    <a:pt x="1" y="48"/>
                  </a:lnTo>
                  <a:lnTo>
                    <a:pt x="1" y="48"/>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17"/>
            <p:cNvSpPr/>
            <p:nvPr/>
          </p:nvSpPr>
          <p:spPr>
            <a:xfrm>
              <a:off x="1080950" y="3645100"/>
              <a:ext cx="4825" cy="62450"/>
            </a:xfrm>
            <a:custGeom>
              <a:rect b="b" l="l" r="r" t="t"/>
              <a:pathLst>
                <a:path extrusionOk="0" h="2498" w="193">
                  <a:moveTo>
                    <a:pt x="145" y="2161"/>
                  </a:moveTo>
                  <a:lnTo>
                    <a:pt x="145" y="2161"/>
                  </a:lnTo>
                  <a:lnTo>
                    <a:pt x="97" y="2497"/>
                  </a:lnTo>
                  <a:lnTo>
                    <a:pt x="97" y="2497"/>
                  </a:lnTo>
                  <a:lnTo>
                    <a:pt x="97" y="2497"/>
                  </a:lnTo>
                  <a:lnTo>
                    <a:pt x="97" y="2497"/>
                  </a:lnTo>
                  <a:lnTo>
                    <a:pt x="145" y="2161"/>
                  </a:lnTo>
                  <a:close/>
                  <a:moveTo>
                    <a:pt x="145" y="2161"/>
                  </a:moveTo>
                  <a:lnTo>
                    <a:pt x="145" y="2161"/>
                  </a:lnTo>
                  <a:lnTo>
                    <a:pt x="145" y="2161"/>
                  </a:lnTo>
                  <a:lnTo>
                    <a:pt x="145" y="2161"/>
                  </a:lnTo>
                  <a:lnTo>
                    <a:pt x="145" y="2161"/>
                  </a:lnTo>
                  <a:close/>
                  <a:moveTo>
                    <a:pt x="145" y="2161"/>
                  </a:moveTo>
                  <a:lnTo>
                    <a:pt x="145" y="2161"/>
                  </a:lnTo>
                  <a:lnTo>
                    <a:pt x="145" y="2161"/>
                  </a:lnTo>
                  <a:lnTo>
                    <a:pt x="145" y="2161"/>
                  </a:lnTo>
                  <a:lnTo>
                    <a:pt x="145" y="2161"/>
                  </a:lnTo>
                  <a:close/>
                  <a:moveTo>
                    <a:pt x="193" y="576"/>
                  </a:moveTo>
                  <a:lnTo>
                    <a:pt x="193" y="576"/>
                  </a:lnTo>
                  <a:lnTo>
                    <a:pt x="193" y="624"/>
                  </a:lnTo>
                  <a:lnTo>
                    <a:pt x="193" y="624"/>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28"/>
                  </a:moveTo>
                  <a:lnTo>
                    <a:pt x="193" y="528"/>
                  </a:lnTo>
                  <a:lnTo>
                    <a:pt x="193" y="576"/>
                  </a:lnTo>
                  <a:lnTo>
                    <a:pt x="193" y="576"/>
                  </a:lnTo>
                  <a:lnTo>
                    <a:pt x="193" y="528"/>
                  </a:lnTo>
                  <a:close/>
                  <a:moveTo>
                    <a:pt x="193" y="528"/>
                  </a:moveTo>
                  <a:lnTo>
                    <a:pt x="193" y="528"/>
                  </a:lnTo>
                  <a:lnTo>
                    <a:pt x="193" y="528"/>
                  </a:lnTo>
                  <a:lnTo>
                    <a:pt x="193" y="528"/>
                  </a:lnTo>
                  <a:lnTo>
                    <a:pt x="193" y="528"/>
                  </a:lnTo>
                  <a:close/>
                  <a:moveTo>
                    <a:pt x="193" y="528"/>
                  </a:moveTo>
                  <a:lnTo>
                    <a:pt x="193" y="528"/>
                  </a:lnTo>
                  <a:lnTo>
                    <a:pt x="193" y="528"/>
                  </a:lnTo>
                  <a:lnTo>
                    <a:pt x="193" y="528"/>
                  </a:lnTo>
                  <a:lnTo>
                    <a:pt x="193" y="528"/>
                  </a:lnTo>
                  <a:close/>
                  <a:moveTo>
                    <a:pt x="193" y="528"/>
                  </a:moveTo>
                  <a:lnTo>
                    <a:pt x="193" y="528"/>
                  </a:lnTo>
                  <a:lnTo>
                    <a:pt x="193" y="528"/>
                  </a:lnTo>
                  <a:lnTo>
                    <a:pt x="193" y="528"/>
                  </a:lnTo>
                  <a:lnTo>
                    <a:pt x="193" y="528"/>
                  </a:lnTo>
                  <a:close/>
                  <a:moveTo>
                    <a:pt x="1" y="0"/>
                  </a:moveTo>
                  <a:lnTo>
                    <a:pt x="1" y="0"/>
                  </a:lnTo>
                  <a:lnTo>
                    <a:pt x="145" y="192"/>
                  </a:lnTo>
                  <a:lnTo>
                    <a:pt x="193" y="528"/>
                  </a:lnTo>
                  <a:lnTo>
                    <a:pt x="193" y="528"/>
                  </a:lnTo>
                  <a:lnTo>
                    <a:pt x="145" y="192"/>
                  </a:lnTo>
                  <a:lnTo>
                    <a:pt x="1"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close/>
                </a:path>
              </a:pathLst>
            </a:custGeom>
            <a:solidFill>
              <a:srgbClr val="B84D1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17"/>
            <p:cNvSpPr/>
            <p:nvPr/>
          </p:nvSpPr>
          <p:spPr>
            <a:xfrm>
              <a:off x="1083350" y="3699125"/>
              <a:ext cx="1225" cy="8425"/>
            </a:xfrm>
            <a:custGeom>
              <a:rect b="b" l="l" r="r" t="t"/>
              <a:pathLst>
                <a:path extrusionOk="0" fill="none" h="337" w="49">
                  <a:moveTo>
                    <a:pt x="49" y="0"/>
                  </a:moveTo>
                  <a:lnTo>
                    <a:pt x="49" y="0"/>
                  </a:lnTo>
                  <a:lnTo>
                    <a:pt x="1" y="336"/>
                  </a:lnTo>
                  <a:lnTo>
                    <a:pt x="1" y="336"/>
                  </a:lnTo>
                  <a:lnTo>
                    <a:pt x="1" y="336"/>
                  </a:lnTo>
                  <a:lnTo>
                    <a:pt x="1" y="336"/>
                  </a:lnTo>
                  <a:lnTo>
                    <a:pt x="49"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17"/>
            <p:cNvSpPr/>
            <p:nvPr/>
          </p:nvSpPr>
          <p:spPr>
            <a:xfrm>
              <a:off x="1084550" y="369912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17"/>
            <p:cNvSpPr/>
            <p:nvPr/>
          </p:nvSpPr>
          <p:spPr>
            <a:xfrm>
              <a:off x="1084550" y="369912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17"/>
            <p:cNvSpPr/>
            <p:nvPr/>
          </p:nvSpPr>
          <p:spPr>
            <a:xfrm>
              <a:off x="1085750" y="3659500"/>
              <a:ext cx="25" cy="1225"/>
            </a:xfrm>
            <a:custGeom>
              <a:rect b="b" l="l" r="r" t="t"/>
              <a:pathLst>
                <a:path extrusionOk="0" fill="none" h="49" w="1">
                  <a:moveTo>
                    <a:pt x="1" y="0"/>
                  </a:moveTo>
                  <a:lnTo>
                    <a:pt x="1" y="0"/>
                  </a:lnTo>
                  <a:lnTo>
                    <a:pt x="1" y="48"/>
                  </a:lnTo>
                  <a:lnTo>
                    <a:pt x="1" y="48"/>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17"/>
            <p:cNvSpPr/>
            <p:nvPr/>
          </p:nvSpPr>
          <p:spPr>
            <a:xfrm>
              <a:off x="1085750" y="36595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17"/>
            <p:cNvSpPr/>
            <p:nvPr/>
          </p:nvSpPr>
          <p:spPr>
            <a:xfrm>
              <a:off x="1085750" y="36595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17"/>
            <p:cNvSpPr/>
            <p:nvPr/>
          </p:nvSpPr>
          <p:spPr>
            <a:xfrm>
              <a:off x="1085750" y="36595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17"/>
            <p:cNvSpPr/>
            <p:nvPr/>
          </p:nvSpPr>
          <p:spPr>
            <a:xfrm>
              <a:off x="1085750" y="36595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17"/>
            <p:cNvSpPr/>
            <p:nvPr/>
          </p:nvSpPr>
          <p:spPr>
            <a:xfrm>
              <a:off x="1085750" y="36595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17"/>
            <p:cNvSpPr/>
            <p:nvPr/>
          </p:nvSpPr>
          <p:spPr>
            <a:xfrm>
              <a:off x="1085750" y="36595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17"/>
            <p:cNvSpPr/>
            <p:nvPr/>
          </p:nvSpPr>
          <p:spPr>
            <a:xfrm>
              <a:off x="1085750" y="3658300"/>
              <a:ext cx="25" cy="1225"/>
            </a:xfrm>
            <a:custGeom>
              <a:rect b="b" l="l" r="r" t="t"/>
              <a:pathLst>
                <a:path extrusionOk="0" fill="none" h="49" w="1">
                  <a:moveTo>
                    <a:pt x="1" y="0"/>
                  </a:moveTo>
                  <a:lnTo>
                    <a:pt x="1" y="0"/>
                  </a:lnTo>
                  <a:lnTo>
                    <a:pt x="1" y="48"/>
                  </a:lnTo>
                  <a:lnTo>
                    <a:pt x="1" y="48"/>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17"/>
            <p:cNvSpPr/>
            <p:nvPr/>
          </p:nvSpPr>
          <p:spPr>
            <a:xfrm>
              <a:off x="1085750" y="36583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17"/>
            <p:cNvSpPr/>
            <p:nvPr/>
          </p:nvSpPr>
          <p:spPr>
            <a:xfrm>
              <a:off x="1085750" y="36583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17"/>
            <p:cNvSpPr/>
            <p:nvPr/>
          </p:nvSpPr>
          <p:spPr>
            <a:xfrm>
              <a:off x="1085750" y="36583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17"/>
            <p:cNvSpPr/>
            <p:nvPr/>
          </p:nvSpPr>
          <p:spPr>
            <a:xfrm>
              <a:off x="1080950" y="3645100"/>
              <a:ext cx="4825" cy="13225"/>
            </a:xfrm>
            <a:custGeom>
              <a:rect b="b" l="l" r="r" t="t"/>
              <a:pathLst>
                <a:path extrusionOk="0" fill="none" h="529" w="193">
                  <a:moveTo>
                    <a:pt x="1" y="0"/>
                  </a:moveTo>
                  <a:lnTo>
                    <a:pt x="1" y="0"/>
                  </a:lnTo>
                  <a:lnTo>
                    <a:pt x="145" y="192"/>
                  </a:lnTo>
                  <a:lnTo>
                    <a:pt x="193" y="528"/>
                  </a:lnTo>
                  <a:lnTo>
                    <a:pt x="193" y="528"/>
                  </a:lnTo>
                  <a:lnTo>
                    <a:pt x="145" y="192"/>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17"/>
            <p:cNvSpPr/>
            <p:nvPr/>
          </p:nvSpPr>
          <p:spPr>
            <a:xfrm>
              <a:off x="1080950" y="36451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17"/>
            <p:cNvSpPr/>
            <p:nvPr/>
          </p:nvSpPr>
          <p:spPr>
            <a:xfrm>
              <a:off x="1080950" y="36451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17"/>
            <p:cNvSpPr/>
            <p:nvPr/>
          </p:nvSpPr>
          <p:spPr>
            <a:xfrm>
              <a:off x="1080950" y="36451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17"/>
            <p:cNvSpPr/>
            <p:nvPr/>
          </p:nvSpPr>
          <p:spPr>
            <a:xfrm>
              <a:off x="1080950" y="36451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17"/>
            <p:cNvSpPr/>
            <p:nvPr/>
          </p:nvSpPr>
          <p:spPr>
            <a:xfrm>
              <a:off x="1080950" y="3570650"/>
              <a:ext cx="117700" cy="142900"/>
            </a:xfrm>
            <a:custGeom>
              <a:rect b="b" l="l" r="r" t="t"/>
              <a:pathLst>
                <a:path extrusionOk="0" h="5716" w="4708">
                  <a:moveTo>
                    <a:pt x="4563" y="0"/>
                  </a:moveTo>
                  <a:lnTo>
                    <a:pt x="4419" y="48"/>
                  </a:lnTo>
                  <a:lnTo>
                    <a:pt x="4131" y="145"/>
                  </a:lnTo>
                  <a:lnTo>
                    <a:pt x="3507" y="433"/>
                  </a:lnTo>
                  <a:lnTo>
                    <a:pt x="2738" y="913"/>
                  </a:lnTo>
                  <a:lnTo>
                    <a:pt x="1922" y="1441"/>
                  </a:lnTo>
                  <a:lnTo>
                    <a:pt x="1153" y="1970"/>
                  </a:lnTo>
                  <a:lnTo>
                    <a:pt x="529" y="2450"/>
                  </a:lnTo>
                  <a:lnTo>
                    <a:pt x="97" y="2786"/>
                  </a:lnTo>
                  <a:lnTo>
                    <a:pt x="1" y="2882"/>
                  </a:lnTo>
                  <a:lnTo>
                    <a:pt x="1" y="2930"/>
                  </a:lnTo>
                  <a:lnTo>
                    <a:pt x="1" y="2978"/>
                  </a:lnTo>
                  <a:lnTo>
                    <a:pt x="145" y="3170"/>
                  </a:lnTo>
                  <a:lnTo>
                    <a:pt x="193" y="3506"/>
                  </a:lnTo>
                  <a:lnTo>
                    <a:pt x="193" y="3554"/>
                  </a:lnTo>
                  <a:lnTo>
                    <a:pt x="193" y="3602"/>
                  </a:lnTo>
                  <a:lnTo>
                    <a:pt x="241" y="3939"/>
                  </a:lnTo>
                  <a:lnTo>
                    <a:pt x="241" y="4371"/>
                  </a:lnTo>
                  <a:lnTo>
                    <a:pt x="145" y="5139"/>
                  </a:lnTo>
                  <a:lnTo>
                    <a:pt x="97" y="5475"/>
                  </a:lnTo>
                  <a:lnTo>
                    <a:pt x="97" y="5523"/>
                  </a:lnTo>
                  <a:lnTo>
                    <a:pt x="49" y="5715"/>
                  </a:lnTo>
                  <a:lnTo>
                    <a:pt x="673" y="5139"/>
                  </a:lnTo>
                  <a:lnTo>
                    <a:pt x="1393" y="4371"/>
                  </a:lnTo>
                  <a:lnTo>
                    <a:pt x="2978" y="2546"/>
                  </a:lnTo>
                  <a:lnTo>
                    <a:pt x="3699" y="1681"/>
                  </a:lnTo>
                  <a:lnTo>
                    <a:pt x="4275" y="913"/>
                  </a:lnTo>
                  <a:lnTo>
                    <a:pt x="4611" y="337"/>
                  </a:lnTo>
                  <a:lnTo>
                    <a:pt x="4707" y="145"/>
                  </a:lnTo>
                  <a:lnTo>
                    <a:pt x="4707" y="48"/>
                  </a:lnTo>
                  <a:lnTo>
                    <a:pt x="4659" y="0"/>
                  </a:lnTo>
                  <a:close/>
                </a:path>
              </a:pathLst>
            </a:custGeom>
            <a:solidFill>
              <a:srgbClr val="F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17"/>
            <p:cNvSpPr/>
            <p:nvPr/>
          </p:nvSpPr>
          <p:spPr>
            <a:xfrm>
              <a:off x="1080950" y="3570650"/>
              <a:ext cx="117700" cy="142900"/>
            </a:xfrm>
            <a:custGeom>
              <a:rect b="b" l="l" r="r" t="t"/>
              <a:pathLst>
                <a:path extrusionOk="0" fill="none" h="5716" w="4708">
                  <a:moveTo>
                    <a:pt x="4563" y="0"/>
                  </a:moveTo>
                  <a:lnTo>
                    <a:pt x="4563" y="0"/>
                  </a:lnTo>
                  <a:lnTo>
                    <a:pt x="4419" y="48"/>
                  </a:lnTo>
                  <a:lnTo>
                    <a:pt x="4131" y="145"/>
                  </a:lnTo>
                  <a:lnTo>
                    <a:pt x="3507" y="433"/>
                  </a:lnTo>
                  <a:lnTo>
                    <a:pt x="2738" y="913"/>
                  </a:lnTo>
                  <a:lnTo>
                    <a:pt x="1922" y="1441"/>
                  </a:lnTo>
                  <a:lnTo>
                    <a:pt x="1153" y="1970"/>
                  </a:lnTo>
                  <a:lnTo>
                    <a:pt x="529" y="2450"/>
                  </a:lnTo>
                  <a:lnTo>
                    <a:pt x="97" y="2786"/>
                  </a:lnTo>
                  <a:lnTo>
                    <a:pt x="1" y="2882"/>
                  </a:lnTo>
                  <a:lnTo>
                    <a:pt x="1" y="2930"/>
                  </a:lnTo>
                  <a:lnTo>
                    <a:pt x="1" y="2930"/>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45" y="3170"/>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602"/>
                  </a:lnTo>
                  <a:lnTo>
                    <a:pt x="193" y="3602"/>
                  </a:lnTo>
                  <a:lnTo>
                    <a:pt x="241" y="3939"/>
                  </a:lnTo>
                  <a:lnTo>
                    <a:pt x="241" y="4371"/>
                  </a:lnTo>
                  <a:lnTo>
                    <a:pt x="145" y="5139"/>
                  </a:lnTo>
                  <a:lnTo>
                    <a:pt x="145" y="5139"/>
                  </a:lnTo>
                  <a:lnTo>
                    <a:pt x="145" y="5139"/>
                  </a:lnTo>
                  <a:lnTo>
                    <a:pt x="145" y="5139"/>
                  </a:lnTo>
                  <a:lnTo>
                    <a:pt x="145" y="5139"/>
                  </a:lnTo>
                  <a:lnTo>
                    <a:pt x="145" y="5139"/>
                  </a:lnTo>
                  <a:lnTo>
                    <a:pt x="145" y="5139"/>
                  </a:lnTo>
                  <a:lnTo>
                    <a:pt x="145" y="5139"/>
                  </a:lnTo>
                  <a:lnTo>
                    <a:pt x="145" y="5139"/>
                  </a:lnTo>
                  <a:lnTo>
                    <a:pt x="145" y="5139"/>
                  </a:lnTo>
                  <a:lnTo>
                    <a:pt x="97" y="5475"/>
                  </a:lnTo>
                  <a:lnTo>
                    <a:pt x="97" y="5475"/>
                  </a:lnTo>
                  <a:lnTo>
                    <a:pt x="97" y="5523"/>
                  </a:lnTo>
                  <a:lnTo>
                    <a:pt x="97" y="5523"/>
                  </a:lnTo>
                  <a:lnTo>
                    <a:pt x="49" y="5715"/>
                  </a:lnTo>
                  <a:lnTo>
                    <a:pt x="49" y="5715"/>
                  </a:lnTo>
                  <a:lnTo>
                    <a:pt x="49" y="5715"/>
                  </a:lnTo>
                  <a:lnTo>
                    <a:pt x="49" y="5715"/>
                  </a:lnTo>
                  <a:lnTo>
                    <a:pt x="673" y="5139"/>
                  </a:lnTo>
                  <a:lnTo>
                    <a:pt x="1393" y="4371"/>
                  </a:lnTo>
                  <a:lnTo>
                    <a:pt x="2978" y="2546"/>
                  </a:lnTo>
                  <a:lnTo>
                    <a:pt x="3699" y="1681"/>
                  </a:lnTo>
                  <a:lnTo>
                    <a:pt x="4275" y="913"/>
                  </a:lnTo>
                  <a:lnTo>
                    <a:pt x="4611" y="337"/>
                  </a:lnTo>
                  <a:lnTo>
                    <a:pt x="4707" y="145"/>
                  </a:lnTo>
                  <a:lnTo>
                    <a:pt x="4707" y="48"/>
                  </a:lnTo>
                  <a:lnTo>
                    <a:pt x="4707" y="48"/>
                  </a:lnTo>
                  <a:lnTo>
                    <a:pt x="4659" y="0"/>
                  </a:lnTo>
                  <a:lnTo>
                    <a:pt x="4563"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17"/>
            <p:cNvSpPr/>
            <p:nvPr/>
          </p:nvSpPr>
          <p:spPr>
            <a:xfrm>
              <a:off x="897250" y="3269300"/>
              <a:ext cx="241350" cy="146500"/>
            </a:xfrm>
            <a:custGeom>
              <a:rect b="b" l="l" r="r" t="t"/>
              <a:pathLst>
                <a:path extrusionOk="0" h="5860" w="9654">
                  <a:moveTo>
                    <a:pt x="1105" y="0"/>
                  </a:moveTo>
                  <a:lnTo>
                    <a:pt x="721" y="48"/>
                  </a:lnTo>
                  <a:lnTo>
                    <a:pt x="577" y="96"/>
                  </a:lnTo>
                  <a:lnTo>
                    <a:pt x="481" y="192"/>
                  </a:lnTo>
                  <a:lnTo>
                    <a:pt x="385" y="384"/>
                  </a:lnTo>
                  <a:lnTo>
                    <a:pt x="241" y="672"/>
                  </a:lnTo>
                  <a:lnTo>
                    <a:pt x="145" y="1009"/>
                  </a:lnTo>
                  <a:lnTo>
                    <a:pt x="97" y="1345"/>
                  </a:lnTo>
                  <a:lnTo>
                    <a:pt x="1" y="2209"/>
                  </a:lnTo>
                  <a:lnTo>
                    <a:pt x="1" y="3074"/>
                  </a:lnTo>
                  <a:lnTo>
                    <a:pt x="1" y="3890"/>
                  </a:lnTo>
                  <a:lnTo>
                    <a:pt x="49" y="4563"/>
                  </a:lnTo>
                  <a:lnTo>
                    <a:pt x="97" y="5235"/>
                  </a:lnTo>
                  <a:lnTo>
                    <a:pt x="1586" y="5379"/>
                  </a:lnTo>
                  <a:lnTo>
                    <a:pt x="4803" y="5715"/>
                  </a:lnTo>
                  <a:lnTo>
                    <a:pt x="6580" y="5811"/>
                  </a:lnTo>
                  <a:lnTo>
                    <a:pt x="8069" y="5859"/>
                  </a:lnTo>
                  <a:lnTo>
                    <a:pt x="8693" y="5859"/>
                  </a:lnTo>
                  <a:lnTo>
                    <a:pt x="9174" y="5811"/>
                  </a:lnTo>
                  <a:lnTo>
                    <a:pt x="9510" y="5715"/>
                  </a:lnTo>
                  <a:lnTo>
                    <a:pt x="9606" y="5667"/>
                  </a:lnTo>
                  <a:lnTo>
                    <a:pt x="9654" y="5619"/>
                  </a:lnTo>
                  <a:lnTo>
                    <a:pt x="9654" y="5283"/>
                  </a:lnTo>
                  <a:lnTo>
                    <a:pt x="9558" y="4803"/>
                  </a:lnTo>
                  <a:lnTo>
                    <a:pt x="9318" y="3602"/>
                  </a:lnTo>
                  <a:lnTo>
                    <a:pt x="9030" y="2594"/>
                  </a:lnTo>
                  <a:lnTo>
                    <a:pt x="8934" y="2113"/>
                  </a:lnTo>
                  <a:lnTo>
                    <a:pt x="7733" y="1681"/>
                  </a:lnTo>
                  <a:lnTo>
                    <a:pt x="6484" y="1249"/>
                  </a:lnTo>
                  <a:lnTo>
                    <a:pt x="4995" y="817"/>
                  </a:lnTo>
                  <a:lnTo>
                    <a:pt x="3507" y="384"/>
                  </a:lnTo>
                  <a:lnTo>
                    <a:pt x="2834" y="192"/>
                  </a:lnTo>
                  <a:lnTo>
                    <a:pt x="2162" y="96"/>
                  </a:lnTo>
                  <a:lnTo>
                    <a:pt x="1586" y="0"/>
                  </a:lnTo>
                  <a:close/>
                </a:path>
              </a:pathLst>
            </a:custGeom>
            <a:solidFill>
              <a:srgbClr val="D36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17"/>
            <p:cNvSpPr/>
            <p:nvPr/>
          </p:nvSpPr>
          <p:spPr>
            <a:xfrm>
              <a:off x="897250" y="3269300"/>
              <a:ext cx="241350" cy="146500"/>
            </a:xfrm>
            <a:custGeom>
              <a:rect b="b" l="l" r="r" t="t"/>
              <a:pathLst>
                <a:path extrusionOk="0" fill="none" h="5860" w="9654">
                  <a:moveTo>
                    <a:pt x="8934" y="2113"/>
                  </a:moveTo>
                  <a:lnTo>
                    <a:pt x="8934" y="2113"/>
                  </a:lnTo>
                  <a:lnTo>
                    <a:pt x="7733" y="1681"/>
                  </a:lnTo>
                  <a:lnTo>
                    <a:pt x="6484" y="1249"/>
                  </a:lnTo>
                  <a:lnTo>
                    <a:pt x="4995" y="817"/>
                  </a:lnTo>
                  <a:lnTo>
                    <a:pt x="3507" y="384"/>
                  </a:lnTo>
                  <a:lnTo>
                    <a:pt x="2834" y="192"/>
                  </a:lnTo>
                  <a:lnTo>
                    <a:pt x="2162" y="96"/>
                  </a:lnTo>
                  <a:lnTo>
                    <a:pt x="1586" y="0"/>
                  </a:lnTo>
                  <a:lnTo>
                    <a:pt x="1105" y="0"/>
                  </a:lnTo>
                  <a:lnTo>
                    <a:pt x="721" y="48"/>
                  </a:lnTo>
                  <a:lnTo>
                    <a:pt x="577" y="96"/>
                  </a:lnTo>
                  <a:lnTo>
                    <a:pt x="481" y="192"/>
                  </a:lnTo>
                  <a:lnTo>
                    <a:pt x="481" y="192"/>
                  </a:lnTo>
                  <a:lnTo>
                    <a:pt x="385" y="384"/>
                  </a:lnTo>
                  <a:lnTo>
                    <a:pt x="241" y="672"/>
                  </a:lnTo>
                  <a:lnTo>
                    <a:pt x="145" y="1009"/>
                  </a:lnTo>
                  <a:lnTo>
                    <a:pt x="97" y="1345"/>
                  </a:lnTo>
                  <a:lnTo>
                    <a:pt x="1" y="2209"/>
                  </a:lnTo>
                  <a:lnTo>
                    <a:pt x="1" y="3074"/>
                  </a:lnTo>
                  <a:lnTo>
                    <a:pt x="1" y="3890"/>
                  </a:lnTo>
                  <a:lnTo>
                    <a:pt x="49" y="4563"/>
                  </a:lnTo>
                  <a:lnTo>
                    <a:pt x="97" y="5235"/>
                  </a:lnTo>
                  <a:lnTo>
                    <a:pt x="97" y="5235"/>
                  </a:lnTo>
                  <a:lnTo>
                    <a:pt x="1586" y="5379"/>
                  </a:lnTo>
                  <a:lnTo>
                    <a:pt x="4803" y="5715"/>
                  </a:lnTo>
                  <a:lnTo>
                    <a:pt x="6580" y="5811"/>
                  </a:lnTo>
                  <a:lnTo>
                    <a:pt x="8069" y="5859"/>
                  </a:lnTo>
                  <a:lnTo>
                    <a:pt x="8693" y="5859"/>
                  </a:lnTo>
                  <a:lnTo>
                    <a:pt x="9174" y="5811"/>
                  </a:lnTo>
                  <a:lnTo>
                    <a:pt x="9510" y="5715"/>
                  </a:lnTo>
                  <a:lnTo>
                    <a:pt x="9606" y="5667"/>
                  </a:lnTo>
                  <a:lnTo>
                    <a:pt x="9654" y="5619"/>
                  </a:lnTo>
                  <a:lnTo>
                    <a:pt x="9654" y="5619"/>
                  </a:lnTo>
                  <a:lnTo>
                    <a:pt x="9654" y="5283"/>
                  </a:lnTo>
                  <a:lnTo>
                    <a:pt x="9558" y="4803"/>
                  </a:lnTo>
                  <a:lnTo>
                    <a:pt x="9318" y="3602"/>
                  </a:lnTo>
                  <a:lnTo>
                    <a:pt x="9030" y="2594"/>
                  </a:lnTo>
                  <a:lnTo>
                    <a:pt x="8934" y="2113"/>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17"/>
            <p:cNvSpPr/>
            <p:nvPr/>
          </p:nvSpPr>
          <p:spPr>
            <a:xfrm>
              <a:off x="1035325" y="3301700"/>
              <a:ext cx="40850" cy="112900"/>
            </a:xfrm>
            <a:custGeom>
              <a:rect b="b" l="l" r="r" t="t"/>
              <a:pathLst>
                <a:path extrusionOk="0" h="4516" w="1634">
                  <a:moveTo>
                    <a:pt x="1105" y="1"/>
                  </a:moveTo>
                  <a:lnTo>
                    <a:pt x="865" y="1105"/>
                  </a:lnTo>
                  <a:lnTo>
                    <a:pt x="577" y="2306"/>
                  </a:lnTo>
                  <a:lnTo>
                    <a:pt x="1" y="4467"/>
                  </a:lnTo>
                  <a:lnTo>
                    <a:pt x="961" y="4515"/>
                  </a:lnTo>
                  <a:lnTo>
                    <a:pt x="1153" y="3411"/>
                  </a:lnTo>
                  <a:lnTo>
                    <a:pt x="1345" y="2306"/>
                  </a:lnTo>
                  <a:lnTo>
                    <a:pt x="1490" y="1201"/>
                  </a:lnTo>
                  <a:lnTo>
                    <a:pt x="1634" y="193"/>
                  </a:lnTo>
                  <a:lnTo>
                    <a:pt x="1105" y="1"/>
                  </a:lnTo>
                  <a:close/>
                </a:path>
              </a:pathLst>
            </a:custGeom>
            <a:solidFill>
              <a:srgbClr val="BF50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17"/>
            <p:cNvSpPr/>
            <p:nvPr/>
          </p:nvSpPr>
          <p:spPr>
            <a:xfrm>
              <a:off x="1035325" y="3301700"/>
              <a:ext cx="40850" cy="112900"/>
            </a:xfrm>
            <a:custGeom>
              <a:rect b="b" l="l" r="r" t="t"/>
              <a:pathLst>
                <a:path extrusionOk="0" fill="none" h="4516" w="1634">
                  <a:moveTo>
                    <a:pt x="1105" y="1"/>
                  </a:moveTo>
                  <a:lnTo>
                    <a:pt x="1105" y="1"/>
                  </a:lnTo>
                  <a:lnTo>
                    <a:pt x="865" y="1105"/>
                  </a:lnTo>
                  <a:lnTo>
                    <a:pt x="577" y="2306"/>
                  </a:lnTo>
                  <a:lnTo>
                    <a:pt x="1" y="4467"/>
                  </a:lnTo>
                  <a:lnTo>
                    <a:pt x="1" y="4467"/>
                  </a:lnTo>
                  <a:lnTo>
                    <a:pt x="961" y="4515"/>
                  </a:lnTo>
                  <a:lnTo>
                    <a:pt x="961" y="4515"/>
                  </a:lnTo>
                  <a:lnTo>
                    <a:pt x="1153" y="3411"/>
                  </a:lnTo>
                  <a:lnTo>
                    <a:pt x="1345" y="2306"/>
                  </a:lnTo>
                  <a:lnTo>
                    <a:pt x="1490" y="1201"/>
                  </a:lnTo>
                  <a:lnTo>
                    <a:pt x="1634" y="193"/>
                  </a:lnTo>
                  <a:lnTo>
                    <a:pt x="1634" y="193"/>
                  </a:lnTo>
                  <a:lnTo>
                    <a:pt x="1105"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17"/>
            <p:cNvSpPr/>
            <p:nvPr/>
          </p:nvSpPr>
          <p:spPr>
            <a:xfrm>
              <a:off x="918875" y="3259675"/>
              <a:ext cx="145300" cy="170525"/>
            </a:xfrm>
            <a:custGeom>
              <a:rect b="b" l="l" r="r" t="t"/>
              <a:pathLst>
                <a:path extrusionOk="0" h="6821" w="5812">
                  <a:moveTo>
                    <a:pt x="0" y="1"/>
                  </a:moveTo>
                  <a:lnTo>
                    <a:pt x="48" y="289"/>
                  </a:lnTo>
                  <a:lnTo>
                    <a:pt x="192" y="673"/>
                  </a:lnTo>
                  <a:lnTo>
                    <a:pt x="384" y="1154"/>
                  </a:lnTo>
                  <a:lnTo>
                    <a:pt x="673" y="1634"/>
                  </a:lnTo>
                  <a:lnTo>
                    <a:pt x="1393" y="2738"/>
                  </a:lnTo>
                  <a:lnTo>
                    <a:pt x="2209" y="3891"/>
                  </a:lnTo>
                  <a:lnTo>
                    <a:pt x="3794" y="5956"/>
                  </a:lnTo>
                  <a:lnTo>
                    <a:pt x="4467" y="6821"/>
                  </a:lnTo>
                  <a:lnTo>
                    <a:pt x="4707" y="5956"/>
                  </a:lnTo>
                  <a:lnTo>
                    <a:pt x="5235" y="4035"/>
                  </a:lnTo>
                  <a:lnTo>
                    <a:pt x="5523" y="2930"/>
                  </a:lnTo>
                  <a:lnTo>
                    <a:pt x="5715" y="1922"/>
                  </a:lnTo>
                  <a:lnTo>
                    <a:pt x="5811" y="1106"/>
                  </a:lnTo>
                  <a:lnTo>
                    <a:pt x="5811" y="817"/>
                  </a:lnTo>
                  <a:lnTo>
                    <a:pt x="5811" y="625"/>
                  </a:lnTo>
                  <a:lnTo>
                    <a:pt x="5715" y="481"/>
                  </a:lnTo>
                  <a:lnTo>
                    <a:pt x="5619" y="385"/>
                  </a:lnTo>
                  <a:lnTo>
                    <a:pt x="5475" y="289"/>
                  </a:lnTo>
                  <a:lnTo>
                    <a:pt x="5331" y="241"/>
                  </a:lnTo>
                  <a:lnTo>
                    <a:pt x="4995" y="193"/>
                  </a:lnTo>
                  <a:lnTo>
                    <a:pt x="4611" y="193"/>
                  </a:lnTo>
                  <a:lnTo>
                    <a:pt x="3986" y="289"/>
                  </a:lnTo>
                  <a:lnTo>
                    <a:pt x="3650" y="385"/>
                  </a:lnTo>
                  <a:lnTo>
                    <a:pt x="2594" y="241"/>
                  </a:lnTo>
                  <a:lnTo>
                    <a:pt x="1345" y="97"/>
                  </a:lnTo>
                  <a:lnTo>
                    <a:pt x="0" y="1"/>
                  </a:lnTo>
                  <a:close/>
                </a:path>
              </a:pathLst>
            </a:custGeom>
            <a:solidFill>
              <a:srgbClr val="82B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17"/>
            <p:cNvSpPr/>
            <p:nvPr/>
          </p:nvSpPr>
          <p:spPr>
            <a:xfrm>
              <a:off x="918875" y="3259675"/>
              <a:ext cx="145300" cy="170525"/>
            </a:xfrm>
            <a:custGeom>
              <a:rect b="b" l="l" r="r" t="t"/>
              <a:pathLst>
                <a:path extrusionOk="0" fill="none" h="6821" w="5812">
                  <a:moveTo>
                    <a:pt x="0" y="1"/>
                  </a:moveTo>
                  <a:lnTo>
                    <a:pt x="0" y="1"/>
                  </a:lnTo>
                  <a:lnTo>
                    <a:pt x="1345" y="97"/>
                  </a:lnTo>
                  <a:lnTo>
                    <a:pt x="2594" y="241"/>
                  </a:lnTo>
                  <a:lnTo>
                    <a:pt x="3650" y="385"/>
                  </a:lnTo>
                  <a:lnTo>
                    <a:pt x="3650" y="385"/>
                  </a:lnTo>
                  <a:lnTo>
                    <a:pt x="3986" y="289"/>
                  </a:lnTo>
                  <a:lnTo>
                    <a:pt x="4611" y="193"/>
                  </a:lnTo>
                  <a:lnTo>
                    <a:pt x="4995" y="193"/>
                  </a:lnTo>
                  <a:lnTo>
                    <a:pt x="5331" y="241"/>
                  </a:lnTo>
                  <a:lnTo>
                    <a:pt x="5475" y="289"/>
                  </a:lnTo>
                  <a:lnTo>
                    <a:pt x="5619" y="385"/>
                  </a:lnTo>
                  <a:lnTo>
                    <a:pt x="5715" y="481"/>
                  </a:lnTo>
                  <a:lnTo>
                    <a:pt x="5811" y="625"/>
                  </a:lnTo>
                  <a:lnTo>
                    <a:pt x="5811" y="625"/>
                  </a:lnTo>
                  <a:lnTo>
                    <a:pt x="5811" y="817"/>
                  </a:lnTo>
                  <a:lnTo>
                    <a:pt x="5811" y="1106"/>
                  </a:lnTo>
                  <a:lnTo>
                    <a:pt x="5715" y="1922"/>
                  </a:lnTo>
                  <a:lnTo>
                    <a:pt x="5523" y="2930"/>
                  </a:lnTo>
                  <a:lnTo>
                    <a:pt x="5235" y="4035"/>
                  </a:lnTo>
                  <a:lnTo>
                    <a:pt x="4707" y="5956"/>
                  </a:lnTo>
                  <a:lnTo>
                    <a:pt x="4467" y="6821"/>
                  </a:lnTo>
                  <a:lnTo>
                    <a:pt x="4467" y="6821"/>
                  </a:lnTo>
                  <a:lnTo>
                    <a:pt x="3794" y="5956"/>
                  </a:lnTo>
                  <a:lnTo>
                    <a:pt x="2209" y="3891"/>
                  </a:lnTo>
                  <a:lnTo>
                    <a:pt x="1393" y="2738"/>
                  </a:lnTo>
                  <a:lnTo>
                    <a:pt x="673" y="1634"/>
                  </a:lnTo>
                  <a:lnTo>
                    <a:pt x="384" y="1154"/>
                  </a:lnTo>
                  <a:lnTo>
                    <a:pt x="192" y="673"/>
                  </a:lnTo>
                  <a:lnTo>
                    <a:pt x="48" y="289"/>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17"/>
            <p:cNvSpPr/>
            <p:nvPr/>
          </p:nvSpPr>
          <p:spPr>
            <a:xfrm>
              <a:off x="932075" y="3260875"/>
              <a:ext cx="132100" cy="160925"/>
            </a:xfrm>
            <a:custGeom>
              <a:rect b="b" l="l" r="r" t="t"/>
              <a:pathLst>
                <a:path extrusionOk="0" h="6437" w="5284">
                  <a:moveTo>
                    <a:pt x="1" y="1"/>
                  </a:moveTo>
                  <a:lnTo>
                    <a:pt x="1165" y="110"/>
                  </a:lnTo>
                  <a:lnTo>
                    <a:pt x="1165" y="110"/>
                  </a:lnTo>
                  <a:lnTo>
                    <a:pt x="1153" y="97"/>
                  </a:lnTo>
                  <a:lnTo>
                    <a:pt x="1" y="1"/>
                  </a:lnTo>
                  <a:close/>
                  <a:moveTo>
                    <a:pt x="1165" y="110"/>
                  </a:moveTo>
                  <a:lnTo>
                    <a:pt x="1585" y="577"/>
                  </a:lnTo>
                  <a:lnTo>
                    <a:pt x="2018" y="1106"/>
                  </a:lnTo>
                  <a:lnTo>
                    <a:pt x="2450" y="1730"/>
                  </a:lnTo>
                  <a:lnTo>
                    <a:pt x="2834" y="2402"/>
                  </a:lnTo>
                  <a:lnTo>
                    <a:pt x="3266" y="3123"/>
                  </a:lnTo>
                  <a:lnTo>
                    <a:pt x="3650" y="3843"/>
                  </a:lnTo>
                  <a:lnTo>
                    <a:pt x="4346" y="5326"/>
                  </a:lnTo>
                  <a:lnTo>
                    <a:pt x="4346" y="5326"/>
                  </a:lnTo>
                  <a:lnTo>
                    <a:pt x="4371" y="5236"/>
                  </a:lnTo>
                  <a:lnTo>
                    <a:pt x="4803" y="3651"/>
                  </a:lnTo>
                  <a:lnTo>
                    <a:pt x="5139" y="2066"/>
                  </a:lnTo>
                  <a:lnTo>
                    <a:pt x="5283" y="1346"/>
                  </a:lnTo>
                  <a:lnTo>
                    <a:pt x="5283" y="865"/>
                  </a:lnTo>
                  <a:lnTo>
                    <a:pt x="5283" y="577"/>
                  </a:lnTo>
                  <a:lnTo>
                    <a:pt x="5235" y="433"/>
                  </a:lnTo>
                  <a:lnTo>
                    <a:pt x="5139" y="337"/>
                  </a:lnTo>
                  <a:lnTo>
                    <a:pt x="4947" y="241"/>
                  </a:lnTo>
                  <a:lnTo>
                    <a:pt x="4659" y="145"/>
                  </a:lnTo>
                  <a:lnTo>
                    <a:pt x="3939" y="145"/>
                  </a:lnTo>
                  <a:lnTo>
                    <a:pt x="3554" y="241"/>
                  </a:lnTo>
                  <a:lnTo>
                    <a:pt x="3122" y="337"/>
                  </a:lnTo>
                  <a:lnTo>
                    <a:pt x="2402" y="241"/>
                  </a:lnTo>
                  <a:lnTo>
                    <a:pt x="1537" y="145"/>
                  </a:lnTo>
                  <a:lnTo>
                    <a:pt x="1165" y="110"/>
                  </a:lnTo>
                  <a:close/>
                  <a:moveTo>
                    <a:pt x="4346" y="5326"/>
                  </a:moveTo>
                  <a:lnTo>
                    <a:pt x="4035" y="6436"/>
                  </a:lnTo>
                  <a:lnTo>
                    <a:pt x="4371" y="5380"/>
                  </a:lnTo>
                  <a:lnTo>
                    <a:pt x="4346" y="5326"/>
                  </a:lnTo>
                  <a:close/>
                </a:path>
              </a:pathLst>
            </a:custGeom>
            <a:solidFill>
              <a:srgbClr val="76A7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17"/>
            <p:cNvSpPr/>
            <p:nvPr/>
          </p:nvSpPr>
          <p:spPr>
            <a:xfrm>
              <a:off x="932075" y="3260875"/>
              <a:ext cx="132100" cy="160925"/>
            </a:xfrm>
            <a:custGeom>
              <a:rect b="b" l="l" r="r" t="t"/>
              <a:pathLst>
                <a:path extrusionOk="0" fill="none" h="6437" w="5284">
                  <a:moveTo>
                    <a:pt x="1" y="1"/>
                  </a:moveTo>
                  <a:lnTo>
                    <a:pt x="1" y="1"/>
                  </a:lnTo>
                  <a:lnTo>
                    <a:pt x="1" y="1"/>
                  </a:lnTo>
                  <a:lnTo>
                    <a:pt x="1153" y="97"/>
                  </a:lnTo>
                  <a:lnTo>
                    <a:pt x="1153" y="97"/>
                  </a:lnTo>
                  <a:lnTo>
                    <a:pt x="1585" y="577"/>
                  </a:lnTo>
                  <a:lnTo>
                    <a:pt x="2018" y="1106"/>
                  </a:lnTo>
                  <a:lnTo>
                    <a:pt x="2450" y="1730"/>
                  </a:lnTo>
                  <a:lnTo>
                    <a:pt x="2834" y="2402"/>
                  </a:lnTo>
                  <a:lnTo>
                    <a:pt x="3266" y="3123"/>
                  </a:lnTo>
                  <a:lnTo>
                    <a:pt x="3650" y="3843"/>
                  </a:lnTo>
                  <a:lnTo>
                    <a:pt x="4371" y="5380"/>
                  </a:lnTo>
                  <a:lnTo>
                    <a:pt x="4371" y="5380"/>
                  </a:lnTo>
                  <a:lnTo>
                    <a:pt x="4035" y="6436"/>
                  </a:lnTo>
                  <a:lnTo>
                    <a:pt x="4035" y="6436"/>
                  </a:lnTo>
                  <a:lnTo>
                    <a:pt x="4035" y="6436"/>
                  </a:lnTo>
                  <a:lnTo>
                    <a:pt x="4371" y="5236"/>
                  </a:lnTo>
                  <a:lnTo>
                    <a:pt x="4803" y="3651"/>
                  </a:lnTo>
                  <a:lnTo>
                    <a:pt x="5139" y="2066"/>
                  </a:lnTo>
                  <a:lnTo>
                    <a:pt x="5283" y="1346"/>
                  </a:lnTo>
                  <a:lnTo>
                    <a:pt x="5283" y="865"/>
                  </a:lnTo>
                  <a:lnTo>
                    <a:pt x="5283" y="865"/>
                  </a:lnTo>
                  <a:lnTo>
                    <a:pt x="5283" y="577"/>
                  </a:lnTo>
                  <a:lnTo>
                    <a:pt x="5283" y="577"/>
                  </a:lnTo>
                  <a:lnTo>
                    <a:pt x="5235" y="433"/>
                  </a:lnTo>
                  <a:lnTo>
                    <a:pt x="5139" y="337"/>
                  </a:lnTo>
                  <a:lnTo>
                    <a:pt x="4947" y="241"/>
                  </a:lnTo>
                  <a:lnTo>
                    <a:pt x="4659" y="145"/>
                  </a:lnTo>
                  <a:lnTo>
                    <a:pt x="4371" y="145"/>
                  </a:lnTo>
                  <a:lnTo>
                    <a:pt x="4371" y="145"/>
                  </a:lnTo>
                  <a:lnTo>
                    <a:pt x="3939" y="145"/>
                  </a:lnTo>
                  <a:lnTo>
                    <a:pt x="3554" y="241"/>
                  </a:lnTo>
                  <a:lnTo>
                    <a:pt x="3122" y="337"/>
                  </a:lnTo>
                  <a:lnTo>
                    <a:pt x="3122" y="337"/>
                  </a:lnTo>
                  <a:lnTo>
                    <a:pt x="2402" y="241"/>
                  </a:lnTo>
                  <a:lnTo>
                    <a:pt x="1537" y="145"/>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17"/>
            <p:cNvSpPr/>
            <p:nvPr/>
          </p:nvSpPr>
          <p:spPr>
            <a:xfrm>
              <a:off x="932075" y="3260875"/>
              <a:ext cx="109275" cy="160925"/>
            </a:xfrm>
            <a:custGeom>
              <a:rect b="b" l="l" r="r" t="t"/>
              <a:pathLst>
                <a:path extrusionOk="0" h="6437" w="4371">
                  <a:moveTo>
                    <a:pt x="1" y="1"/>
                  </a:moveTo>
                  <a:lnTo>
                    <a:pt x="385" y="385"/>
                  </a:lnTo>
                  <a:lnTo>
                    <a:pt x="577" y="673"/>
                  </a:lnTo>
                  <a:lnTo>
                    <a:pt x="1105" y="1154"/>
                  </a:lnTo>
                  <a:lnTo>
                    <a:pt x="1585" y="1730"/>
                  </a:lnTo>
                  <a:lnTo>
                    <a:pt x="2018" y="2402"/>
                  </a:lnTo>
                  <a:lnTo>
                    <a:pt x="2498" y="3171"/>
                  </a:lnTo>
                  <a:lnTo>
                    <a:pt x="2930" y="3939"/>
                  </a:lnTo>
                  <a:lnTo>
                    <a:pt x="3314" y="4755"/>
                  </a:lnTo>
                  <a:lnTo>
                    <a:pt x="3699" y="5572"/>
                  </a:lnTo>
                  <a:lnTo>
                    <a:pt x="4035" y="6436"/>
                  </a:lnTo>
                  <a:lnTo>
                    <a:pt x="4371" y="5380"/>
                  </a:lnTo>
                  <a:lnTo>
                    <a:pt x="3650" y="3843"/>
                  </a:lnTo>
                  <a:lnTo>
                    <a:pt x="3266" y="3123"/>
                  </a:lnTo>
                  <a:lnTo>
                    <a:pt x="2834" y="2402"/>
                  </a:lnTo>
                  <a:lnTo>
                    <a:pt x="2450" y="1730"/>
                  </a:lnTo>
                  <a:lnTo>
                    <a:pt x="2018" y="1106"/>
                  </a:lnTo>
                  <a:lnTo>
                    <a:pt x="1585" y="577"/>
                  </a:lnTo>
                  <a:lnTo>
                    <a:pt x="1153" y="97"/>
                  </a:lnTo>
                  <a:lnTo>
                    <a:pt x="1" y="1"/>
                  </a:lnTo>
                  <a:close/>
                </a:path>
              </a:pathLst>
            </a:custGeom>
            <a:solidFill>
              <a:srgbClr val="6D9A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17"/>
            <p:cNvSpPr/>
            <p:nvPr/>
          </p:nvSpPr>
          <p:spPr>
            <a:xfrm>
              <a:off x="932075" y="3260875"/>
              <a:ext cx="109275" cy="160925"/>
            </a:xfrm>
            <a:custGeom>
              <a:rect b="b" l="l" r="r" t="t"/>
              <a:pathLst>
                <a:path extrusionOk="0" fill="none" h="6437" w="4371">
                  <a:moveTo>
                    <a:pt x="1" y="1"/>
                  </a:moveTo>
                  <a:lnTo>
                    <a:pt x="1" y="1"/>
                  </a:lnTo>
                  <a:lnTo>
                    <a:pt x="385" y="385"/>
                  </a:lnTo>
                  <a:lnTo>
                    <a:pt x="577" y="673"/>
                  </a:lnTo>
                  <a:lnTo>
                    <a:pt x="577" y="673"/>
                  </a:lnTo>
                  <a:lnTo>
                    <a:pt x="1105" y="1154"/>
                  </a:lnTo>
                  <a:lnTo>
                    <a:pt x="1585" y="1730"/>
                  </a:lnTo>
                  <a:lnTo>
                    <a:pt x="2018" y="2402"/>
                  </a:lnTo>
                  <a:lnTo>
                    <a:pt x="2498" y="3171"/>
                  </a:lnTo>
                  <a:lnTo>
                    <a:pt x="2930" y="3939"/>
                  </a:lnTo>
                  <a:lnTo>
                    <a:pt x="3314" y="4755"/>
                  </a:lnTo>
                  <a:lnTo>
                    <a:pt x="3699" y="5572"/>
                  </a:lnTo>
                  <a:lnTo>
                    <a:pt x="4035" y="6436"/>
                  </a:lnTo>
                  <a:lnTo>
                    <a:pt x="4035" y="6436"/>
                  </a:lnTo>
                  <a:lnTo>
                    <a:pt x="4371" y="5380"/>
                  </a:lnTo>
                  <a:lnTo>
                    <a:pt x="4371" y="5380"/>
                  </a:lnTo>
                  <a:lnTo>
                    <a:pt x="3650" y="3843"/>
                  </a:lnTo>
                  <a:lnTo>
                    <a:pt x="3266" y="3123"/>
                  </a:lnTo>
                  <a:lnTo>
                    <a:pt x="2834" y="2402"/>
                  </a:lnTo>
                  <a:lnTo>
                    <a:pt x="2450" y="1730"/>
                  </a:lnTo>
                  <a:lnTo>
                    <a:pt x="2018" y="1106"/>
                  </a:lnTo>
                  <a:lnTo>
                    <a:pt x="1585" y="577"/>
                  </a:lnTo>
                  <a:lnTo>
                    <a:pt x="1153" y="97"/>
                  </a:lnTo>
                  <a:lnTo>
                    <a:pt x="1153" y="97"/>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17"/>
            <p:cNvSpPr/>
            <p:nvPr/>
          </p:nvSpPr>
          <p:spPr>
            <a:xfrm>
              <a:off x="1106175" y="3172050"/>
              <a:ext cx="186125" cy="242550"/>
            </a:xfrm>
            <a:custGeom>
              <a:rect b="b" l="l" r="r" t="t"/>
              <a:pathLst>
                <a:path extrusionOk="0" h="9702" w="7445">
                  <a:moveTo>
                    <a:pt x="5475" y="0"/>
                  </a:moveTo>
                  <a:lnTo>
                    <a:pt x="4130" y="1633"/>
                  </a:lnTo>
                  <a:lnTo>
                    <a:pt x="2594" y="3362"/>
                  </a:lnTo>
                  <a:lnTo>
                    <a:pt x="1153" y="4947"/>
                  </a:lnTo>
                  <a:lnTo>
                    <a:pt x="0" y="6147"/>
                  </a:lnTo>
                  <a:lnTo>
                    <a:pt x="480" y="9461"/>
                  </a:lnTo>
                  <a:lnTo>
                    <a:pt x="577" y="9605"/>
                  </a:lnTo>
                  <a:lnTo>
                    <a:pt x="673" y="9653"/>
                  </a:lnTo>
                  <a:lnTo>
                    <a:pt x="769" y="9701"/>
                  </a:lnTo>
                  <a:lnTo>
                    <a:pt x="913" y="9701"/>
                  </a:lnTo>
                  <a:lnTo>
                    <a:pt x="1153" y="9653"/>
                  </a:lnTo>
                  <a:lnTo>
                    <a:pt x="1393" y="9509"/>
                  </a:lnTo>
                  <a:lnTo>
                    <a:pt x="2065" y="8981"/>
                  </a:lnTo>
                  <a:lnTo>
                    <a:pt x="2690" y="8405"/>
                  </a:lnTo>
                  <a:lnTo>
                    <a:pt x="3266" y="7780"/>
                  </a:lnTo>
                  <a:lnTo>
                    <a:pt x="3842" y="7156"/>
                  </a:lnTo>
                  <a:lnTo>
                    <a:pt x="4371" y="6484"/>
                  </a:lnTo>
                  <a:lnTo>
                    <a:pt x="4899" y="5811"/>
                  </a:lnTo>
                  <a:lnTo>
                    <a:pt x="5763" y="4514"/>
                  </a:lnTo>
                  <a:lnTo>
                    <a:pt x="6484" y="3314"/>
                  </a:lnTo>
                  <a:lnTo>
                    <a:pt x="6964" y="2305"/>
                  </a:lnTo>
                  <a:lnTo>
                    <a:pt x="7444" y="1441"/>
                  </a:lnTo>
                  <a:lnTo>
                    <a:pt x="5475" y="0"/>
                  </a:lnTo>
                  <a:close/>
                </a:path>
              </a:pathLst>
            </a:custGeom>
            <a:solidFill>
              <a:srgbClr val="D36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17"/>
            <p:cNvSpPr/>
            <p:nvPr/>
          </p:nvSpPr>
          <p:spPr>
            <a:xfrm>
              <a:off x="1231025" y="3072400"/>
              <a:ext cx="140500" cy="151300"/>
            </a:xfrm>
            <a:custGeom>
              <a:rect b="b" l="l" r="r" t="t"/>
              <a:pathLst>
                <a:path extrusionOk="0" h="6052" w="5620">
                  <a:moveTo>
                    <a:pt x="3171" y="0"/>
                  </a:moveTo>
                  <a:lnTo>
                    <a:pt x="2978" y="96"/>
                  </a:lnTo>
                  <a:lnTo>
                    <a:pt x="2786" y="336"/>
                  </a:lnTo>
                  <a:lnTo>
                    <a:pt x="2498" y="672"/>
                  </a:lnTo>
                  <a:lnTo>
                    <a:pt x="2018" y="1441"/>
                  </a:lnTo>
                  <a:lnTo>
                    <a:pt x="1634" y="2065"/>
                  </a:lnTo>
                  <a:lnTo>
                    <a:pt x="1442" y="2065"/>
                  </a:lnTo>
                  <a:lnTo>
                    <a:pt x="1298" y="2113"/>
                  </a:lnTo>
                  <a:lnTo>
                    <a:pt x="1298" y="1729"/>
                  </a:lnTo>
                  <a:lnTo>
                    <a:pt x="1250" y="1393"/>
                  </a:lnTo>
                  <a:lnTo>
                    <a:pt x="1201" y="1297"/>
                  </a:lnTo>
                  <a:lnTo>
                    <a:pt x="1105" y="1153"/>
                  </a:lnTo>
                  <a:lnTo>
                    <a:pt x="1009" y="1057"/>
                  </a:lnTo>
                  <a:lnTo>
                    <a:pt x="865" y="1009"/>
                  </a:lnTo>
                  <a:lnTo>
                    <a:pt x="817" y="1009"/>
                  </a:lnTo>
                  <a:lnTo>
                    <a:pt x="721" y="1057"/>
                  </a:lnTo>
                  <a:lnTo>
                    <a:pt x="577" y="1249"/>
                  </a:lnTo>
                  <a:lnTo>
                    <a:pt x="433" y="1489"/>
                  </a:lnTo>
                  <a:lnTo>
                    <a:pt x="337" y="1777"/>
                  </a:lnTo>
                  <a:lnTo>
                    <a:pt x="193" y="2497"/>
                  </a:lnTo>
                  <a:lnTo>
                    <a:pt x="193" y="3026"/>
                  </a:lnTo>
                  <a:lnTo>
                    <a:pt x="49" y="3314"/>
                  </a:lnTo>
                  <a:lnTo>
                    <a:pt x="1" y="3602"/>
                  </a:lnTo>
                  <a:lnTo>
                    <a:pt x="1" y="3890"/>
                  </a:lnTo>
                  <a:lnTo>
                    <a:pt x="49" y="4178"/>
                  </a:lnTo>
                  <a:lnTo>
                    <a:pt x="145" y="4466"/>
                  </a:lnTo>
                  <a:lnTo>
                    <a:pt x="241" y="4706"/>
                  </a:lnTo>
                  <a:lnTo>
                    <a:pt x="433" y="4947"/>
                  </a:lnTo>
                  <a:lnTo>
                    <a:pt x="673" y="5187"/>
                  </a:lnTo>
                  <a:lnTo>
                    <a:pt x="1346" y="5667"/>
                  </a:lnTo>
                  <a:lnTo>
                    <a:pt x="1634" y="5859"/>
                  </a:lnTo>
                  <a:lnTo>
                    <a:pt x="1970" y="6003"/>
                  </a:lnTo>
                  <a:lnTo>
                    <a:pt x="2306" y="6051"/>
                  </a:lnTo>
                  <a:lnTo>
                    <a:pt x="2642" y="6051"/>
                  </a:lnTo>
                  <a:lnTo>
                    <a:pt x="2978" y="5955"/>
                  </a:lnTo>
                  <a:lnTo>
                    <a:pt x="3267" y="5811"/>
                  </a:lnTo>
                  <a:lnTo>
                    <a:pt x="3555" y="5619"/>
                  </a:lnTo>
                  <a:lnTo>
                    <a:pt x="3795" y="5379"/>
                  </a:lnTo>
                  <a:lnTo>
                    <a:pt x="3939" y="5139"/>
                  </a:lnTo>
                  <a:lnTo>
                    <a:pt x="4035" y="4899"/>
                  </a:lnTo>
                  <a:lnTo>
                    <a:pt x="4131" y="4658"/>
                  </a:lnTo>
                  <a:lnTo>
                    <a:pt x="4131" y="4370"/>
                  </a:lnTo>
                  <a:lnTo>
                    <a:pt x="4659" y="4082"/>
                  </a:lnTo>
                  <a:lnTo>
                    <a:pt x="5140" y="3794"/>
                  </a:lnTo>
                  <a:lnTo>
                    <a:pt x="5524" y="3506"/>
                  </a:lnTo>
                  <a:lnTo>
                    <a:pt x="5620" y="3362"/>
                  </a:lnTo>
                  <a:lnTo>
                    <a:pt x="5620" y="3266"/>
                  </a:lnTo>
                  <a:lnTo>
                    <a:pt x="5572" y="3218"/>
                  </a:lnTo>
                  <a:lnTo>
                    <a:pt x="5524" y="3170"/>
                  </a:lnTo>
                  <a:lnTo>
                    <a:pt x="5092" y="3170"/>
                  </a:lnTo>
                  <a:lnTo>
                    <a:pt x="4803" y="3218"/>
                  </a:lnTo>
                  <a:lnTo>
                    <a:pt x="4275" y="3362"/>
                  </a:lnTo>
                  <a:lnTo>
                    <a:pt x="3939" y="3506"/>
                  </a:lnTo>
                  <a:lnTo>
                    <a:pt x="4275" y="3218"/>
                  </a:lnTo>
                  <a:lnTo>
                    <a:pt x="4755" y="2785"/>
                  </a:lnTo>
                  <a:lnTo>
                    <a:pt x="4995" y="2545"/>
                  </a:lnTo>
                  <a:lnTo>
                    <a:pt x="5236" y="2257"/>
                  </a:lnTo>
                  <a:lnTo>
                    <a:pt x="5332" y="2065"/>
                  </a:lnTo>
                  <a:lnTo>
                    <a:pt x="5380" y="1969"/>
                  </a:lnTo>
                  <a:lnTo>
                    <a:pt x="5380" y="1873"/>
                  </a:lnTo>
                  <a:lnTo>
                    <a:pt x="5332" y="1825"/>
                  </a:lnTo>
                  <a:lnTo>
                    <a:pt x="5236" y="1777"/>
                  </a:lnTo>
                  <a:lnTo>
                    <a:pt x="4995" y="1873"/>
                  </a:lnTo>
                  <a:lnTo>
                    <a:pt x="4707" y="2017"/>
                  </a:lnTo>
                  <a:lnTo>
                    <a:pt x="4371" y="2257"/>
                  </a:lnTo>
                  <a:lnTo>
                    <a:pt x="3747" y="2689"/>
                  </a:lnTo>
                  <a:lnTo>
                    <a:pt x="3459" y="2930"/>
                  </a:lnTo>
                  <a:lnTo>
                    <a:pt x="3459" y="2930"/>
                  </a:lnTo>
                  <a:lnTo>
                    <a:pt x="3699" y="2641"/>
                  </a:lnTo>
                  <a:lnTo>
                    <a:pt x="4131" y="1969"/>
                  </a:lnTo>
                  <a:lnTo>
                    <a:pt x="4371" y="1633"/>
                  </a:lnTo>
                  <a:lnTo>
                    <a:pt x="4563" y="1249"/>
                  </a:lnTo>
                  <a:lnTo>
                    <a:pt x="4659" y="912"/>
                  </a:lnTo>
                  <a:lnTo>
                    <a:pt x="4659" y="768"/>
                  </a:lnTo>
                  <a:lnTo>
                    <a:pt x="4611" y="672"/>
                  </a:lnTo>
                  <a:lnTo>
                    <a:pt x="4563" y="624"/>
                  </a:lnTo>
                  <a:lnTo>
                    <a:pt x="4467" y="624"/>
                  </a:lnTo>
                  <a:lnTo>
                    <a:pt x="4227" y="672"/>
                  </a:lnTo>
                  <a:lnTo>
                    <a:pt x="3939" y="912"/>
                  </a:lnTo>
                  <a:lnTo>
                    <a:pt x="3603" y="1201"/>
                  </a:lnTo>
                  <a:lnTo>
                    <a:pt x="2930" y="1825"/>
                  </a:lnTo>
                  <a:lnTo>
                    <a:pt x="2498" y="2257"/>
                  </a:lnTo>
                  <a:lnTo>
                    <a:pt x="2498" y="2209"/>
                  </a:lnTo>
                  <a:lnTo>
                    <a:pt x="2738" y="1825"/>
                  </a:lnTo>
                  <a:lnTo>
                    <a:pt x="3026" y="1153"/>
                  </a:lnTo>
                  <a:lnTo>
                    <a:pt x="3171" y="816"/>
                  </a:lnTo>
                  <a:lnTo>
                    <a:pt x="3267" y="480"/>
                  </a:lnTo>
                  <a:lnTo>
                    <a:pt x="3315" y="240"/>
                  </a:lnTo>
                  <a:lnTo>
                    <a:pt x="3267" y="48"/>
                  </a:lnTo>
                  <a:lnTo>
                    <a:pt x="3219" y="0"/>
                  </a:lnTo>
                  <a:close/>
                </a:path>
              </a:pathLst>
            </a:custGeom>
            <a:solidFill>
              <a:srgbClr val="D36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17"/>
            <p:cNvSpPr/>
            <p:nvPr/>
          </p:nvSpPr>
          <p:spPr>
            <a:xfrm>
              <a:off x="1231025" y="3072400"/>
              <a:ext cx="140500" cy="151300"/>
            </a:xfrm>
            <a:custGeom>
              <a:rect b="b" l="l" r="r" t="t"/>
              <a:pathLst>
                <a:path extrusionOk="0" fill="none" h="6052" w="5620">
                  <a:moveTo>
                    <a:pt x="5620" y="3266"/>
                  </a:moveTo>
                  <a:lnTo>
                    <a:pt x="5620" y="3266"/>
                  </a:lnTo>
                  <a:lnTo>
                    <a:pt x="5572" y="3218"/>
                  </a:lnTo>
                  <a:lnTo>
                    <a:pt x="5524" y="3170"/>
                  </a:lnTo>
                  <a:lnTo>
                    <a:pt x="5332" y="3170"/>
                  </a:lnTo>
                  <a:lnTo>
                    <a:pt x="5092" y="3170"/>
                  </a:lnTo>
                  <a:lnTo>
                    <a:pt x="4803" y="3218"/>
                  </a:lnTo>
                  <a:lnTo>
                    <a:pt x="4275" y="3362"/>
                  </a:lnTo>
                  <a:lnTo>
                    <a:pt x="3939" y="3506"/>
                  </a:lnTo>
                  <a:lnTo>
                    <a:pt x="3939" y="3506"/>
                  </a:lnTo>
                  <a:lnTo>
                    <a:pt x="3939" y="3506"/>
                  </a:lnTo>
                  <a:lnTo>
                    <a:pt x="4275" y="3218"/>
                  </a:lnTo>
                  <a:lnTo>
                    <a:pt x="4755" y="2785"/>
                  </a:lnTo>
                  <a:lnTo>
                    <a:pt x="4995" y="2545"/>
                  </a:lnTo>
                  <a:lnTo>
                    <a:pt x="5236" y="2257"/>
                  </a:lnTo>
                  <a:lnTo>
                    <a:pt x="5332" y="2065"/>
                  </a:lnTo>
                  <a:lnTo>
                    <a:pt x="5380" y="1969"/>
                  </a:lnTo>
                  <a:lnTo>
                    <a:pt x="5380" y="1873"/>
                  </a:lnTo>
                  <a:lnTo>
                    <a:pt x="5380" y="1873"/>
                  </a:lnTo>
                  <a:lnTo>
                    <a:pt x="5332" y="1825"/>
                  </a:lnTo>
                  <a:lnTo>
                    <a:pt x="5236" y="1777"/>
                  </a:lnTo>
                  <a:lnTo>
                    <a:pt x="4995" y="1873"/>
                  </a:lnTo>
                  <a:lnTo>
                    <a:pt x="4707" y="2017"/>
                  </a:lnTo>
                  <a:lnTo>
                    <a:pt x="4371" y="2257"/>
                  </a:lnTo>
                  <a:lnTo>
                    <a:pt x="3747" y="2689"/>
                  </a:lnTo>
                  <a:lnTo>
                    <a:pt x="3459" y="2930"/>
                  </a:lnTo>
                  <a:lnTo>
                    <a:pt x="3459" y="2930"/>
                  </a:lnTo>
                  <a:lnTo>
                    <a:pt x="3699" y="2641"/>
                  </a:lnTo>
                  <a:lnTo>
                    <a:pt x="4131" y="1969"/>
                  </a:lnTo>
                  <a:lnTo>
                    <a:pt x="4371" y="1633"/>
                  </a:lnTo>
                  <a:lnTo>
                    <a:pt x="4563" y="1249"/>
                  </a:lnTo>
                  <a:lnTo>
                    <a:pt x="4659" y="912"/>
                  </a:lnTo>
                  <a:lnTo>
                    <a:pt x="4659" y="768"/>
                  </a:lnTo>
                  <a:lnTo>
                    <a:pt x="4611" y="672"/>
                  </a:lnTo>
                  <a:lnTo>
                    <a:pt x="4611" y="672"/>
                  </a:lnTo>
                  <a:lnTo>
                    <a:pt x="4563" y="624"/>
                  </a:lnTo>
                  <a:lnTo>
                    <a:pt x="4467" y="624"/>
                  </a:lnTo>
                  <a:lnTo>
                    <a:pt x="4227" y="672"/>
                  </a:lnTo>
                  <a:lnTo>
                    <a:pt x="3939" y="912"/>
                  </a:lnTo>
                  <a:lnTo>
                    <a:pt x="3603" y="1201"/>
                  </a:lnTo>
                  <a:lnTo>
                    <a:pt x="2930" y="1825"/>
                  </a:lnTo>
                  <a:lnTo>
                    <a:pt x="2498" y="2257"/>
                  </a:lnTo>
                  <a:lnTo>
                    <a:pt x="2498" y="2209"/>
                  </a:lnTo>
                  <a:lnTo>
                    <a:pt x="2498" y="2209"/>
                  </a:lnTo>
                  <a:lnTo>
                    <a:pt x="2738" y="1825"/>
                  </a:lnTo>
                  <a:lnTo>
                    <a:pt x="3026" y="1153"/>
                  </a:lnTo>
                  <a:lnTo>
                    <a:pt x="3171" y="816"/>
                  </a:lnTo>
                  <a:lnTo>
                    <a:pt x="3267" y="480"/>
                  </a:lnTo>
                  <a:lnTo>
                    <a:pt x="3315" y="240"/>
                  </a:lnTo>
                  <a:lnTo>
                    <a:pt x="3267" y="48"/>
                  </a:lnTo>
                  <a:lnTo>
                    <a:pt x="3267" y="48"/>
                  </a:lnTo>
                  <a:lnTo>
                    <a:pt x="3219" y="0"/>
                  </a:lnTo>
                  <a:lnTo>
                    <a:pt x="3171" y="0"/>
                  </a:lnTo>
                  <a:lnTo>
                    <a:pt x="2978" y="96"/>
                  </a:lnTo>
                  <a:lnTo>
                    <a:pt x="2786" y="336"/>
                  </a:lnTo>
                  <a:lnTo>
                    <a:pt x="2498" y="672"/>
                  </a:lnTo>
                  <a:lnTo>
                    <a:pt x="2018" y="1441"/>
                  </a:lnTo>
                  <a:lnTo>
                    <a:pt x="1634" y="2065"/>
                  </a:lnTo>
                  <a:lnTo>
                    <a:pt x="1634" y="2065"/>
                  </a:lnTo>
                  <a:lnTo>
                    <a:pt x="1442" y="2065"/>
                  </a:lnTo>
                  <a:lnTo>
                    <a:pt x="1298" y="2113"/>
                  </a:lnTo>
                  <a:lnTo>
                    <a:pt x="1298" y="2113"/>
                  </a:lnTo>
                  <a:lnTo>
                    <a:pt x="1298" y="1729"/>
                  </a:lnTo>
                  <a:lnTo>
                    <a:pt x="1250" y="1393"/>
                  </a:lnTo>
                  <a:lnTo>
                    <a:pt x="1201" y="1297"/>
                  </a:lnTo>
                  <a:lnTo>
                    <a:pt x="1105" y="1153"/>
                  </a:lnTo>
                  <a:lnTo>
                    <a:pt x="1009" y="1057"/>
                  </a:lnTo>
                  <a:lnTo>
                    <a:pt x="865" y="1009"/>
                  </a:lnTo>
                  <a:lnTo>
                    <a:pt x="865" y="1009"/>
                  </a:lnTo>
                  <a:lnTo>
                    <a:pt x="817" y="1009"/>
                  </a:lnTo>
                  <a:lnTo>
                    <a:pt x="721" y="1057"/>
                  </a:lnTo>
                  <a:lnTo>
                    <a:pt x="577" y="1249"/>
                  </a:lnTo>
                  <a:lnTo>
                    <a:pt x="433" y="1489"/>
                  </a:lnTo>
                  <a:lnTo>
                    <a:pt x="337" y="1777"/>
                  </a:lnTo>
                  <a:lnTo>
                    <a:pt x="193" y="2497"/>
                  </a:lnTo>
                  <a:lnTo>
                    <a:pt x="193" y="3026"/>
                  </a:lnTo>
                  <a:lnTo>
                    <a:pt x="193" y="3026"/>
                  </a:lnTo>
                  <a:lnTo>
                    <a:pt x="49" y="3314"/>
                  </a:lnTo>
                  <a:lnTo>
                    <a:pt x="1" y="3602"/>
                  </a:lnTo>
                  <a:lnTo>
                    <a:pt x="1" y="3890"/>
                  </a:lnTo>
                  <a:lnTo>
                    <a:pt x="49" y="4178"/>
                  </a:lnTo>
                  <a:lnTo>
                    <a:pt x="145" y="4466"/>
                  </a:lnTo>
                  <a:lnTo>
                    <a:pt x="241" y="4706"/>
                  </a:lnTo>
                  <a:lnTo>
                    <a:pt x="433" y="4947"/>
                  </a:lnTo>
                  <a:lnTo>
                    <a:pt x="673" y="5187"/>
                  </a:lnTo>
                  <a:lnTo>
                    <a:pt x="1346" y="5667"/>
                  </a:lnTo>
                  <a:lnTo>
                    <a:pt x="1346" y="5667"/>
                  </a:lnTo>
                  <a:lnTo>
                    <a:pt x="1634" y="5859"/>
                  </a:lnTo>
                  <a:lnTo>
                    <a:pt x="1970" y="6003"/>
                  </a:lnTo>
                  <a:lnTo>
                    <a:pt x="2306" y="6051"/>
                  </a:lnTo>
                  <a:lnTo>
                    <a:pt x="2642" y="6051"/>
                  </a:lnTo>
                  <a:lnTo>
                    <a:pt x="2978" y="5955"/>
                  </a:lnTo>
                  <a:lnTo>
                    <a:pt x="3267" y="5811"/>
                  </a:lnTo>
                  <a:lnTo>
                    <a:pt x="3555" y="5619"/>
                  </a:lnTo>
                  <a:lnTo>
                    <a:pt x="3795" y="5379"/>
                  </a:lnTo>
                  <a:lnTo>
                    <a:pt x="3795" y="5379"/>
                  </a:lnTo>
                  <a:lnTo>
                    <a:pt x="3939" y="5139"/>
                  </a:lnTo>
                  <a:lnTo>
                    <a:pt x="4035" y="4899"/>
                  </a:lnTo>
                  <a:lnTo>
                    <a:pt x="4131" y="4658"/>
                  </a:lnTo>
                  <a:lnTo>
                    <a:pt x="4131" y="4370"/>
                  </a:lnTo>
                  <a:lnTo>
                    <a:pt x="4131" y="4370"/>
                  </a:lnTo>
                  <a:lnTo>
                    <a:pt x="4659" y="4082"/>
                  </a:lnTo>
                  <a:lnTo>
                    <a:pt x="5140" y="3794"/>
                  </a:lnTo>
                  <a:lnTo>
                    <a:pt x="5524" y="3506"/>
                  </a:lnTo>
                  <a:lnTo>
                    <a:pt x="5620" y="3362"/>
                  </a:lnTo>
                  <a:lnTo>
                    <a:pt x="5620" y="3266"/>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17"/>
            <p:cNvSpPr/>
            <p:nvPr/>
          </p:nvSpPr>
          <p:spPr>
            <a:xfrm>
              <a:off x="1271850" y="3124025"/>
              <a:ext cx="62475" cy="57650"/>
            </a:xfrm>
            <a:custGeom>
              <a:rect b="b" l="l" r="r" t="t"/>
              <a:pathLst>
                <a:path extrusionOk="0" h="2306" w="2499">
                  <a:moveTo>
                    <a:pt x="1" y="0"/>
                  </a:moveTo>
                  <a:lnTo>
                    <a:pt x="241" y="144"/>
                  </a:lnTo>
                  <a:lnTo>
                    <a:pt x="913" y="624"/>
                  </a:lnTo>
                  <a:lnTo>
                    <a:pt x="1345" y="961"/>
                  </a:lnTo>
                  <a:lnTo>
                    <a:pt x="1730" y="1393"/>
                  </a:lnTo>
                  <a:lnTo>
                    <a:pt x="2162" y="1825"/>
                  </a:lnTo>
                  <a:lnTo>
                    <a:pt x="2498" y="2305"/>
                  </a:lnTo>
                  <a:lnTo>
                    <a:pt x="2402" y="1969"/>
                  </a:lnTo>
                  <a:lnTo>
                    <a:pt x="2210" y="1585"/>
                  </a:lnTo>
                  <a:lnTo>
                    <a:pt x="1970" y="1153"/>
                  </a:lnTo>
                  <a:lnTo>
                    <a:pt x="1634" y="720"/>
                  </a:lnTo>
                  <a:lnTo>
                    <a:pt x="1393" y="528"/>
                  </a:lnTo>
                  <a:lnTo>
                    <a:pt x="1201" y="384"/>
                  </a:lnTo>
                  <a:lnTo>
                    <a:pt x="913" y="240"/>
                  </a:lnTo>
                  <a:lnTo>
                    <a:pt x="625" y="96"/>
                  </a:lnTo>
                  <a:lnTo>
                    <a:pt x="337" y="0"/>
                  </a:lnTo>
                  <a:close/>
                </a:path>
              </a:pathLst>
            </a:custGeom>
            <a:solidFill>
              <a:srgbClr val="BF50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17"/>
            <p:cNvSpPr/>
            <p:nvPr/>
          </p:nvSpPr>
          <p:spPr>
            <a:xfrm>
              <a:off x="1271850" y="3124025"/>
              <a:ext cx="62475" cy="57650"/>
            </a:xfrm>
            <a:custGeom>
              <a:rect b="b" l="l" r="r" t="t"/>
              <a:pathLst>
                <a:path extrusionOk="0" fill="none" h="2306" w="2499">
                  <a:moveTo>
                    <a:pt x="1" y="0"/>
                  </a:moveTo>
                  <a:lnTo>
                    <a:pt x="1" y="0"/>
                  </a:lnTo>
                  <a:lnTo>
                    <a:pt x="1" y="0"/>
                  </a:lnTo>
                  <a:lnTo>
                    <a:pt x="241" y="144"/>
                  </a:lnTo>
                  <a:lnTo>
                    <a:pt x="913" y="624"/>
                  </a:lnTo>
                  <a:lnTo>
                    <a:pt x="1345" y="961"/>
                  </a:lnTo>
                  <a:lnTo>
                    <a:pt x="1730" y="1393"/>
                  </a:lnTo>
                  <a:lnTo>
                    <a:pt x="2162" y="1825"/>
                  </a:lnTo>
                  <a:lnTo>
                    <a:pt x="2498" y="2305"/>
                  </a:lnTo>
                  <a:lnTo>
                    <a:pt x="2498" y="2305"/>
                  </a:lnTo>
                  <a:lnTo>
                    <a:pt x="2402" y="1969"/>
                  </a:lnTo>
                  <a:lnTo>
                    <a:pt x="2210" y="1585"/>
                  </a:lnTo>
                  <a:lnTo>
                    <a:pt x="1970" y="1153"/>
                  </a:lnTo>
                  <a:lnTo>
                    <a:pt x="1634" y="720"/>
                  </a:lnTo>
                  <a:lnTo>
                    <a:pt x="1393" y="528"/>
                  </a:lnTo>
                  <a:lnTo>
                    <a:pt x="1201" y="384"/>
                  </a:lnTo>
                  <a:lnTo>
                    <a:pt x="913" y="240"/>
                  </a:lnTo>
                  <a:lnTo>
                    <a:pt x="625" y="96"/>
                  </a:lnTo>
                  <a:lnTo>
                    <a:pt x="337"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17"/>
            <p:cNvSpPr/>
            <p:nvPr/>
          </p:nvSpPr>
          <p:spPr>
            <a:xfrm>
              <a:off x="1263450" y="3125225"/>
              <a:ext cx="20425" cy="54050"/>
            </a:xfrm>
            <a:custGeom>
              <a:rect b="b" l="l" r="r" t="t"/>
              <a:pathLst>
                <a:path extrusionOk="0" h="2162" w="817">
                  <a:moveTo>
                    <a:pt x="1" y="0"/>
                  </a:moveTo>
                  <a:lnTo>
                    <a:pt x="193" y="288"/>
                  </a:lnTo>
                  <a:lnTo>
                    <a:pt x="385" y="624"/>
                  </a:lnTo>
                  <a:lnTo>
                    <a:pt x="481" y="1009"/>
                  </a:lnTo>
                  <a:lnTo>
                    <a:pt x="577" y="1345"/>
                  </a:lnTo>
                  <a:lnTo>
                    <a:pt x="625" y="1921"/>
                  </a:lnTo>
                  <a:lnTo>
                    <a:pt x="673" y="2161"/>
                  </a:lnTo>
                  <a:lnTo>
                    <a:pt x="769" y="1873"/>
                  </a:lnTo>
                  <a:lnTo>
                    <a:pt x="817" y="1633"/>
                  </a:lnTo>
                  <a:lnTo>
                    <a:pt x="817" y="1441"/>
                  </a:lnTo>
                  <a:lnTo>
                    <a:pt x="817" y="1201"/>
                  </a:lnTo>
                  <a:lnTo>
                    <a:pt x="721" y="865"/>
                  </a:lnTo>
                  <a:lnTo>
                    <a:pt x="577" y="528"/>
                  </a:lnTo>
                  <a:lnTo>
                    <a:pt x="385" y="336"/>
                  </a:lnTo>
                  <a:lnTo>
                    <a:pt x="193" y="144"/>
                  </a:lnTo>
                  <a:lnTo>
                    <a:pt x="1" y="0"/>
                  </a:lnTo>
                  <a:close/>
                </a:path>
              </a:pathLst>
            </a:custGeom>
            <a:solidFill>
              <a:srgbClr val="BF50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17"/>
            <p:cNvSpPr/>
            <p:nvPr/>
          </p:nvSpPr>
          <p:spPr>
            <a:xfrm>
              <a:off x="1263450" y="3125225"/>
              <a:ext cx="20425" cy="54050"/>
            </a:xfrm>
            <a:custGeom>
              <a:rect b="b" l="l" r="r" t="t"/>
              <a:pathLst>
                <a:path extrusionOk="0" fill="none" h="2162" w="817">
                  <a:moveTo>
                    <a:pt x="1" y="0"/>
                  </a:moveTo>
                  <a:lnTo>
                    <a:pt x="1" y="0"/>
                  </a:lnTo>
                  <a:lnTo>
                    <a:pt x="193" y="288"/>
                  </a:lnTo>
                  <a:lnTo>
                    <a:pt x="385" y="624"/>
                  </a:lnTo>
                  <a:lnTo>
                    <a:pt x="481" y="1009"/>
                  </a:lnTo>
                  <a:lnTo>
                    <a:pt x="577" y="1345"/>
                  </a:lnTo>
                  <a:lnTo>
                    <a:pt x="625" y="1921"/>
                  </a:lnTo>
                  <a:lnTo>
                    <a:pt x="673" y="2161"/>
                  </a:lnTo>
                  <a:lnTo>
                    <a:pt x="673" y="2161"/>
                  </a:lnTo>
                  <a:lnTo>
                    <a:pt x="769" y="1873"/>
                  </a:lnTo>
                  <a:lnTo>
                    <a:pt x="817" y="1633"/>
                  </a:lnTo>
                  <a:lnTo>
                    <a:pt x="817" y="1441"/>
                  </a:lnTo>
                  <a:lnTo>
                    <a:pt x="817" y="1201"/>
                  </a:lnTo>
                  <a:lnTo>
                    <a:pt x="721" y="865"/>
                  </a:lnTo>
                  <a:lnTo>
                    <a:pt x="577" y="528"/>
                  </a:lnTo>
                  <a:lnTo>
                    <a:pt x="385" y="336"/>
                  </a:lnTo>
                  <a:lnTo>
                    <a:pt x="193" y="144"/>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17"/>
            <p:cNvSpPr/>
            <p:nvPr/>
          </p:nvSpPr>
          <p:spPr>
            <a:xfrm>
              <a:off x="393000" y="3136025"/>
              <a:ext cx="445450" cy="284575"/>
            </a:xfrm>
            <a:custGeom>
              <a:rect b="b" l="l" r="r" t="t"/>
              <a:pathLst>
                <a:path extrusionOk="0" h="11383" w="17818">
                  <a:moveTo>
                    <a:pt x="1729" y="0"/>
                  </a:moveTo>
                  <a:lnTo>
                    <a:pt x="0" y="1633"/>
                  </a:lnTo>
                  <a:lnTo>
                    <a:pt x="336" y="2113"/>
                  </a:lnTo>
                  <a:lnTo>
                    <a:pt x="1249" y="3314"/>
                  </a:lnTo>
                  <a:lnTo>
                    <a:pt x="1921" y="4131"/>
                  </a:lnTo>
                  <a:lnTo>
                    <a:pt x="2738" y="4995"/>
                  </a:lnTo>
                  <a:lnTo>
                    <a:pt x="3698" y="5955"/>
                  </a:lnTo>
                  <a:lnTo>
                    <a:pt x="4755" y="6916"/>
                  </a:lnTo>
                  <a:lnTo>
                    <a:pt x="5907" y="7876"/>
                  </a:lnTo>
                  <a:lnTo>
                    <a:pt x="6532" y="8309"/>
                  </a:lnTo>
                  <a:lnTo>
                    <a:pt x="7204" y="8741"/>
                  </a:lnTo>
                  <a:lnTo>
                    <a:pt x="7876" y="9173"/>
                  </a:lnTo>
                  <a:lnTo>
                    <a:pt x="8549" y="9557"/>
                  </a:lnTo>
                  <a:lnTo>
                    <a:pt x="9269" y="9942"/>
                  </a:lnTo>
                  <a:lnTo>
                    <a:pt x="10038" y="10278"/>
                  </a:lnTo>
                  <a:lnTo>
                    <a:pt x="10806" y="10566"/>
                  </a:lnTo>
                  <a:lnTo>
                    <a:pt x="11574" y="10854"/>
                  </a:lnTo>
                  <a:lnTo>
                    <a:pt x="12391" y="11046"/>
                  </a:lnTo>
                  <a:lnTo>
                    <a:pt x="13255" y="11238"/>
                  </a:lnTo>
                  <a:lnTo>
                    <a:pt x="14072" y="11334"/>
                  </a:lnTo>
                  <a:lnTo>
                    <a:pt x="14936" y="11382"/>
                  </a:lnTo>
                  <a:lnTo>
                    <a:pt x="15849" y="11382"/>
                  </a:lnTo>
                  <a:lnTo>
                    <a:pt x="16761" y="11334"/>
                  </a:lnTo>
                  <a:lnTo>
                    <a:pt x="17001" y="11238"/>
                  </a:lnTo>
                  <a:lnTo>
                    <a:pt x="17241" y="11142"/>
                  </a:lnTo>
                  <a:lnTo>
                    <a:pt x="17433" y="10950"/>
                  </a:lnTo>
                  <a:lnTo>
                    <a:pt x="17626" y="10758"/>
                  </a:lnTo>
                  <a:lnTo>
                    <a:pt x="17722" y="10566"/>
                  </a:lnTo>
                  <a:lnTo>
                    <a:pt x="17818" y="10278"/>
                  </a:lnTo>
                  <a:lnTo>
                    <a:pt x="17818" y="10038"/>
                  </a:lnTo>
                  <a:lnTo>
                    <a:pt x="17770" y="9749"/>
                  </a:lnTo>
                  <a:lnTo>
                    <a:pt x="17337" y="8453"/>
                  </a:lnTo>
                  <a:lnTo>
                    <a:pt x="17193" y="8069"/>
                  </a:lnTo>
                  <a:lnTo>
                    <a:pt x="17001" y="7684"/>
                  </a:lnTo>
                  <a:lnTo>
                    <a:pt x="16761" y="7396"/>
                  </a:lnTo>
                  <a:lnTo>
                    <a:pt x="16473" y="7108"/>
                  </a:lnTo>
                  <a:lnTo>
                    <a:pt x="16137" y="6868"/>
                  </a:lnTo>
                  <a:lnTo>
                    <a:pt x="15753" y="6724"/>
                  </a:lnTo>
                  <a:lnTo>
                    <a:pt x="15368" y="6580"/>
                  </a:lnTo>
                  <a:lnTo>
                    <a:pt x="14936" y="6532"/>
                  </a:lnTo>
                  <a:lnTo>
                    <a:pt x="13928" y="6484"/>
                  </a:lnTo>
                  <a:lnTo>
                    <a:pt x="12727" y="6340"/>
                  </a:lnTo>
                  <a:lnTo>
                    <a:pt x="12103" y="6244"/>
                  </a:lnTo>
                  <a:lnTo>
                    <a:pt x="11430" y="6100"/>
                  </a:lnTo>
                  <a:lnTo>
                    <a:pt x="10710" y="5907"/>
                  </a:lnTo>
                  <a:lnTo>
                    <a:pt x="9941" y="5667"/>
                  </a:lnTo>
                  <a:lnTo>
                    <a:pt x="9125" y="5331"/>
                  </a:lnTo>
                  <a:lnTo>
                    <a:pt x="8261" y="4899"/>
                  </a:lnTo>
                  <a:lnTo>
                    <a:pt x="7348" y="4371"/>
                  </a:lnTo>
                  <a:lnTo>
                    <a:pt x="6340" y="3746"/>
                  </a:lnTo>
                  <a:lnTo>
                    <a:pt x="5283" y="3026"/>
                  </a:lnTo>
                  <a:lnTo>
                    <a:pt x="4178" y="2161"/>
                  </a:lnTo>
                  <a:lnTo>
                    <a:pt x="2978" y="1153"/>
                  </a:lnTo>
                  <a:lnTo>
                    <a:pt x="1729" y="0"/>
                  </a:lnTo>
                  <a:close/>
                </a:path>
              </a:pathLst>
            </a:custGeom>
            <a:solidFill>
              <a:srgbClr val="D36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17"/>
            <p:cNvSpPr/>
            <p:nvPr/>
          </p:nvSpPr>
          <p:spPr>
            <a:xfrm>
              <a:off x="393000" y="3136025"/>
              <a:ext cx="445450" cy="284575"/>
            </a:xfrm>
            <a:custGeom>
              <a:rect b="b" l="l" r="r" t="t"/>
              <a:pathLst>
                <a:path extrusionOk="0" fill="none" h="11383" w="17818">
                  <a:moveTo>
                    <a:pt x="14936" y="6532"/>
                  </a:moveTo>
                  <a:lnTo>
                    <a:pt x="14936" y="6532"/>
                  </a:lnTo>
                  <a:lnTo>
                    <a:pt x="13928" y="6484"/>
                  </a:lnTo>
                  <a:lnTo>
                    <a:pt x="12727" y="6340"/>
                  </a:lnTo>
                  <a:lnTo>
                    <a:pt x="12103" y="6244"/>
                  </a:lnTo>
                  <a:lnTo>
                    <a:pt x="11430" y="6100"/>
                  </a:lnTo>
                  <a:lnTo>
                    <a:pt x="10710" y="5907"/>
                  </a:lnTo>
                  <a:lnTo>
                    <a:pt x="9941" y="5667"/>
                  </a:lnTo>
                  <a:lnTo>
                    <a:pt x="9125" y="5331"/>
                  </a:lnTo>
                  <a:lnTo>
                    <a:pt x="8261" y="4899"/>
                  </a:lnTo>
                  <a:lnTo>
                    <a:pt x="7348" y="4371"/>
                  </a:lnTo>
                  <a:lnTo>
                    <a:pt x="6340" y="3746"/>
                  </a:lnTo>
                  <a:lnTo>
                    <a:pt x="5283" y="3026"/>
                  </a:lnTo>
                  <a:lnTo>
                    <a:pt x="4178" y="2161"/>
                  </a:lnTo>
                  <a:lnTo>
                    <a:pt x="2978" y="1153"/>
                  </a:lnTo>
                  <a:lnTo>
                    <a:pt x="1729" y="0"/>
                  </a:lnTo>
                  <a:lnTo>
                    <a:pt x="0" y="1633"/>
                  </a:lnTo>
                  <a:lnTo>
                    <a:pt x="0" y="1633"/>
                  </a:lnTo>
                  <a:lnTo>
                    <a:pt x="336" y="2113"/>
                  </a:lnTo>
                  <a:lnTo>
                    <a:pt x="1249" y="3314"/>
                  </a:lnTo>
                  <a:lnTo>
                    <a:pt x="1921" y="4131"/>
                  </a:lnTo>
                  <a:lnTo>
                    <a:pt x="2738" y="4995"/>
                  </a:lnTo>
                  <a:lnTo>
                    <a:pt x="3698" y="5955"/>
                  </a:lnTo>
                  <a:lnTo>
                    <a:pt x="4755" y="6916"/>
                  </a:lnTo>
                  <a:lnTo>
                    <a:pt x="5907" y="7876"/>
                  </a:lnTo>
                  <a:lnTo>
                    <a:pt x="6532" y="8309"/>
                  </a:lnTo>
                  <a:lnTo>
                    <a:pt x="7204" y="8741"/>
                  </a:lnTo>
                  <a:lnTo>
                    <a:pt x="7876" y="9173"/>
                  </a:lnTo>
                  <a:lnTo>
                    <a:pt x="8549" y="9557"/>
                  </a:lnTo>
                  <a:lnTo>
                    <a:pt x="9269" y="9942"/>
                  </a:lnTo>
                  <a:lnTo>
                    <a:pt x="10038" y="10278"/>
                  </a:lnTo>
                  <a:lnTo>
                    <a:pt x="10806" y="10566"/>
                  </a:lnTo>
                  <a:lnTo>
                    <a:pt x="11574" y="10854"/>
                  </a:lnTo>
                  <a:lnTo>
                    <a:pt x="12391" y="11046"/>
                  </a:lnTo>
                  <a:lnTo>
                    <a:pt x="13255" y="11238"/>
                  </a:lnTo>
                  <a:lnTo>
                    <a:pt x="14072" y="11334"/>
                  </a:lnTo>
                  <a:lnTo>
                    <a:pt x="14936" y="11382"/>
                  </a:lnTo>
                  <a:lnTo>
                    <a:pt x="15849" y="11382"/>
                  </a:lnTo>
                  <a:lnTo>
                    <a:pt x="16761" y="11334"/>
                  </a:lnTo>
                  <a:lnTo>
                    <a:pt x="16761" y="11334"/>
                  </a:lnTo>
                  <a:lnTo>
                    <a:pt x="17001" y="11238"/>
                  </a:lnTo>
                  <a:lnTo>
                    <a:pt x="17241" y="11142"/>
                  </a:lnTo>
                  <a:lnTo>
                    <a:pt x="17433" y="10950"/>
                  </a:lnTo>
                  <a:lnTo>
                    <a:pt x="17626" y="10758"/>
                  </a:lnTo>
                  <a:lnTo>
                    <a:pt x="17722" y="10566"/>
                  </a:lnTo>
                  <a:lnTo>
                    <a:pt x="17818" y="10278"/>
                  </a:lnTo>
                  <a:lnTo>
                    <a:pt x="17818" y="10038"/>
                  </a:lnTo>
                  <a:lnTo>
                    <a:pt x="17770" y="9749"/>
                  </a:lnTo>
                  <a:lnTo>
                    <a:pt x="17337" y="8453"/>
                  </a:lnTo>
                  <a:lnTo>
                    <a:pt x="17337" y="8453"/>
                  </a:lnTo>
                  <a:lnTo>
                    <a:pt x="17193" y="8069"/>
                  </a:lnTo>
                  <a:lnTo>
                    <a:pt x="17001" y="7684"/>
                  </a:lnTo>
                  <a:lnTo>
                    <a:pt x="16761" y="7396"/>
                  </a:lnTo>
                  <a:lnTo>
                    <a:pt x="16473" y="7108"/>
                  </a:lnTo>
                  <a:lnTo>
                    <a:pt x="16137" y="6868"/>
                  </a:lnTo>
                  <a:lnTo>
                    <a:pt x="15753" y="6724"/>
                  </a:lnTo>
                  <a:lnTo>
                    <a:pt x="15368" y="6580"/>
                  </a:lnTo>
                  <a:lnTo>
                    <a:pt x="14936" y="6532"/>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17"/>
            <p:cNvSpPr/>
            <p:nvPr/>
          </p:nvSpPr>
          <p:spPr>
            <a:xfrm>
              <a:off x="634325" y="3274100"/>
              <a:ext cx="19225" cy="7225"/>
            </a:xfrm>
            <a:custGeom>
              <a:rect b="b" l="l" r="r" t="t"/>
              <a:pathLst>
                <a:path extrusionOk="0" h="289" w="769">
                  <a:moveTo>
                    <a:pt x="0" y="0"/>
                  </a:moveTo>
                  <a:lnTo>
                    <a:pt x="0" y="0"/>
                  </a:lnTo>
                  <a:lnTo>
                    <a:pt x="0" y="0"/>
                  </a:lnTo>
                  <a:lnTo>
                    <a:pt x="769" y="288"/>
                  </a:lnTo>
                  <a:lnTo>
                    <a:pt x="769" y="288"/>
                  </a:lnTo>
                  <a:lnTo>
                    <a:pt x="769" y="288"/>
                  </a:lnTo>
                  <a:lnTo>
                    <a:pt x="769" y="288"/>
                  </a:lnTo>
                  <a:lnTo>
                    <a:pt x="0" y="0"/>
                  </a:lnTo>
                  <a:close/>
                </a:path>
              </a:pathLst>
            </a:custGeom>
            <a:solidFill>
              <a:srgbClr val="DBB5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17"/>
            <p:cNvSpPr/>
            <p:nvPr/>
          </p:nvSpPr>
          <p:spPr>
            <a:xfrm>
              <a:off x="634325" y="3274100"/>
              <a:ext cx="19225" cy="7225"/>
            </a:xfrm>
            <a:custGeom>
              <a:rect b="b" l="l" r="r" t="t"/>
              <a:pathLst>
                <a:path extrusionOk="0" fill="none" h="289" w="769">
                  <a:moveTo>
                    <a:pt x="0" y="0"/>
                  </a:moveTo>
                  <a:lnTo>
                    <a:pt x="0" y="0"/>
                  </a:lnTo>
                  <a:lnTo>
                    <a:pt x="0" y="0"/>
                  </a:lnTo>
                  <a:lnTo>
                    <a:pt x="769" y="288"/>
                  </a:lnTo>
                  <a:lnTo>
                    <a:pt x="769" y="288"/>
                  </a:lnTo>
                  <a:lnTo>
                    <a:pt x="769" y="288"/>
                  </a:lnTo>
                  <a:lnTo>
                    <a:pt x="769" y="28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17"/>
            <p:cNvSpPr/>
            <p:nvPr/>
          </p:nvSpPr>
          <p:spPr>
            <a:xfrm>
              <a:off x="624725" y="3274100"/>
              <a:ext cx="28825" cy="116475"/>
            </a:xfrm>
            <a:custGeom>
              <a:rect b="b" l="l" r="r" t="t"/>
              <a:pathLst>
                <a:path extrusionOk="0" h="4659" w="1153">
                  <a:moveTo>
                    <a:pt x="384" y="0"/>
                  </a:moveTo>
                  <a:lnTo>
                    <a:pt x="0" y="4419"/>
                  </a:lnTo>
                  <a:lnTo>
                    <a:pt x="576" y="4659"/>
                  </a:lnTo>
                  <a:lnTo>
                    <a:pt x="865" y="2450"/>
                  </a:lnTo>
                  <a:lnTo>
                    <a:pt x="1009" y="1249"/>
                  </a:lnTo>
                  <a:lnTo>
                    <a:pt x="1153" y="288"/>
                  </a:lnTo>
                  <a:lnTo>
                    <a:pt x="384" y="0"/>
                  </a:lnTo>
                  <a:close/>
                </a:path>
              </a:pathLst>
            </a:custGeom>
            <a:solidFill>
              <a:srgbClr val="BF50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p17"/>
            <p:cNvSpPr/>
            <p:nvPr/>
          </p:nvSpPr>
          <p:spPr>
            <a:xfrm>
              <a:off x="624725" y="3274100"/>
              <a:ext cx="28825" cy="116475"/>
            </a:xfrm>
            <a:custGeom>
              <a:rect b="b" l="l" r="r" t="t"/>
              <a:pathLst>
                <a:path extrusionOk="0" fill="none" h="4659" w="1153">
                  <a:moveTo>
                    <a:pt x="384" y="0"/>
                  </a:moveTo>
                  <a:lnTo>
                    <a:pt x="0" y="4419"/>
                  </a:lnTo>
                  <a:lnTo>
                    <a:pt x="0" y="4419"/>
                  </a:lnTo>
                  <a:lnTo>
                    <a:pt x="576" y="4659"/>
                  </a:lnTo>
                  <a:lnTo>
                    <a:pt x="576" y="4659"/>
                  </a:lnTo>
                  <a:lnTo>
                    <a:pt x="865" y="2450"/>
                  </a:lnTo>
                  <a:lnTo>
                    <a:pt x="1009" y="1249"/>
                  </a:lnTo>
                  <a:lnTo>
                    <a:pt x="1153" y="288"/>
                  </a:lnTo>
                  <a:lnTo>
                    <a:pt x="1153" y="288"/>
                  </a:lnTo>
                  <a:lnTo>
                    <a:pt x="384"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p17"/>
            <p:cNvSpPr/>
            <p:nvPr/>
          </p:nvSpPr>
          <p:spPr>
            <a:xfrm>
              <a:off x="636725" y="3264500"/>
              <a:ext cx="136900" cy="183700"/>
            </a:xfrm>
            <a:custGeom>
              <a:rect b="b" l="l" r="r" t="t"/>
              <a:pathLst>
                <a:path extrusionOk="0" h="7348" w="5476">
                  <a:moveTo>
                    <a:pt x="1009" y="0"/>
                  </a:moveTo>
                  <a:lnTo>
                    <a:pt x="865" y="48"/>
                  </a:lnTo>
                  <a:lnTo>
                    <a:pt x="817" y="144"/>
                  </a:lnTo>
                  <a:lnTo>
                    <a:pt x="769" y="384"/>
                  </a:lnTo>
                  <a:lnTo>
                    <a:pt x="625" y="1105"/>
                  </a:lnTo>
                  <a:lnTo>
                    <a:pt x="337" y="3122"/>
                  </a:lnTo>
                  <a:lnTo>
                    <a:pt x="0" y="6051"/>
                  </a:lnTo>
                  <a:lnTo>
                    <a:pt x="5187" y="7348"/>
                  </a:lnTo>
                  <a:lnTo>
                    <a:pt x="5475" y="720"/>
                  </a:lnTo>
                  <a:lnTo>
                    <a:pt x="3890" y="768"/>
                  </a:lnTo>
                  <a:lnTo>
                    <a:pt x="2786" y="768"/>
                  </a:lnTo>
                  <a:lnTo>
                    <a:pt x="2210" y="720"/>
                  </a:lnTo>
                  <a:lnTo>
                    <a:pt x="2017" y="576"/>
                  </a:lnTo>
                  <a:lnTo>
                    <a:pt x="1633" y="288"/>
                  </a:lnTo>
                  <a:lnTo>
                    <a:pt x="1393" y="144"/>
                  </a:lnTo>
                  <a:lnTo>
                    <a:pt x="1201" y="48"/>
                  </a:lnTo>
                  <a:lnTo>
                    <a:pt x="1009" y="0"/>
                  </a:lnTo>
                  <a:close/>
                </a:path>
              </a:pathLst>
            </a:custGeom>
            <a:solidFill>
              <a:srgbClr val="82B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17"/>
            <p:cNvSpPr/>
            <p:nvPr/>
          </p:nvSpPr>
          <p:spPr>
            <a:xfrm>
              <a:off x="636725" y="3264500"/>
              <a:ext cx="136900" cy="183700"/>
            </a:xfrm>
            <a:custGeom>
              <a:rect b="b" l="l" r="r" t="t"/>
              <a:pathLst>
                <a:path extrusionOk="0" fill="none" h="7348" w="5476">
                  <a:moveTo>
                    <a:pt x="5475" y="720"/>
                  </a:moveTo>
                  <a:lnTo>
                    <a:pt x="5475" y="720"/>
                  </a:lnTo>
                  <a:lnTo>
                    <a:pt x="3890" y="768"/>
                  </a:lnTo>
                  <a:lnTo>
                    <a:pt x="2786" y="768"/>
                  </a:lnTo>
                  <a:lnTo>
                    <a:pt x="2210" y="720"/>
                  </a:lnTo>
                  <a:lnTo>
                    <a:pt x="2210" y="720"/>
                  </a:lnTo>
                  <a:lnTo>
                    <a:pt x="2017" y="576"/>
                  </a:lnTo>
                  <a:lnTo>
                    <a:pt x="1633" y="288"/>
                  </a:lnTo>
                  <a:lnTo>
                    <a:pt x="1393" y="144"/>
                  </a:lnTo>
                  <a:lnTo>
                    <a:pt x="1201" y="48"/>
                  </a:lnTo>
                  <a:lnTo>
                    <a:pt x="1009" y="0"/>
                  </a:lnTo>
                  <a:lnTo>
                    <a:pt x="865" y="48"/>
                  </a:lnTo>
                  <a:lnTo>
                    <a:pt x="865" y="48"/>
                  </a:lnTo>
                  <a:lnTo>
                    <a:pt x="817" y="144"/>
                  </a:lnTo>
                  <a:lnTo>
                    <a:pt x="769" y="384"/>
                  </a:lnTo>
                  <a:lnTo>
                    <a:pt x="625" y="1105"/>
                  </a:lnTo>
                  <a:lnTo>
                    <a:pt x="337" y="3122"/>
                  </a:lnTo>
                  <a:lnTo>
                    <a:pt x="0" y="6051"/>
                  </a:lnTo>
                  <a:lnTo>
                    <a:pt x="5187" y="7348"/>
                  </a:lnTo>
                  <a:lnTo>
                    <a:pt x="5475" y="72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17"/>
            <p:cNvSpPr/>
            <p:nvPr/>
          </p:nvSpPr>
          <p:spPr>
            <a:xfrm>
              <a:off x="636725" y="3264500"/>
              <a:ext cx="104475" cy="174100"/>
            </a:xfrm>
            <a:custGeom>
              <a:rect b="b" l="l" r="r" t="t"/>
              <a:pathLst>
                <a:path extrusionOk="0" h="6964" w="4179">
                  <a:moveTo>
                    <a:pt x="1009" y="0"/>
                  </a:moveTo>
                  <a:lnTo>
                    <a:pt x="865" y="48"/>
                  </a:lnTo>
                  <a:lnTo>
                    <a:pt x="769" y="240"/>
                  </a:lnTo>
                  <a:lnTo>
                    <a:pt x="673" y="672"/>
                  </a:lnTo>
                  <a:lnTo>
                    <a:pt x="529" y="1633"/>
                  </a:lnTo>
                  <a:lnTo>
                    <a:pt x="385" y="2834"/>
                  </a:lnTo>
                  <a:lnTo>
                    <a:pt x="96" y="5043"/>
                  </a:lnTo>
                  <a:lnTo>
                    <a:pt x="0" y="6051"/>
                  </a:lnTo>
                  <a:lnTo>
                    <a:pt x="3650" y="6964"/>
                  </a:lnTo>
                  <a:lnTo>
                    <a:pt x="3698" y="4995"/>
                  </a:lnTo>
                  <a:lnTo>
                    <a:pt x="3794" y="3266"/>
                  </a:lnTo>
                  <a:lnTo>
                    <a:pt x="3986" y="1777"/>
                  </a:lnTo>
                  <a:lnTo>
                    <a:pt x="4083" y="1201"/>
                  </a:lnTo>
                  <a:lnTo>
                    <a:pt x="4179" y="768"/>
                  </a:lnTo>
                  <a:lnTo>
                    <a:pt x="3122" y="768"/>
                  </a:lnTo>
                  <a:lnTo>
                    <a:pt x="2210" y="720"/>
                  </a:lnTo>
                  <a:lnTo>
                    <a:pt x="2017" y="576"/>
                  </a:lnTo>
                  <a:lnTo>
                    <a:pt x="1729" y="336"/>
                  </a:lnTo>
                  <a:lnTo>
                    <a:pt x="1345" y="96"/>
                  </a:lnTo>
                  <a:lnTo>
                    <a:pt x="1201" y="48"/>
                  </a:lnTo>
                  <a:lnTo>
                    <a:pt x="1009" y="0"/>
                  </a:lnTo>
                  <a:close/>
                </a:path>
              </a:pathLst>
            </a:custGeom>
            <a:solidFill>
              <a:srgbClr val="76A7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17"/>
            <p:cNvSpPr/>
            <p:nvPr/>
          </p:nvSpPr>
          <p:spPr>
            <a:xfrm>
              <a:off x="751975" y="32825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17"/>
            <p:cNvSpPr/>
            <p:nvPr/>
          </p:nvSpPr>
          <p:spPr>
            <a:xfrm>
              <a:off x="753175" y="32825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17"/>
            <p:cNvSpPr/>
            <p:nvPr/>
          </p:nvSpPr>
          <p:spPr>
            <a:xfrm>
              <a:off x="753175" y="32825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17"/>
            <p:cNvSpPr/>
            <p:nvPr/>
          </p:nvSpPr>
          <p:spPr>
            <a:xfrm>
              <a:off x="753175" y="3282500"/>
              <a:ext cx="12050" cy="25"/>
            </a:xfrm>
            <a:custGeom>
              <a:rect b="b" l="l" r="r" t="t"/>
              <a:pathLst>
                <a:path extrusionOk="0" fill="none" h="1" w="482">
                  <a:moveTo>
                    <a:pt x="481" y="0"/>
                  </a:moveTo>
                  <a:lnTo>
                    <a:pt x="481" y="0"/>
                  </a:lnTo>
                  <a:lnTo>
                    <a:pt x="1" y="0"/>
                  </a:lnTo>
                  <a:lnTo>
                    <a:pt x="1" y="0"/>
                  </a:lnTo>
                  <a:lnTo>
                    <a:pt x="481" y="0"/>
                  </a:lnTo>
                  <a:lnTo>
                    <a:pt x="48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17"/>
            <p:cNvSpPr/>
            <p:nvPr/>
          </p:nvSpPr>
          <p:spPr>
            <a:xfrm>
              <a:off x="636725" y="3264500"/>
              <a:ext cx="104475" cy="174100"/>
            </a:xfrm>
            <a:custGeom>
              <a:rect b="b" l="l" r="r" t="t"/>
              <a:pathLst>
                <a:path extrusionOk="0" fill="none" h="6964" w="4179">
                  <a:moveTo>
                    <a:pt x="1009" y="0"/>
                  </a:moveTo>
                  <a:lnTo>
                    <a:pt x="1009" y="0"/>
                  </a:lnTo>
                  <a:lnTo>
                    <a:pt x="865" y="48"/>
                  </a:lnTo>
                  <a:lnTo>
                    <a:pt x="865" y="48"/>
                  </a:lnTo>
                  <a:lnTo>
                    <a:pt x="769" y="240"/>
                  </a:lnTo>
                  <a:lnTo>
                    <a:pt x="673" y="672"/>
                  </a:lnTo>
                  <a:lnTo>
                    <a:pt x="673" y="672"/>
                  </a:lnTo>
                  <a:lnTo>
                    <a:pt x="529" y="1633"/>
                  </a:lnTo>
                  <a:lnTo>
                    <a:pt x="385" y="2834"/>
                  </a:lnTo>
                  <a:lnTo>
                    <a:pt x="96" y="5043"/>
                  </a:lnTo>
                  <a:lnTo>
                    <a:pt x="96" y="5043"/>
                  </a:lnTo>
                  <a:lnTo>
                    <a:pt x="0" y="6051"/>
                  </a:lnTo>
                  <a:lnTo>
                    <a:pt x="3650" y="6964"/>
                  </a:lnTo>
                  <a:lnTo>
                    <a:pt x="3650" y="6964"/>
                  </a:lnTo>
                  <a:lnTo>
                    <a:pt x="3698" y="4995"/>
                  </a:lnTo>
                  <a:lnTo>
                    <a:pt x="3794" y="3266"/>
                  </a:lnTo>
                  <a:lnTo>
                    <a:pt x="3986" y="1777"/>
                  </a:lnTo>
                  <a:lnTo>
                    <a:pt x="4083" y="1201"/>
                  </a:lnTo>
                  <a:lnTo>
                    <a:pt x="4179" y="768"/>
                  </a:lnTo>
                  <a:lnTo>
                    <a:pt x="4179" y="768"/>
                  </a:lnTo>
                  <a:lnTo>
                    <a:pt x="3122" y="768"/>
                  </a:lnTo>
                  <a:lnTo>
                    <a:pt x="3122" y="768"/>
                  </a:lnTo>
                  <a:lnTo>
                    <a:pt x="2210" y="720"/>
                  </a:lnTo>
                  <a:lnTo>
                    <a:pt x="2210" y="720"/>
                  </a:lnTo>
                  <a:lnTo>
                    <a:pt x="2017" y="576"/>
                  </a:lnTo>
                  <a:lnTo>
                    <a:pt x="1729" y="336"/>
                  </a:lnTo>
                  <a:lnTo>
                    <a:pt x="1345" y="96"/>
                  </a:lnTo>
                  <a:lnTo>
                    <a:pt x="1201" y="48"/>
                  </a:lnTo>
                  <a:lnTo>
                    <a:pt x="1009"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17"/>
            <p:cNvSpPr/>
            <p:nvPr/>
          </p:nvSpPr>
          <p:spPr>
            <a:xfrm>
              <a:off x="727975" y="3282500"/>
              <a:ext cx="25225" cy="159700"/>
            </a:xfrm>
            <a:custGeom>
              <a:rect b="b" l="l" r="r" t="t"/>
              <a:pathLst>
                <a:path extrusionOk="0" h="6388" w="1009">
                  <a:moveTo>
                    <a:pt x="0" y="6244"/>
                  </a:moveTo>
                  <a:lnTo>
                    <a:pt x="0" y="6244"/>
                  </a:lnTo>
                  <a:lnTo>
                    <a:pt x="673" y="6388"/>
                  </a:lnTo>
                  <a:lnTo>
                    <a:pt x="673" y="6388"/>
                  </a:lnTo>
                  <a:lnTo>
                    <a:pt x="0" y="6244"/>
                  </a:lnTo>
                  <a:close/>
                  <a:moveTo>
                    <a:pt x="961" y="0"/>
                  </a:moveTo>
                  <a:lnTo>
                    <a:pt x="961" y="0"/>
                  </a:lnTo>
                  <a:lnTo>
                    <a:pt x="529" y="48"/>
                  </a:lnTo>
                  <a:lnTo>
                    <a:pt x="529" y="48"/>
                  </a:lnTo>
                  <a:lnTo>
                    <a:pt x="529" y="48"/>
                  </a:lnTo>
                  <a:lnTo>
                    <a:pt x="961" y="0"/>
                  </a:lnTo>
                  <a:close/>
                  <a:moveTo>
                    <a:pt x="1009" y="0"/>
                  </a:moveTo>
                  <a:lnTo>
                    <a:pt x="1009" y="0"/>
                  </a:lnTo>
                  <a:lnTo>
                    <a:pt x="961" y="0"/>
                  </a:lnTo>
                  <a:lnTo>
                    <a:pt x="961" y="0"/>
                  </a:lnTo>
                  <a:lnTo>
                    <a:pt x="1009" y="0"/>
                  </a:lnTo>
                  <a:close/>
                  <a:moveTo>
                    <a:pt x="1009" y="0"/>
                  </a:moveTo>
                  <a:lnTo>
                    <a:pt x="1009" y="0"/>
                  </a:lnTo>
                  <a:lnTo>
                    <a:pt x="1009" y="0"/>
                  </a:lnTo>
                  <a:lnTo>
                    <a:pt x="1009" y="0"/>
                  </a:lnTo>
                  <a:lnTo>
                    <a:pt x="1009" y="0"/>
                  </a:lnTo>
                  <a:close/>
                  <a:moveTo>
                    <a:pt x="1009" y="0"/>
                  </a:moveTo>
                  <a:lnTo>
                    <a:pt x="1009" y="0"/>
                  </a:lnTo>
                  <a:lnTo>
                    <a:pt x="1009" y="0"/>
                  </a:lnTo>
                  <a:lnTo>
                    <a:pt x="1009" y="0"/>
                  </a:lnTo>
                  <a:lnTo>
                    <a:pt x="1009" y="0"/>
                  </a:lnTo>
                  <a:close/>
                </a:path>
              </a:pathLst>
            </a:custGeom>
            <a:solidFill>
              <a:srgbClr val="D8DF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17"/>
            <p:cNvSpPr/>
            <p:nvPr/>
          </p:nvSpPr>
          <p:spPr>
            <a:xfrm>
              <a:off x="727975" y="3438575"/>
              <a:ext cx="16825" cy="3625"/>
            </a:xfrm>
            <a:custGeom>
              <a:rect b="b" l="l" r="r" t="t"/>
              <a:pathLst>
                <a:path extrusionOk="0" fill="none" h="145" w="673">
                  <a:moveTo>
                    <a:pt x="0" y="1"/>
                  </a:moveTo>
                  <a:lnTo>
                    <a:pt x="0" y="1"/>
                  </a:lnTo>
                  <a:lnTo>
                    <a:pt x="673" y="145"/>
                  </a:lnTo>
                  <a:lnTo>
                    <a:pt x="673" y="145"/>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17"/>
            <p:cNvSpPr/>
            <p:nvPr/>
          </p:nvSpPr>
          <p:spPr>
            <a:xfrm>
              <a:off x="741175" y="3282500"/>
              <a:ext cx="10825" cy="1225"/>
            </a:xfrm>
            <a:custGeom>
              <a:rect b="b" l="l" r="r" t="t"/>
              <a:pathLst>
                <a:path extrusionOk="0" fill="none" h="49" w="433">
                  <a:moveTo>
                    <a:pt x="433" y="0"/>
                  </a:moveTo>
                  <a:lnTo>
                    <a:pt x="433" y="0"/>
                  </a:lnTo>
                  <a:lnTo>
                    <a:pt x="1" y="48"/>
                  </a:lnTo>
                  <a:lnTo>
                    <a:pt x="1" y="48"/>
                  </a:lnTo>
                  <a:lnTo>
                    <a:pt x="1" y="48"/>
                  </a:lnTo>
                  <a:lnTo>
                    <a:pt x="433"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17"/>
            <p:cNvSpPr/>
            <p:nvPr/>
          </p:nvSpPr>
          <p:spPr>
            <a:xfrm>
              <a:off x="751975" y="3282500"/>
              <a:ext cx="1225" cy="25"/>
            </a:xfrm>
            <a:custGeom>
              <a:rect b="b" l="l" r="r" t="t"/>
              <a:pathLst>
                <a:path extrusionOk="0" fill="none" h="1" w="49">
                  <a:moveTo>
                    <a:pt x="49" y="0"/>
                  </a:moveTo>
                  <a:lnTo>
                    <a:pt x="49" y="0"/>
                  </a:lnTo>
                  <a:lnTo>
                    <a:pt x="1" y="0"/>
                  </a:lnTo>
                  <a:lnTo>
                    <a:pt x="1" y="0"/>
                  </a:lnTo>
                  <a:lnTo>
                    <a:pt x="49"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17"/>
            <p:cNvSpPr/>
            <p:nvPr/>
          </p:nvSpPr>
          <p:spPr>
            <a:xfrm>
              <a:off x="753175" y="32825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17"/>
            <p:cNvSpPr/>
            <p:nvPr/>
          </p:nvSpPr>
          <p:spPr>
            <a:xfrm>
              <a:off x="753175" y="328250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17"/>
            <p:cNvSpPr/>
            <p:nvPr/>
          </p:nvSpPr>
          <p:spPr>
            <a:xfrm>
              <a:off x="727975" y="3282500"/>
              <a:ext cx="37250" cy="159700"/>
            </a:xfrm>
            <a:custGeom>
              <a:rect b="b" l="l" r="r" t="t"/>
              <a:pathLst>
                <a:path extrusionOk="0" h="6388" w="1490">
                  <a:moveTo>
                    <a:pt x="961" y="0"/>
                  </a:moveTo>
                  <a:lnTo>
                    <a:pt x="529" y="48"/>
                  </a:lnTo>
                  <a:lnTo>
                    <a:pt x="433" y="481"/>
                  </a:lnTo>
                  <a:lnTo>
                    <a:pt x="336" y="1057"/>
                  </a:lnTo>
                  <a:lnTo>
                    <a:pt x="144" y="2546"/>
                  </a:lnTo>
                  <a:lnTo>
                    <a:pt x="48" y="4275"/>
                  </a:lnTo>
                  <a:lnTo>
                    <a:pt x="0" y="6244"/>
                  </a:lnTo>
                  <a:lnTo>
                    <a:pt x="673" y="6388"/>
                  </a:lnTo>
                  <a:lnTo>
                    <a:pt x="817" y="4131"/>
                  </a:lnTo>
                  <a:lnTo>
                    <a:pt x="913" y="3170"/>
                  </a:lnTo>
                  <a:lnTo>
                    <a:pt x="1009" y="2306"/>
                  </a:lnTo>
                  <a:lnTo>
                    <a:pt x="961" y="2306"/>
                  </a:lnTo>
                  <a:lnTo>
                    <a:pt x="913" y="2017"/>
                  </a:lnTo>
                  <a:lnTo>
                    <a:pt x="913" y="1729"/>
                  </a:lnTo>
                  <a:lnTo>
                    <a:pt x="913" y="1441"/>
                  </a:lnTo>
                  <a:lnTo>
                    <a:pt x="1009" y="1105"/>
                  </a:lnTo>
                  <a:lnTo>
                    <a:pt x="1249" y="529"/>
                  </a:lnTo>
                  <a:lnTo>
                    <a:pt x="1489" y="0"/>
                  </a:lnTo>
                  <a:close/>
                </a:path>
              </a:pathLst>
            </a:custGeom>
            <a:solidFill>
              <a:srgbClr val="6D9A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17"/>
            <p:cNvSpPr/>
            <p:nvPr/>
          </p:nvSpPr>
          <p:spPr>
            <a:xfrm>
              <a:off x="727975" y="3282500"/>
              <a:ext cx="37250" cy="159700"/>
            </a:xfrm>
            <a:custGeom>
              <a:rect b="b" l="l" r="r" t="t"/>
              <a:pathLst>
                <a:path extrusionOk="0" fill="none" h="6388" w="1490">
                  <a:moveTo>
                    <a:pt x="1489" y="0"/>
                  </a:moveTo>
                  <a:lnTo>
                    <a:pt x="1489" y="0"/>
                  </a:lnTo>
                  <a:lnTo>
                    <a:pt x="1009" y="0"/>
                  </a:lnTo>
                  <a:lnTo>
                    <a:pt x="1009" y="0"/>
                  </a:lnTo>
                  <a:lnTo>
                    <a:pt x="1009" y="0"/>
                  </a:lnTo>
                  <a:lnTo>
                    <a:pt x="1009" y="0"/>
                  </a:lnTo>
                  <a:lnTo>
                    <a:pt x="1009" y="0"/>
                  </a:lnTo>
                  <a:lnTo>
                    <a:pt x="1009" y="0"/>
                  </a:lnTo>
                  <a:lnTo>
                    <a:pt x="1009" y="0"/>
                  </a:lnTo>
                  <a:lnTo>
                    <a:pt x="1009" y="0"/>
                  </a:lnTo>
                  <a:lnTo>
                    <a:pt x="1009" y="0"/>
                  </a:lnTo>
                  <a:lnTo>
                    <a:pt x="1009" y="0"/>
                  </a:lnTo>
                  <a:lnTo>
                    <a:pt x="961" y="0"/>
                  </a:lnTo>
                  <a:lnTo>
                    <a:pt x="961" y="0"/>
                  </a:lnTo>
                  <a:lnTo>
                    <a:pt x="961" y="0"/>
                  </a:lnTo>
                  <a:lnTo>
                    <a:pt x="961" y="0"/>
                  </a:lnTo>
                  <a:lnTo>
                    <a:pt x="529" y="48"/>
                  </a:lnTo>
                  <a:lnTo>
                    <a:pt x="529" y="48"/>
                  </a:lnTo>
                  <a:lnTo>
                    <a:pt x="433" y="481"/>
                  </a:lnTo>
                  <a:lnTo>
                    <a:pt x="336" y="1057"/>
                  </a:lnTo>
                  <a:lnTo>
                    <a:pt x="144" y="2546"/>
                  </a:lnTo>
                  <a:lnTo>
                    <a:pt x="48" y="4275"/>
                  </a:lnTo>
                  <a:lnTo>
                    <a:pt x="0" y="6244"/>
                  </a:lnTo>
                  <a:lnTo>
                    <a:pt x="673" y="6388"/>
                  </a:lnTo>
                  <a:lnTo>
                    <a:pt x="673" y="6388"/>
                  </a:lnTo>
                  <a:lnTo>
                    <a:pt x="817" y="4131"/>
                  </a:lnTo>
                  <a:lnTo>
                    <a:pt x="913" y="3170"/>
                  </a:lnTo>
                  <a:lnTo>
                    <a:pt x="1009" y="2306"/>
                  </a:lnTo>
                  <a:lnTo>
                    <a:pt x="1009" y="2306"/>
                  </a:lnTo>
                  <a:lnTo>
                    <a:pt x="961" y="2306"/>
                  </a:lnTo>
                  <a:lnTo>
                    <a:pt x="961" y="2306"/>
                  </a:lnTo>
                  <a:lnTo>
                    <a:pt x="913" y="2017"/>
                  </a:lnTo>
                  <a:lnTo>
                    <a:pt x="913" y="1729"/>
                  </a:lnTo>
                  <a:lnTo>
                    <a:pt x="913" y="1441"/>
                  </a:lnTo>
                  <a:lnTo>
                    <a:pt x="1009" y="1105"/>
                  </a:lnTo>
                  <a:lnTo>
                    <a:pt x="1249" y="529"/>
                  </a:lnTo>
                  <a:lnTo>
                    <a:pt x="1489"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17"/>
            <p:cNvSpPr/>
            <p:nvPr/>
          </p:nvSpPr>
          <p:spPr>
            <a:xfrm>
              <a:off x="307750" y="3044775"/>
              <a:ext cx="140500" cy="148900"/>
            </a:xfrm>
            <a:custGeom>
              <a:rect b="b" l="l" r="r" t="t"/>
              <a:pathLst>
                <a:path extrusionOk="0" h="5956" w="5620">
                  <a:moveTo>
                    <a:pt x="1921" y="0"/>
                  </a:moveTo>
                  <a:lnTo>
                    <a:pt x="1873" y="48"/>
                  </a:lnTo>
                  <a:lnTo>
                    <a:pt x="1873" y="241"/>
                  </a:lnTo>
                  <a:lnTo>
                    <a:pt x="1969" y="529"/>
                  </a:lnTo>
                  <a:lnTo>
                    <a:pt x="2114" y="817"/>
                  </a:lnTo>
                  <a:lnTo>
                    <a:pt x="2306" y="1153"/>
                  </a:lnTo>
                  <a:lnTo>
                    <a:pt x="2690" y="1777"/>
                  </a:lnTo>
                  <a:lnTo>
                    <a:pt x="2930" y="2162"/>
                  </a:lnTo>
                  <a:lnTo>
                    <a:pt x="2930" y="2162"/>
                  </a:lnTo>
                  <a:lnTo>
                    <a:pt x="2450" y="1777"/>
                  </a:lnTo>
                  <a:lnTo>
                    <a:pt x="1729" y="1249"/>
                  </a:lnTo>
                  <a:lnTo>
                    <a:pt x="1345" y="1009"/>
                  </a:lnTo>
                  <a:lnTo>
                    <a:pt x="1009" y="865"/>
                  </a:lnTo>
                  <a:lnTo>
                    <a:pt x="769" y="769"/>
                  </a:lnTo>
                  <a:lnTo>
                    <a:pt x="673" y="817"/>
                  </a:lnTo>
                  <a:lnTo>
                    <a:pt x="625" y="865"/>
                  </a:lnTo>
                  <a:lnTo>
                    <a:pt x="625" y="1009"/>
                  </a:lnTo>
                  <a:lnTo>
                    <a:pt x="625" y="1105"/>
                  </a:lnTo>
                  <a:lnTo>
                    <a:pt x="769" y="1441"/>
                  </a:lnTo>
                  <a:lnTo>
                    <a:pt x="1009" y="1777"/>
                  </a:lnTo>
                  <a:lnTo>
                    <a:pt x="1297" y="2114"/>
                  </a:lnTo>
                  <a:lnTo>
                    <a:pt x="1825" y="2690"/>
                  </a:lnTo>
                  <a:lnTo>
                    <a:pt x="2066" y="2978"/>
                  </a:lnTo>
                  <a:lnTo>
                    <a:pt x="1777" y="2786"/>
                  </a:lnTo>
                  <a:lnTo>
                    <a:pt x="1105" y="2402"/>
                  </a:lnTo>
                  <a:lnTo>
                    <a:pt x="721" y="2210"/>
                  </a:lnTo>
                  <a:lnTo>
                    <a:pt x="385" y="2114"/>
                  </a:lnTo>
                  <a:lnTo>
                    <a:pt x="145" y="2066"/>
                  </a:lnTo>
                  <a:lnTo>
                    <a:pt x="97" y="2114"/>
                  </a:lnTo>
                  <a:lnTo>
                    <a:pt x="48" y="2162"/>
                  </a:lnTo>
                  <a:lnTo>
                    <a:pt x="48" y="2258"/>
                  </a:lnTo>
                  <a:lnTo>
                    <a:pt x="97" y="2354"/>
                  </a:lnTo>
                  <a:lnTo>
                    <a:pt x="241" y="2546"/>
                  </a:lnTo>
                  <a:lnTo>
                    <a:pt x="481" y="2738"/>
                  </a:lnTo>
                  <a:lnTo>
                    <a:pt x="769" y="2978"/>
                  </a:lnTo>
                  <a:lnTo>
                    <a:pt x="1345" y="3362"/>
                  </a:lnTo>
                  <a:lnTo>
                    <a:pt x="1681" y="3602"/>
                  </a:lnTo>
                  <a:lnTo>
                    <a:pt x="1681" y="3602"/>
                  </a:lnTo>
                  <a:lnTo>
                    <a:pt x="1297" y="3506"/>
                  </a:lnTo>
                  <a:lnTo>
                    <a:pt x="769" y="3410"/>
                  </a:lnTo>
                  <a:lnTo>
                    <a:pt x="241" y="3410"/>
                  </a:lnTo>
                  <a:lnTo>
                    <a:pt x="48" y="3458"/>
                  </a:lnTo>
                  <a:lnTo>
                    <a:pt x="0" y="3506"/>
                  </a:lnTo>
                  <a:lnTo>
                    <a:pt x="0" y="3554"/>
                  </a:lnTo>
                  <a:lnTo>
                    <a:pt x="0" y="3698"/>
                  </a:lnTo>
                  <a:lnTo>
                    <a:pt x="145" y="3794"/>
                  </a:lnTo>
                  <a:lnTo>
                    <a:pt x="529" y="4035"/>
                  </a:lnTo>
                  <a:lnTo>
                    <a:pt x="1057" y="4275"/>
                  </a:lnTo>
                  <a:lnTo>
                    <a:pt x="1585" y="4515"/>
                  </a:lnTo>
                  <a:lnTo>
                    <a:pt x="1633" y="4755"/>
                  </a:lnTo>
                  <a:lnTo>
                    <a:pt x="1729" y="4995"/>
                  </a:lnTo>
                  <a:lnTo>
                    <a:pt x="1873" y="5187"/>
                  </a:lnTo>
                  <a:lnTo>
                    <a:pt x="2066" y="5427"/>
                  </a:lnTo>
                  <a:lnTo>
                    <a:pt x="2354" y="5619"/>
                  </a:lnTo>
                  <a:lnTo>
                    <a:pt x="2642" y="5811"/>
                  </a:lnTo>
                  <a:lnTo>
                    <a:pt x="2930" y="5908"/>
                  </a:lnTo>
                  <a:lnTo>
                    <a:pt x="3266" y="5956"/>
                  </a:lnTo>
                  <a:lnTo>
                    <a:pt x="3602" y="5908"/>
                  </a:lnTo>
                  <a:lnTo>
                    <a:pt x="3939" y="5811"/>
                  </a:lnTo>
                  <a:lnTo>
                    <a:pt x="4227" y="5667"/>
                  </a:lnTo>
                  <a:lnTo>
                    <a:pt x="4515" y="5427"/>
                  </a:lnTo>
                  <a:lnTo>
                    <a:pt x="5139" y="4851"/>
                  </a:lnTo>
                  <a:lnTo>
                    <a:pt x="5331" y="4611"/>
                  </a:lnTo>
                  <a:lnTo>
                    <a:pt x="5475" y="4323"/>
                  </a:lnTo>
                  <a:lnTo>
                    <a:pt x="5571" y="4035"/>
                  </a:lnTo>
                  <a:lnTo>
                    <a:pt x="5619" y="3746"/>
                  </a:lnTo>
                  <a:lnTo>
                    <a:pt x="5619" y="3458"/>
                  </a:lnTo>
                  <a:lnTo>
                    <a:pt x="5571" y="3170"/>
                  </a:lnTo>
                  <a:lnTo>
                    <a:pt x="5475" y="2882"/>
                  </a:lnTo>
                  <a:lnTo>
                    <a:pt x="5331" y="2642"/>
                  </a:lnTo>
                  <a:lnTo>
                    <a:pt x="5283" y="2017"/>
                  </a:lnTo>
                  <a:lnTo>
                    <a:pt x="5139" y="1201"/>
                  </a:lnTo>
                  <a:lnTo>
                    <a:pt x="5091" y="817"/>
                  </a:lnTo>
                  <a:lnTo>
                    <a:pt x="4947" y="481"/>
                  </a:lnTo>
                  <a:lnTo>
                    <a:pt x="4803" y="289"/>
                  </a:lnTo>
                  <a:lnTo>
                    <a:pt x="4755" y="241"/>
                  </a:lnTo>
                  <a:lnTo>
                    <a:pt x="4659" y="289"/>
                  </a:lnTo>
                  <a:lnTo>
                    <a:pt x="4515" y="337"/>
                  </a:lnTo>
                  <a:lnTo>
                    <a:pt x="4419" y="529"/>
                  </a:lnTo>
                  <a:lnTo>
                    <a:pt x="4323" y="721"/>
                  </a:lnTo>
                  <a:lnTo>
                    <a:pt x="4275" y="961"/>
                  </a:lnTo>
                  <a:lnTo>
                    <a:pt x="4227" y="1441"/>
                  </a:lnTo>
                  <a:lnTo>
                    <a:pt x="4275" y="1873"/>
                  </a:lnTo>
                  <a:lnTo>
                    <a:pt x="3794" y="1873"/>
                  </a:lnTo>
                  <a:lnTo>
                    <a:pt x="3314" y="1297"/>
                  </a:lnTo>
                  <a:lnTo>
                    <a:pt x="2738" y="625"/>
                  </a:lnTo>
                  <a:lnTo>
                    <a:pt x="2450" y="289"/>
                  </a:lnTo>
                  <a:lnTo>
                    <a:pt x="2162" y="96"/>
                  </a:lnTo>
                  <a:lnTo>
                    <a:pt x="1969" y="0"/>
                  </a:lnTo>
                  <a:close/>
                </a:path>
              </a:pathLst>
            </a:custGeom>
            <a:solidFill>
              <a:srgbClr val="D36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17"/>
            <p:cNvSpPr/>
            <p:nvPr/>
          </p:nvSpPr>
          <p:spPr>
            <a:xfrm>
              <a:off x="307750" y="3044775"/>
              <a:ext cx="140500" cy="148900"/>
            </a:xfrm>
            <a:custGeom>
              <a:rect b="b" l="l" r="r" t="t"/>
              <a:pathLst>
                <a:path extrusionOk="0" fill="none" h="5956" w="5620">
                  <a:moveTo>
                    <a:pt x="0" y="3554"/>
                  </a:moveTo>
                  <a:lnTo>
                    <a:pt x="0" y="3554"/>
                  </a:lnTo>
                  <a:lnTo>
                    <a:pt x="0" y="3506"/>
                  </a:lnTo>
                  <a:lnTo>
                    <a:pt x="48" y="3458"/>
                  </a:lnTo>
                  <a:lnTo>
                    <a:pt x="241" y="3410"/>
                  </a:lnTo>
                  <a:lnTo>
                    <a:pt x="481" y="3410"/>
                  </a:lnTo>
                  <a:lnTo>
                    <a:pt x="769" y="3410"/>
                  </a:lnTo>
                  <a:lnTo>
                    <a:pt x="1297" y="3506"/>
                  </a:lnTo>
                  <a:lnTo>
                    <a:pt x="1681" y="3602"/>
                  </a:lnTo>
                  <a:lnTo>
                    <a:pt x="1681" y="3602"/>
                  </a:lnTo>
                  <a:lnTo>
                    <a:pt x="1681" y="3602"/>
                  </a:lnTo>
                  <a:lnTo>
                    <a:pt x="1345" y="3362"/>
                  </a:lnTo>
                  <a:lnTo>
                    <a:pt x="769" y="2978"/>
                  </a:lnTo>
                  <a:lnTo>
                    <a:pt x="481" y="2738"/>
                  </a:lnTo>
                  <a:lnTo>
                    <a:pt x="241" y="2546"/>
                  </a:lnTo>
                  <a:lnTo>
                    <a:pt x="97" y="2354"/>
                  </a:lnTo>
                  <a:lnTo>
                    <a:pt x="48" y="2258"/>
                  </a:lnTo>
                  <a:lnTo>
                    <a:pt x="48" y="2162"/>
                  </a:lnTo>
                  <a:lnTo>
                    <a:pt x="48" y="2162"/>
                  </a:lnTo>
                  <a:lnTo>
                    <a:pt x="97" y="2114"/>
                  </a:lnTo>
                  <a:lnTo>
                    <a:pt x="145" y="2066"/>
                  </a:lnTo>
                  <a:lnTo>
                    <a:pt x="385" y="2114"/>
                  </a:lnTo>
                  <a:lnTo>
                    <a:pt x="721" y="2210"/>
                  </a:lnTo>
                  <a:lnTo>
                    <a:pt x="1105" y="2402"/>
                  </a:lnTo>
                  <a:lnTo>
                    <a:pt x="1777" y="2786"/>
                  </a:lnTo>
                  <a:lnTo>
                    <a:pt x="2066" y="2978"/>
                  </a:lnTo>
                  <a:lnTo>
                    <a:pt x="2066" y="2978"/>
                  </a:lnTo>
                  <a:lnTo>
                    <a:pt x="1825" y="2690"/>
                  </a:lnTo>
                  <a:lnTo>
                    <a:pt x="1297" y="2114"/>
                  </a:lnTo>
                  <a:lnTo>
                    <a:pt x="1009" y="1777"/>
                  </a:lnTo>
                  <a:lnTo>
                    <a:pt x="769" y="1441"/>
                  </a:lnTo>
                  <a:lnTo>
                    <a:pt x="625" y="1105"/>
                  </a:lnTo>
                  <a:lnTo>
                    <a:pt x="625" y="1009"/>
                  </a:lnTo>
                  <a:lnTo>
                    <a:pt x="625" y="865"/>
                  </a:lnTo>
                  <a:lnTo>
                    <a:pt x="625" y="865"/>
                  </a:lnTo>
                  <a:lnTo>
                    <a:pt x="673" y="817"/>
                  </a:lnTo>
                  <a:lnTo>
                    <a:pt x="769" y="769"/>
                  </a:lnTo>
                  <a:lnTo>
                    <a:pt x="1009" y="865"/>
                  </a:lnTo>
                  <a:lnTo>
                    <a:pt x="1345" y="1009"/>
                  </a:lnTo>
                  <a:lnTo>
                    <a:pt x="1729" y="1249"/>
                  </a:lnTo>
                  <a:lnTo>
                    <a:pt x="2450" y="1777"/>
                  </a:lnTo>
                  <a:lnTo>
                    <a:pt x="2930" y="2162"/>
                  </a:lnTo>
                  <a:lnTo>
                    <a:pt x="2930" y="2162"/>
                  </a:lnTo>
                  <a:lnTo>
                    <a:pt x="2930" y="2162"/>
                  </a:lnTo>
                  <a:lnTo>
                    <a:pt x="2690" y="1777"/>
                  </a:lnTo>
                  <a:lnTo>
                    <a:pt x="2306" y="1153"/>
                  </a:lnTo>
                  <a:lnTo>
                    <a:pt x="2114" y="817"/>
                  </a:lnTo>
                  <a:lnTo>
                    <a:pt x="1969" y="529"/>
                  </a:lnTo>
                  <a:lnTo>
                    <a:pt x="1873" y="241"/>
                  </a:lnTo>
                  <a:lnTo>
                    <a:pt x="1873" y="48"/>
                  </a:lnTo>
                  <a:lnTo>
                    <a:pt x="1873" y="48"/>
                  </a:lnTo>
                  <a:lnTo>
                    <a:pt x="1921" y="0"/>
                  </a:lnTo>
                  <a:lnTo>
                    <a:pt x="1969" y="0"/>
                  </a:lnTo>
                  <a:lnTo>
                    <a:pt x="2162" y="96"/>
                  </a:lnTo>
                  <a:lnTo>
                    <a:pt x="2450" y="289"/>
                  </a:lnTo>
                  <a:lnTo>
                    <a:pt x="2738" y="625"/>
                  </a:lnTo>
                  <a:lnTo>
                    <a:pt x="3314" y="1297"/>
                  </a:lnTo>
                  <a:lnTo>
                    <a:pt x="3794" y="1873"/>
                  </a:lnTo>
                  <a:lnTo>
                    <a:pt x="3794" y="1873"/>
                  </a:lnTo>
                  <a:lnTo>
                    <a:pt x="4035" y="1873"/>
                  </a:lnTo>
                  <a:lnTo>
                    <a:pt x="4275" y="1873"/>
                  </a:lnTo>
                  <a:lnTo>
                    <a:pt x="4275" y="1873"/>
                  </a:lnTo>
                  <a:lnTo>
                    <a:pt x="4227" y="1441"/>
                  </a:lnTo>
                  <a:lnTo>
                    <a:pt x="4275" y="961"/>
                  </a:lnTo>
                  <a:lnTo>
                    <a:pt x="4323" y="721"/>
                  </a:lnTo>
                  <a:lnTo>
                    <a:pt x="4419" y="529"/>
                  </a:lnTo>
                  <a:lnTo>
                    <a:pt x="4515" y="337"/>
                  </a:lnTo>
                  <a:lnTo>
                    <a:pt x="4659" y="289"/>
                  </a:lnTo>
                  <a:lnTo>
                    <a:pt x="4659" y="289"/>
                  </a:lnTo>
                  <a:lnTo>
                    <a:pt x="4755" y="241"/>
                  </a:lnTo>
                  <a:lnTo>
                    <a:pt x="4803" y="289"/>
                  </a:lnTo>
                  <a:lnTo>
                    <a:pt x="4947" y="481"/>
                  </a:lnTo>
                  <a:lnTo>
                    <a:pt x="5091" y="817"/>
                  </a:lnTo>
                  <a:lnTo>
                    <a:pt x="5139" y="1201"/>
                  </a:lnTo>
                  <a:lnTo>
                    <a:pt x="5283" y="2017"/>
                  </a:lnTo>
                  <a:lnTo>
                    <a:pt x="5331" y="2642"/>
                  </a:lnTo>
                  <a:lnTo>
                    <a:pt x="5331" y="2642"/>
                  </a:lnTo>
                  <a:lnTo>
                    <a:pt x="5475" y="2882"/>
                  </a:lnTo>
                  <a:lnTo>
                    <a:pt x="5571" y="3170"/>
                  </a:lnTo>
                  <a:lnTo>
                    <a:pt x="5619" y="3458"/>
                  </a:lnTo>
                  <a:lnTo>
                    <a:pt x="5619" y="3746"/>
                  </a:lnTo>
                  <a:lnTo>
                    <a:pt x="5571" y="4035"/>
                  </a:lnTo>
                  <a:lnTo>
                    <a:pt x="5475" y="4323"/>
                  </a:lnTo>
                  <a:lnTo>
                    <a:pt x="5331" y="4611"/>
                  </a:lnTo>
                  <a:lnTo>
                    <a:pt x="5139" y="4851"/>
                  </a:lnTo>
                  <a:lnTo>
                    <a:pt x="4515" y="5427"/>
                  </a:lnTo>
                  <a:lnTo>
                    <a:pt x="4515" y="5427"/>
                  </a:lnTo>
                  <a:lnTo>
                    <a:pt x="4227" y="5667"/>
                  </a:lnTo>
                  <a:lnTo>
                    <a:pt x="3939" y="5811"/>
                  </a:lnTo>
                  <a:lnTo>
                    <a:pt x="3602" y="5908"/>
                  </a:lnTo>
                  <a:lnTo>
                    <a:pt x="3266" y="5956"/>
                  </a:lnTo>
                  <a:lnTo>
                    <a:pt x="2930" y="5908"/>
                  </a:lnTo>
                  <a:lnTo>
                    <a:pt x="2642" y="5811"/>
                  </a:lnTo>
                  <a:lnTo>
                    <a:pt x="2354" y="5619"/>
                  </a:lnTo>
                  <a:lnTo>
                    <a:pt x="2066" y="5427"/>
                  </a:lnTo>
                  <a:lnTo>
                    <a:pt x="2066" y="5427"/>
                  </a:lnTo>
                  <a:lnTo>
                    <a:pt x="1873" y="5187"/>
                  </a:lnTo>
                  <a:lnTo>
                    <a:pt x="1729" y="4995"/>
                  </a:lnTo>
                  <a:lnTo>
                    <a:pt x="1633" y="4755"/>
                  </a:lnTo>
                  <a:lnTo>
                    <a:pt x="1585" y="4515"/>
                  </a:lnTo>
                  <a:lnTo>
                    <a:pt x="1585" y="4515"/>
                  </a:lnTo>
                  <a:lnTo>
                    <a:pt x="1057" y="4275"/>
                  </a:lnTo>
                  <a:lnTo>
                    <a:pt x="529" y="4035"/>
                  </a:lnTo>
                  <a:lnTo>
                    <a:pt x="145" y="3794"/>
                  </a:lnTo>
                  <a:lnTo>
                    <a:pt x="0" y="3698"/>
                  </a:lnTo>
                  <a:lnTo>
                    <a:pt x="0" y="355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17"/>
            <p:cNvSpPr/>
            <p:nvPr/>
          </p:nvSpPr>
          <p:spPr>
            <a:xfrm>
              <a:off x="353375" y="3092800"/>
              <a:ext cx="40850" cy="70850"/>
            </a:xfrm>
            <a:custGeom>
              <a:rect b="b" l="l" r="r" t="t"/>
              <a:pathLst>
                <a:path extrusionOk="0" h="2834" w="1634">
                  <a:moveTo>
                    <a:pt x="1633" y="0"/>
                  </a:moveTo>
                  <a:lnTo>
                    <a:pt x="1345" y="193"/>
                  </a:lnTo>
                  <a:lnTo>
                    <a:pt x="1009" y="385"/>
                  </a:lnTo>
                  <a:lnTo>
                    <a:pt x="673" y="721"/>
                  </a:lnTo>
                  <a:lnTo>
                    <a:pt x="385" y="1105"/>
                  </a:lnTo>
                  <a:lnTo>
                    <a:pt x="241" y="1345"/>
                  </a:lnTo>
                  <a:lnTo>
                    <a:pt x="144" y="1633"/>
                  </a:lnTo>
                  <a:lnTo>
                    <a:pt x="48" y="1873"/>
                  </a:lnTo>
                  <a:lnTo>
                    <a:pt x="0" y="2210"/>
                  </a:lnTo>
                  <a:lnTo>
                    <a:pt x="0" y="2498"/>
                  </a:lnTo>
                  <a:lnTo>
                    <a:pt x="48" y="2834"/>
                  </a:lnTo>
                  <a:lnTo>
                    <a:pt x="96" y="2594"/>
                  </a:lnTo>
                  <a:lnTo>
                    <a:pt x="193" y="2306"/>
                  </a:lnTo>
                  <a:lnTo>
                    <a:pt x="337" y="1921"/>
                  </a:lnTo>
                  <a:lnTo>
                    <a:pt x="529" y="1489"/>
                  </a:lnTo>
                  <a:lnTo>
                    <a:pt x="817" y="1009"/>
                  </a:lnTo>
                  <a:lnTo>
                    <a:pt x="1153" y="481"/>
                  </a:lnTo>
                  <a:lnTo>
                    <a:pt x="1633" y="0"/>
                  </a:lnTo>
                  <a:close/>
                </a:path>
              </a:pathLst>
            </a:custGeom>
            <a:solidFill>
              <a:srgbClr val="BF50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17"/>
            <p:cNvSpPr/>
            <p:nvPr/>
          </p:nvSpPr>
          <p:spPr>
            <a:xfrm>
              <a:off x="353375" y="3092800"/>
              <a:ext cx="40850" cy="70850"/>
            </a:xfrm>
            <a:custGeom>
              <a:rect b="b" l="l" r="r" t="t"/>
              <a:pathLst>
                <a:path extrusionOk="0" fill="none" h="2834" w="1634">
                  <a:moveTo>
                    <a:pt x="1633" y="0"/>
                  </a:moveTo>
                  <a:lnTo>
                    <a:pt x="1633" y="0"/>
                  </a:lnTo>
                  <a:lnTo>
                    <a:pt x="1345" y="193"/>
                  </a:lnTo>
                  <a:lnTo>
                    <a:pt x="1009" y="385"/>
                  </a:lnTo>
                  <a:lnTo>
                    <a:pt x="673" y="721"/>
                  </a:lnTo>
                  <a:lnTo>
                    <a:pt x="385" y="1105"/>
                  </a:lnTo>
                  <a:lnTo>
                    <a:pt x="241" y="1345"/>
                  </a:lnTo>
                  <a:lnTo>
                    <a:pt x="144" y="1633"/>
                  </a:lnTo>
                  <a:lnTo>
                    <a:pt x="48" y="1873"/>
                  </a:lnTo>
                  <a:lnTo>
                    <a:pt x="0" y="2210"/>
                  </a:lnTo>
                  <a:lnTo>
                    <a:pt x="0" y="2498"/>
                  </a:lnTo>
                  <a:lnTo>
                    <a:pt x="48" y="2834"/>
                  </a:lnTo>
                  <a:lnTo>
                    <a:pt x="48" y="2834"/>
                  </a:lnTo>
                  <a:lnTo>
                    <a:pt x="96" y="2594"/>
                  </a:lnTo>
                  <a:lnTo>
                    <a:pt x="193" y="2306"/>
                  </a:lnTo>
                  <a:lnTo>
                    <a:pt x="337" y="1921"/>
                  </a:lnTo>
                  <a:lnTo>
                    <a:pt x="529" y="1489"/>
                  </a:lnTo>
                  <a:lnTo>
                    <a:pt x="817" y="1009"/>
                  </a:lnTo>
                  <a:lnTo>
                    <a:pt x="1153" y="481"/>
                  </a:lnTo>
                  <a:lnTo>
                    <a:pt x="1633"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17"/>
            <p:cNvSpPr/>
            <p:nvPr/>
          </p:nvSpPr>
          <p:spPr>
            <a:xfrm>
              <a:off x="400200" y="3091600"/>
              <a:ext cx="14425" cy="51650"/>
            </a:xfrm>
            <a:custGeom>
              <a:rect b="b" l="l" r="r" t="t"/>
              <a:pathLst>
                <a:path extrusionOk="0" h="2066" w="577">
                  <a:moveTo>
                    <a:pt x="577" y="0"/>
                  </a:moveTo>
                  <a:lnTo>
                    <a:pt x="385" y="193"/>
                  </a:lnTo>
                  <a:lnTo>
                    <a:pt x="289" y="433"/>
                  </a:lnTo>
                  <a:lnTo>
                    <a:pt x="144" y="721"/>
                  </a:lnTo>
                  <a:lnTo>
                    <a:pt x="48" y="1057"/>
                  </a:lnTo>
                  <a:lnTo>
                    <a:pt x="0" y="1393"/>
                  </a:lnTo>
                  <a:lnTo>
                    <a:pt x="0" y="1585"/>
                  </a:lnTo>
                  <a:lnTo>
                    <a:pt x="48" y="1729"/>
                  </a:lnTo>
                  <a:lnTo>
                    <a:pt x="144" y="1921"/>
                  </a:lnTo>
                  <a:lnTo>
                    <a:pt x="241" y="2065"/>
                  </a:lnTo>
                  <a:lnTo>
                    <a:pt x="241" y="1873"/>
                  </a:lnTo>
                  <a:lnTo>
                    <a:pt x="241" y="1393"/>
                  </a:lnTo>
                  <a:lnTo>
                    <a:pt x="337" y="721"/>
                  </a:lnTo>
                  <a:lnTo>
                    <a:pt x="433" y="337"/>
                  </a:lnTo>
                  <a:lnTo>
                    <a:pt x="577" y="0"/>
                  </a:lnTo>
                  <a:close/>
                </a:path>
              </a:pathLst>
            </a:custGeom>
            <a:solidFill>
              <a:srgbClr val="BF50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17"/>
            <p:cNvSpPr/>
            <p:nvPr/>
          </p:nvSpPr>
          <p:spPr>
            <a:xfrm>
              <a:off x="400200" y="3091600"/>
              <a:ext cx="14425" cy="51650"/>
            </a:xfrm>
            <a:custGeom>
              <a:rect b="b" l="l" r="r" t="t"/>
              <a:pathLst>
                <a:path extrusionOk="0" fill="none" h="2066" w="577">
                  <a:moveTo>
                    <a:pt x="577" y="0"/>
                  </a:moveTo>
                  <a:lnTo>
                    <a:pt x="577" y="0"/>
                  </a:lnTo>
                  <a:lnTo>
                    <a:pt x="385" y="193"/>
                  </a:lnTo>
                  <a:lnTo>
                    <a:pt x="289" y="433"/>
                  </a:lnTo>
                  <a:lnTo>
                    <a:pt x="144" y="721"/>
                  </a:lnTo>
                  <a:lnTo>
                    <a:pt x="48" y="1057"/>
                  </a:lnTo>
                  <a:lnTo>
                    <a:pt x="0" y="1393"/>
                  </a:lnTo>
                  <a:lnTo>
                    <a:pt x="0" y="1585"/>
                  </a:lnTo>
                  <a:lnTo>
                    <a:pt x="48" y="1729"/>
                  </a:lnTo>
                  <a:lnTo>
                    <a:pt x="144" y="1921"/>
                  </a:lnTo>
                  <a:lnTo>
                    <a:pt x="241" y="2065"/>
                  </a:lnTo>
                  <a:lnTo>
                    <a:pt x="241" y="2065"/>
                  </a:lnTo>
                  <a:lnTo>
                    <a:pt x="241" y="1873"/>
                  </a:lnTo>
                  <a:lnTo>
                    <a:pt x="241" y="1393"/>
                  </a:lnTo>
                  <a:lnTo>
                    <a:pt x="337" y="721"/>
                  </a:lnTo>
                  <a:lnTo>
                    <a:pt x="433" y="337"/>
                  </a:lnTo>
                  <a:lnTo>
                    <a:pt x="577"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17"/>
            <p:cNvSpPr/>
            <p:nvPr/>
          </p:nvSpPr>
          <p:spPr>
            <a:xfrm>
              <a:off x="414600" y="3091600"/>
              <a:ext cx="25" cy="25"/>
            </a:xfrm>
            <a:custGeom>
              <a:rect b="b" l="l" r="r" t="t"/>
              <a:pathLst>
                <a:path extrusionOk="0" fill="none" h="1" w="1">
                  <a:moveTo>
                    <a:pt x="1" y="0"/>
                  </a:move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17"/>
            <p:cNvSpPr/>
            <p:nvPr/>
          </p:nvSpPr>
          <p:spPr>
            <a:xfrm>
              <a:off x="744775" y="3257275"/>
              <a:ext cx="320600" cy="385425"/>
            </a:xfrm>
            <a:custGeom>
              <a:rect b="b" l="l" r="r" t="t"/>
              <a:pathLst>
                <a:path extrusionOk="0" h="15417" w="12824">
                  <a:moveTo>
                    <a:pt x="5235" y="1"/>
                  </a:moveTo>
                  <a:lnTo>
                    <a:pt x="4275" y="145"/>
                  </a:lnTo>
                  <a:lnTo>
                    <a:pt x="3314" y="433"/>
                  </a:lnTo>
                  <a:lnTo>
                    <a:pt x="2402" y="769"/>
                  </a:lnTo>
                  <a:lnTo>
                    <a:pt x="1633" y="1153"/>
                  </a:lnTo>
                  <a:lnTo>
                    <a:pt x="1297" y="1346"/>
                  </a:lnTo>
                  <a:lnTo>
                    <a:pt x="1009" y="1586"/>
                  </a:lnTo>
                  <a:lnTo>
                    <a:pt x="817" y="1778"/>
                  </a:lnTo>
                  <a:lnTo>
                    <a:pt x="673" y="2018"/>
                  </a:lnTo>
                  <a:lnTo>
                    <a:pt x="529" y="2402"/>
                  </a:lnTo>
                  <a:lnTo>
                    <a:pt x="385" y="3026"/>
                  </a:lnTo>
                  <a:lnTo>
                    <a:pt x="241" y="3843"/>
                  </a:lnTo>
                  <a:lnTo>
                    <a:pt x="145" y="4803"/>
                  </a:lnTo>
                  <a:lnTo>
                    <a:pt x="49" y="7013"/>
                  </a:lnTo>
                  <a:lnTo>
                    <a:pt x="1" y="9414"/>
                  </a:lnTo>
                  <a:lnTo>
                    <a:pt x="49" y="10614"/>
                  </a:lnTo>
                  <a:lnTo>
                    <a:pt x="97" y="11767"/>
                  </a:lnTo>
                  <a:lnTo>
                    <a:pt x="145" y="12776"/>
                  </a:lnTo>
                  <a:lnTo>
                    <a:pt x="289" y="13688"/>
                  </a:lnTo>
                  <a:lnTo>
                    <a:pt x="433" y="14456"/>
                  </a:lnTo>
                  <a:lnTo>
                    <a:pt x="625" y="15033"/>
                  </a:lnTo>
                  <a:lnTo>
                    <a:pt x="721" y="15225"/>
                  </a:lnTo>
                  <a:lnTo>
                    <a:pt x="865" y="15369"/>
                  </a:lnTo>
                  <a:lnTo>
                    <a:pt x="1009" y="15417"/>
                  </a:lnTo>
                  <a:lnTo>
                    <a:pt x="1153" y="15417"/>
                  </a:lnTo>
                  <a:lnTo>
                    <a:pt x="12823" y="11239"/>
                  </a:lnTo>
                  <a:lnTo>
                    <a:pt x="12823" y="10855"/>
                  </a:lnTo>
                  <a:lnTo>
                    <a:pt x="12727" y="10278"/>
                  </a:lnTo>
                  <a:lnTo>
                    <a:pt x="12583" y="9606"/>
                  </a:lnTo>
                  <a:lnTo>
                    <a:pt x="12343" y="8886"/>
                  </a:lnTo>
                  <a:lnTo>
                    <a:pt x="12103" y="8021"/>
                  </a:lnTo>
                  <a:lnTo>
                    <a:pt x="11767" y="7157"/>
                  </a:lnTo>
                  <a:lnTo>
                    <a:pt x="11431" y="6244"/>
                  </a:lnTo>
                  <a:lnTo>
                    <a:pt x="10998" y="5332"/>
                  </a:lnTo>
                  <a:lnTo>
                    <a:pt x="10566" y="4419"/>
                  </a:lnTo>
                  <a:lnTo>
                    <a:pt x="10086" y="3507"/>
                  </a:lnTo>
                  <a:lnTo>
                    <a:pt x="9606" y="2690"/>
                  </a:lnTo>
                  <a:lnTo>
                    <a:pt x="9077" y="1970"/>
                  </a:lnTo>
                  <a:lnTo>
                    <a:pt x="8549" y="1298"/>
                  </a:lnTo>
                  <a:lnTo>
                    <a:pt x="8021" y="769"/>
                  </a:lnTo>
                  <a:lnTo>
                    <a:pt x="7781" y="529"/>
                  </a:lnTo>
                  <a:lnTo>
                    <a:pt x="7493" y="337"/>
                  </a:lnTo>
                  <a:lnTo>
                    <a:pt x="7204" y="193"/>
                  </a:lnTo>
                  <a:lnTo>
                    <a:pt x="6964" y="97"/>
                  </a:lnTo>
                  <a:lnTo>
                    <a:pt x="6580" y="49"/>
                  </a:lnTo>
                  <a:lnTo>
                    <a:pt x="6148" y="1"/>
                  </a:lnTo>
                  <a:close/>
                </a:path>
              </a:pathLst>
            </a:custGeom>
            <a:solidFill>
              <a:srgbClr val="82B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17"/>
            <p:cNvSpPr/>
            <p:nvPr/>
          </p:nvSpPr>
          <p:spPr>
            <a:xfrm>
              <a:off x="744775" y="3257275"/>
              <a:ext cx="320600" cy="385425"/>
            </a:xfrm>
            <a:custGeom>
              <a:rect b="b" l="l" r="r" t="t"/>
              <a:pathLst>
                <a:path extrusionOk="0" fill="none" h="15417" w="12824">
                  <a:moveTo>
                    <a:pt x="1153" y="15417"/>
                  </a:moveTo>
                  <a:lnTo>
                    <a:pt x="1153" y="15417"/>
                  </a:lnTo>
                  <a:lnTo>
                    <a:pt x="1009" y="15417"/>
                  </a:lnTo>
                  <a:lnTo>
                    <a:pt x="865" y="15369"/>
                  </a:lnTo>
                  <a:lnTo>
                    <a:pt x="721" y="15225"/>
                  </a:lnTo>
                  <a:lnTo>
                    <a:pt x="625" y="15033"/>
                  </a:lnTo>
                  <a:lnTo>
                    <a:pt x="433" y="14456"/>
                  </a:lnTo>
                  <a:lnTo>
                    <a:pt x="289" y="13688"/>
                  </a:lnTo>
                  <a:lnTo>
                    <a:pt x="145" y="12776"/>
                  </a:lnTo>
                  <a:lnTo>
                    <a:pt x="97" y="11767"/>
                  </a:lnTo>
                  <a:lnTo>
                    <a:pt x="49" y="10614"/>
                  </a:lnTo>
                  <a:lnTo>
                    <a:pt x="1" y="9414"/>
                  </a:lnTo>
                  <a:lnTo>
                    <a:pt x="49" y="7013"/>
                  </a:lnTo>
                  <a:lnTo>
                    <a:pt x="145" y="4803"/>
                  </a:lnTo>
                  <a:lnTo>
                    <a:pt x="241" y="3843"/>
                  </a:lnTo>
                  <a:lnTo>
                    <a:pt x="385" y="3026"/>
                  </a:lnTo>
                  <a:lnTo>
                    <a:pt x="529" y="2402"/>
                  </a:lnTo>
                  <a:lnTo>
                    <a:pt x="673" y="2018"/>
                  </a:lnTo>
                  <a:lnTo>
                    <a:pt x="673" y="2018"/>
                  </a:lnTo>
                  <a:lnTo>
                    <a:pt x="817" y="1778"/>
                  </a:lnTo>
                  <a:lnTo>
                    <a:pt x="1009" y="1586"/>
                  </a:lnTo>
                  <a:lnTo>
                    <a:pt x="1297" y="1346"/>
                  </a:lnTo>
                  <a:lnTo>
                    <a:pt x="1633" y="1153"/>
                  </a:lnTo>
                  <a:lnTo>
                    <a:pt x="2402" y="769"/>
                  </a:lnTo>
                  <a:lnTo>
                    <a:pt x="3314" y="433"/>
                  </a:lnTo>
                  <a:lnTo>
                    <a:pt x="4275" y="145"/>
                  </a:lnTo>
                  <a:lnTo>
                    <a:pt x="5235" y="1"/>
                  </a:lnTo>
                  <a:lnTo>
                    <a:pt x="5716" y="1"/>
                  </a:lnTo>
                  <a:lnTo>
                    <a:pt x="6148" y="1"/>
                  </a:lnTo>
                  <a:lnTo>
                    <a:pt x="6580" y="49"/>
                  </a:lnTo>
                  <a:lnTo>
                    <a:pt x="6964" y="97"/>
                  </a:lnTo>
                  <a:lnTo>
                    <a:pt x="6964" y="97"/>
                  </a:lnTo>
                  <a:lnTo>
                    <a:pt x="7204" y="193"/>
                  </a:lnTo>
                  <a:lnTo>
                    <a:pt x="7493" y="337"/>
                  </a:lnTo>
                  <a:lnTo>
                    <a:pt x="7781" y="529"/>
                  </a:lnTo>
                  <a:lnTo>
                    <a:pt x="8021" y="769"/>
                  </a:lnTo>
                  <a:lnTo>
                    <a:pt x="8549" y="1298"/>
                  </a:lnTo>
                  <a:lnTo>
                    <a:pt x="9077" y="1970"/>
                  </a:lnTo>
                  <a:lnTo>
                    <a:pt x="9606" y="2690"/>
                  </a:lnTo>
                  <a:lnTo>
                    <a:pt x="10086" y="3507"/>
                  </a:lnTo>
                  <a:lnTo>
                    <a:pt x="10566" y="4419"/>
                  </a:lnTo>
                  <a:lnTo>
                    <a:pt x="10998" y="5332"/>
                  </a:lnTo>
                  <a:lnTo>
                    <a:pt x="11431" y="6244"/>
                  </a:lnTo>
                  <a:lnTo>
                    <a:pt x="11767" y="7157"/>
                  </a:lnTo>
                  <a:lnTo>
                    <a:pt x="12103" y="8021"/>
                  </a:lnTo>
                  <a:lnTo>
                    <a:pt x="12343" y="8886"/>
                  </a:lnTo>
                  <a:lnTo>
                    <a:pt x="12583" y="9606"/>
                  </a:lnTo>
                  <a:lnTo>
                    <a:pt x="12727" y="10278"/>
                  </a:lnTo>
                  <a:lnTo>
                    <a:pt x="12823" y="10855"/>
                  </a:lnTo>
                  <a:lnTo>
                    <a:pt x="12823" y="11239"/>
                  </a:lnTo>
                  <a:lnTo>
                    <a:pt x="1153" y="15417"/>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17"/>
            <p:cNvSpPr/>
            <p:nvPr/>
          </p:nvSpPr>
          <p:spPr>
            <a:xfrm>
              <a:off x="749575" y="3226075"/>
              <a:ext cx="199325" cy="133300"/>
            </a:xfrm>
            <a:custGeom>
              <a:rect b="b" l="l" r="r" t="t"/>
              <a:pathLst>
                <a:path extrusionOk="0" h="5332" w="7973">
                  <a:moveTo>
                    <a:pt x="5668" y="0"/>
                  </a:moveTo>
                  <a:lnTo>
                    <a:pt x="913" y="1729"/>
                  </a:lnTo>
                  <a:lnTo>
                    <a:pt x="721" y="2017"/>
                  </a:lnTo>
                  <a:lnTo>
                    <a:pt x="385" y="2738"/>
                  </a:lnTo>
                  <a:lnTo>
                    <a:pt x="193" y="3170"/>
                  </a:lnTo>
                  <a:lnTo>
                    <a:pt x="97" y="3650"/>
                  </a:lnTo>
                  <a:lnTo>
                    <a:pt x="1" y="4130"/>
                  </a:lnTo>
                  <a:lnTo>
                    <a:pt x="49" y="4323"/>
                  </a:lnTo>
                  <a:lnTo>
                    <a:pt x="97" y="4563"/>
                  </a:lnTo>
                  <a:lnTo>
                    <a:pt x="673" y="4707"/>
                  </a:lnTo>
                  <a:lnTo>
                    <a:pt x="1970" y="5043"/>
                  </a:lnTo>
                  <a:lnTo>
                    <a:pt x="2690" y="5235"/>
                  </a:lnTo>
                  <a:lnTo>
                    <a:pt x="3314" y="5331"/>
                  </a:lnTo>
                  <a:lnTo>
                    <a:pt x="3795" y="5331"/>
                  </a:lnTo>
                  <a:lnTo>
                    <a:pt x="3939" y="5283"/>
                  </a:lnTo>
                  <a:lnTo>
                    <a:pt x="3987" y="5235"/>
                  </a:lnTo>
                  <a:lnTo>
                    <a:pt x="4083" y="4947"/>
                  </a:lnTo>
                  <a:lnTo>
                    <a:pt x="4083" y="4563"/>
                  </a:lnTo>
                  <a:lnTo>
                    <a:pt x="4083" y="3650"/>
                  </a:lnTo>
                  <a:lnTo>
                    <a:pt x="3939" y="2498"/>
                  </a:lnTo>
                  <a:lnTo>
                    <a:pt x="4179" y="2834"/>
                  </a:lnTo>
                  <a:lnTo>
                    <a:pt x="4707" y="3554"/>
                  </a:lnTo>
                  <a:lnTo>
                    <a:pt x="4995" y="3938"/>
                  </a:lnTo>
                  <a:lnTo>
                    <a:pt x="5332" y="4226"/>
                  </a:lnTo>
                  <a:lnTo>
                    <a:pt x="5620" y="4419"/>
                  </a:lnTo>
                  <a:lnTo>
                    <a:pt x="5716" y="4467"/>
                  </a:lnTo>
                  <a:lnTo>
                    <a:pt x="5812" y="4467"/>
                  </a:lnTo>
                  <a:lnTo>
                    <a:pt x="6052" y="4323"/>
                  </a:lnTo>
                  <a:lnTo>
                    <a:pt x="6388" y="4082"/>
                  </a:lnTo>
                  <a:lnTo>
                    <a:pt x="6772" y="3794"/>
                  </a:lnTo>
                  <a:lnTo>
                    <a:pt x="7156" y="3458"/>
                  </a:lnTo>
                  <a:lnTo>
                    <a:pt x="7541" y="3074"/>
                  </a:lnTo>
                  <a:lnTo>
                    <a:pt x="7781" y="2690"/>
                  </a:lnTo>
                  <a:lnTo>
                    <a:pt x="7877" y="2546"/>
                  </a:lnTo>
                  <a:lnTo>
                    <a:pt x="7925" y="2401"/>
                  </a:lnTo>
                  <a:lnTo>
                    <a:pt x="7973" y="2257"/>
                  </a:lnTo>
                  <a:lnTo>
                    <a:pt x="7925" y="2113"/>
                  </a:lnTo>
                  <a:lnTo>
                    <a:pt x="7733" y="1873"/>
                  </a:lnTo>
                  <a:lnTo>
                    <a:pt x="7445" y="1537"/>
                  </a:lnTo>
                  <a:lnTo>
                    <a:pt x="6676" y="817"/>
                  </a:lnTo>
                  <a:lnTo>
                    <a:pt x="5668" y="0"/>
                  </a:lnTo>
                  <a:close/>
                </a:path>
              </a:pathLst>
            </a:custGeom>
            <a:solidFill>
              <a:srgbClr val="FDFD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17"/>
            <p:cNvSpPr/>
            <p:nvPr/>
          </p:nvSpPr>
          <p:spPr>
            <a:xfrm>
              <a:off x="749575" y="3226075"/>
              <a:ext cx="199325" cy="133300"/>
            </a:xfrm>
            <a:custGeom>
              <a:rect b="b" l="l" r="r" t="t"/>
              <a:pathLst>
                <a:path extrusionOk="0" fill="none" h="5332" w="7973">
                  <a:moveTo>
                    <a:pt x="913" y="1729"/>
                  </a:moveTo>
                  <a:lnTo>
                    <a:pt x="913" y="1729"/>
                  </a:lnTo>
                  <a:lnTo>
                    <a:pt x="721" y="2017"/>
                  </a:lnTo>
                  <a:lnTo>
                    <a:pt x="385" y="2738"/>
                  </a:lnTo>
                  <a:lnTo>
                    <a:pt x="193" y="3170"/>
                  </a:lnTo>
                  <a:lnTo>
                    <a:pt x="97" y="3650"/>
                  </a:lnTo>
                  <a:lnTo>
                    <a:pt x="1" y="4130"/>
                  </a:lnTo>
                  <a:lnTo>
                    <a:pt x="49" y="4323"/>
                  </a:lnTo>
                  <a:lnTo>
                    <a:pt x="97" y="4563"/>
                  </a:lnTo>
                  <a:lnTo>
                    <a:pt x="97" y="4563"/>
                  </a:lnTo>
                  <a:lnTo>
                    <a:pt x="673" y="4707"/>
                  </a:lnTo>
                  <a:lnTo>
                    <a:pt x="1970" y="5043"/>
                  </a:lnTo>
                  <a:lnTo>
                    <a:pt x="2690" y="5235"/>
                  </a:lnTo>
                  <a:lnTo>
                    <a:pt x="3314" y="5331"/>
                  </a:lnTo>
                  <a:lnTo>
                    <a:pt x="3795" y="5331"/>
                  </a:lnTo>
                  <a:lnTo>
                    <a:pt x="3939" y="5283"/>
                  </a:lnTo>
                  <a:lnTo>
                    <a:pt x="3987" y="5235"/>
                  </a:lnTo>
                  <a:lnTo>
                    <a:pt x="3987" y="5235"/>
                  </a:lnTo>
                  <a:lnTo>
                    <a:pt x="4083" y="4947"/>
                  </a:lnTo>
                  <a:lnTo>
                    <a:pt x="4083" y="4563"/>
                  </a:lnTo>
                  <a:lnTo>
                    <a:pt x="4083" y="3650"/>
                  </a:lnTo>
                  <a:lnTo>
                    <a:pt x="3939" y="2498"/>
                  </a:lnTo>
                  <a:lnTo>
                    <a:pt x="3939" y="2498"/>
                  </a:lnTo>
                  <a:lnTo>
                    <a:pt x="4179" y="2834"/>
                  </a:lnTo>
                  <a:lnTo>
                    <a:pt x="4707" y="3554"/>
                  </a:lnTo>
                  <a:lnTo>
                    <a:pt x="4995" y="3938"/>
                  </a:lnTo>
                  <a:lnTo>
                    <a:pt x="5332" y="4226"/>
                  </a:lnTo>
                  <a:lnTo>
                    <a:pt x="5620" y="4419"/>
                  </a:lnTo>
                  <a:lnTo>
                    <a:pt x="5716" y="4467"/>
                  </a:lnTo>
                  <a:lnTo>
                    <a:pt x="5812" y="4467"/>
                  </a:lnTo>
                  <a:lnTo>
                    <a:pt x="5812" y="4467"/>
                  </a:lnTo>
                  <a:lnTo>
                    <a:pt x="6052" y="4323"/>
                  </a:lnTo>
                  <a:lnTo>
                    <a:pt x="6388" y="4082"/>
                  </a:lnTo>
                  <a:lnTo>
                    <a:pt x="6772" y="3794"/>
                  </a:lnTo>
                  <a:lnTo>
                    <a:pt x="7156" y="3458"/>
                  </a:lnTo>
                  <a:lnTo>
                    <a:pt x="7541" y="3074"/>
                  </a:lnTo>
                  <a:lnTo>
                    <a:pt x="7781" y="2690"/>
                  </a:lnTo>
                  <a:lnTo>
                    <a:pt x="7877" y="2546"/>
                  </a:lnTo>
                  <a:lnTo>
                    <a:pt x="7925" y="2401"/>
                  </a:lnTo>
                  <a:lnTo>
                    <a:pt x="7973" y="2257"/>
                  </a:lnTo>
                  <a:lnTo>
                    <a:pt x="7925" y="2113"/>
                  </a:lnTo>
                  <a:lnTo>
                    <a:pt x="7925" y="2113"/>
                  </a:lnTo>
                  <a:lnTo>
                    <a:pt x="7733" y="1873"/>
                  </a:lnTo>
                  <a:lnTo>
                    <a:pt x="7445" y="1537"/>
                  </a:lnTo>
                  <a:lnTo>
                    <a:pt x="6676" y="817"/>
                  </a:lnTo>
                  <a:lnTo>
                    <a:pt x="5668" y="0"/>
                  </a:lnTo>
                  <a:lnTo>
                    <a:pt x="913" y="172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17"/>
            <p:cNvSpPr/>
            <p:nvPr/>
          </p:nvSpPr>
          <p:spPr>
            <a:xfrm>
              <a:off x="816825" y="3245275"/>
              <a:ext cx="45650" cy="51650"/>
            </a:xfrm>
            <a:custGeom>
              <a:rect b="b" l="l" r="r" t="t"/>
              <a:pathLst>
                <a:path extrusionOk="0" h="2066" w="1826">
                  <a:moveTo>
                    <a:pt x="1393" y="1"/>
                  </a:moveTo>
                  <a:lnTo>
                    <a:pt x="0" y="385"/>
                  </a:lnTo>
                  <a:lnTo>
                    <a:pt x="288" y="2066"/>
                  </a:lnTo>
                  <a:lnTo>
                    <a:pt x="1825" y="1537"/>
                  </a:lnTo>
                  <a:lnTo>
                    <a:pt x="1393" y="1"/>
                  </a:lnTo>
                  <a:close/>
                </a:path>
              </a:pathLst>
            </a:custGeom>
            <a:solidFill>
              <a:srgbClr val="D36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17"/>
            <p:cNvSpPr/>
            <p:nvPr/>
          </p:nvSpPr>
          <p:spPr>
            <a:xfrm>
              <a:off x="816825" y="3245275"/>
              <a:ext cx="45650" cy="51650"/>
            </a:xfrm>
            <a:custGeom>
              <a:rect b="b" l="l" r="r" t="t"/>
              <a:pathLst>
                <a:path extrusionOk="0" fill="none" h="2066" w="1826">
                  <a:moveTo>
                    <a:pt x="1393" y="1"/>
                  </a:moveTo>
                  <a:lnTo>
                    <a:pt x="1825" y="1537"/>
                  </a:lnTo>
                  <a:lnTo>
                    <a:pt x="288" y="2066"/>
                  </a:lnTo>
                  <a:lnTo>
                    <a:pt x="0" y="385"/>
                  </a:lnTo>
                  <a:lnTo>
                    <a:pt x="1393"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17"/>
            <p:cNvSpPr/>
            <p:nvPr/>
          </p:nvSpPr>
          <p:spPr>
            <a:xfrm>
              <a:off x="821625" y="3274100"/>
              <a:ext cx="40850" cy="22825"/>
            </a:xfrm>
            <a:custGeom>
              <a:rect b="b" l="l" r="r" t="t"/>
              <a:pathLst>
                <a:path extrusionOk="0" h="913" w="1634">
                  <a:moveTo>
                    <a:pt x="1537" y="0"/>
                  </a:moveTo>
                  <a:lnTo>
                    <a:pt x="240" y="192"/>
                  </a:lnTo>
                  <a:lnTo>
                    <a:pt x="0" y="240"/>
                  </a:lnTo>
                  <a:lnTo>
                    <a:pt x="96" y="913"/>
                  </a:lnTo>
                  <a:lnTo>
                    <a:pt x="1633" y="384"/>
                  </a:lnTo>
                  <a:lnTo>
                    <a:pt x="1537" y="0"/>
                  </a:lnTo>
                  <a:close/>
                </a:path>
              </a:pathLst>
            </a:custGeom>
            <a:solidFill>
              <a:srgbClr val="BF50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17"/>
            <p:cNvSpPr/>
            <p:nvPr/>
          </p:nvSpPr>
          <p:spPr>
            <a:xfrm>
              <a:off x="821625" y="3274100"/>
              <a:ext cx="40850" cy="22825"/>
            </a:xfrm>
            <a:custGeom>
              <a:rect b="b" l="l" r="r" t="t"/>
              <a:pathLst>
                <a:path extrusionOk="0" fill="none" h="913" w="1634">
                  <a:moveTo>
                    <a:pt x="1537" y="0"/>
                  </a:moveTo>
                  <a:lnTo>
                    <a:pt x="240" y="192"/>
                  </a:lnTo>
                  <a:lnTo>
                    <a:pt x="240" y="192"/>
                  </a:lnTo>
                  <a:lnTo>
                    <a:pt x="0" y="240"/>
                  </a:lnTo>
                  <a:lnTo>
                    <a:pt x="96" y="913"/>
                  </a:lnTo>
                  <a:lnTo>
                    <a:pt x="1633" y="384"/>
                  </a:lnTo>
                  <a:lnTo>
                    <a:pt x="1537"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17"/>
            <p:cNvSpPr/>
            <p:nvPr/>
          </p:nvSpPr>
          <p:spPr>
            <a:xfrm>
              <a:off x="995700" y="2961925"/>
              <a:ext cx="144100" cy="156100"/>
            </a:xfrm>
            <a:custGeom>
              <a:rect b="b" l="l" r="r" t="t"/>
              <a:pathLst>
                <a:path extrusionOk="0" h="6244" w="5764">
                  <a:moveTo>
                    <a:pt x="2306" y="1"/>
                  </a:moveTo>
                  <a:lnTo>
                    <a:pt x="2066" y="97"/>
                  </a:lnTo>
                  <a:lnTo>
                    <a:pt x="1778" y="193"/>
                  </a:lnTo>
                  <a:lnTo>
                    <a:pt x="1490" y="289"/>
                  </a:lnTo>
                  <a:lnTo>
                    <a:pt x="1250" y="433"/>
                  </a:lnTo>
                  <a:lnTo>
                    <a:pt x="1057" y="625"/>
                  </a:lnTo>
                  <a:lnTo>
                    <a:pt x="817" y="817"/>
                  </a:lnTo>
                  <a:lnTo>
                    <a:pt x="481" y="1297"/>
                  </a:lnTo>
                  <a:lnTo>
                    <a:pt x="241" y="1778"/>
                  </a:lnTo>
                  <a:lnTo>
                    <a:pt x="49" y="2354"/>
                  </a:lnTo>
                  <a:lnTo>
                    <a:pt x="1" y="2978"/>
                  </a:lnTo>
                  <a:lnTo>
                    <a:pt x="1" y="3266"/>
                  </a:lnTo>
                  <a:lnTo>
                    <a:pt x="49" y="3603"/>
                  </a:lnTo>
                  <a:lnTo>
                    <a:pt x="97" y="3939"/>
                  </a:lnTo>
                  <a:lnTo>
                    <a:pt x="193" y="4227"/>
                  </a:lnTo>
                  <a:lnTo>
                    <a:pt x="481" y="4755"/>
                  </a:lnTo>
                  <a:lnTo>
                    <a:pt x="817" y="5235"/>
                  </a:lnTo>
                  <a:lnTo>
                    <a:pt x="1250" y="5620"/>
                  </a:lnTo>
                  <a:lnTo>
                    <a:pt x="1730" y="5956"/>
                  </a:lnTo>
                  <a:lnTo>
                    <a:pt x="2018" y="6052"/>
                  </a:lnTo>
                  <a:lnTo>
                    <a:pt x="2258" y="6148"/>
                  </a:lnTo>
                  <a:lnTo>
                    <a:pt x="2546" y="6196"/>
                  </a:lnTo>
                  <a:lnTo>
                    <a:pt x="2834" y="6244"/>
                  </a:lnTo>
                  <a:lnTo>
                    <a:pt x="3123" y="6244"/>
                  </a:lnTo>
                  <a:lnTo>
                    <a:pt x="3411" y="6196"/>
                  </a:lnTo>
                  <a:lnTo>
                    <a:pt x="3699" y="6148"/>
                  </a:lnTo>
                  <a:lnTo>
                    <a:pt x="3987" y="6052"/>
                  </a:lnTo>
                  <a:lnTo>
                    <a:pt x="4227" y="5908"/>
                  </a:lnTo>
                  <a:lnTo>
                    <a:pt x="4467" y="5764"/>
                  </a:lnTo>
                  <a:lnTo>
                    <a:pt x="4707" y="5572"/>
                  </a:lnTo>
                  <a:lnTo>
                    <a:pt x="4899" y="5380"/>
                  </a:lnTo>
                  <a:lnTo>
                    <a:pt x="5284" y="4947"/>
                  </a:lnTo>
                  <a:lnTo>
                    <a:pt x="5524" y="4419"/>
                  </a:lnTo>
                  <a:lnTo>
                    <a:pt x="5716" y="3843"/>
                  </a:lnTo>
                  <a:lnTo>
                    <a:pt x="5764" y="3218"/>
                  </a:lnTo>
                  <a:lnTo>
                    <a:pt x="5764" y="2930"/>
                  </a:lnTo>
                  <a:lnTo>
                    <a:pt x="5716" y="2594"/>
                  </a:lnTo>
                  <a:lnTo>
                    <a:pt x="5620" y="2306"/>
                  </a:lnTo>
                  <a:lnTo>
                    <a:pt x="5524" y="1970"/>
                  </a:lnTo>
                  <a:lnTo>
                    <a:pt x="5284" y="1441"/>
                  </a:lnTo>
                  <a:lnTo>
                    <a:pt x="4899" y="961"/>
                  </a:lnTo>
                  <a:lnTo>
                    <a:pt x="4467" y="577"/>
                  </a:lnTo>
                  <a:lnTo>
                    <a:pt x="3987" y="241"/>
                  </a:lnTo>
                  <a:lnTo>
                    <a:pt x="3747" y="145"/>
                  </a:lnTo>
                  <a:lnTo>
                    <a:pt x="3459" y="49"/>
                  </a:lnTo>
                  <a:lnTo>
                    <a:pt x="3219" y="1"/>
                  </a:lnTo>
                  <a:close/>
                </a:path>
              </a:pathLst>
            </a:custGeom>
            <a:solidFill>
              <a:srgbClr val="D36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17"/>
            <p:cNvSpPr/>
            <p:nvPr/>
          </p:nvSpPr>
          <p:spPr>
            <a:xfrm>
              <a:off x="995700" y="2961925"/>
              <a:ext cx="144100" cy="156100"/>
            </a:xfrm>
            <a:custGeom>
              <a:rect b="b" l="l" r="r" t="t"/>
              <a:pathLst>
                <a:path extrusionOk="0" fill="none" h="6244" w="5764">
                  <a:moveTo>
                    <a:pt x="5716" y="2594"/>
                  </a:moveTo>
                  <a:lnTo>
                    <a:pt x="5716" y="2594"/>
                  </a:lnTo>
                  <a:lnTo>
                    <a:pt x="5764" y="2930"/>
                  </a:lnTo>
                  <a:lnTo>
                    <a:pt x="5764" y="3218"/>
                  </a:lnTo>
                  <a:lnTo>
                    <a:pt x="5716" y="3843"/>
                  </a:lnTo>
                  <a:lnTo>
                    <a:pt x="5524" y="4419"/>
                  </a:lnTo>
                  <a:lnTo>
                    <a:pt x="5284" y="4947"/>
                  </a:lnTo>
                  <a:lnTo>
                    <a:pt x="4899" y="5380"/>
                  </a:lnTo>
                  <a:lnTo>
                    <a:pt x="4707" y="5572"/>
                  </a:lnTo>
                  <a:lnTo>
                    <a:pt x="4467" y="5764"/>
                  </a:lnTo>
                  <a:lnTo>
                    <a:pt x="4227" y="5908"/>
                  </a:lnTo>
                  <a:lnTo>
                    <a:pt x="3987" y="6052"/>
                  </a:lnTo>
                  <a:lnTo>
                    <a:pt x="3699" y="6148"/>
                  </a:lnTo>
                  <a:lnTo>
                    <a:pt x="3411" y="6196"/>
                  </a:lnTo>
                  <a:lnTo>
                    <a:pt x="3411" y="6196"/>
                  </a:lnTo>
                  <a:lnTo>
                    <a:pt x="3123" y="6244"/>
                  </a:lnTo>
                  <a:lnTo>
                    <a:pt x="2834" y="6244"/>
                  </a:lnTo>
                  <a:lnTo>
                    <a:pt x="2546" y="6196"/>
                  </a:lnTo>
                  <a:lnTo>
                    <a:pt x="2258" y="6148"/>
                  </a:lnTo>
                  <a:lnTo>
                    <a:pt x="2018" y="6052"/>
                  </a:lnTo>
                  <a:lnTo>
                    <a:pt x="1730" y="5956"/>
                  </a:lnTo>
                  <a:lnTo>
                    <a:pt x="1250" y="5620"/>
                  </a:lnTo>
                  <a:lnTo>
                    <a:pt x="817" y="5235"/>
                  </a:lnTo>
                  <a:lnTo>
                    <a:pt x="481" y="4755"/>
                  </a:lnTo>
                  <a:lnTo>
                    <a:pt x="193" y="4227"/>
                  </a:lnTo>
                  <a:lnTo>
                    <a:pt x="97" y="3939"/>
                  </a:lnTo>
                  <a:lnTo>
                    <a:pt x="49" y="3603"/>
                  </a:lnTo>
                  <a:lnTo>
                    <a:pt x="49" y="3603"/>
                  </a:lnTo>
                  <a:lnTo>
                    <a:pt x="1" y="3266"/>
                  </a:lnTo>
                  <a:lnTo>
                    <a:pt x="1" y="2978"/>
                  </a:lnTo>
                  <a:lnTo>
                    <a:pt x="49" y="2354"/>
                  </a:lnTo>
                  <a:lnTo>
                    <a:pt x="241" y="1778"/>
                  </a:lnTo>
                  <a:lnTo>
                    <a:pt x="481" y="1297"/>
                  </a:lnTo>
                  <a:lnTo>
                    <a:pt x="817" y="817"/>
                  </a:lnTo>
                  <a:lnTo>
                    <a:pt x="1057" y="625"/>
                  </a:lnTo>
                  <a:lnTo>
                    <a:pt x="1250" y="433"/>
                  </a:lnTo>
                  <a:lnTo>
                    <a:pt x="1490" y="289"/>
                  </a:lnTo>
                  <a:lnTo>
                    <a:pt x="1778" y="193"/>
                  </a:lnTo>
                  <a:lnTo>
                    <a:pt x="2066" y="97"/>
                  </a:lnTo>
                  <a:lnTo>
                    <a:pt x="2306" y="1"/>
                  </a:lnTo>
                  <a:lnTo>
                    <a:pt x="2306" y="1"/>
                  </a:lnTo>
                  <a:lnTo>
                    <a:pt x="2642" y="1"/>
                  </a:lnTo>
                  <a:lnTo>
                    <a:pt x="2930" y="1"/>
                  </a:lnTo>
                  <a:lnTo>
                    <a:pt x="3219" y="1"/>
                  </a:lnTo>
                  <a:lnTo>
                    <a:pt x="3459" y="49"/>
                  </a:lnTo>
                  <a:lnTo>
                    <a:pt x="3747" y="145"/>
                  </a:lnTo>
                  <a:lnTo>
                    <a:pt x="3987" y="241"/>
                  </a:lnTo>
                  <a:lnTo>
                    <a:pt x="4467" y="577"/>
                  </a:lnTo>
                  <a:lnTo>
                    <a:pt x="4899" y="961"/>
                  </a:lnTo>
                  <a:lnTo>
                    <a:pt x="5284" y="1441"/>
                  </a:lnTo>
                  <a:lnTo>
                    <a:pt x="5524" y="1970"/>
                  </a:lnTo>
                  <a:lnTo>
                    <a:pt x="5620" y="2306"/>
                  </a:lnTo>
                  <a:lnTo>
                    <a:pt x="5716" y="259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17"/>
            <p:cNvSpPr/>
            <p:nvPr/>
          </p:nvSpPr>
          <p:spPr>
            <a:xfrm>
              <a:off x="1066550" y="2999150"/>
              <a:ext cx="55250" cy="85275"/>
            </a:xfrm>
            <a:custGeom>
              <a:rect b="b" l="l" r="r" t="t"/>
              <a:pathLst>
                <a:path extrusionOk="0" h="3411" w="2210">
                  <a:moveTo>
                    <a:pt x="1345" y="0"/>
                  </a:moveTo>
                  <a:lnTo>
                    <a:pt x="1105" y="673"/>
                  </a:lnTo>
                  <a:lnTo>
                    <a:pt x="817" y="1393"/>
                  </a:lnTo>
                  <a:lnTo>
                    <a:pt x="433" y="2114"/>
                  </a:lnTo>
                  <a:lnTo>
                    <a:pt x="0" y="2834"/>
                  </a:lnTo>
                  <a:lnTo>
                    <a:pt x="0" y="3314"/>
                  </a:lnTo>
                  <a:lnTo>
                    <a:pt x="289" y="3362"/>
                  </a:lnTo>
                  <a:lnTo>
                    <a:pt x="529" y="3410"/>
                  </a:lnTo>
                  <a:lnTo>
                    <a:pt x="817" y="3362"/>
                  </a:lnTo>
                  <a:lnTo>
                    <a:pt x="1153" y="3266"/>
                  </a:lnTo>
                  <a:lnTo>
                    <a:pt x="1441" y="3122"/>
                  </a:lnTo>
                  <a:lnTo>
                    <a:pt x="1681" y="2882"/>
                  </a:lnTo>
                  <a:lnTo>
                    <a:pt x="1921" y="2642"/>
                  </a:lnTo>
                  <a:lnTo>
                    <a:pt x="2065" y="2306"/>
                  </a:lnTo>
                  <a:lnTo>
                    <a:pt x="2162" y="1970"/>
                  </a:lnTo>
                  <a:lnTo>
                    <a:pt x="2210" y="1633"/>
                  </a:lnTo>
                  <a:lnTo>
                    <a:pt x="2162" y="1249"/>
                  </a:lnTo>
                  <a:lnTo>
                    <a:pt x="2065" y="865"/>
                  </a:lnTo>
                  <a:lnTo>
                    <a:pt x="1873" y="529"/>
                  </a:lnTo>
                  <a:lnTo>
                    <a:pt x="1633" y="241"/>
                  </a:lnTo>
                  <a:lnTo>
                    <a:pt x="1345" y="0"/>
                  </a:lnTo>
                  <a:close/>
                </a:path>
              </a:pathLst>
            </a:custGeom>
            <a:solidFill>
              <a:srgbClr val="BF50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17"/>
            <p:cNvSpPr/>
            <p:nvPr/>
          </p:nvSpPr>
          <p:spPr>
            <a:xfrm>
              <a:off x="1066550" y="2999150"/>
              <a:ext cx="55250" cy="85275"/>
            </a:xfrm>
            <a:custGeom>
              <a:rect b="b" l="l" r="r" t="t"/>
              <a:pathLst>
                <a:path extrusionOk="0" fill="none" h="3411" w="2210">
                  <a:moveTo>
                    <a:pt x="1345" y="0"/>
                  </a:moveTo>
                  <a:lnTo>
                    <a:pt x="1345" y="0"/>
                  </a:lnTo>
                  <a:lnTo>
                    <a:pt x="1105" y="673"/>
                  </a:lnTo>
                  <a:lnTo>
                    <a:pt x="817" y="1393"/>
                  </a:lnTo>
                  <a:lnTo>
                    <a:pt x="433" y="2114"/>
                  </a:lnTo>
                  <a:lnTo>
                    <a:pt x="0" y="2834"/>
                  </a:lnTo>
                  <a:lnTo>
                    <a:pt x="0" y="2834"/>
                  </a:lnTo>
                  <a:lnTo>
                    <a:pt x="0" y="3314"/>
                  </a:lnTo>
                  <a:lnTo>
                    <a:pt x="0" y="3314"/>
                  </a:lnTo>
                  <a:lnTo>
                    <a:pt x="289" y="3362"/>
                  </a:lnTo>
                  <a:lnTo>
                    <a:pt x="529" y="3410"/>
                  </a:lnTo>
                  <a:lnTo>
                    <a:pt x="529" y="3410"/>
                  </a:lnTo>
                  <a:lnTo>
                    <a:pt x="817" y="3362"/>
                  </a:lnTo>
                  <a:lnTo>
                    <a:pt x="817" y="3362"/>
                  </a:lnTo>
                  <a:lnTo>
                    <a:pt x="1153" y="3266"/>
                  </a:lnTo>
                  <a:lnTo>
                    <a:pt x="1441" y="3122"/>
                  </a:lnTo>
                  <a:lnTo>
                    <a:pt x="1681" y="2882"/>
                  </a:lnTo>
                  <a:lnTo>
                    <a:pt x="1921" y="2642"/>
                  </a:lnTo>
                  <a:lnTo>
                    <a:pt x="2065" y="2306"/>
                  </a:lnTo>
                  <a:lnTo>
                    <a:pt x="2162" y="1970"/>
                  </a:lnTo>
                  <a:lnTo>
                    <a:pt x="2210" y="1633"/>
                  </a:lnTo>
                  <a:lnTo>
                    <a:pt x="2162" y="1249"/>
                  </a:lnTo>
                  <a:lnTo>
                    <a:pt x="2162" y="1249"/>
                  </a:lnTo>
                  <a:lnTo>
                    <a:pt x="2065" y="865"/>
                  </a:lnTo>
                  <a:lnTo>
                    <a:pt x="1873" y="529"/>
                  </a:lnTo>
                  <a:lnTo>
                    <a:pt x="1633" y="241"/>
                  </a:lnTo>
                  <a:lnTo>
                    <a:pt x="1345"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17"/>
            <p:cNvSpPr/>
            <p:nvPr/>
          </p:nvSpPr>
          <p:spPr>
            <a:xfrm>
              <a:off x="594700" y="2834675"/>
              <a:ext cx="471875" cy="447850"/>
            </a:xfrm>
            <a:custGeom>
              <a:rect b="b" l="l" r="r" t="t"/>
              <a:pathLst>
                <a:path extrusionOk="0" h="17914" w="18875">
                  <a:moveTo>
                    <a:pt x="10374" y="0"/>
                  </a:moveTo>
                  <a:lnTo>
                    <a:pt x="9606" y="96"/>
                  </a:lnTo>
                  <a:lnTo>
                    <a:pt x="5667" y="1057"/>
                  </a:lnTo>
                  <a:lnTo>
                    <a:pt x="4755" y="1201"/>
                  </a:lnTo>
                  <a:lnTo>
                    <a:pt x="3891" y="1393"/>
                  </a:lnTo>
                  <a:lnTo>
                    <a:pt x="3170" y="1681"/>
                  </a:lnTo>
                  <a:lnTo>
                    <a:pt x="2546" y="2065"/>
                  </a:lnTo>
                  <a:lnTo>
                    <a:pt x="1970" y="2545"/>
                  </a:lnTo>
                  <a:lnTo>
                    <a:pt x="1489" y="3074"/>
                  </a:lnTo>
                  <a:lnTo>
                    <a:pt x="1057" y="3650"/>
                  </a:lnTo>
                  <a:lnTo>
                    <a:pt x="721" y="4274"/>
                  </a:lnTo>
                  <a:lnTo>
                    <a:pt x="481" y="4947"/>
                  </a:lnTo>
                  <a:lnTo>
                    <a:pt x="241" y="5667"/>
                  </a:lnTo>
                  <a:lnTo>
                    <a:pt x="97" y="6435"/>
                  </a:lnTo>
                  <a:lnTo>
                    <a:pt x="49" y="7204"/>
                  </a:lnTo>
                  <a:lnTo>
                    <a:pt x="0" y="7972"/>
                  </a:lnTo>
                  <a:lnTo>
                    <a:pt x="49" y="8741"/>
                  </a:lnTo>
                  <a:lnTo>
                    <a:pt x="97" y="9557"/>
                  </a:lnTo>
                  <a:lnTo>
                    <a:pt x="241" y="10325"/>
                  </a:lnTo>
                  <a:lnTo>
                    <a:pt x="433" y="11574"/>
                  </a:lnTo>
                  <a:lnTo>
                    <a:pt x="385" y="12006"/>
                  </a:lnTo>
                  <a:lnTo>
                    <a:pt x="385" y="12391"/>
                  </a:lnTo>
                  <a:lnTo>
                    <a:pt x="433" y="12775"/>
                  </a:lnTo>
                  <a:lnTo>
                    <a:pt x="481" y="13159"/>
                  </a:lnTo>
                  <a:lnTo>
                    <a:pt x="577" y="13543"/>
                  </a:lnTo>
                  <a:lnTo>
                    <a:pt x="673" y="13879"/>
                  </a:lnTo>
                  <a:lnTo>
                    <a:pt x="817" y="14264"/>
                  </a:lnTo>
                  <a:lnTo>
                    <a:pt x="961" y="14552"/>
                  </a:lnTo>
                  <a:lnTo>
                    <a:pt x="1393" y="15176"/>
                  </a:lnTo>
                  <a:lnTo>
                    <a:pt x="1873" y="15752"/>
                  </a:lnTo>
                  <a:lnTo>
                    <a:pt x="2450" y="16233"/>
                  </a:lnTo>
                  <a:lnTo>
                    <a:pt x="3074" y="16665"/>
                  </a:lnTo>
                  <a:lnTo>
                    <a:pt x="3794" y="17049"/>
                  </a:lnTo>
                  <a:lnTo>
                    <a:pt x="4515" y="17337"/>
                  </a:lnTo>
                  <a:lnTo>
                    <a:pt x="5283" y="17577"/>
                  </a:lnTo>
                  <a:lnTo>
                    <a:pt x="6100" y="17769"/>
                  </a:lnTo>
                  <a:lnTo>
                    <a:pt x="6916" y="17865"/>
                  </a:lnTo>
                  <a:lnTo>
                    <a:pt x="7733" y="17913"/>
                  </a:lnTo>
                  <a:lnTo>
                    <a:pt x="8501" y="17865"/>
                  </a:lnTo>
                  <a:lnTo>
                    <a:pt x="9317" y="17769"/>
                  </a:lnTo>
                  <a:lnTo>
                    <a:pt x="12535" y="17193"/>
                  </a:lnTo>
                  <a:lnTo>
                    <a:pt x="13303" y="17049"/>
                  </a:lnTo>
                  <a:lnTo>
                    <a:pt x="14024" y="16809"/>
                  </a:lnTo>
                  <a:lnTo>
                    <a:pt x="14744" y="16473"/>
                  </a:lnTo>
                  <a:lnTo>
                    <a:pt x="15369" y="16088"/>
                  </a:lnTo>
                  <a:lnTo>
                    <a:pt x="15993" y="15656"/>
                  </a:lnTo>
                  <a:lnTo>
                    <a:pt x="16521" y="15176"/>
                  </a:lnTo>
                  <a:lnTo>
                    <a:pt x="17049" y="14648"/>
                  </a:lnTo>
                  <a:lnTo>
                    <a:pt x="17482" y="14071"/>
                  </a:lnTo>
                  <a:lnTo>
                    <a:pt x="17866" y="13447"/>
                  </a:lnTo>
                  <a:lnTo>
                    <a:pt x="18202" y="12775"/>
                  </a:lnTo>
                  <a:lnTo>
                    <a:pt x="18490" y="12102"/>
                  </a:lnTo>
                  <a:lnTo>
                    <a:pt x="18682" y="11382"/>
                  </a:lnTo>
                  <a:lnTo>
                    <a:pt x="18826" y="10662"/>
                  </a:lnTo>
                  <a:lnTo>
                    <a:pt x="18874" y="9893"/>
                  </a:lnTo>
                  <a:lnTo>
                    <a:pt x="18874" y="9125"/>
                  </a:lnTo>
                  <a:lnTo>
                    <a:pt x="18778" y="8356"/>
                  </a:lnTo>
                  <a:lnTo>
                    <a:pt x="18538" y="7108"/>
                  </a:lnTo>
                  <a:lnTo>
                    <a:pt x="18346" y="6339"/>
                  </a:lnTo>
                  <a:lnTo>
                    <a:pt x="18106" y="5571"/>
                  </a:lnTo>
                  <a:lnTo>
                    <a:pt x="17818" y="4851"/>
                  </a:lnTo>
                  <a:lnTo>
                    <a:pt x="17434" y="4130"/>
                  </a:lnTo>
                  <a:lnTo>
                    <a:pt x="17001" y="3458"/>
                  </a:lnTo>
                  <a:lnTo>
                    <a:pt x="16473" y="2834"/>
                  </a:lnTo>
                  <a:lnTo>
                    <a:pt x="15945" y="2257"/>
                  </a:lnTo>
                  <a:lnTo>
                    <a:pt x="15369" y="1777"/>
                  </a:lnTo>
                  <a:lnTo>
                    <a:pt x="14744" y="1297"/>
                  </a:lnTo>
                  <a:lnTo>
                    <a:pt x="14072" y="864"/>
                  </a:lnTo>
                  <a:lnTo>
                    <a:pt x="13351" y="576"/>
                  </a:lnTo>
                  <a:lnTo>
                    <a:pt x="12631" y="288"/>
                  </a:lnTo>
                  <a:lnTo>
                    <a:pt x="11911" y="96"/>
                  </a:lnTo>
                  <a:lnTo>
                    <a:pt x="11142" y="0"/>
                  </a:lnTo>
                  <a:close/>
                </a:path>
              </a:pathLst>
            </a:custGeom>
            <a:solidFill>
              <a:srgbClr val="D36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17"/>
            <p:cNvSpPr/>
            <p:nvPr/>
          </p:nvSpPr>
          <p:spPr>
            <a:xfrm>
              <a:off x="594700" y="2834675"/>
              <a:ext cx="471875" cy="447850"/>
            </a:xfrm>
            <a:custGeom>
              <a:rect b="b" l="l" r="r" t="t"/>
              <a:pathLst>
                <a:path extrusionOk="0" fill="none" h="17914" w="18875">
                  <a:moveTo>
                    <a:pt x="9606" y="96"/>
                  </a:moveTo>
                  <a:lnTo>
                    <a:pt x="5667" y="1057"/>
                  </a:lnTo>
                  <a:lnTo>
                    <a:pt x="5667" y="1057"/>
                  </a:lnTo>
                  <a:lnTo>
                    <a:pt x="4755" y="1201"/>
                  </a:lnTo>
                  <a:lnTo>
                    <a:pt x="3891" y="1393"/>
                  </a:lnTo>
                  <a:lnTo>
                    <a:pt x="3170" y="1681"/>
                  </a:lnTo>
                  <a:lnTo>
                    <a:pt x="2546" y="2065"/>
                  </a:lnTo>
                  <a:lnTo>
                    <a:pt x="1970" y="2545"/>
                  </a:lnTo>
                  <a:lnTo>
                    <a:pt x="1489" y="3074"/>
                  </a:lnTo>
                  <a:lnTo>
                    <a:pt x="1057" y="3650"/>
                  </a:lnTo>
                  <a:lnTo>
                    <a:pt x="721" y="4274"/>
                  </a:lnTo>
                  <a:lnTo>
                    <a:pt x="481" y="4947"/>
                  </a:lnTo>
                  <a:lnTo>
                    <a:pt x="241" y="5667"/>
                  </a:lnTo>
                  <a:lnTo>
                    <a:pt x="97" y="6435"/>
                  </a:lnTo>
                  <a:lnTo>
                    <a:pt x="49" y="7204"/>
                  </a:lnTo>
                  <a:lnTo>
                    <a:pt x="0" y="7972"/>
                  </a:lnTo>
                  <a:lnTo>
                    <a:pt x="49" y="8741"/>
                  </a:lnTo>
                  <a:lnTo>
                    <a:pt x="97" y="9557"/>
                  </a:lnTo>
                  <a:lnTo>
                    <a:pt x="241" y="10325"/>
                  </a:lnTo>
                  <a:lnTo>
                    <a:pt x="433" y="11574"/>
                  </a:lnTo>
                  <a:lnTo>
                    <a:pt x="433" y="11574"/>
                  </a:lnTo>
                  <a:lnTo>
                    <a:pt x="385" y="12006"/>
                  </a:lnTo>
                  <a:lnTo>
                    <a:pt x="385" y="12391"/>
                  </a:lnTo>
                  <a:lnTo>
                    <a:pt x="433" y="12775"/>
                  </a:lnTo>
                  <a:lnTo>
                    <a:pt x="481" y="13159"/>
                  </a:lnTo>
                  <a:lnTo>
                    <a:pt x="577" y="13543"/>
                  </a:lnTo>
                  <a:lnTo>
                    <a:pt x="673" y="13879"/>
                  </a:lnTo>
                  <a:lnTo>
                    <a:pt x="817" y="14264"/>
                  </a:lnTo>
                  <a:lnTo>
                    <a:pt x="961" y="14552"/>
                  </a:lnTo>
                  <a:lnTo>
                    <a:pt x="1393" y="15176"/>
                  </a:lnTo>
                  <a:lnTo>
                    <a:pt x="1873" y="15752"/>
                  </a:lnTo>
                  <a:lnTo>
                    <a:pt x="2450" y="16233"/>
                  </a:lnTo>
                  <a:lnTo>
                    <a:pt x="3074" y="16665"/>
                  </a:lnTo>
                  <a:lnTo>
                    <a:pt x="3794" y="17049"/>
                  </a:lnTo>
                  <a:lnTo>
                    <a:pt x="4515" y="17337"/>
                  </a:lnTo>
                  <a:lnTo>
                    <a:pt x="5283" y="17577"/>
                  </a:lnTo>
                  <a:lnTo>
                    <a:pt x="6100" y="17769"/>
                  </a:lnTo>
                  <a:lnTo>
                    <a:pt x="6916" y="17865"/>
                  </a:lnTo>
                  <a:lnTo>
                    <a:pt x="7733" y="17913"/>
                  </a:lnTo>
                  <a:lnTo>
                    <a:pt x="8501" y="17865"/>
                  </a:lnTo>
                  <a:lnTo>
                    <a:pt x="9317" y="17769"/>
                  </a:lnTo>
                  <a:lnTo>
                    <a:pt x="12535" y="17193"/>
                  </a:lnTo>
                  <a:lnTo>
                    <a:pt x="12535" y="17193"/>
                  </a:lnTo>
                  <a:lnTo>
                    <a:pt x="13303" y="17049"/>
                  </a:lnTo>
                  <a:lnTo>
                    <a:pt x="14024" y="16809"/>
                  </a:lnTo>
                  <a:lnTo>
                    <a:pt x="14744" y="16473"/>
                  </a:lnTo>
                  <a:lnTo>
                    <a:pt x="15369" y="16088"/>
                  </a:lnTo>
                  <a:lnTo>
                    <a:pt x="15993" y="15656"/>
                  </a:lnTo>
                  <a:lnTo>
                    <a:pt x="16521" y="15176"/>
                  </a:lnTo>
                  <a:lnTo>
                    <a:pt x="17049" y="14648"/>
                  </a:lnTo>
                  <a:lnTo>
                    <a:pt x="17482" y="14071"/>
                  </a:lnTo>
                  <a:lnTo>
                    <a:pt x="17866" y="13447"/>
                  </a:lnTo>
                  <a:lnTo>
                    <a:pt x="18202" y="12775"/>
                  </a:lnTo>
                  <a:lnTo>
                    <a:pt x="18490" y="12102"/>
                  </a:lnTo>
                  <a:lnTo>
                    <a:pt x="18682" y="11382"/>
                  </a:lnTo>
                  <a:lnTo>
                    <a:pt x="18826" y="10662"/>
                  </a:lnTo>
                  <a:lnTo>
                    <a:pt x="18874" y="9893"/>
                  </a:lnTo>
                  <a:lnTo>
                    <a:pt x="18874" y="9125"/>
                  </a:lnTo>
                  <a:lnTo>
                    <a:pt x="18778" y="8356"/>
                  </a:lnTo>
                  <a:lnTo>
                    <a:pt x="18538" y="7108"/>
                  </a:lnTo>
                  <a:lnTo>
                    <a:pt x="18538" y="7108"/>
                  </a:lnTo>
                  <a:lnTo>
                    <a:pt x="18346" y="6339"/>
                  </a:lnTo>
                  <a:lnTo>
                    <a:pt x="18106" y="5571"/>
                  </a:lnTo>
                  <a:lnTo>
                    <a:pt x="17818" y="4851"/>
                  </a:lnTo>
                  <a:lnTo>
                    <a:pt x="17434" y="4130"/>
                  </a:lnTo>
                  <a:lnTo>
                    <a:pt x="17001" y="3458"/>
                  </a:lnTo>
                  <a:lnTo>
                    <a:pt x="16473" y="2834"/>
                  </a:lnTo>
                  <a:lnTo>
                    <a:pt x="15945" y="2257"/>
                  </a:lnTo>
                  <a:lnTo>
                    <a:pt x="15369" y="1777"/>
                  </a:lnTo>
                  <a:lnTo>
                    <a:pt x="14744" y="1297"/>
                  </a:lnTo>
                  <a:lnTo>
                    <a:pt x="14072" y="864"/>
                  </a:lnTo>
                  <a:lnTo>
                    <a:pt x="13351" y="576"/>
                  </a:lnTo>
                  <a:lnTo>
                    <a:pt x="12631" y="288"/>
                  </a:lnTo>
                  <a:lnTo>
                    <a:pt x="11911" y="96"/>
                  </a:lnTo>
                  <a:lnTo>
                    <a:pt x="11142" y="0"/>
                  </a:lnTo>
                  <a:lnTo>
                    <a:pt x="10374" y="0"/>
                  </a:lnTo>
                  <a:lnTo>
                    <a:pt x="9606" y="96"/>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17"/>
            <p:cNvSpPr/>
            <p:nvPr/>
          </p:nvSpPr>
          <p:spPr>
            <a:xfrm>
              <a:off x="754375" y="3097600"/>
              <a:ext cx="165725" cy="103275"/>
            </a:xfrm>
            <a:custGeom>
              <a:rect b="b" l="l" r="r" t="t"/>
              <a:pathLst>
                <a:path extrusionOk="0" h="4131" w="6629">
                  <a:moveTo>
                    <a:pt x="4851" y="1"/>
                  </a:moveTo>
                  <a:lnTo>
                    <a:pt x="4371" y="97"/>
                  </a:lnTo>
                  <a:lnTo>
                    <a:pt x="4035" y="241"/>
                  </a:lnTo>
                  <a:lnTo>
                    <a:pt x="3747" y="433"/>
                  </a:lnTo>
                  <a:lnTo>
                    <a:pt x="3315" y="817"/>
                  </a:lnTo>
                  <a:lnTo>
                    <a:pt x="3122" y="913"/>
                  </a:lnTo>
                  <a:lnTo>
                    <a:pt x="2882" y="913"/>
                  </a:lnTo>
                  <a:lnTo>
                    <a:pt x="2642" y="817"/>
                  </a:lnTo>
                  <a:lnTo>
                    <a:pt x="2354" y="673"/>
                  </a:lnTo>
                  <a:lnTo>
                    <a:pt x="1826" y="337"/>
                  </a:lnTo>
                  <a:lnTo>
                    <a:pt x="1490" y="193"/>
                  </a:lnTo>
                  <a:lnTo>
                    <a:pt x="1201" y="145"/>
                  </a:lnTo>
                  <a:lnTo>
                    <a:pt x="1009" y="145"/>
                  </a:lnTo>
                  <a:lnTo>
                    <a:pt x="865" y="193"/>
                  </a:lnTo>
                  <a:lnTo>
                    <a:pt x="673" y="241"/>
                  </a:lnTo>
                  <a:lnTo>
                    <a:pt x="481" y="337"/>
                  </a:lnTo>
                  <a:lnTo>
                    <a:pt x="337" y="529"/>
                  </a:lnTo>
                  <a:lnTo>
                    <a:pt x="193" y="721"/>
                  </a:lnTo>
                  <a:lnTo>
                    <a:pt x="97" y="1009"/>
                  </a:lnTo>
                  <a:lnTo>
                    <a:pt x="1" y="1297"/>
                  </a:lnTo>
                  <a:lnTo>
                    <a:pt x="1" y="1633"/>
                  </a:lnTo>
                  <a:lnTo>
                    <a:pt x="49" y="2018"/>
                  </a:lnTo>
                  <a:lnTo>
                    <a:pt x="145" y="2354"/>
                  </a:lnTo>
                  <a:lnTo>
                    <a:pt x="289" y="2690"/>
                  </a:lnTo>
                  <a:lnTo>
                    <a:pt x="481" y="3026"/>
                  </a:lnTo>
                  <a:lnTo>
                    <a:pt x="769" y="3362"/>
                  </a:lnTo>
                  <a:lnTo>
                    <a:pt x="1153" y="3650"/>
                  </a:lnTo>
                  <a:lnTo>
                    <a:pt x="1586" y="3843"/>
                  </a:lnTo>
                  <a:lnTo>
                    <a:pt x="2066" y="4035"/>
                  </a:lnTo>
                  <a:lnTo>
                    <a:pt x="2690" y="4131"/>
                  </a:lnTo>
                  <a:lnTo>
                    <a:pt x="3363" y="4131"/>
                  </a:lnTo>
                  <a:lnTo>
                    <a:pt x="4179" y="4083"/>
                  </a:lnTo>
                  <a:lnTo>
                    <a:pt x="4707" y="3987"/>
                  </a:lnTo>
                  <a:lnTo>
                    <a:pt x="5188" y="3795"/>
                  </a:lnTo>
                  <a:lnTo>
                    <a:pt x="5572" y="3554"/>
                  </a:lnTo>
                  <a:lnTo>
                    <a:pt x="5908" y="3314"/>
                  </a:lnTo>
                  <a:lnTo>
                    <a:pt x="6196" y="2978"/>
                  </a:lnTo>
                  <a:lnTo>
                    <a:pt x="6388" y="2642"/>
                  </a:lnTo>
                  <a:lnTo>
                    <a:pt x="6532" y="2306"/>
                  </a:lnTo>
                  <a:lnTo>
                    <a:pt x="6580" y="1970"/>
                  </a:lnTo>
                  <a:lnTo>
                    <a:pt x="6628" y="1633"/>
                  </a:lnTo>
                  <a:lnTo>
                    <a:pt x="6580" y="1297"/>
                  </a:lnTo>
                  <a:lnTo>
                    <a:pt x="6484" y="961"/>
                  </a:lnTo>
                  <a:lnTo>
                    <a:pt x="6388" y="673"/>
                  </a:lnTo>
                  <a:lnTo>
                    <a:pt x="6196" y="433"/>
                  </a:lnTo>
                  <a:lnTo>
                    <a:pt x="5956" y="241"/>
                  </a:lnTo>
                  <a:lnTo>
                    <a:pt x="5716" y="97"/>
                  </a:lnTo>
                  <a:lnTo>
                    <a:pt x="5380" y="49"/>
                  </a:lnTo>
                  <a:lnTo>
                    <a:pt x="5092" y="1"/>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17"/>
            <p:cNvSpPr/>
            <p:nvPr/>
          </p:nvSpPr>
          <p:spPr>
            <a:xfrm>
              <a:off x="754375" y="3133625"/>
              <a:ext cx="128500" cy="67250"/>
            </a:xfrm>
            <a:custGeom>
              <a:rect b="b" l="l" r="r" t="t"/>
              <a:pathLst>
                <a:path extrusionOk="0" h="2690" w="5140">
                  <a:moveTo>
                    <a:pt x="1105" y="0"/>
                  </a:moveTo>
                  <a:lnTo>
                    <a:pt x="721" y="48"/>
                  </a:lnTo>
                  <a:lnTo>
                    <a:pt x="1" y="144"/>
                  </a:lnTo>
                  <a:lnTo>
                    <a:pt x="49" y="625"/>
                  </a:lnTo>
                  <a:lnTo>
                    <a:pt x="241" y="1153"/>
                  </a:lnTo>
                  <a:lnTo>
                    <a:pt x="337" y="1393"/>
                  </a:lnTo>
                  <a:lnTo>
                    <a:pt x="481" y="1633"/>
                  </a:lnTo>
                  <a:lnTo>
                    <a:pt x="673" y="1825"/>
                  </a:lnTo>
                  <a:lnTo>
                    <a:pt x="913" y="2017"/>
                  </a:lnTo>
                  <a:lnTo>
                    <a:pt x="1201" y="2209"/>
                  </a:lnTo>
                  <a:lnTo>
                    <a:pt x="1490" y="2402"/>
                  </a:lnTo>
                  <a:lnTo>
                    <a:pt x="1826" y="2498"/>
                  </a:lnTo>
                  <a:lnTo>
                    <a:pt x="2210" y="2594"/>
                  </a:lnTo>
                  <a:lnTo>
                    <a:pt x="2642" y="2690"/>
                  </a:lnTo>
                  <a:lnTo>
                    <a:pt x="3603" y="2690"/>
                  </a:lnTo>
                  <a:lnTo>
                    <a:pt x="4179" y="2642"/>
                  </a:lnTo>
                  <a:lnTo>
                    <a:pt x="4659" y="2546"/>
                  </a:lnTo>
                  <a:lnTo>
                    <a:pt x="5140" y="2402"/>
                  </a:lnTo>
                  <a:lnTo>
                    <a:pt x="4899" y="1921"/>
                  </a:lnTo>
                  <a:lnTo>
                    <a:pt x="4563" y="1489"/>
                  </a:lnTo>
                  <a:lnTo>
                    <a:pt x="4179" y="1105"/>
                  </a:lnTo>
                  <a:lnTo>
                    <a:pt x="3747" y="769"/>
                  </a:lnTo>
                  <a:lnTo>
                    <a:pt x="3267" y="481"/>
                  </a:lnTo>
                  <a:lnTo>
                    <a:pt x="2690" y="288"/>
                  </a:lnTo>
                  <a:lnTo>
                    <a:pt x="2114" y="96"/>
                  </a:lnTo>
                  <a:lnTo>
                    <a:pt x="1490" y="48"/>
                  </a:lnTo>
                  <a:lnTo>
                    <a:pt x="1105" y="0"/>
                  </a:lnTo>
                  <a:close/>
                </a:path>
              </a:pathLst>
            </a:custGeom>
            <a:solidFill>
              <a:srgbClr val="FF6B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17"/>
            <p:cNvSpPr/>
            <p:nvPr/>
          </p:nvSpPr>
          <p:spPr>
            <a:xfrm>
              <a:off x="761575" y="3097600"/>
              <a:ext cx="142900" cy="51650"/>
            </a:xfrm>
            <a:custGeom>
              <a:rect b="b" l="l" r="r" t="t"/>
              <a:pathLst>
                <a:path extrusionOk="0" h="2066" w="5716">
                  <a:moveTo>
                    <a:pt x="4563" y="1"/>
                  </a:moveTo>
                  <a:lnTo>
                    <a:pt x="4083" y="97"/>
                  </a:lnTo>
                  <a:lnTo>
                    <a:pt x="3747" y="241"/>
                  </a:lnTo>
                  <a:lnTo>
                    <a:pt x="3459" y="433"/>
                  </a:lnTo>
                  <a:lnTo>
                    <a:pt x="3027" y="817"/>
                  </a:lnTo>
                  <a:lnTo>
                    <a:pt x="2834" y="913"/>
                  </a:lnTo>
                  <a:lnTo>
                    <a:pt x="2594" y="913"/>
                  </a:lnTo>
                  <a:lnTo>
                    <a:pt x="2354" y="817"/>
                  </a:lnTo>
                  <a:lnTo>
                    <a:pt x="2066" y="673"/>
                  </a:lnTo>
                  <a:lnTo>
                    <a:pt x="1538" y="337"/>
                  </a:lnTo>
                  <a:lnTo>
                    <a:pt x="1202" y="193"/>
                  </a:lnTo>
                  <a:lnTo>
                    <a:pt x="913" y="145"/>
                  </a:lnTo>
                  <a:lnTo>
                    <a:pt x="721" y="145"/>
                  </a:lnTo>
                  <a:lnTo>
                    <a:pt x="577" y="193"/>
                  </a:lnTo>
                  <a:lnTo>
                    <a:pt x="385" y="241"/>
                  </a:lnTo>
                  <a:lnTo>
                    <a:pt x="193" y="337"/>
                  </a:lnTo>
                  <a:lnTo>
                    <a:pt x="1" y="529"/>
                  </a:lnTo>
                  <a:lnTo>
                    <a:pt x="193" y="817"/>
                  </a:lnTo>
                  <a:lnTo>
                    <a:pt x="433" y="1105"/>
                  </a:lnTo>
                  <a:lnTo>
                    <a:pt x="721" y="1345"/>
                  </a:lnTo>
                  <a:lnTo>
                    <a:pt x="1058" y="1585"/>
                  </a:lnTo>
                  <a:lnTo>
                    <a:pt x="1394" y="1777"/>
                  </a:lnTo>
                  <a:lnTo>
                    <a:pt x="1778" y="1874"/>
                  </a:lnTo>
                  <a:lnTo>
                    <a:pt x="2162" y="2018"/>
                  </a:lnTo>
                  <a:lnTo>
                    <a:pt x="2594" y="2066"/>
                  </a:lnTo>
                  <a:lnTo>
                    <a:pt x="3123" y="2066"/>
                  </a:lnTo>
                  <a:lnTo>
                    <a:pt x="3651" y="1970"/>
                  </a:lnTo>
                  <a:lnTo>
                    <a:pt x="4083" y="1825"/>
                  </a:lnTo>
                  <a:lnTo>
                    <a:pt x="4563" y="1633"/>
                  </a:lnTo>
                  <a:lnTo>
                    <a:pt x="4948" y="1345"/>
                  </a:lnTo>
                  <a:lnTo>
                    <a:pt x="5236" y="1057"/>
                  </a:lnTo>
                  <a:lnTo>
                    <a:pt x="5524" y="673"/>
                  </a:lnTo>
                  <a:lnTo>
                    <a:pt x="5716" y="289"/>
                  </a:lnTo>
                  <a:lnTo>
                    <a:pt x="5428" y="97"/>
                  </a:lnTo>
                  <a:lnTo>
                    <a:pt x="5092" y="49"/>
                  </a:lnTo>
                  <a:lnTo>
                    <a:pt x="4804" y="1"/>
                  </a:lnTo>
                  <a:close/>
                </a:path>
              </a:pathLst>
            </a:custGeom>
            <a:solidFill>
              <a:srgbClr val="FDFD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17"/>
            <p:cNvSpPr/>
            <p:nvPr/>
          </p:nvSpPr>
          <p:spPr>
            <a:xfrm>
              <a:off x="523875" y="3025575"/>
              <a:ext cx="144100" cy="157300"/>
            </a:xfrm>
            <a:custGeom>
              <a:rect b="b" l="l" r="r" t="t"/>
              <a:pathLst>
                <a:path extrusionOk="0" h="6292" w="5764">
                  <a:moveTo>
                    <a:pt x="2641" y="0"/>
                  </a:moveTo>
                  <a:lnTo>
                    <a:pt x="2353" y="48"/>
                  </a:lnTo>
                  <a:lnTo>
                    <a:pt x="2065" y="144"/>
                  </a:lnTo>
                  <a:lnTo>
                    <a:pt x="1777" y="240"/>
                  </a:lnTo>
                  <a:lnTo>
                    <a:pt x="1489" y="336"/>
                  </a:lnTo>
                  <a:lnTo>
                    <a:pt x="1249" y="480"/>
                  </a:lnTo>
                  <a:lnTo>
                    <a:pt x="1057" y="672"/>
                  </a:lnTo>
                  <a:lnTo>
                    <a:pt x="816" y="864"/>
                  </a:lnTo>
                  <a:lnTo>
                    <a:pt x="480" y="1297"/>
                  </a:lnTo>
                  <a:lnTo>
                    <a:pt x="240" y="1825"/>
                  </a:lnTo>
                  <a:lnTo>
                    <a:pt x="48" y="2401"/>
                  </a:lnTo>
                  <a:lnTo>
                    <a:pt x="0" y="3026"/>
                  </a:lnTo>
                  <a:lnTo>
                    <a:pt x="0" y="3314"/>
                  </a:lnTo>
                  <a:lnTo>
                    <a:pt x="48" y="3650"/>
                  </a:lnTo>
                  <a:lnTo>
                    <a:pt x="96" y="3938"/>
                  </a:lnTo>
                  <a:lnTo>
                    <a:pt x="192" y="4274"/>
                  </a:lnTo>
                  <a:lnTo>
                    <a:pt x="480" y="4803"/>
                  </a:lnTo>
                  <a:lnTo>
                    <a:pt x="816" y="5283"/>
                  </a:lnTo>
                  <a:lnTo>
                    <a:pt x="1249" y="5667"/>
                  </a:lnTo>
                  <a:lnTo>
                    <a:pt x="1729" y="6003"/>
                  </a:lnTo>
                  <a:lnTo>
                    <a:pt x="2017" y="6099"/>
                  </a:lnTo>
                  <a:lnTo>
                    <a:pt x="2257" y="6195"/>
                  </a:lnTo>
                  <a:lnTo>
                    <a:pt x="2545" y="6243"/>
                  </a:lnTo>
                  <a:lnTo>
                    <a:pt x="2833" y="6291"/>
                  </a:lnTo>
                  <a:lnTo>
                    <a:pt x="3122" y="6291"/>
                  </a:lnTo>
                  <a:lnTo>
                    <a:pt x="3410" y="6243"/>
                  </a:lnTo>
                  <a:lnTo>
                    <a:pt x="3698" y="6147"/>
                  </a:lnTo>
                  <a:lnTo>
                    <a:pt x="3986" y="6051"/>
                  </a:lnTo>
                  <a:lnTo>
                    <a:pt x="4226" y="5955"/>
                  </a:lnTo>
                  <a:lnTo>
                    <a:pt x="4466" y="5811"/>
                  </a:lnTo>
                  <a:lnTo>
                    <a:pt x="4706" y="5619"/>
                  </a:lnTo>
                  <a:lnTo>
                    <a:pt x="4899" y="5427"/>
                  </a:lnTo>
                  <a:lnTo>
                    <a:pt x="5283" y="4995"/>
                  </a:lnTo>
                  <a:lnTo>
                    <a:pt x="5523" y="4466"/>
                  </a:lnTo>
                  <a:lnTo>
                    <a:pt x="5715" y="3890"/>
                  </a:lnTo>
                  <a:lnTo>
                    <a:pt x="5763" y="3266"/>
                  </a:lnTo>
                  <a:lnTo>
                    <a:pt x="5763" y="2978"/>
                  </a:lnTo>
                  <a:lnTo>
                    <a:pt x="5715" y="2641"/>
                  </a:lnTo>
                  <a:lnTo>
                    <a:pt x="5619" y="2353"/>
                  </a:lnTo>
                  <a:lnTo>
                    <a:pt x="5523" y="2017"/>
                  </a:lnTo>
                  <a:lnTo>
                    <a:pt x="5283" y="1489"/>
                  </a:lnTo>
                  <a:lnTo>
                    <a:pt x="4899" y="1009"/>
                  </a:lnTo>
                  <a:lnTo>
                    <a:pt x="4514" y="624"/>
                  </a:lnTo>
                  <a:lnTo>
                    <a:pt x="3986" y="288"/>
                  </a:lnTo>
                  <a:lnTo>
                    <a:pt x="3746" y="192"/>
                  </a:lnTo>
                  <a:lnTo>
                    <a:pt x="3458" y="96"/>
                  </a:lnTo>
                  <a:lnTo>
                    <a:pt x="3218" y="48"/>
                  </a:lnTo>
                  <a:lnTo>
                    <a:pt x="2930" y="0"/>
                  </a:lnTo>
                  <a:close/>
                </a:path>
              </a:pathLst>
            </a:custGeom>
            <a:solidFill>
              <a:srgbClr val="D364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17"/>
            <p:cNvSpPr/>
            <p:nvPr/>
          </p:nvSpPr>
          <p:spPr>
            <a:xfrm>
              <a:off x="523875" y="3025575"/>
              <a:ext cx="144100" cy="157300"/>
            </a:xfrm>
            <a:custGeom>
              <a:rect b="b" l="l" r="r" t="t"/>
              <a:pathLst>
                <a:path extrusionOk="0" fill="none" h="6292" w="5764">
                  <a:moveTo>
                    <a:pt x="5715" y="2641"/>
                  </a:moveTo>
                  <a:lnTo>
                    <a:pt x="5715" y="2641"/>
                  </a:lnTo>
                  <a:lnTo>
                    <a:pt x="5763" y="2978"/>
                  </a:lnTo>
                  <a:lnTo>
                    <a:pt x="5763" y="3266"/>
                  </a:lnTo>
                  <a:lnTo>
                    <a:pt x="5715" y="3890"/>
                  </a:lnTo>
                  <a:lnTo>
                    <a:pt x="5523" y="4466"/>
                  </a:lnTo>
                  <a:lnTo>
                    <a:pt x="5283" y="4995"/>
                  </a:lnTo>
                  <a:lnTo>
                    <a:pt x="4899" y="5427"/>
                  </a:lnTo>
                  <a:lnTo>
                    <a:pt x="4706" y="5619"/>
                  </a:lnTo>
                  <a:lnTo>
                    <a:pt x="4466" y="5811"/>
                  </a:lnTo>
                  <a:lnTo>
                    <a:pt x="4226" y="5955"/>
                  </a:lnTo>
                  <a:lnTo>
                    <a:pt x="3986" y="6051"/>
                  </a:lnTo>
                  <a:lnTo>
                    <a:pt x="3698" y="6147"/>
                  </a:lnTo>
                  <a:lnTo>
                    <a:pt x="3410" y="6243"/>
                  </a:lnTo>
                  <a:lnTo>
                    <a:pt x="3410" y="6243"/>
                  </a:lnTo>
                  <a:lnTo>
                    <a:pt x="3122" y="6291"/>
                  </a:lnTo>
                  <a:lnTo>
                    <a:pt x="2833" y="6291"/>
                  </a:lnTo>
                  <a:lnTo>
                    <a:pt x="2545" y="6243"/>
                  </a:lnTo>
                  <a:lnTo>
                    <a:pt x="2257" y="6195"/>
                  </a:lnTo>
                  <a:lnTo>
                    <a:pt x="2017" y="6099"/>
                  </a:lnTo>
                  <a:lnTo>
                    <a:pt x="1729" y="6003"/>
                  </a:lnTo>
                  <a:lnTo>
                    <a:pt x="1249" y="5667"/>
                  </a:lnTo>
                  <a:lnTo>
                    <a:pt x="816" y="5283"/>
                  </a:lnTo>
                  <a:lnTo>
                    <a:pt x="480" y="4803"/>
                  </a:lnTo>
                  <a:lnTo>
                    <a:pt x="192" y="4274"/>
                  </a:lnTo>
                  <a:lnTo>
                    <a:pt x="96" y="3938"/>
                  </a:lnTo>
                  <a:lnTo>
                    <a:pt x="48" y="3650"/>
                  </a:lnTo>
                  <a:lnTo>
                    <a:pt x="48" y="3650"/>
                  </a:lnTo>
                  <a:lnTo>
                    <a:pt x="0" y="3314"/>
                  </a:lnTo>
                  <a:lnTo>
                    <a:pt x="0" y="3026"/>
                  </a:lnTo>
                  <a:lnTo>
                    <a:pt x="48" y="2401"/>
                  </a:lnTo>
                  <a:lnTo>
                    <a:pt x="240" y="1825"/>
                  </a:lnTo>
                  <a:lnTo>
                    <a:pt x="480" y="1297"/>
                  </a:lnTo>
                  <a:lnTo>
                    <a:pt x="816" y="864"/>
                  </a:lnTo>
                  <a:lnTo>
                    <a:pt x="1057" y="672"/>
                  </a:lnTo>
                  <a:lnTo>
                    <a:pt x="1249" y="480"/>
                  </a:lnTo>
                  <a:lnTo>
                    <a:pt x="1489" y="336"/>
                  </a:lnTo>
                  <a:lnTo>
                    <a:pt x="1777" y="240"/>
                  </a:lnTo>
                  <a:lnTo>
                    <a:pt x="2065" y="144"/>
                  </a:lnTo>
                  <a:lnTo>
                    <a:pt x="2353" y="48"/>
                  </a:lnTo>
                  <a:lnTo>
                    <a:pt x="2353" y="48"/>
                  </a:lnTo>
                  <a:lnTo>
                    <a:pt x="2641" y="0"/>
                  </a:lnTo>
                  <a:lnTo>
                    <a:pt x="2930" y="0"/>
                  </a:lnTo>
                  <a:lnTo>
                    <a:pt x="3218" y="48"/>
                  </a:lnTo>
                  <a:lnTo>
                    <a:pt x="3458" y="96"/>
                  </a:lnTo>
                  <a:lnTo>
                    <a:pt x="3746" y="192"/>
                  </a:lnTo>
                  <a:lnTo>
                    <a:pt x="3986" y="288"/>
                  </a:lnTo>
                  <a:lnTo>
                    <a:pt x="4514" y="624"/>
                  </a:lnTo>
                  <a:lnTo>
                    <a:pt x="4899" y="1009"/>
                  </a:lnTo>
                  <a:lnTo>
                    <a:pt x="5283" y="1489"/>
                  </a:lnTo>
                  <a:lnTo>
                    <a:pt x="5523" y="2017"/>
                  </a:lnTo>
                  <a:lnTo>
                    <a:pt x="5619" y="2353"/>
                  </a:lnTo>
                  <a:lnTo>
                    <a:pt x="5715" y="26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17"/>
            <p:cNvSpPr/>
            <p:nvPr/>
          </p:nvSpPr>
          <p:spPr>
            <a:xfrm>
              <a:off x="550275" y="3057975"/>
              <a:ext cx="82875" cy="92475"/>
            </a:xfrm>
            <a:custGeom>
              <a:rect b="b" l="l" r="r" t="t"/>
              <a:pathLst>
                <a:path extrusionOk="0" h="3699" w="3315">
                  <a:moveTo>
                    <a:pt x="1633" y="1"/>
                  </a:moveTo>
                  <a:lnTo>
                    <a:pt x="1345" y="49"/>
                  </a:lnTo>
                  <a:lnTo>
                    <a:pt x="1009" y="145"/>
                  </a:lnTo>
                  <a:lnTo>
                    <a:pt x="721" y="289"/>
                  </a:lnTo>
                  <a:lnTo>
                    <a:pt x="481" y="481"/>
                  </a:lnTo>
                  <a:lnTo>
                    <a:pt x="289" y="769"/>
                  </a:lnTo>
                  <a:lnTo>
                    <a:pt x="97" y="1057"/>
                  </a:lnTo>
                  <a:lnTo>
                    <a:pt x="1" y="1393"/>
                  </a:lnTo>
                  <a:lnTo>
                    <a:pt x="1" y="1778"/>
                  </a:lnTo>
                  <a:lnTo>
                    <a:pt x="1" y="2162"/>
                  </a:lnTo>
                  <a:lnTo>
                    <a:pt x="97" y="2450"/>
                  </a:lnTo>
                  <a:lnTo>
                    <a:pt x="241" y="2786"/>
                  </a:lnTo>
                  <a:lnTo>
                    <a:pt x="433" y="3026"/>
                  </a:lnTo>
                  <a:lnTo>
                    <a:pt x="625" y="3266"/>
                  </a:lnTo>
                  <a:lnTo>
                    <a:pt x="865" y="3459"/>
                  </a:lnTo>
                  <a:lnTo>
                    <a:pt x="1153" y="3603"/>
                  </a:lnTo>
                  <a:lnTo>
                    <a:pt x="1441" y="3651"/>
                  </a:lnTo>
                  <a:lnTo>
                    <a:pt x="1729" y="3699"/>
                  </a:lnTo>
                  <a:lnTo>
                    <a:pt x="2018" y="3651"/>
                  </a:lnTo>
                  <a:lnTo>
                    <a:pt x="2258" y="3603"/>
                  </a:lnTo>
                  <a:lnTo>
                    <a:pt x="2450" y="3507"/>
                  </a:lnTo>
                  <a:lnTo>
                    <a:pt x="2642" y="3410"/>
                  </a:lnTo>
                  <a:lnTo>
                    <a:pt x="2834" y="3266"/>
                  </a:lnTo>
                  <a:lnTo>
                    <a:pt x="2978" y="3074"/>
                  </a:lnTo>
                  <a:lnTo>
                    <a:pt x="3122" y="2882"/>
                  </a:lnTo>
                  <a:lnTo>
                    <a:pt x="3218" y="2690"/>
                  </a:lnTo>
                  <a:lnTo>
                    <a:pt x="3314" y="2450"/>
                  </a:lnTo>
                  <a:lnTo>
                    <a:pt x="2114" y="97"/>
                  </a:lnTo>
                  <a:lnTo>
                    <a:pt x="1874" y="1"/>
                  </a:lnTo>
                  <a:close/>
                </a:path>
              </a:pathLst>
            </a:custGeom>
            <a:solidFill>
              <a:srgbClr val="BF50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17"/>
            <p:cNvSpPr/>
            <p:nvPr/>
          </p:nvSpPr>
          <p:spPr>
            <a:xfrm>
              <a:off x="550275" y="3057975"/>
              <a:ext cx="82875" cy="92475"/>
            </a:xfrm>
            <a:custGeom>
              <a:rect b="b" l="l" r="r" t="t"/>
              <a:pathLst>
                <a:path extrusionOk="0" fill="none" h="3699" w="3315">
                  <a:moveTo>
                    <a:pt x="1633" y="1"/>
                  </a:moveTo>
                  <a:lnTo>
                    <a:pt x="1633" y="1"/>
                  </a:lnTo>
                  <a:lnTo>
                    <a:pt x="1345" y="49"/>
                  </a:lnTo>
                  <a:lnTo>
                    <a:pt x="1345" y="49"/>
                  </a:lnTo>
                  <a:lnTo>
                    <a:pt x="1009" y="145"/>
                  </a:lnTo>
                  <a:lnTo>
                    <a:pt x="721" y="289"/>
                  </a:lnTo>
                  <a:lnTo>
                    <a:pt x="481" y="481"/>
                  </a:lnTo>
                  <a:lnTo>
                    <a:pt x="289" y="769"/>
                  </a:lnTo>
                  <a:lnTo>
                    <a:pt x="97" y="1057"/>
                  </a:lnTo>
                  <a:lnTo>
                    <a:pt x="1" y="1393"/>
                  </a:lnTo>
                  <a:lnTo>
                    <a:pt x="1" y="1778"/>
                  </a:lnTo>
                  <a:lnTo>
                    <a:pt x="1" y="2162"/>
                  </a:lnTo>
                  <a:lnTo>
                    <a:pt x="1" y="2162"/>
                  </a:lnTo>
                  <a:lnTo>
                    <a:pt x="97" y="2450"/>
                  </a:lnTo>
                  <a:lnTo>
                    <a:pt x="241" y="2786"/>
                  </a:lnTo>
                  <a:lnTo>
                    <a:pt x="433" y="3026"/>
                  </a:lnTo>
                  <a:lnTo>
                    <a:pt x="625" y="3266"/>
                  </a:lnTo>
                  <a:lnTo>
                    <a:pt x="865" y="3459"/>
                  </a:lnTo>
                  <a:lnTo>
                    <a:pt x="1153" y="3603"/>
                  </a:lnTo>
                  <a:lnTo>
                    <a:pt x="1441" y="3651"/>
                  </a:lnTo>
                  <a:lnTo>
                    <a:pt x="1729" y="3699"/>
                  </a:lnTo>
                  <a:lnTo>
                    <a:pt x="1729" y="3699"/>
                  </a:lnTo>
                  <a:lnTo>
                    <a:pt x="2018" y="3651"/>
                  </a:lnTo>
                  <a:lnTo>
                    <a:pt x="2018" y="3651"/>
                  </a:lnTo>
                  <a:lnTo>
                    <a:pt x="2258" y="3603"/>
                  </a:lnTo>
                  <a:lnTo>
                    <a:pt x="2450" y="3507"/>
                  </a:lnTo>
                  <a:lnTo>
                    <a:pt x="2642" y="3410"/>
                  </a:lnTo>
                  <a:lnTo>
                    <a:pt x="2834" y="3266"/>
                  </a:lnTo>
                  <a:lnTo>
                    <a:pt x="2978" y="3074"/>
                  </a:lnTo>
                  <a:lnTo>
                    <a:pt x="3122" y="2882"/>
                  </a:lnTo>
                  <a:lnTo>
                    <a:pt x="3218" y="2690"/>
                  </a:lnTo>
                  <a:lnTo>
                    <a:pt x="3314" y="2450"/>
                  </a:lnTo>
                  <a:lnTo>
                    <a:pt x="2114" y="97"/>
                  </a:lnTo>
                  <a:lnTo>
                    <a:pt x="2114" y="97"/>
                  </a:lnTo>
                  <a:lnTo>
                    <a:pt x="1874" y="1"/>
                  </a:lnTo>
                  <a:lnTo>
                    <a:pt x="1633"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17"/>
            <p:cNvSpPr/>
            <p:nvPr/>
          </p:nvSpPr>
          <p:spPr>
            <a:xfrm>
              <a:off x="537075" y="3073600"/>
              <a:ext cx="1225" cy="25"/>
            </a:xfrm>
            <a:custGeom>
              <a:rect b="b" l="l" r="r" t="t"/>
              <a:pathLst>
                <a:path extrusionOk="0" h="1" w="49">
                  <a:moveTo>
                    <a:pt x="48" y="0"/>
                  </a:moveTo>
                  <a:lnTo>
                    <a:pt x="0" y="0"/>
                  </a:lnTo>
                  <a:lnTo>
                    <a:pt x="48" y="0"/>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17"/>
            <p:cNvSpPr/>
            <p:nvPr/>
          </p:nvSpPr>
          <p:spPr>
            <a:xfrm>
              <a:off x="528675" y="3062775"/>
              <a:ext cx="25" cy="1225"/>
            </a:xfrm>
            <a:custGeom>
              <a:rect b="b" l="l" r="r" t="t"/>
              <a:pathLst>
                <a:path extrusionOk="0" h="49" w="1">
                  <a:moveTo>
                    <a:pt x="0" y="49"/>
                  </a:moveTo>
                  <a:lnTo>
                    <a:pt x="0" y="1"/>
                  </a:lnTo>
                  <a:lnTo>
                    <a:pt x="0" y="49"/>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17"/>
            <p:cNvSpPr/>
            <p:nvPr/>
          </p:nvSpPr>
          <p:spPr>
            <a:xfrm>
              <a:off x="655925" y="3101200"/>
              <a:ext cx="81675" cy="66050"/>
            </a:xfrm>
            <a:custGeom>
              <a:rect b="b" l="l" r="r" t="t"/>
              <a:pathLst>
                <a:path extrusionOk="0" h="2642" w="3267">
                  <a:moveTo>
                    <a:pt x="1490" y="1"/>
                  </a:moveTo>
                  <a:lnTo>
                    <a:pt x="1201" y="49"/>
                  </a:lnTo>
                  <a:lnTo>
                    <a:pt x="961" y="97"/>
                  </a:lnTo>
                  <a:lnTo>
                    <a:pt x="721" y="145"/>
                  </a:lnTo>
                  <a:lnTo>
                    <a:pt x="481" y="241"/>
                  </a:lnTo>
                  <a:lnTo>
                    <a:pt x="433" y="721"/>
                  </a:lnTo>
                  <a:lnTo>
                    <a:pt x="337" y="1153"/>
                  </a:lnTo>
                  <a:lnTo>
                    <a:pt x="193" y="1537"/>
                  </a:lnTo>
                  <a:lnTo>
                    <a:pt x="1" y="1922"/>
                  </a:lnTo>
                  <a:lnTo>
                    <a:pt x="241" y="2210"/>
                  </a:lnTo>
                  <a:lnTo>
                    <a:pt x="577" y="2402"/>
                  </a:lnTo>
                  <a:lnTo>
                    <a:pt x="1009" y="2546"/>
                  </a:lnTo>
                  <a:lnTo>
                    <a:pt x="1442" y="2642"/>
                  </a:lnTo>
                  <a:lnTo>
                    <a:pt x="1922" y="2642"/>
                  </a:lnTo>
                  <a:lnTo>
                    <a:pt x="2210" y="2546"/>
                  </a:lnTo>
                  <a:lnTo>
                    <a:pt x="2498" y="2450"/>
                  </a:lnTo>
                  <a:lnTo>
                    <a:pt x="2738" y="2306"/>
                  </a:lnTo>
                  <a:lnTo>
                    <a:pt x="2930" y="2114"/>
                  </a:lnTo>
                  <a:lnTo>
                    <a:pt x="3074" y="1922"/>
                  </a:lnTo>
                  <a:lnTo>
                    <a:pt x="3218" y="1681"/>
                  </a:lnTo>
                  <a:lnTo>
                    <a:pt x="3266" y="1441"/>
                  </a:lnTo>
                  <a:lnTo>
                    <a:pt x="3218" y="1153"/>
                  </a:lnTo>
                  <a:lnTo>
                    <a:pt x="3122" y="913"/>
                  </a:lnTo>
                  <a:lnTo>
                    <a:pt x="2978" y="673"/>
                  </a:lnTo>
                  <a:lnTo>
                    <a:pt x="2786" y="481"/>
                  </a:lnTo>
                  <a:lnTo>
                    <a:pt x="2546" y="289"/>
                  </a:lnTo>
                  <a:lnTo>
                    <a:pt x="2258" y="145"/>
                  </a:lnTo>
                  <a:lnTo>
                    <a:pt x="1970" y="49"/>
                  </a:lnTo>
                  <a:lnTo>
                    <a:pt x="1586" y="1"/>
                  </a:lnTo>
                  <a:close/>
                </a:path>
              </a:pathLst>
            </a:custGeom>
            <a:solidFill>
              <a:srgbClr val="BF50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p17"/>
            <p:cNvSpPr/>
            <p:nvPr/>
          </p:nvSpPr>
          <p:spPr>
            <a:xfrm>
              <a:off x="655925" y="3101200"/>
              <a:ext cx="81675" cy="66050"/>
            </a:xfrm>
            <a:custGeom>
              <a:rect b="b" l="l" r="r" t="t"/>
              <a:pathLst>
                <a:path extrusionOk="0" fill="none" h="2642" w="3267">
                  <a:moveTo>
                    <a:pt x="1490" y="1"/>
                  </a:moveTo>
                  <a:lnTo>
                    <a:pt x="1490" y="1"/>
                  </a:lnTo>
                  <a:lnTo>
                    <a:pt x="1201" y="49"/>
                  </a:lnTo>
                  <a:lnTo>
                    <a:pt x="961" y="97"/>
                  </a:lnTo>
                  <a:lnTo>
                    <a:pt x="721" y="145"/>
                  </a:lnTo>
                  <a:lnTo>
                    <a:pt x="481" y="241"/>
                  </a:lnTo>
                  <a:lnTo>
                    <a:pt x="481" y="241"/>
                  </a:lnTo>
                  <a:lnTo>
                    <a:pt x="433" y="721"/>
                  </a:lnTo>
                  <a:lnTo>
                    <a:pt x="337" y="1153"/>
                  </a:lnTo>
                  <a:lnTo>
                    <a:pt x="193" y="1537"/>
                  </a:lnTo>
                  <a:lnTo>
                    <a:pt x="1" y="1922"/>
                  </a:lnTo>
                  <a:lnTo>
                    <a:pt x="1" y="1922"/>
                  </a:lnTo>
                  <a:lnTo>
                    <a:pt x="241" y="2210"/>
                  </a:lnTo>
                  <a:lnTo>
                    <a:pt x="577" y="2402"/>
                  </a:lnTo>
                  <a:lnTo>
                    <a:pt x="1009" y="2546"/>
                  </a:lnTo>
                  <a:lnTo>
                    <a:pt x="1442" y="2642"/>
                  </a:lnTo>
                  <a:lnTo>
                    <a:pt x="1442" y="2642"/>
                  </a:lnTo>
                  <a:lnTo>
                    <a:pt x="1586" y="2642"/>
                  </a:lnTo>
                  <a:lnTo>
                    <a:pt x="1586" y="2642"/>
                  </a:lnTo>
                  <a:lnTo>
                    <a:pt x="1922" y="2642"/>
                  </a:lnTo>
                  <a:lnTo>
                    <a:pt x="2210" y="2546"/>
                  </a:lnTo>
                  <a:lnTo>
                    <a:pt x="2498" y="2450"/>
                  </a:lnTo>
                  <a:lnTo>
                    <a:pt x="2738" y="2306"/>
                  </a:lnTo>
                  <a:lnTo>
                    <a:pt x="2930" y="2114"/>
                  </a:lnTo>
                  <a:lnTo>
                    <a:pt x="3074" y="1922"/>
                  </a:lnTo>
                  <a:lnTo>
                    <a:pt x="3218" y="1681"/>
                  </a:lnTo>
                  <a:lnTo>
                    <a:pt x="3266" y="1441"/>
                  </a:lnTo>
                  <a:lnTo>
                    <a:pt x="3266" y="1441"/>
                  </a:lnTo>
                  <a:lnTo>
                    <a:pt x="3218" y="1153"/>
                  </a:lnTo>
                  <a:lnTo>
                    <a:pt x="3122" y="913"/>
                  </a:lnTo>
                  <a:lnTo>
                    <a:pt x="2978" y="673"/>
                  </a:lnTo>
                  <a:lnTo>
                    <a:pt x="2786" y="481"/>
                  </a:lnTo>
                  <a:lnTo>
                    <a:pt x="2546" y="289"/>
                  </a:lnTo>
                  <a:lnTo>
                    <a:pt x="2258" y="145"/>
                  </a:lnTo>
                  <a:lnTo>
                    <a:pt x="1970" y="49"/>
                  </a:lnTo>
                  <a:lnTo>
                    <a:pt x="1586" y="1"/>
                  </a:lnTo>
                  <a:lnTo>
                    <a:pt x="1586" y="1"/>
                  </a:lnTo>
                  <a:lnTo>
                    <a:pt x="149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17"/>
            <p:cNvSpPr/>
            <p:nvPr/>
          </p:nvSpPr>
          <p:spPr>
            <a:xfrm>
              <a:off x="651125" y="3107200"/>
              <a:ext cx="16850" cy="42050"/>
            </a:xfrm>
            <a:custGeom>
              <a:rect b="b" l="l" r="r" t="t"/>
              <a:pathLst>
                <a:path extrusionOk="0" h="1682" w="674">
                  <a:moveTo>
                    <a:pt x="673" y="1"/>
                  </a:moveTo>
                  <a:lnTo>
                    <a:pt x="385" y="193"/>
                  </a:lnTo>
                  <a:lnTo>
                    <a:pt x="193" y="433"/>
                  </a:lnTo>
                  <a:lnTo>
                    <a:pt x="49" y="721"/>
                  </a:lnTo>
                  <a:lnTo>
                    <a:pt x="1" y="1009"/>
                  </a:lnTo>
                  <a:lnTo>
                    <a:pt x="1" y="1153"/>
                  </a:lnTo>
                  <a:lnTo>
                    <a:pt x="49" y="1345"/>
                  </a:lnTo>
                  <a:lnTo>
                    <a:pt x="97" y="1538"/>
                  </a:lnTo>
                  <a:lnTo>
                    <a:pt x="193" y="1682"/>
                  </a:lnTo>
                  <a:lnTo>
                    <a:pt x="385" y="1297"/>
                  </a:lnTo>
                  <a:lnTo>
                    <a:pt x="529" y="913"/>
                  </a:lnTo>
                  <a:lnTo>
                    <a:pt x="625" y="481"/>
                  </a:lnTo>
                  <a:lnTo>
                    <a:pt x="673" y="1"/>
                  </a:lnTo>
                  <a:close/>
                </a:path>
              </a:pathLst>
            </a:custGeom>
            <a:solidFill>
              <a:srgbClr val="BF50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17"/>
            <p:cNvSpPr/>
            <p:nvPr/>
          </p:nvSpPr>
          <p:spPr>
            <a:xfrm>
              <a:off x="651125" y="3107200"/>
              <a:ext cx="16850" cy="42050"/>
            </a:xfrm>
            <a:custGeom>
              <a:rect b="b" l="l" r="r" t="t"/>
              <a:pathLst>
                <a:path extrusionOk="0" fill="none" h="1682" w="674">
                  <a:moveTo>
                    <a:pt x="673" y="1"/>
                  </a:moveTo>
                  <a:lnTo>
                    <a:pt x="673" y="1"/>
                  </a:lnTo>
                  <a:lnTo>
                    <a:pt x="385" y="193"/>
                  </a:lnTo>
                  <a:lnTo>
                    <a:pt x="193" y="433"/>
                  </a:lnTo>
                  <a:lnTo>
                    <a:pt x="49" y="721"/>
                  </a:lnTo>
                  <a:lnTo>
                    <a:pt x="1" y="1009"/>
                  </a:lnTo>
                  <a:lnTo>
                    <a:pt x="1" y="1009"/>
                  </a:lnTo>
                  <a:lnTo>
                    <a:pt x="1" y="1153"/>
                  </a:lnTo>
                  <a:lnTo>
                    <a:pt x="49" y="1345"/>
                  </a:lnTo>
                  <a:lnTo>
                    <a:pt x="97" y="1538"/>
                  </a:lnTo>
                  <a:lnTo>
                    <a:pt x="193" y="1682"/>
                  </a:lnTo>
                  <a:lnTo>
                    <a:pt x="193" y="1682"/>
                  </a:lnTo>
                  <a:lnTo>
                    <a:pt x="385" y="1297"/>
                  </a:lnTo>
                  <a:lnTo>
                    <a:pt x="529" y="913"/>
                  </a:lnTo>
                  <a:lnTo>
                    <a:pt x="625" y="481"/>
                  </a:lnTo>
                  <a:lnTo>
                    <a:pt x="673"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17"/>
            <p:cNvSpPr/>
            <p:nvPr/>
          </p:nvSpPr>
          <p:spPr>
            <a:xfrm>
              <a:off x="886450" y="2915100"/>
              <a:ext cx="82875" cy="40850"/>
            </a:xfrm>
            <a:custGeom>
              <a:rect b="b" l="l" r="r" t="t"/>
              <a:pathLst>
                <a:path extrusionOk="0" h="1634" w="3315">
                  <a:moveTo>
                    <a:pt x="1393" y="1"/>
                  </a:moveTo>
                  <a:lnTo>
                    <a:pt x="1153" y="49"/>
                  </a:lnTo>
                  <a:lnTo>
                    <a:pt x="913" y="97"/>
                  </a:lnTo>
                  <a:lnTo>
                    <a:pt x="625" y="241"/>
                  </a:lnTo>
                  <a:lnTo>
                    <a:pt x="385" y="385"/>
                  </a:lnTo>
                  <a:lnTo>
                    <a:pt x="193" y="625"/>
                  </a:lnTo>
                  <a:lnTo>
                    <a:pt x="49" y="865"/>
                  </a:lnTo>
                  <a:lnTo>
                    <a:pt x="1" y="913"/>
                  </a:lnTo>
                  <a:lnTo>
                    <a:pt x="1" y="961"/>
                  </a:lnTo>
                  <a:lnTo>
                    <a:pt x="97" y="1057"/>
                  </a:lnTo>
                  <a:lnTo>
                    <a:pt x="193" y="1105"/>
                  </a:lnTo>
                  <a:lnTo>
                    <a:pt x="289" y="1057"/>
                  </a:lnTo>
                  <a:lnTo>
                    <a:pt x="337" y="1009"/>
                  </a:lnTo>
                  <a:lnTo>
                    <a:pt x="433" y="817"/>
                  </a:lnTo>
                  <a:lnTo>
                    <a:pt x="625" y="625"/>
                  </a:lnTo>
                  <a:lnTo>
                    <a:pt x="817" y="529"/>
                  </a:lnTo>
                  <a:lnTo>
                    <a:pt x="1009" y="385"/>
                  </a:lnTo>
                  <a:lnTo>
                    <a:pt x="1201" y="337"/>
                  </a:lnTo>
                  <a:lnTo>
                    <a:pt x="1441" y="337"/>
                  </a:lnTo>
                  <a:lnTo>
                    <a:pt x="1826" y="433"/>
                  </a:lnTo>
                  <a:lnTo>
                    <a:pt x="2210" y="577"/>
                  </a:lnTo>
                  <a:lnTo>
                    <a:pt x="2594" y="817"/>
                  </a:lnTo>
                  <a:lnTo>
                    <a:pt x="2882" y="1153"/>
                  </a:lnTo>
                  <a:lnTo>
                    <a:pt x="2978" y="1345"/>
                  </a:lnTo>
                  <a:lnTo>
                    <a:pt x="3026" y="1538"/>
                  </a:lnTo>
                  <a:lnTo>
                    <a:pt x="3122" y="1634"/>
                  </a:lnTo>
                  <a:lnTo>
                    <a:pt x="3218" y="1634"/>
                  </a:lnTo>
                  <a:lnTo>
                    <a:pt x="3314" y="1538"/>
                  </a:lnTo>
                  <a:lnTo>
                    <a:pt x="3314" y="1441"/>
                  </a:lnTo>
                  <a:lnTo>
                    <a:pt x="3218" y="1201"/>
                  </a:lnTo>
                  <a:lnTo>
                    <a:pt x="3122" y="961"/>
                  </a:lnTo>
                  <a:lnTo>
                    <a:pt x="2978" y="721"/>
                  </a:lnTo>
                  <a:lnTo>
                    <a:pt x="2834" y="529"/>
                  </a:lnTo>
                  <a:lnTo>
                    <a:pt x="2594" y="385"/>
                  </a:lnTo>
                  <a:lnTo>
                    <a:pt x="2402" y="193"/>
                  </a:lnTo>
                  <a:lnTo>
                    <a:pt x="2162" y="97"/>
                  </a:lnTo>
                  <a:lnTo>
                    <a:pt x="1922" y="1"/>
                  </a:lnTo>
                  <a:close/>
                </a:path>
              </a:pathLst>
            </a:custGeom>
            <a:solidFill>
              <a:srgbClr val="4D2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17"/>
            <p:cNvSpPr/>
            <p:nvPr/>
          </p:nvSpPr>
          <p:spPr>
            <a:xfrm>
              <a:off x="683550" y="2918700"/>
              <a:ext cx="81675" cy="39650"/>
            </a:xfrm>
            <a:custGeom>
              <a:rect b="b" l="l" r="r" t="t"/>
              <a:pathLst>
                <a:path extrusionOk="0" h="1586" w="3267">
                  <a:moveTo>
                    <a:pt x="1585" y="1"/>
                  </a:moveTo>
                  <a:lnTo>
                    <a:pt x="1345" y="97"/>
                  </a:lnTo>
                  <a:lnTo>
                    <a:pt x="913" y="289"/>
                  </a:lnTo>
                  <a:lnTo>
                    <a:pt x="673" y="433"/>
                  </a:lnTo>
                  <a:lnTo>
                    <a:pt x="529" y="577"/>
                  </a:lnTo>
                  <a:lnTo>
                    <a:pt x="337" y="769"/>
                  </a:lnTo>
                  <a:lnTo>
                    <a:pt x="192" y="961"/>
                  </a:lnTo>
                  <a:lnTo>
                    <a:pt x="96" y="1201"/>
                  </a:lnTo>
                  <a:lnTo>
                    <a:pt x="0" y="1442"/>
                  </a:lnTo>
                  <a:lnTo>
                    <a:pt x="0" y="1538"/>
                  </a:lnTo>
                  <a:lnTo>
                    <a:pt x="96" y="1586"/>
                  </a:lnTo>
                  <a:lnTo>
                    <a:pt x="192" y="1586"/>
                  </a:lnTo>
                  <a:lnTo>
                    <a:pt x="289" y="1490"/>
                  </a:lnTo>
                  <a:lnTo>
                    <a:pt x="337" y="1297"/>
                  </a:lnTo>
                  <a:lnTo>
                    <a:pt x="481" y="1153"/>
                  </a:lnTo>
                  <a:lnTo>
                    <a:pt x="769" y="865"/>
                  </a:lnTo>
                  <a:lnTo>
                    <a:pt x="1105" y="625"/>
                  </a:lnTo>
                  <a:lnTo>
                    <a:pt x="1441" y="481"/>
                  </a:lnTo>
                  <a:lnTo>
                    <a:pt x="1873" y="337"/>
                  </a:lnTo>
                  <a:lnTo>
                    <a:pt x="2065" y="337"/>
                  </a:lnTo>
                  <a:lnTo>
                    <a:pt x="2258" y="385"/>
                  </a:lnTo>
                  <a:lnTo>
                    <a:pt x="2450" y="433"/>
                  </a:lnTo>
                  <a:lnTo>
                    <a:pt x="2690" y="529"/>
                  </a:lnTo>
                  <a:lnTo>
                    <a:pt x="2834" y="673"/>
                  </a:lnTo>
                  <a:lnTo>
                    <a:pt x="2978" y="817"/>
                  </a:lnTo>
                  <a:lnTo>
                    <a:pt x="3074" y="865"/>
                  </a:lnTo>
                  <a:lnTo>
                    <a:pt x="3122" y="865"/>
                  </a:lnTo>
                  <a:lnTo>
                    <a:pt x="3218" y="817"/>
                  </a:lnTo>
                  <a:lnTo>
                    <a:pt x="3266" y="721"/>
                  </a:lnTo>
                  <a:lnTo>
                    <a:pt x="3266" y="673"/>
                  </a:lnTo>
                  <a:lnTo>
                    <a:pt x="3218" y="577"/>
                  </a:lnTo>
                  <a:lnTo>
                    <a:pt x="3026" y="385"/>
                  </a:lnTo>
                  <a:lnTo>
                    <a:pt x="2834" y="241"/>
                  </a:lnTo>
                  <a:lnTo>
                    <a:pt x="2594" y="145"/>
                  </a:lnTo>
                  <a:lnTo>
                    <a:pt x="2354" y="49"/>
                  </a:lnTo>
                  <a:lnTo>
                    <a:pt x="1825" y="1"/>
                  </a:lnTo>
                  <a:close/>
                </a:path>
              </a:pathLst>
            </a:custGeom>
            <a:solidFill>
              <a:srgbClr val="4D2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17"/>
            <p:cNvSpPr/>
            <p:nvPr/>
          </p:nvSpPr>
          <p:spPr>
            <a:xfrm>
              <a:off x="934475" y="3065175"/>
              <a:ext cx="85275" cy="67275"/>
            </a:xfrm>
            <a:custGeom>
              <a:rect b="b" l="l" r="r" t="t"/>
              <a:pathLst>
                <a:path extrusionOk="0" h="2691" w="3411">
                  <a:moveTo>
                    <a:pt x="1682" y="1"/>
                  </a:moveTo>
                  <a:lnTo>
                    <a:pt x="1393" y="49"/>
                  </a:lnTo>
                  <a:lnTo>
                    <a:pt x="1057" y="145"/>
                  </a:lnTo>
                  <a:lnTo>
                    <a:pt x="769" y="337"/>
                  </a:lnTo>
                  <a:lnTo>
                    <a:pt x="529" y="481"/>
                  </a:lnTo>
                  <a:lnTo>
                    <a:pt x="337" y="721"/>
                  </a:lnTo>
                  <a:lnTo>
                    <a:pt x="145" y="961"/>
                  </a:lnTo>
                  <a:lnTo>
                    <a:pt x="49" y="1201"/>
                  </a:lnTo>
                  <a:lnTo>
                    <a:pt x="1" y="1490"/>
                  </a:lnTo>
                  <a:lnTo>
                    <a:pt x="49" y="1730"/>
                  </a:lnTo>
                  <a:lnTo>
                    <a:pt x="97" y="1922"/>
                  </a:lnTo>
                  <a:lnTo>
                    <a:pt x="241" y="2114"/>
                  </a:lnTo>
                  <a:lnTo>
                    <a:pt x="385" y="2306"/>
                  </a:lnTo>
                  <a:lnTo>
                    <a:pt x="577" y="2402"/>
                  </a:lnTo>
                  <a:lnTo>
                    <a:pt x="769" y="2546"/>
                  </a:lnTo>
                  <a:lnTo>
                    <a:pt x="1009" y="2594"/>
                  </a:lnTo>
                  <a:lnTo>
                    <a:pt x="1249" y="2642"/>
                  </a:lnTo>
                  <a:lnTo>
                    <a:pt x="1489" y="2690"/>
                  </a:lnTo>
                  <a:lnTo>
                    <a:pt x="1778" y="2642"/>
                  </a:lnTo>
                  <a:lnTo>
                    <a:pt x="2018" y="2594"/>
                  </a:lnTo>
                  <a:lnTo>
                    <a:pt x="2354" y="2498"/>
                  </a:lnTo>
                  <a:lnTo>
                    <a:pt x="2642" y="2354"/>
                  </a:lnTo>
                  <a:lnTo>
                    <a:pt x="2930" y="2162"/>
                  </a:lnTo>
                  <a:lnTo>
                    <a:pt x="3122" y="1970"/>
                  </a:lnTo>
                  <a:lnTo>
                    <a:pt x="3266" y="1730"/>
                  </a:lnTo>
                  <a:lnTo>
                    <a:pt x="3362" y="1442"/>
                  </a:lnTo>
                  <a:lnTo>
                    <a:pt x="3410" y="1201"/>
                  </a:lnTo>
                  <a:lnTo>
                    <a:pt x="3410" y="913"/>
                  </a:lnTo>
                  <a:lnTo>
                    <a:pt x="3314" y="721"/>
                  </a:lnTo>
                  <a:lnTo>
                    <a:pt x="3218" y="529"/>
                  </a:lnTo>
                  <a:lnTo>
                    <a:pt x="3074" y="385"/>
                  </a:lnTo>
                  <a:lnTo>
                    <a:pt x="2882" y="241"/>
                  </a:lnTo>
                  <a:lnTo>
                    <a:pt x="2690" y="145"/>
                  </a:lnTo>
                  <a:lnTo>
                    <a:pt x="2450" y="49"/>
                  </a:lnTo>
                  <a:lnTo>
                    <a:pt x="2210" y="1"/>
                  </a:lnTo>
                  <a:close/>
                </a:path>
              </a:pathLst>
            </a:custGeom>
            <a:solidFill>
              <a:srgbClr val="BF50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17"/>
            <p:cNvSpPr/>
            <p:nvPr/>
          </p:nvSpPr>
          <p:spPr>
            <a:xfrm>
              <a:off x="934475" y="3065175"/>
              <a:ext cx="85275" cy="67275"/>
            </a:xfrm>
            <a:custGeom>
              <a:rect b="b" l="l" r="r" t="t"/>
              <a:pathLst>
                <a:path extrusionOk="0" fill="none" h="2691" w="3411">
                  <a:moveTo>
                    <a:pt x="1922" y="1"/>
                  </a:moveTo>
                  <a:lnTo>
                    <a:pt x="1922" y="1"/>
                  </a:lnTo>
                  <a:lnTo>
                    <a:pt x="1682" y="1"/>
                  </a:lnTo>
                  <a:lnTo>
                    <a:pt x="1393" y="49"/>
                  </a:lnTo>
                  <a:lnTo>
                    <a:pt x="1393" y="49"/>
                  </a:lnTo>
                  <a:lnTo>
                    <a:pt x="1057" y="145"/>
                  </a:lnTo>
                  <a:lnTo>
                    <a:pt x="769" y="337"/>
                  </a:lnTo>
                  <a:lnTo>
                    <a:pt x="529" y="481"/>
                  </a:lnTo>
                  <a:lnTo>
                    <a:pt x="337" y="721"/>
                  </a:lnTo>
                  <a:lnTo>
                    <a:pt x="145" y="961"/>
                  </a:lnTo>
                  <a:lnTo>
                    <a:pt x="49" y="1201"/>
                  </a:lnTo>
                  <a:lnTo>
                    <a:pt x="1" y="1490"/>
                  </a:lnTo>
                  <a:lnTo>
                    <a:pt x="49" y="1730"/>
                  </a:lnTo>
                  <a:lnTo>
                    <a:pt x="49" y="1730"/>
                  </a:lnTo>
                  <a:lnTo>
                    <a:pt x="97" y="1922"/>
                  </a:lnTo>
                  <a:lnTo>
                    <a:pt x="241" y="2114"/>
                  </a:lnTo>
                  <a:lnTo>
                    <a:pt x="385" y="2306"/>
                  </a:lnTo>
                  <a:lnTo>
                    <a:pt x="577" y="2402"/>
                  </a:lnTo>
                  <a:lnTo>
                    <a:pt x="769" y="2546"/>
                  </a:lnTo>
                  <a:lnTo>
                    <a:pt x="1009" y="2594"/>
                  </a:lnTo>
                  <a:lnTo>
                    <a:pt x="1249" y="2642"/>
                  </a:lnTo>
                  <a:lnTo>
                    <a:pt x="1489" y="2690"/>
                  </a:lnTo>
                  <a:lnTo>
                    <a:pt x="1489" y="2690"/>
                  </a:lnTo>
                  <a:lnTo>
                    <a:pt x="1778" y="2642"/>
                  </a:lnTo>
                  <a:lnTo>
                    <a:pt x="2018" y="2594"/>
                  </a:lnTo>
                  <a:lnTo>
                    <a:pt x="2018" y="2594"/>
                  </a:lnTo>
                  <a:lnTo>
                    <a:pt x="2354" y="2498"/>
                  </a:lnTo>
                  <a:lnTo>
                    <a:pt x="2642" y="2354"/>
                  </a:lnTo>
                  <a:lnTo>
                    <a:pt x="2930" y="2162"/>
                  </a:lnTo>
                  <a:lnTo>
                    <a:pt x="3122" y="1970"/>
                  </a:lnTo>
                  <a:lnTo>
                    <a:pt x="3266" y="1730"/>
                  </a:lnTo>
                  <a:lnTo>
                    <a:pt x="3362" y="1442"/>
                  </a:lnTo>
                  <a:lnTo>
                    <a:pt x="3410" y="1201"/>
                  </a:lnTo>
                  <a:lnTo>
                    <a:pt x="3410" y="913"/>
                  </a:lnTo>
                  <a:lnTo>
                    <a:pt x="3410" y="913"/>
                  </a:lnTo>
                  <a:lnTo>
                    <a:pt x="3314" y="721"/>
                  </a:lnTo>
                  <a:lnTo>
                    <a:pt x="3218" y="529"/>
                  </a:lnTo>
                  <a:lnTo>
                    <a:pt x="3074" y="385"/>
                  </a:lnTo>
                  <a:lnTo>
                    <a:pt x="2882" y="241"/>
                  </a:lnTo>
                  <a:lnTo>
                    <a:pt x="2690" y="145"/>
                  </a:lnTo>
                  <a:lnTo>
                    <a:pt x="2450" y="49"/>
                  </a:lnTo>
                  <a:lnTo>
                    <a:pt x="2210" y="1"/>
                  </a:lnTo>
                  <a:lnTo>
                    <a:pt x="1922"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17"/>
            <p:cNvSpPr/>
            <p:nvPr/>
          </p:nvSpPr>
          <p:spPr>
            <a:xfrm>
              <a:off x="682350" y="2973925"/>
              <a:ext cx="97275" cy="121300"/>
            </a:xfrm>
            <a:custGeom>
              <a:rect b="b" l="l" r="r" t="t"/>
              <a:pathLst>
                <a:path extrusionOk="0" h="4852" w="3891">
                  <a:moveTo>
                    <a:pt x="1873" y="1"/>
                  </a:moveTo>
                  <a:lnTo>
                    <a:pt x="1489" y="49"/>
                  </a:lnTo>
                  <a:lnTo>
                    <a:pt x="1105" y="193"/>
                  </a:lnTo>
                  <a:lnTo>
                    <a:pt x="817" y="385"/>
                  </a:lnTo>
                  <a:lnTo>
                    <a:pt x="529" y="625"/>
                  </a:lnTo>
                  <a:lnTo>
                    <a:pt x="288" y="913"/>
                  </a:lnTo>
                  <a:lnTo>
                    <a:pt x="144" y="1250"/>
                  </a:lnTo>
                  <a:lnTo>
                    <a:pt x="48" y="1586"/>
                  </a:lnTo>
                  <a:lnTo>
                    <a:pt x="0" y="2018"/>
                  </a:lnTo>
                  <a:lnTo>
                    <a:pt x="48" y="3027"/>
                  </a:lnTo>
                  <a:lnTo>
                    <a:pt x="96" y="3411"/>
                  </a:lnTo>
                  <a:lnTo>
                    <a:pt x="240" y="3747"/>
                  </a:lnTo>
                  <a:lnTo>
                    <a:pt x="433" y="4083"/>
                  </a:lnTo>
                  <a:lnTo>
                    <a:pt x="673" y="4371"/>
                  </a:lnTo>
                  <a:lnTo>
                    <a:pt x="961" y="4563"/>
                  </a:lnTo>
                  <a:lnTo>
                    <a:pt x="1297" y="4755"/>
                  </a:lnTo>
                  <a:lnTo>
                    <a:pt x="1681" y="4851"/>
                  </a:lnTo>
                  <a:lnTo>
                    <a:pt x="2065" y="4851"/>
                  </a:lnTo>
                  <a:lnTo>
                    <a:pt x="2450" y="4803"/>
                  </a:lnTo>
                  <a:lnTo>
                    <a:pt x="2786" y="4659"/>
                  </a:lnTo>
                  <a:lnTo>
                    <a:pt x="3122" y="4467"/>
                  </a:lnTo>
                  <a:lnTo>
                    <a:pt x="3410" y="4227"/>
                  </a:lnTo>
                  <a:lnTo>
                    <a:pt x="3650" y="3939"/>
                  </a:lnTo>
                  <a:lnTo>
                    <a:pt x="3794" y="3603"/>
                  </a:lnTo>
                  <a:lnTo>
                    <a:pt x="3890" y="3267"/>
                  </a:lnTo>
                  <a:lnTo>
                    <a:pt x="3890" y="2834"/>
                  </a:lnTo>
                  <a:lnTo>
                    <a:pt x="3842" y="1826"/>
                  </a:lnTo>
                  <a:lnTo>
                    <a:pt x="3794" y="1442"/>
                  </a:lnTo>
                  <a:lnTo>
                    <a:pt x="3698" y="1106"/>
                  </a:lnTo>
                  <a:lnTo>
                    <a:pt x="3506" y="769"/>
                  </a:lnTo>
                  <a:lnTo>
                    <a:pt x="3266" y="481"/>
                  </a:lnTo>
                  <a:lnTo>
                    <a:pt x="2930" y="289"/>
                  </a:lnTo>
                  <a:lnTo>
                    <a:pt x="2594" y="97"/>
                  </a:lnTo>
                  <a:lnTo>
                    <a:pt x="2258" y="1"/>
                  </a:lnTo>
                  <a:close/>
                </a:path>
              </a:pathLst>
            </a:custGeom>
            <a:solidFill>
              <a:srgbClr val="FDFD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p17"/>
            <p:cNvSpPr/>
            <p:nvPr/>
          </p:nvSpPr>
          <p:spPr>
            <a:xfrm>
              <a:off x="708750" y="2982350"/>
              <a:ext cx="70875" cy="105675"/>
            </a:xfrm>
            <a:custGeom>
              <a:rect b="b" l="l" r="r" t="t"/>
              <a:pathLst>
                <a:path extrusionOk="0" h="4227" w="2835">
                  <a:moveTo>
                    <a:pt x="1634" y="0"/>
                  </a:moveTo>
                  <a:lnTo>
                    <a:pt x="1250" y="96"/>
                  </a:lnTo>
                  <a:lnTo>
                    <a:pt x="961" y="192"/>
                  </a:lnTo>
                  <a:lnTo>
                    <a:pt x="673" y="432"/>
                  </a:lnTo>
                  <a:lnTo>
                    <a:pt x="433" y="672"/>
                  </a:lnTo>
                  <a:lnTo>
                    <a:pt x="241" y="1009"/>
                  </a:lnTo>
                  <a:lnTo>
                    <a:pt x="97" y="1345"/>
                  </a:lnTo>
                  <a:lnTo>
                    <a:pt x="1" y="1777"/>
                  </a:lnTo>
                  <a:lnTo>
                    <a:pt x="1" y="2161"/>
                  </a:lnTo>
                  <a:lnTo>
                    <a:pt x="49" y="2593"/>
                  </a:lnTo>
                  <a:lnTo>
                    <a:pt x="193" y="2978"/>
                  </a:lnTo>
                  <a:lnTo>
                    <a:pt x="337" y="3362"/>
                  </a:lnTo>
                  <a:lnTo>
                    <a:pt x="577" y="3650"/>
                  </a:lnTo>
                  <a:lnTo>
                    <a:pt x="817" y="3890"/>
                  </a:lnTo>
                  <a:lnTo>
                    <a:pt x="1105" y="4082"/>
                  </a:lnTo>
                  <a:lnTo>
                    <a:pt x="1442" y="4178"/>
                  </a:lnTo>
                  <a:lnTo>
                    <a:pt x="1778" y="4226"/>
                  </a:lnTo>
                  <a:lnTo>
                    <a:pt x="2018" y="4178"/>
                  </a:lnTo>
                  <a:lnTo>
                    <a:pt x="2402" y="3842"/>
                  </a:lnTo>
                  <a:lnTo>
                    <a:pt x="2546" y="3650"/>
                  </a:lnTo>
                  <a:lnTo>
                    <a:pt x="2642" y="3458"/>
                  </a:lnTo>
                  <a:lnTo>
                    <a:pt x="2738" y="3266"/>
                  </a:lnTo>
                  <a:lnTo>
                    <a:pt x="2834" y="3026"/>
                  </a:lnTo>
                  <a:lnTo>
                    <a:pt x="2834" y="2786"/>
                  </a:lnTo>
                  <a:lnTo>
                    <a:pt x="2834" y="2497"/>
                  </a:lnTo>
                  <a:lnTo>
                    <a:pt x="2786" y="1489"/>
                  </a:lnTo>
                  <a:lnTo>
                    <a:pt x="2738" y="1105"/>
                  </a:lnTo>
                  <a:lnTo>
                    <a:pt x="2594" y="721"/>
                  </a:lnTo>
                  <a:lnTo>
                    <a:pt x="2402" y="384"/>
                  </a:lnTo>
                  <a:lnTo>
                    <a:pt x="2114" y="96"/>
                  </a:lnTo>
                  <a:lnTo>
                    <a:pt x="1874" y="48"/>
                  </a:lnTo>
                  <a:lnTo>
                    <a:pt x="1634" y="0"/>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17"/>
            <p:cNvSpPr/>
            <p:nvPr/>
          </p:nvSpPr>
          <p:spPr>
            <a:xfrm>
              <a:off x="828825" y="3030375"/>
              <a:ext cx="21625" cy="22825"/>
            </a:xfrm>
            <a:custGeom>
              <a:rect b="b" l="l" r="r" t="t"/>
              <a:pathLst>
                <a:path extrusionOk="0" h="913" w="865">
                  <a:moveTo>
                    <a:pt x="721" y="0"/>
                  </a:moveTo>
                  <a:lnTo>
                    <a:pt x="673" y="48"/>
                  </a:lnTo>
                  <a:lnTo>
                    <a:pt x="577" y="192"/>
                  </a:lnTo>
                  <a:lnTo>
                    <a:pt x="481" y="288"/>
                  </a:lnTo>
                  <a:lnTo>
                    <a:pt x="333" y="436"/>
                  </a:lnTo>
                  <a:lnTo>
                    <a:pt x="333" y="436"/>
                  </a:lnTo>
                  <a:lnTo>
                    <a:pt x="144" y="96"/>
                  </a:lnTo>
                  <a:lnTo>
                    <a:pt x="96" y="48"/>
                  </a:lnTo>
                  <a:lnTo>
                    <a:pt x="48" y="48"/>
                  </a:lnTo>
                  <a:lnTo>
                    <a:pt x="0" y="96"/>
                  </a:lnTo>
                  <a:lnTo>
                    <a:pt x="0" y="192"/>
                  </a:lnTo>
                  <a:lnTo>
                    <a:pt x="241" y="624"/>
                  </a:lnTo>
                  <a:lnTo>
                    <a:pt x="241" y="672"/>
                  </a:lnTo>
                  <a:lnTo>
                    <a:pt x="289" y="672"/>
                  </a:lnTo>
                  <a:lnTo>
                    <a:pt x="385" y="624"/>
                  </a:lnTo>
                  <a:lnTo>
                    <a:pt x="577" y="384"/>
                  </a:lnTo>
                  <a:lnTo>
                    <a:pt x="673" y="240"/>
                  </a:lnTo>
                  <a:lnTo>
                    <a:pt x="673" y="288"/>
                  </a:lnTo>
                  <a:lnTo>
                    <a:pt x="673" y="480"/>
                  </a:lnTo>
                  <a:lnTo>
                    <a:pt x="673" y="672"/>
                  </a:lnTo>
                  <a:lnTo>
                    <a:pt x="673" y="769"/>
                  </a:lnTo>
                  <a:lnTo>
                    <a:pt x="673" y="865"/>
                  </a:lnTo>
                  <a:lnTo>
                    <a:pt x="721" y="913"/>
                  </a:lnTo>
                  <a:lnTo>
                    <a:pt x="769" y="913"/>
                  </a:lnTo>
                  <a:lnTo>
                    <a:pt x="817" y="865"/>
                  </a:lnTo>
                  <a:lnTo>
                    <a:pt x="865" y="769"/>
                  </a:lnTo>
                  <a:lnTo>
                    <a:pt x="865" y="672"/>
                  </a:lnTo>
                  <a:lnTo>
                    <a:pt x="865" y="480"/>
                  </a:lnTo>
                  <a:lnTo>
                    <a:pt x="817" y="96"/>
                  </a:lnTo>
                  <a:lnTo>
                    <a:pt x="769" y="0"/>
                  </a:lnTo>
                  <a:close/>
                </a:path>
              </a:pathLst>
            </a:custGeom>
            <a:solidFill>
              <a:srgbClr val="4D2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17"/>
            <p:cNvSpPr/>
            <p:nvPr/>
          </p:nvSpPr>
          <p:spPr>
            <a:xfrm>
              <a:off x="239325" y="2558525"/>
              <a:ext cx="283350" cy="421450"/>
            </a:xfrm>
            <a:custGeom>
              <a:rect b="b" l="l" r="r" t="t"/>
              <a:pathLst>
                <a:path extrusionOk="0" h="16858" w="11334">
                  <a:moveTo>
                    <a:pt x="4995" y="0"/>
                  </a:moveTo>
                  <a:lnTo>
                    <a:pt x="4322" y="48"/>
                  </a:lnTo>
                  <a:lnTo>
                    <a:pt x="3698" y="144"/>
                  </a:lnTo>
                  <a:lnTo>
                    <a:pt x="4226" y="336"/>
                  </a:lnTo>
                  <a:lnTo>
                    <a:pt x="4755" y="625"/>
                  </a:lnTo>
                  <a:lnTo>
                    <a:pt x="5331" y="961"/>
                  </a:lnTo>
                  <a:lnTo>
                    <a:pt x="5571" y="1153"/>
                  </a:lnTo>
                  <a:lnTo>
                    <a:pt x="5811" y="1393"/>
                  </a:lnTo>
                  <a:lnTo>
                    <a:pt x="6051" y="1633"/>
                  </a:lnTo>
                  <a:lnTo>
                    <a:pt x="6195" y="1921"/>
                  </a:lnTo>
                  <a:lnTo>
                    <a:pt x="6291" y="2209"/>
                  </a:lnTo>
                  <a:lnTo>
                    <a:pt x="6291" y="2498"/>
                  </a:lnTo>
                  <a:lnTo>
                    <a:pt x="6243" y="2834"/>
                  </a:lnTo>
                  <a:lnTo>
                    <a:pt x="6051" y="3170"/>
                  </a:lnTo>
                  <a:lnTo>
                    <a:pt x="5715" y="3602"/>
                  </a:lnTo>
                  <a:lnTo>
                    <a:pt x="5379" y="4082"/>
                  </a:lnTo>
                  <a:lnTo>
                    <a:pt x="5379" y="4082"/>
                  </a:lnTo>
                  <a:lnTo>
                    <a:pt x="5427" y="3746"/>
                  </a:lnTo>
                  <a:lnTo>
                    <a:pt x="5475" y="3410"/>
                  </a:lnTo>
                  <a:lnTo>
                    <a:pt x="5475" y="3122"/>
                  </a:lnTo>
                  <a:lnTo>
                    <a:pt x="5427" y="2930"/>
                  </a:lnTo>
                  <a:lnTo>
                    <a:pt x="5283" y="2594"/>
                  </a:lnTo>
                  <a:lnTo>
                    <a:pt x="5139" y="2305"/>
                  </a:lnTo>
                  <a:lnTo>
                    <a:pt x="4947" y="2017"/>
                  </a:lnTo>
                  <a:lnTo>
                    <a:pt x="4706" y="1825"/>
                  </a:lnTo>
                  <a:lnTo>
                    <a:pt x="4514" y="1681"/>
                  </a:lnTo>
                  <a:lnTo>
                    <a:pt x="4274" y="1537"/>
                  </a:lnTo>
                  <a:lnTo>
                    <a:pt x="3842" y="1345"/>
                  </a:lnTo>
                  <a:lnTo>
                    <a:pt x="3410" y="1249"/>
                  </a:lnTo>
                  <a:lnTo>
                    <a:pt x="3026" y="1201"/>
                  </a:lnTo>
                  <a:lnTo>
                    <a:pt x="2689" y="1249"/>
                  </a:lnTo>
                  <a:lnTo>
                    <a:pt x="3218" y="1249"/>
                  </a:lnTo>
                  <a:lnTo>
                    <a:pt x="3458" y="1345"/>
                  </a:lnTo>
                  <a:lnTo>
                    <a:pt x="3650" y="1441"/>
                  </a:lnTo>
                  <a:lnTo>
                    <a:pt x="4034" y="1729"/>
                  </a:lnTo>
                  <a:lnTo>
                    <a:pt x="4370" y="2017"/>
                  </a:lnTo>
                  <a:lnTo>
                    <a:pt x="4562" y="2353"/>
                  </a:lnTo>
                  <a:lnTo>
                    <a:pt x="4755" y="2642"/>
                  </a:lnTo>
                  <a:lnTo>
                    <a:pt x="4899" y="2930"/>
                  </a:lnTo>
                  <a:lnTo>
                    <a:pt x="4466" y="3170"/>
                  </a:lnTo>
                  <a:lnTo>
                    <a:pt x="4034" y="3458"/>
                  </a:lnTo>
                  <a:lnTo>
                    <a:pt x="3458" y="3890"/>
                  </a:lnTo>
                  <a:lnTo>
                    <a:pt x="2785" y="4419"/>
                  </a:lnTo>
                  <a:lnTo>
                    <a:pt x="2113" y="5091"/>
                  </a:lnTo>
                  <a:lnTo>
                    <a:pt x="1393" y="5907"/>
                  </a:lnTo>
                  <a:lnTo>
                    <a:pt x="1057" y="6340"/>
                  </a:lnTo>
                  <a:lnTo>
                    <a:pt x="768" y="6820"/>
                  </a:lnTo>
                  <a:lnTo>
                    <a:pt x="432" y="7396"/>
                  </a:lnTo>
                  <a:lnTo>
                    <a:pt x="240" y="7972"/>
                  </a:lnTo>
                  <a:lnTo>
                    <a:pt x="48" y="8549"/>
                  </a:lnTo>
                  <a:lnTo>
                    <a:pt x="0" y="9173"/>
                  </a:lnTo>
                  <a:lnTo>
                    <a:pt x="0" y="9797"/>
                  </a:lnTo>
                  <a:lnTo>
                    <a:pt x="48" y="10374"/>
                  </a:lnTo>
                  <a:lnTo>
                    <a:pt x="144" y="10998"/>
                  </a:lnTo>
                  <a:lnTo>
                    <a:pt x="288" y="11622"/>
                  </a:lnTo>
                  <a:lnTo>
                    <a:pt x="528" y="12247"/>
                  </a:lnTo>
                  <a:lnTo>
                    <a:pt x="816" y="12823"/>
                  </a:lnTo>
                  <a:lnTo>
                    <a:pt x="1105" y="13399"/>
                  </a:lnTo>
                  <a:lnTo>
                    <a:pt x="1489" y="13928"/>
                  </a:lnTo>
                  <a:lnTo>
                    <a:pt x="1873" y="14408"/>
                  </a:lnTo>
                  <a:lnTo>
                    <a:pt x="2305" y="14888"/>
                  </a:lnTo>
                  <a:lnTo>
                    <a:pt x="2737" y="15320"/>
                  </a:lnTo>
                  <a:lnTo>
                    <a:pt x="3218" y="15752"/>
                  </a:lnTo>
                  <a:lnTo>
                    <a:pt x="3746" y="16089"/>
                  </a:lnTo>
                  <a:lnTo>
                    <a:pt x="4274" y="16377"/>
                  </a:lnTo>
                  <a:lnTo>
                    <a:pt x="4803" y="16569"/>
                  </a:lnTo>
                  <a:lnTo>
                    <a:pt x="5331" y="16761"/>
                  </a:lnTo>
                  <a:lnTo>
                    <a:pt x="5859" y="16857"/>
                  </a:lnTo>
                  <a:lnTo>
                    <a:pt x="6435" y="16857"/>
                  </a:lnTo>
                  <a:lnTo>
                    <a:pt x="7012" y="16809"/>
                  </a:lnTo>
                  <a:lnTo>
                    <a:pt x="7540" y="16713"/>
                  </a:lnTo>
                  <a:lnTo>
                    <a:pt x="8068" y="16473"/>
                  </a:lnTo>
                  <a:lnTo>
                    <a:pt x="8597" y="16137"/>
                  </a:lnTo>
                  <a:lnTo>
                    <a:pt x="9125" y="15752"/>
                  </a:lnTo>
                  <a:lnTo>
                    <a:pt x="9605" y="15224"/>
                  </a:lnTo>
                  <a:lnTo>
                    <a:pt x="10037" y="14600"/>
                  </a:lnTo>
                  <a:lnTo>
                    <a:pt x="10470" y="13880"/>
                  </a:lnTo>
                  <a:lnTo>
                    <a:pt x="10902" y="13015"/>
                  </a:lnTo>
                  <a:lnTo>
                    <a:pt x="11238" y="12055"/>
                  </a:lnTo>
                  <a:lnTo>
                    <a:pt x="11334" y="11766"/>
                  </a:lnTo>
                  <a:lnTo>
                    <a:pt x="11334" y="11478"/>
                  </a:lnTo>
                  <a:lnTo>
                    <a:pt x="11286" y="11238"/>
                  </a:lnTo>
                  <a:lnTo>
                    <a:pt x="11142" y="10998"/>
                  </a:lnTo>
                  <a:lnTo>
                    <a:pt x="10998" y="10854"/>
                  </a:lnTo>
                  <a:lnTo>
                    <a:pt x="10806" y="10662"/>
                  </a:lnTo>
                  <a:lnTo>
                    <a:pt x="10566" y="10566"/>
                  </a:lnTo>
                  <a:lnTo>
                    <a:pt x="10325" y="10470"/>
                  </a:lnTo>
                  <a:lnTo>
                    <a:pt x="9845" y="10326"/>
                  </a:lnTo>
                  <a:lnTo>
                    <a:pt x="9413" y="10230"/>
                  </a:lnTo>
                  <a:lnTo>
                    <a:pt x="8933" y="10182"/>
                  </a:lnTo>
                  <a:lnTo>
                    <a:pt x="9077" y="10037"/>
                  </a:lnTo>
                  <a:lnTo>
                    <a:pt x="9413" y="9557"/>
                  </a:lnTo>
                  <a:lnTo>
                    <a:pt x="9845" y="8789"/>
                  </a:lnTo>
                  <a:lnTo>
                    <a:pt x="10037" y="8309"/>
                  </a:lnTo>
                  <a:lnTo>
                    <a:pt x="10229" y="7780"/>
                  </a:lnTo>
                  <a:lnTo>
                    <a:pt x="10373" y="7204"/>
                  </a:lnTo>
                  <a:lnTo>
                    <a:pt x="10470" y="6580"/>
                  </a:lnTo>
                  <a:lnTo>
                    <a:pt x="10518" y="5859"/>
                  </a:lnTo>
                  <a:lnTo>
                    <a:pt x="10470" y="5139"/>
                  </a:lnTo>
                  <a:lnTo>
                    <a:pt x="10325" y="4419"/>
                  </a:lnTo>
                  <a:lnTo>
                    <a:pt x="10085" y="3602"/>
                  </a:lnTo>
                  <a:lnTo>
                    <a:pt x="9749" y="2786"/>
                  </a:lnTo>
                  <a:lnTo>
                    <a:pt x="9269" y="1969"/>
                  </a:lnTo>
                  <a:lnTo>
                    <a:pt x="8933" y="1489"/>
                  </a:lnTo>
                  <a:lnTo>
                    <a:pt x="8500" y="1105"/>
                  </a:lnTo>
                  <a:lnTo>
                    <a:pt x="8116" y="769"/>
                  </a:lnTo>
                  <a:lnTo>
                    <a:pt x="7636" y="529"/>
                  </a:lnTo>
                  <a:lnTo>
                    <a:pt x="7204" y="336"/>
                  </a:lnTo>
                  <a:lnTo>
                    <a:pt x="6724" y="192"/>
                  </a:lnTo>
                  <a:lnTo>
                    <a:pt x="6243" y="96"/>
                  </a:lnTo>
                  <a:lnTo>
                    <a:pt x="5811" y="48"/>
                  </a:lnTo>
                  <a:lnTo>
                    <a:pt x="4995" y="0"/>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17"/>
            <p:cNvSpPr/>
            <p:nvPr/>
          </p:nvSpPr>
          <p:spPr>
            <a:xfrm>
              <a:off x="442225" y="2804650"/>
              <a:ext cx="97275" cy="169300"/>
            </a:xfrm>
            <a:custGeom>
              <a:rect b="b" l="l" r="r" t="t"/>
              <a:pathLst>
                <a:path extrusionOk="0" h="6772" w="3891">
                  <a:moveTo>
                    <a:pt x="2450" y="0"/>
                  </a:moveTo>
                  <a:lnTo>
                    <a:pt x="2161" y="48"/>
                  </a:lnTo>
                  <a:lnTo>
                    <a:pt x="2017" y="144"/>
                  </a:lnTo>
                  <a:lnTo>
                    <a:pt x="1825" y="337"/>
                  </a:lnTo>
                  <a:lnTo>
                    <a:pt x="1633" y="625"/>
                  </a:lnTo>
                  <a:lnTo>
                    <a:pt x="1441" y="961"/>
                  </a:lnTo>
                  <a:lnTo>
                    <a:pt x="1057" y="1825"/>
                  </a:lnTo>
                  <a:lnTo>
                    <a:pt x="673" y="2834"/>
                  </a:lnTo>
                  <a:lnTo>
                    <a:pt x="384" y="3842"/>
                  </a:lnTo>
                  <a:lnTo>
                    <a:pt x="144" y="4851"/>
                  </a:lnTo>
                  <a:lnTo>
                    <a:pt x="0" y="5619"/>
                  </a:lnTo>
                  <a:lnTo>
                    <a:pt x="0" y="5956"/>
                  </a:lnTo>
                  <a:lnTo>
                    <a:pt x="48" y="6196"/>
                  </a:lnTo>
                  <a:lnTo>
                    <a:pt x="192" y="6484"/>
                  </a:lnTo>
                  <a:lnTo>
                    <a:pt x="336" y="6676"/>
                  </a:lnTo>
                  <a:lnTo>
                    <a:pt x="481" y="6772"/>
                  </a:lnTo>
                  <a:lnTo>
                    <a:pt x="625" y="6772"/>
                  </a:lnTo>
                  <a:lnTo>
                    <a:pt x="769" y="6724"/>
                  </a:lnTo>
                  <a:lnTo>
                    <a:pt x="913" y="6676"/>
                  </a:lnTo>
                  <a:lnTo>
                    <a:pt x="1009" y="6628"/>
                  </a:lnTo>
                  <a:lnTo>
                    <a:pt x="3890" y="721"/>
                  </a:lnTo>
                  <a:lnTo>
                    <a:pt x="3746" y="577"/>
                  </a:lnTo>
                  <a:lnTo>
                    <a:pt x="3314" y="289"/>
                  </a:lnTo>
                  <a:lnTo>
                    <a:pt x="3074" y="144"/>
                  </a:lnTo>
                  <a:lnTo>
                    <a:pt x="2786" y="48"/>
                  </a:lnTo>
                  <a:lnTo>
                    <a:pt x="2450" y="0"/>
                  </a:lnTo>
                  <a:close/>
                </a:path>
              </a:pathLst>
            </a:custGeom>
            <a:solidFill>
              <a:srgbClr val="4D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17"/>
            <p:cNvSpPr/>
            <p:nvPr/>
          </p:nvSpPr>
          <p:spPr>
            <a:xfrm>
              <a:off x="868450" y="2958325"/>
              <a:ext cx="98475" cy="121300"/>
            </a:xfrm>
            <a:custGeom>
              <a:rect b="b" l="l" r="r" t="t"/>
              <a:pathLst>
                <a:path extrusionOk="0" h="4852" w="3939">
                  <a:moveTo>
                    <a:pt x="1729" y="1"/>
                  </a:moveTo>
                  <a:lnTo>
                    <a:pt x="1345" y="49"/>
                  </a:lnTo>
                  <a:lnTo>
                    <a:pt x="1009" y="193"/>
                  </a:lnTo>
                  <a:lnTo>
                    <a:pt x="673" y="433"/>
                  </a:lnTo>
                  <a:lnTo>
                    <a:pt x="432" y="673"/>
                  </a:lnTo>
                  <a:lnTo>
                    <a:pt x="240" y="961"/>
                  </a:lnTo>
                  <a:lnTo>
                    <a:pt x="96" y="1345"/>
                  </a:lnTo>
                  <a:lnTo>
                    <a:pt x="0" y="1682"/>
                  </a:lnTo>
                  <a:lnTo>
                    <a:pt x="0" y="2066"/>
                  </a:lnTo>
                  <a:lnTo>
                    <a:pt x="96" y="3122"/>
                  </a:lnTo>
                  <a:lnTo>
                    <a:pt x="192" y="3458"/>
                  </a:lnTo>
                  <a:lnTo>
                    <a:pt x="336" y="3843"/>
                  </a:lnTo>
                  <a:lnTo>
                    <a:pt x="529" y="4131"/>
                  </a:lnTo>
                  <a:lnTo>
                    <a:pt x="769" y="4419"/>
                  </a:lnTo>
                  <a:lnTo>
                    <a:pt x="1105" y="4611"/>
                  </a:lnTo>
                  <a:lnTo>
                    <a:pt x="1441" y="4755"/>
                  </a:lnTo>
                  <a:lnTo>
                    <a:pt x="1825" y="4851"/>
                  </a:lnTo>
                  <a:lnTo>
                    <a:pt x="2209" y="4851"/>
                  </a:lnTo>
                  <a:lnTo>
                    <a:pt x="2594" y="4755"/>
                  </a:lnTo>
                  <a:lnTo>
                    <a:pt x="2930" y="4611"/>
                  </a:lnTo>
                  <a:lnTo>
                    <a:pt x="3218" y="4419"/>
                  </a:lnTo>
                  <a:lnTo>
                    <a:pt x="3506" y="4131"/>
                  </a:lnTo>
                  <a:lnTo>
                    <a:pt x="3698" y="3843"/>
                  </a:lnTo>
                  <a:lnTo>
                    <a:pt x="3842" y="3506"/>
                  </a:lnTo>
                  <a:lnTo>
                    <a:pt x="3938" y="3122"/>
                  </a:lnTo>
                  <a:lnTo>
                    <a:pt x="3938" y="2738"/>
                  </a:lnTo>
                  <a:lnTo>
                    <a:pt x="3842" y="1730"/>
                  </a:lnTo>
                  <a:lnTo>
                    <a:pt x="3746" y="1345"/>
                  </a:lnTo>
                  <a:lnTo>
                    <a:pt x="3602" y="1009"/>
                  </a:lnTo>
                  <a:lnTo>
                    <a:pt x="3410" y="673"/>
                  </a:lnTo>
                  <a:lnTo>
                    <a:pt x="3122" y="433"/>
                  </a:lnTo>
                  <a:lnTo>
                    <a:pt x="2834" y="193"/>
                  </a:lnTo>
                  <a:lnTo>
                    <a:pt x="2498" y="49"/>
                  </a:lnTo>
                  <a:lnTo>
                    <a:pt x="2113" y="1"/>
                  </a:lnTo>
                  <a:close/>
                </a:path>
              </a:pathLst>
            </a:custGeom>
            <a:solidFill>
              <a:srgbClr val="FDFD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17"/>
            <p:cNvSpPr/>
            <p:nvPr/>
          </p:nvSpPr>
          <p:spPr>
            <a:xfrm>
              <a:off x="868450" y="2958325"/>
              <a:ext cx="98475" cy="121300"/>
            </a:xfrm>
            <a:custGeom>
              <a:rect b="b" l="l" r="r" t="t"/>
              <a:pathLst>
                <a:path extrusionOk="0" fill="none" h="4852" w="3939">
                  <a:moveTo>
                    <a:pt x="2209" y="4851"/>
                  </a:moveTo>
                  <a:lnTo>
                    <a:pt x="2209" y="4851"/>
                  </a:lnTo>
                  <a:lnTo>
                    <a:pt x="2209" y="4851"/>
                  </a:lnTo>
                  <a:lnTo>
                    <a:pt x="2594" y="4755"/>
                  </a:lnTo>
                  <a:lnTo>
                    <a:pt x="2930" y="4611"/>
                  </a:lnTo>
                  <a:lnTo>
                    <a:pt x="3218" y="4419"/>
                  </a:lnTo>
                  <a:lnTo>
                    <a:pt x="3506" y="4131"/>
                  </a:lnTo>
                  <a:lnTo>
                    <a:pt x="3698" y="3843"/>
                  </a:lnTo>
                  <a:lnTo>
                    <a:pt x="3842" y="3506"/>
                  </a:lnTo>
                  <a:lnTo>
                    <a:pt x="3938" y="3122"/>
                  </a:lnTo>
                  <a:lnTo>
                    <a:pt x="3938" y="2738"/>
                  </a:lnTo>
                  <a:lnTo>
                    <a:pt x="3842" y="1730"/>
                  </a:lnTo>
                  <a:lnTo>
                    <a:pt x="3842" y="1730"/>
                  </a:lnTo>
                  <a:lnTo>
                    <a:pt x="3746" y="1345"/>
                  </a:lnTo>
                  <a:lnTo>
                    <a:pt x="3602" y="1009"/>
                  </a:lnTo>
                  <a:lnTo>
                    <a:pt x="3410" y="673"/>
                  </a:lnTo>
                  <a:lnTo>
                    <a:pt x="3122" y="433"/>
                  </a:lnTo>
                  <a:lnTo>
                    <a:pt x="2834" y="193"/>
                  </a:lnTo>
                  <a:lnTo>
                    <a:pt x="2498" y="49"/>
                  </a:lnTo>
                  <a:lnTo>
                    <a:pt x="2113" y="1"/>
                  </a:lnTo>
                  <a:lnTo>
                    <a:pt x="1729" y="1"/>
                  </a:lnTo>
                  <a:lnTo>
                    <a:pt x="1729" y="1"/>
                  </a:lnTo>
                  <a:lnTo>
                    <a:pt x="1345" y="49"/>
                  </a:lnTo>
                  <a:lnTo>
                    <a:pt x="1009" y="193"/>
                  </a:lnTo>
                  <a:lnTo>
                    <a:pt x="673" y="433"/>
                  </a:lnTo>
                  <a:lnTo>
                    <a:pt x="432" y="673"/>
                  </a:lnTo>
                  <a:lnTo>
                    <a:pt x="240" y="961"/>
                  </a:lnTo>
                  <a:lnTo>
                    <a:pt x="96" y="1345"/>
                  </a:lnTo>
                  <a:lnTo>
                    <a:pt x="0" y="1682"/>
                  </a:lnTo>
                  <a:lnTo>
                    <a:pt x="0" y="2066"/>
                  </a:lnTo>
                  <a:lnTo>
                    <a:pt x="96" y="3122"/>
                  </a:lnTo>
                  <a:lnTo>
                    <a:pt x="96" y="3122"/>
                  </a:lnTo>
                  <a:lnTo>
                    <a:pt x="192" y="3458"/>
                  </a:lnTo>
                  <a:lnTo>
                    <a:pt x="336" y="3843"/>
                  </a:lnTo>
                  <a:lnTo>
                    <a:pt x="529" y="4131"/>
                  </a:lnTo>
                  <a:lnTo>
                    <a:pt x="769" y="4419"/>
                  </a:lnTo>
                  <a:lnTo>
                    <a:pt x="1105" y="4611"/>
                  </a:lnTo>
                  <a:lnTo>
                    <a:pt x="1441" y="4755"/>
                  </a:lnTo>
                  <a:lnTo>
                    <a:pt x="1825" y="4851"/>
                  </a:lnTo>
                  <a:lnTo>
                    <a:pt x="2209" y="485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17"/>
            <p:cNvSpPr/>
            <p:nvPr/>
          </p:nvSpPr>
          <p:spPr>
            <a:xfrm>
              <a:off x="868450" y="2969125"/>
              <a:ext cx="72050" cy="104500"/>
            </a:xfrm>
            <a:custGeom>
              <a:rect b="b" l="l" r="r" t="t"/>
              <a:pathLst>
                <a:path extrusionOk="0" h="4180" w="2882">
                  <a:moveTo>
                    <a:pt x="961" y="1"/>
                  </a:moveTo>
                  <a:lnTo>
                    <a:pt x="721" y="49"/>
                  </a:lnTo>
                  <a:lnTo>
                    <a:pt x="529" y="145"/>
                  </a:lnTo>
                  <a:lnTo>
                    <a:pt x="288" y="481"/>
                  </a:lnTo>
                  <a:lnTo>
                    <a:pt x="96" y="817"/>
                  </a:lnTo>
                  <a:lnTo>
                    <a:pt x="0" y="1250"/>
                  </a:lnTo>
                  <a:lnTo>
                    <a:pt x="0" y="1634"/>
                  </a:lnTo>
                  <a:lnTo>
                    <a:pt x="96" y="2690"/>
                  </a:lnTo>
                  <a:lnTo>
                    <a:pt x="144" y="2930"/>
                  </a:lnTo>
                  <a:lnTo>
                    <a:pt x="192" y="3171"/>
                  </a:lnTo>
                  <a:lnTo>
                    <a:pt x="288" y="3363"/>
                  </a:lnTo>
                  <a:lnTo>
                    <a:pt x="432" y="3555"/>
                  </a:lnTo>
                  <a:lnTo>
                    <a:pt x="577" y="3747"/>
                  </a:lnTo>
                  <a:lnTo>
                    <a:pt x="721" y="3939"/>
                  </a:lnTo>
                  <a:lnTo>
                    <a:pt x="1105" y="4179"/>
                  </a:lnTo>
                  <a:lnTo>
                    <a:pt x="1393" y="4179"/>
                  </a:lnTo>
                  <a:lnTo>
                    <a:pt x="1729" y="4131"/>
                  </a:lnTo>
                  <a:lnTo>
                    <a:pt x="2017" y="3987"/>
                  </a:lnTo>
                  <a:lnTo>
                    <a:pt x="2305" y="3747"/>
                  </a:lnTo>
                  <a:lnTo>
                    <a:pt x="2498" y="3459"/>
                  </a:lnTo>
                  <a:lnTo>
                    <a:pt x="2690" y="3122"/>
                  </a:lnTo>
                  <a:lnTo>
                    <a:pt x="2834" y="2786"/>
                  </a:lnTo>
                  <a:lnTo>
                    <a:pt x="2882" y="2354"/>
                  </a:lnTo>
                  <a:lnTo>
                    <a:pt x="2882" y="1970"/>
                  </a:lnTo>
                  <a:lnTo>
                    <a:pt x="2786" y="1538"/>
                  </a:lnTo>
                  <a:lnTo>
                    <a:pt x="2642" y="1153"/>
                  </a:lnTo>
                  <a:lnTo>
                    <a:pt x="2498" y="817"/>
                  </a:lnTo>
                  <a:lnTo>
                    <a:pt x="2257" y="529"/>
                  </a:lnTo>
                  <a:lnTo>
                    <a:pt x="1969" y="289"/>
                  </a:lnTo>
                  <a:lnTo>
                    <a:pt x="1681" y="145"/>
                  </a:lnTo>
                  <a:lnTo>
                    <a:pt x="1345" y="49"/>
                  </a:lnTo>
                  <a:lnTo>
                    <a:pt x="961" y="1"/>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17"/>
            <p:cNvSpPr/>
            <p:nvPr/>
          </p:nvSpPr>
          <p:spPr>
            <a:xfrm>
              <a:off x="457825" y="2674975"/>
              <a:ext cx="710800" cy="584725"/>
            </a:xfrm>
            <a:custGeom>
              <a:rect b="b" l="l" r="r" t="t"/>
              <a:pathLst>
                <a:path extrusionOk="0" h="23389" w="28432">
                  <a:moveTo>
                    <a:pt x="13832" y="1"/>
                  </a:moveTo>
                  <a:lnTo>
                    <a:pt x="12631" y="49"/>
                  </a:lnTo>
                  <a:lnTo>
                    <a:pt x="11383" y="193"/>
                  </a:lnTo>
                  <a:lnTo>
                    <a:pt x="10182" y="385"/>
                  </a:lnTo>
                  <a:lnTo>
                    <a:pt x="8981" y="721"/>
                  </a:lnTo>
                  <a:lnTo>
                    <a:pt x="7829" y="1153"/>
                  </a:lnTo>
                  <a:lnTo>
                    <a:pt x="6676" y="1682"/>
                  </a:lnTo>
                  <a:lnTo>
                    <a:pt x="6148" y="2018"/>
                  </a:lnTo>
                  <a:lnTo>
                    <a:pt x="5620" y="2306"/>
                  </a:lnTo>
                  <a:lnTo>
                    <a:pt x="5139" y="2690"/>
                  </a:lnTo>
                  <a:lnTo>
                    <a:pt x="4611" y="3074"/>
                  </a:lnTo>
                  <a:lnTo>
                    <a:pt x="4179" y="3458"/>
                  </a:lnTo>
                  <a:lnTo>
                    <a:pt x="3699" y="3891"/>
                  </a:lnTo>
                  <a:lnTo>
                    <a:pt x="3266" y="4371"/>
                  </a:lnTo>
                  <a:lnTo>
                    <a:pt x="2882" y="4851"/>
                  </a:lnTo>
                  <a:lnTo>
                    <a:pt x="2498" y="5379"/>
                  </a:lnTo>
                  <a:lnTo>
                    <a:pt x="2162" y="5908"/>
                  </a:lnTo>
                  <a:lnTo>
                    <a:pt x="1826" y="6484"/>
                  </a:lnTo>
                  <a:lnTo>
                    <a:pt x="1537" y="7060"/>
                  </a:lnTo>
                  <a:lnTo>
                    <a:pt x="1009" y="8309"/>
                  </a:lnTo>
                  <a:lnTo>
                    <a:pt x="625" y="9510"/>
                  </a:lnTo>
                  <a:lnTo>
                    <a:pt x="337" y="10614"/>
                  </a:lnTo>
                  <a:lnTo>
                    <a:pt x="145" y="11671"/>
                  </a:lnTo>
                  <a:lnTo>
                    <a:pt x="49" y="12679"/>
                  </a:lnTo>
                  <a:lnTo>
                    <a:pt x="1" y="13592"/>
                  </a:lnTo>
                  <a:lnTo>
                    <a:pt x="49" y="14504"/>
                  </a:lnTo>
                  <a:lnTo>
                    <a:pt x="193" y="15321"/>
                  </a:lnTo>
                  <a:lnTo>
                    <a:pt x="385" y="16137"/>
                  </a:lnTo>
                  <a:lnTo>
                    <a:pt x="673" y="16858"/>
                  </a:lnTo>
                  <a:lnTo>
                    <a:pt x="961" y="17530"/>
                  </a:lnTo>
                  <a:lnTo>
                    <a:pt x="1345" y="18202"/>
                  </a:lnTo>
                  <a:lnTo>
                    <a:pt x="1730" y="18779"/>
                  </a:lnTo>
                  <a:lnTo>
                    <a:pt x="2210" y="19355"/>
                  </a:lnTo>
                  <a:lnTo>
                    <a:pt x="2642" y="19835"/>
                  </a:lnTo>
                  <a:lnTo>
                    <a:pt x="3170" y="20315"/>
                  </a:lnTo>
                  <a:lnTo>
                    <a:pt x="3651" y="20748"/>
                  </a:lnTo>
                  <a:lnTo>
                    <a:pt x="4179" y="21132"/>
                  </a:lnTo>
                  <a:lnTo>
                    <a:pt x="4707" y="21516"/>
                  </a:lnTo>
                  <a:lnTo>
                    <a:pt x="5283" y="21804"/>
                  </a:lnTo>
                  <a:lnTo>
                    <a:pt x="6292" y="22332"/>
                  </a:lnTo>
                  <a:lnTo>
                    <a:pt x="7252" y="22765"/>
                  </a:lnTo>
                  <a:lnTo>
                    <a:pt x="8069" y="23053"/>
                  </a:lnTo>
                  <a:lnTo>
                    <a:pt x="8741" y="23245"/>
                  </a:lnTo>
                  <a:lnTo>
                    <a:pt x="9318" y="23389"/>
                  </a:lnTo>
                  <a:lnTo>
                    <a:pt x="9029" y="23245"/>
                  </a:lnTo>
                  <a:lnTo>
                    <a:pt x="8693" y="23101"/>
                  </a:lnTo>
                  <a:lnTo>
                    <a:pt x="8117" y="22621"/>
                  </a:lnTo>
                  <a:lnTo>
                    <a:pt x="7589" y="22140"/>
                  </a:lnTo>
                  <a:lnTo>
                    <a:pt x="7108" y="21564"/>
                  </a:lnTo>
                  <a:lnTo>
                    <a:pt x="6724" y="21084"/>
                  </a:lnTo>
                  <a:lnTo>
                    <a:pt x="6388" y="20652"/>
                  </a:lnTo>
                  <a:lnTo>
                    <a:pt x="6148" y="20267"/>
                  </a:lnTo>
                  <a:lnTo>
                    <a:pt x="5331" y="20267"/>
                  </a:lnTo>
                  <a:lnTo>
                    <a:pt x="4851" y="20123"/>
                  </a:lnTo>
                  <a:lnTo>
                    <a:pt x="4611" y="20075"/>
                  </a:lnTo>
                  <a:lnTo>
                    <a:pt x="4323" y="19931"/>
                  </a:lnTo>
                  <a:lnTo>
                    <a:pt x="4083" y="19787"/>
                  </a:lnTo>
                  <a:lnTo>
                    <a:pt x="3795" y="19595"/>
                  </a:lnTo>
                  <a:lnTo>
                    <a:pt x="3554" y="19355"/>
                  </a:lnTo>
                  <a:lnTo>
                    <a:pt x="3314" y="19067"/>
                  </a:lnTo>
                  <a:lnTo>
                    <a:pt x="3122" y="18730"/>
                  </a:lnTo>
                  <a:lnTo>
                    <a:pt x="2978" y="18346"/>
                  </a:lnTo>
                  <a:lnTo>
                    <a:pt x="2786" y="17818"/>
                  </a:lnTo>
                  <a:lnTo>
                    <a:pt x="2738" y="17338"/>
                  </a:lnTo>
                  <a:lnTo>
                    <a:pt x="2690" y="16906"/>
                  </a:lnTo>
                  <a:lnTo>
                    <a:pt x="2738" y="16473"/>
                  </a:lnTo>
                  <a:lnTo>
                    <a:pt x="2834" y="16137"/>
                  </a:lnTo>
                  <a:lnTo>
                    <a:pt x="2930" y="15801"/>
                  </a:lnTo>
                  <a:lnTo>
                    <a:pt x="3122" y="15513"/>
                  </a:lnTo>
                  <a:lnTo>
                    <a:pt x="3314" y="15225"/>
                  </a:lnTo>
                  <a:lnTo>
                    <a:pt x="3506" y="15033"/>
                  </a:lnTo>
                  <a:lnTo>
                    <a:pt x="3747" y="14840"/>
                  </a:lnTo>
                  <a:lnTo>
                    <a:pt x="4275" y="14504"/>
                  </a:lnTo>
                  <a:lnTo>
                    <a:pt x="4755" y="14312"/>
                  </a:lnTo>
                  <a:lnTo>
                    <a:pt x="5187" y="14168"/>
                  </a:lnTo>
                  <a:lnTo>
                    <a:pt x="7012" y="17770"/>
                  </a:lnTo>
                  <a:lnTo>
                    <a:pt x="7204" y="17290"/>
                  </a:lnTo>
                  <a:lnTo>
                    <a:pt x="7396" y="16713"/>
                  </a:lnTo>
                  <a:lnTo>
                    <a:pt x="7541" y="16041"/>
                  </a:lnTo>
                  <a:lnTo>
                    <a:pt x="7637" y="15369"/>
                  </a:lnTo>
                  <a:lnTo>
                    <a:pt x="7733" y="14648"/>
                  </a:lnTo>
                  <a:lnTo>
                    <a:pt x="7733" y="13976"/>
                  </a:lnTo>
                  <a:lnTo>
                    <a:pt x="7685" y="13400"/>
                  </a:lnTo>
                  <a:lnTo>
                    <a:pt x="7589" y="12871"/>
                  </a:lnTo>
                  <a:lnTo>
                    <a:pt x="8309" y="12679"/>
                  </a:lnTo>
                  <a:lnTo>
                    <a:pt x="8981" y="12439"/>
                  </a:lnTo>
                  <a:lnTo>
                    <a:pt x="9558" y="12151"/>
                  </a:lnTo>
                  <a:lnTo>
                    <a:pt x="10038" y="11815"/>
                  </a:lnTo>
                  <a:lnTo>
                    <a:pt x="10518" y="11431"/>
                  </a:lnTo>
                  <a:lnTo>
                    <a:pt x="10902" y="11046"/>
                  </a:lnTo>
                  <a:lnTo>
                    <a:pt x="11239" y="10662"/>
                  </a:lnTo>
                  <a:lnTo>
                    <a:pt x="11527" y="10230"/>
                  </a:lnTo>
                  <a:lnTo>
                    <a:pt x="12103" y="9366"/>
                  </a:lnTo>
                  <a:lnTo>
                    <a:pt x="12583" y="8597"/>
                  </a:lnTo>
                  <a:lnTo>
                    <a:pt x="12871" y="8213"/>
                  </a:lnTo>
                  <a:lnTo>
                    <a:pt x="13160" y="7877"/>
                  </a:lnTo>
                  <a:lnTo>
                    <a:pt x="13448" y="7589"/>
                  </a:lnTo>
                  <a:lnTo>
                    <a:pt x="13784" y="7301"/>
                  </a:lnTo>
                  <a:lnTo>
                    <a:pt x="12871" y="8597"/>
                  </a:lnTo>
                  <a:lnTo>
                    <a:pt x="12439" y="9222"/>
                  </a:lnTo>
                  <a:lnTo>
                    <a:pt x="12103" y="9846"/>
                  </a:lnTo>
                  <a:lnTo>
                    <a:pt x="11863" y="10422"/>
                  </a:lnTo>
                  <a:lnTo>
                    <a:pt x="11815" y="10662"/>
                  </a:lnTo>
                  <a:lnTo>
                    <a:pt x="11767" y="10854"/>
                  </a:lnTo>
                  <a:lnTo>
                    <a:pt x="11815" y="11046"/>
                  </a:lnTo>
                  <a:lnTo>
                    <a:pt x="11911" y="11143"/>
                  </a:lnTo>
                  <a:lnTo>
                    <a:pt x="12055" y="11239"/>
                  </a:lnTo>
                  <a:lnTo>
                    <a:pt x="12247" y="11287"/>
                  </a:lnTo>
                  <a:lnTo>
                    <a:pt x="12535" y="11287"/>
                  </a:lnTo>
                  <a:lnTo>
                    <a:pt x="12871" y="11191"/>
                  </a:lnTo>
                  <a:lnTo>
                    <a:pt x="13160" y="11094"/>
                  </a:lnTo>
                  <a:lnTo>
                    <a:pt x="13496" y="10950"/>
                  </a:lnTo>
                  <a:lnTo>
                    <a:pt x="14120" y="10566"/>
                  </a:lnTo>
                  <a:lnTo>
                    <a:pt x="14696" y="10086"/>
                  </a:lnTo>
                  <a:lnTo>
                    <a:pt x="15273" y="9558"/>
                  </a:lnTo>
                  <a:lnTo>
                    <a:pt x="15753" y="8981"/>
                  </a:lnTo>
                  <a:lnTo>
                    <a:pt x="16185" y="8453"/>
                  </a:lnTo>
                  <a:lnTo>
                    <a:pt x="16521" y="7973"/>
                  </a:lnTo>
                  <a:lnTo>
                    <a:pt x="16185" y="8693"/>
                  </a:lnTo>
                  <a:lnTo>
                    <a:pt x="16041" y="9125"/>
                  </a:lnTo>
                  <a:lnTo>
                    <a:pt x="15945" y="9510"/>
                  </a:lnTo>
                  <a:lnTo>
                    <a:pt x="15849" y="9894"/>
                  </a:lnTo>
                  <a:lnTo>
                    <a:pt x="15849" y="10230"/>
                  </a:lnTo>
                  <a:lnTo>
                    <a:pt x="15849" y="10374"/>
                  </a:lnTo>
                  <a:lnTo>
                    <a:pt x="15897" y="10470"/>
                  </a:lnTo>
                  <a:lnTo>
                    <a:pt x="15993" y="10566"/>
                  </a:lnTo>
                  <a:lnTo>
                    <a:pt x="16089" y="10614"/>
                  </a:lnTo>
                  <a:lnTo>
                    <a:pt x="16281" y="10662"/>
                  </a:lnTo>
                  <a:lnTo>
                    <a:pt x="16665" y="10662"/>
                  </a:lnTo>
                  <a:lnTo>
                    <a:pt x="16857" y="10566"/>
                  </a:lnTo>
                  <a:lnTo>
                    <a:pt x="17338" y="10326"/>
                  </a:lnTo>
                  <a:lnTo>
                    <a:pt x="17770" y="9990"/>
                  </a:lnTo>
                  <a:lnTo>
                    <a:pt x="18202" y="9606"/>
                  </a:lnTo>
                  <a:lnTo>
                    <a:pt x="18586" y="9173"/>
                  </a:lnTo>
                  <a:lnTo>
                    <a:pt x="18875" y="8741"/>
                  </a:lnTo>
                  <a:lnTo>
                    <a:pt x="19067" y="8309"/>
                  </a:lnTo>
                  <a:lnTo>
                    <a:pt x="19451" y="8741"/>
                  </a:lnTo>
                  <a:lnTo>
                    <a:pt x="19835" y="9222"/>
                  </a:lnTo>
                  <a:lnTo>
                    <a:pt x="20267" y="9750"/>
                  </a:lnTo>
                  <a:lnTo>
                    <a:pt x="20796" y="10230"/>
                  </a:lnTo>
                  <a:lnTo>
                    <a:pt x="21276" y="10614"/>
                  </a:lnTo>
                  <a:lnTo>
                    <a:pt x="21516" y="10710"/>
                  </a:lnTo>
                  <a:lnTo>
                    <a:pt x="21708" y="10806"/>
                  </a:lnTo>
                  <a:lnTo>
                    <a:pt x="21900" y="10758"/>
                  </a:lnTo>
                  <a:lnTo>
                    <a:pt x="22092" y="10662"/>
                  </a:lnTo>
                  <a:lnTo>
                    <a:pt x="22188" y="10566"/>
                  </a:lnTo>
                  <a:lnTo>
                    <a:pt x="22236" y="10374"/>
                  </a:lnTo>
                  <a:lnTo>
                    <a:pt x="22284" y="10134"/>
                  </a:lnTo>
                  <a:lnTo>
                    <a:pt x="22284" y="9846"/>
                  </a:lnTo>
                  <a:lnTo>
                    <a:pt x="22620" y="10374"/>
                  </a:lnTo>
                  <a:lnTo>
                    <a:pt x="22957" y="10854"/>
                  </a:lnTo>
                  <a:lnTo>
                    <a:pt x="23197" y="11383"/>
                  </a:lnTo>
                  <a:lnTo>
                    <a:pt x="23437" y="11911"/>
                  </a:lnTo>
                  <a:lnTo>
                    <a:pt x="23773" y="12919"/>
                  </a:lnTo>
                  <a:lnTo>
                    <a:pt x="24013" y="13832"/>
                  </a:lnTo>
                  <a:lnTo>
                    <a:pt x="24205" y="14600"/>
                  </a:lnTo>
                  <a:lnTo>
                    <a:pt x="24301" y="15225"/>
                  </a:lnTo>
                  <a:lnTo>
                    <a:pt x="24349" y="15801"/>
                  </a:lnTo>
                  <a:lnTo>
                    <a:pt x="24830" y="15033"/>
                  </a:lnTo>
                  <a:lnTo>
                    <a:pt x="25214" y="14264"/>
                  </a:lnTo>
                  <a:lnTo>
                    <a:pt x="25550" y="13448"/>
                  </a:lnTo>
                  <a:lnTo>
                    <a:pt x="25790" y="12679"/>
                  </a:lnTo>
                  <a:lnTo>
                    <a:pt x="25982" y="11911"/>
                  </a:lnTo>
                  <a:lnTo>
                    <a:pt x="26078" y="11143"/>
                  </a:lnTo>
                  <a:lnTo>
                    <a:pt x="26078" y="10374"/>
                  </a:lnTo>
                  <a:lnTo>
                    <a:pt x="26030" y="9606"/>
                  </a:lnTo>
                  <a:lnTo>
                    <a:pt x="26703" y="9894"/>
                  </a:lnTo>
                  <a:lnTo>
                    <a:pt x="26991" y="9990"/>
                  </a:lnTo>
                  <a:lnTo>
                    <a:pt x="27279" y="10086"/>
                  </a:lnTo>
                  <a:lnTo>
                    <a:pt x="27855" y="10086"/>
                  </a:lnTo>
                  <a:lnTo>
                    <a:pt x="28047" y="9990"/>
                  </a:lnTo>
                  <a:lnTo>
                    <a:pt x="28239" y="9846"/>
                  </a:lnTo>
                  <a:lnTo>
                    <a:pt x="28335" y="9750"/>
                  </a:lnTo>
                  <a:lnTo>
                    <a:pt x="28384" y="9606"/>
                  </a:lnTo>
                  <a:lnTo>
                    <a:pt x="28432" y="9318"/>
                  </a:lnTo>
                  <a:lnTo>
                    <a:pt x="28335" y="9029"/>
                  </a:lnTo>
                  <a:lnTo>
                    <a:pt x="28191" y="8693"/>
                  </a:lnTo>
                  <a:lnTo>
                    <a:pt x="27951" y="8309"/>
                  </a:lnTo>
                  <a:lnTo>
                    <a:pt x="27711" y="7925"/>
                  </a:lnTo>
                  <a:lnTo>
                    <a:pt x="27039" y="7156"/>
                  </a:lnTo>
                  <a:lnTo>
                    <a:pt x="26318" y="6436"/>
                  </a:lnTo>
                  <a:lnTo>
                    <a:pt x="25694" y="5812"/>
                  </a:lnTo>
                  <a:lnTo>
                    <a:pt x="25070" y="5235"/>
                  </a:lnTo>
                  <a:lnTo>
                    <a:pt x="26078" y="5235"/>
                  </a:lnTo>
                  <a:lnTo>
                    <a:pt x="26655" y="5139"/>
                  </a:lnTo>
                  <a:lnTo>
                    <a:pt x="27231" y="5043"/>
                  </a:lnTo>
                  <a:lnTo>
                    <a:pt x="27471" y="4947"/>
                  </a:lnTo>
                  <a:lnTo>
                    <a:pt x="27711" y="4851"/>
                  </a:lnTo>
                  <a:lnTo>
                    <a:pt x="27903" y="4707"/>
                  </a:lnTo>
                  <a:lnTo>
                    <a:pt x="28047" y="4515"/>
                  </a:lnTo>
                  <a:lnTo>
                    <a:pt x="28095" y="4323"/>
                  </a:lnTo>
                  <a:lnTo>
                    <a:pt x="28095" y="4083"/>
                  </a:lnTo>
                  <a:lnTo>
                    <a:pt x="28095" y="3987"/>
                  </a:lnTo>
                  <a:lnTo>
                    <a:pt x="27999" y="3891"/>
                  </a:lnTo>
                  <a:lnTo>
                    <a:pt x="27759" y="3651"/>
                  </a:lnTo>
                  <a:lnTo>
                    <a:pt x="27423" y="3458"/>
                  </a:lnTo>
                  <a:lnTo>
                    <a:pt x="27039" y="3266"/>
                  </a:lnTo>
                  <a:lnTo>
                    <a:pt x="26559" y="3122"/>
                  </a:lnTo>
                  <a:lnTo>
                    <a:pt x="25982" y="2930"/>
                  </a:lnTo>
                  <a:lnTo>
                    <a:pt x="24830" y="2690"/>
                  </a:lnTo>
                  <a:lnTo>
                    <a:pt x="23677" y="2498"/>
                  </a:lnTo>
                  <a:lnTo>
                    <a:pt x="22717" y="2354"/>
                  </a:lnTo>
                  <a:lnTo>
                    <a:pt x="21708" y="2258"/>
                  </a:lnTo>
                  <a:lnTo>
                    <a:pt x="20507" y="1634"/>
                  </a:lnTo>
                  <a:lnTo>
                    <a:pt x="19403" y="1105"/>
                  </a:lnTo>
                  <a:lnTo>
                    <a:pt x="18875" y="865"/>
                  </a:lnTo>
                  <a:lnTo>
                    <a:pt x="18394" y="673"/>
                  </a:lnTo>
                  <a:lnTo>
                    <a:pt x="17290" y="385"/>
                  </a:lnTo>
                  <a:lnTo>
                    <a:pt x="16185" y="145"/>
                  </a:lnTo>
                  <a:lnTo>
                    <a:pt x="15033" y="49"/>
                  </a:lnTo>
                  <a:lnTo>
                    <a:pt x="13832" y="1"/>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17"/>
            <p:cNvSpPr/>
            <p:nvPr/>
          </p:nvSpPr>
          <p:spPr>
            <a:xfrm>
              <a:off x="457825" y="2674975"/>
              <a:ext cx="710800" cy="584725"/>
            </a:xfrm>
            <a:custGeom>
              <a:rect b="b" l="l" r="r" t="t"/>
              <a:pathLst>
                <a:path extrusionOk="0" fill="none" h="23389" w="28432">
                  <a:moveTo>
                    <a:pt x="25070" y="5235"/>
                  </a:moveTo>
                  <a:lnTo>
                    <a:pt x="25070" y="5235"/>
                  </a:lnTo>
                  <a:lnTo>
                    <a:pt x="25550" y="5235"/>
                  </a:lnTo>
                  <a:lnTo>
                    <a:pt x="26078" y="5235"/>
                  </a:lnTo>
                  <a:lnTo>
                    <a:pt x="26655" y="5139"/>
                  </a:lnTo>
                  <a:lnTo>
                    <a:pt x="27231" y="5043"/>
                  </a:lnTo>
                  <a:lnTo>
                    <a:pt x="27471" y="4947"/>
                  </a:lnTo>
                  <a:lnTo>
                    <a:pt x="27711" y="4851"/>
                  </a:lnTo>
                  <a:lnTo>
                    <a:pt x="27903" y="4707"/>
                  </a:lnTo>
                  <a:lnTo>
                    <a:pt x="28047" y="4515"/>
                  </a:lnTo>
                  <a:lnTo>
                    <a:pt x="28095" y="4323"/>
                  </a:lnTo>
                  <a:lnTo>
                    <a:pt x="28095" y="4083"/>
                  </a:lnTo>
                  <a:lnTo>
                    <a:pt x="28095" y="4083"/>
                  </a:lnTo>
                  <a:lnTo>
                    <a:pt x="28095" y="3987"/>
                  </a:lnTo>
                  <a:lnTo>
                    <a:pt x="27999" y="3891"/>
                  </a:lnTo>
                  <a:lnTo>
                    <a:pt x="27759" y="3651"/>
                  </a:lnTo>
                  <a:lnTo>
                    <a:pt x="27423" y="3458"/>
                  </a:lnTo>
                  <a:lnTo>
                    <a:pt x="27039" y="3266"/>
                  </a:lnTo>
                  <a:lnTo>
                    <a:pt x="26559" y="3122"/>
                  </a:lnTo>
                  <a:lnTo>
                    <a:pt x="25982" y="2930"/>
                  </a:lnTo>
                  <a:lnTo>
                    <a:pt x="24830" y="2690"/>
                  </a:lnTo>
                  <a:lnTo>
                    <a:pt x="23677" y="2498"/>
                  </a:lnTo>
                  <a:lnTo>
                    <a:pt x="22717" y="2354"/>
                  </a:lnTo>
                  <a:lnTo>
                    <a:pt x="21708" y="2258"/>
                  </a:lnTo>
                  <a:lnTo>
                    <a:pt x="21708" y="2258"/>
                  </a:lnTo>
                  <a:lnTo>
                    <a:pt x="20507" y="1634"/>
                  </a:lnTo>
                  <a:lnTo>
                    <a:pt x="19403" y="1105"/>
                  </a:lnTo>
                  <a:lnTo>
                    <a:pt x="18875" y="865"/>
                  </a:lnTo>
                  <a:lnTo>
                    <a:pt x="18394" y="673"/>
                  </a:lnTo>
                  <a:lnTo>
                    <a:pt x="18394" y="673"/>
                  </a:lnTo>
                  <a:lnTo>
                    <a:pt x="17290" y="385"/>
                  </a:lnTo>
                  <a:lnTo>
                    <a:pt x="16185" y="145"/>
                  </a:lnTo>
                  <a:lnTo>
                    <a:pt x="15033" y="49"/>
                  </a:lnTo>
                  <a:lnTo>
                    <a:pt x="13832" y="1"/>
                  </a:lnTo>
                  <a:lnTo>
                    <a:pt x="12631" y="49"/>
                  </a:lnTo>
                  <a:lnTo>
                    <a:pt x="11383" y="193"/>
                  </a:lnTo>
                  <a:lnTo>
                    <a:pt x="10182" y="385"/>
                  </a:lnTo>
                  <a:lnTo>
                    <a:pt x="8981" y="721"/>
                  </a:lnTo>
                  <a:lnTo>
                    <a:pt x="7829" y="1153"/>
                  </a:lnTo>
                  <a:lnTo>
                    <a:pt x="6676" y="1682"/>
                  </a:lnTo>
                  <a:lnTo>
                    <a:pt x="6148" y="2018"/>
                  </a:lnTo>
                  <a:lnTo>
                    <a:pt x="5620" y="2306"/>
                  </a:lnTo>
                  <a:lnTo>
                    <a:pt x="5139" y="2690"/>
                  </a:lnTo>
                  <a:lnTo>
                    <a:pt x="4611" y="3074"/>
                  </a:lnTo>
                  <a:lnTo>
                    <a:pt x="4179" y="3458"/>
                  </a:lnTo>
                  <a:lnTo>
                    <a:pt x="3699" y="3891"/>
                  </a:lnTo>
                  <a:lnTo>
                    <a:pt x="3266" y="4371"/>
                  </a:lnTo>
                  <a:lnTo>
                    <a:pt x="2882" y="4851"/>
                  </a:lnTo>
                  <a:lnTo>
                    <a:pt x="2498" y="5379"/>
                  </a:lnTo>
                  <a:lnTo>
                    <a:pt x="2162" y="5908"/>
                  </a:lnTo>
                  <a:lnTo>
                    <a:pt x="1826" y="6484"/>
                  </a:lnTo>
                  <a:lnTo>
                    <a:pt x="1537" y="7060"/>
                  </a:lnTo>
                  <a:lnTo>
                    <a:pt x="1537" y="7060"/>
                  </a:lnTo>
                  <a:lnTo>
                    <a:pt x="1009" y="8309"/>
                  </a:lnTo>
                  <a:lnTo>
                    <a:pt x="625" y="9510"/>
                  </a:lnTo>
                  <a:lnTo>
                    <a:pt x="337" y="10614"/>
                  </a:lnTo>
                  <a:lnTo>
                    <a:pt x="145" y="11671"/>
                  </a:lnTo>
                  <a:lnTo>
                    <a:pt x="49" y="12679"/>
                  </a:lnTo>
                  <a:lnTo>
                    <a:pt x="1" y="13592"/>
                  </a:lnTo>
                  <a:lnTo>
                    <a:pt x="49" y="14504"/>
                  </a:lnTo>
                  <a:lnTo>
                    <a:pt x="193" y="15321"/>
                  </a:lnTo>
                  <a:lnTo>
                    <a:pt x="385" y="16137"/>
                  </a:lnTo>
                  <a:lnTo>
                    <a:pt x="673" y="16858"/>
                  </a:lnTo>
                  <a:lnTo>
                    <a:pt x="961" y="17530"/>
                  </a:lnTo>
                  <a:lnTo>
                    <a:pt x="1345" y="18202"/>
                  </a:lnTo>
                  <a:lnTo>
                    <a:pt x="1730" y="18779"/>
                  </a:lnTo>
                  <a:lnTo>
                    <a:pt x="2210" y="19355"/>
                  </a:lnTo>
                  <a:lnTo>
                    <a:pt x="2642" y="19835"/>
                  </a:lnTo>
                  <a:lnTo>
                    <a:pt x="3170" y="20315"/>
                  </a:lnTo>
                  <a:lnTo>
                    <a:pt x="3651" y="20748"/>
                  </a:lnTo>
                  <a:lnTo>
                    <a:pt x="4179" y="21132"/>
                  </a:lnTo>
                  <a:lnTo>
                    <a:pt x="4707" y="21516"/>
                  </a:lnTo>
                  <a:lnTo>
                    <a:pt x="5283" y="21804"/>
                  </a:lnTo>
                  <a:lnTo>
                    <a:pt x="6292" y="22332"/>
                  </a:lnTo>
                  <a:lnTo>
                    <a:pt x="7252" y="22765"/>
                  </a:lnTo>
                  <a:lnTo>
                    <a:pt x="8069" y="23053"/>
                  </a:lnTo>
                  <a:lnTo>
                    <a:pt x="8741" y="23245"/>
                  </a:lnTo>
                  <a:lnTo>
                    <a:pt x="9318" y="23389"/>
                  </a:lnTo>
                  <a:lnTo>
                    <a:pt x="9318" y="23389"/>
                  </a:lnTo>
                  <a:lnTo>
                    <a:pt x="9029" y="23245"/>
                  </a:lnTo>
                  <a:lnTo>
                    <a:pt x="8693" y="23101"/>
                  </a:lnTo>
                  <a:lnTo>
                    <a:pt x="8117" y="22621"/>
                  </a:lnTo>
                  <a:lnTo>
                    <a:pt x="7589" y="22140"/>
                  </a:lnTo>
                  <a:lnTo>
                    <a:pt x="7108" y="21564"/>
                  </a:lnTo>
                  <a:lnTo>
                    <a:pt x="6724" y="21084"/>
                  </a:lnTo>
                  <a:lnTo>
                    <a:pt x="6388" y="20652"/>
                  </a:lnTo>
                  <a:lnTo>
                    <a:pt x="6148" y="20267"/>
                  </a:lnTo>
                  <a:lnTo>
                    <a:pt x="6148" y="20267"/>
                  </a:lnTo>
                  <a:lnTo>
                    <a:pt x="5764" y="20267"/>
                  </a:lnTo>
                  <a:lnTo>
                    <a:pt x="5331" y="20267"/>
                  </a:lnTo>
                  <a:lnTo>
                    <a:pt x="4851" y="20123"/>
                  </a:lnTo>
                  <a:lnTo>
                    <a:pt x="4611" y="20075"/>
                  </a:lnTo>
                  <a:lnTo>
                    <a:pt x="4323" y="19931"/>
                  </a:lnTo>
                  <a:lnTo>
                    <a:pt x="4083" y="19787"/>
                  </a:lnTo>
                  <a:lnTo>
                    <a:pt x="3795" y="19595"/>
                  </a:lnTo>
                  <a:lnTo>
                    <a:pt x="3554" y="19355"/>
                  </a:lnTo>
                  <a:lnTo>
                    <a:pt x="3314" y="19067"/>
                  </a:lnTo>
                  <a:lnTo>
                    <a:pt x="3122" y="18730"/>
                  </a:lnTo>
                  <a:lnTo>
                    <a:pt x="2978" y="18346"/>
                  </a:lnTo>
                  <a:lnTo>
                    <a:pt x="2978" y="18346"/>
                  </a:lnTo>
                  <a:lnTo>
                    <a:pt x="2786" y="17818"/>
                  </a:lnTo>
                  <a:lnTo>
                    <a:pt x="2738" y="17338"/>
                  </a:lnTo>
                  <a:lnTo>
                    <a:pt x="2690" y="16906"/>
                  </a:lnTo>
                  <a:lnTo>
                    <a:pt x="2738" y="16473"/>
                  </a:lnTo>
                  <a:lnTo>
                    <a:pt x="2834" y="16137"/>
                  </a:lnTo>
                  <a:lnTo>
                    <a:pt x="2930" y="15801"/>
                  </a:lnTo>
                  <a:lnTo>
                    <a:pt x="3122" y="15513"/>
                  </a:lnTo>
                  <a:lnTo>
                    <a:pt x="3314" y="15225"/>
                  </a:lnTo>
                  <a:lnTo>
                    <a:pt x="3506" y="15033"/>
                  </a:lnTo>
                  <a:lnTo>
                    <a:pt x="3747" y="14840"/>
                  </a:lnTo>
                  <a:lnTo>
                    <a:pt x="4275" y="14504"/>
                  </a:lnTo>
                  <a:lnTo>
                    <a:pt x="4755" y="14312"/>
                  </a:lnTo>
                  <a:lnTo>
                    <a:pt x="5187" y="14168"/>
                  </a:lnTo>
                  <a:lnTo>
                    <a:pt x="7012" y="17770"/>
                  </a:lnTo>
                  <a:lnTo>
                    <a:pt x="7012" y="17770"/>
                  </a:lnTo>
                  <a:lnTo>
                    <a:pt x="7204" y="17290"/>
                  </a:lnTo>
                  <a:lnTo>
                    <a:pt x="7396" y="16713"/>
                  </a:lnTo>
                  <a:lnTo>
                    <a:pt x="7541" y="16041"/>
                  </a:lnTo>
                  <a:lnTo>
                    <a:pt x="7637" y="15369"/>
                  </a:lnTo>
                  <a:lnTo>
                    <a:pt x="7733" y="14648"/>
                  </a:lnTo>
                  <a:lnTo>
                    <a:pt x="7733" y="13976"/>
                  </a:lnTo>
                  <a:lnTo>
                    <a:pt x="7685" y="13400"/>
                  </a:lnTo>
                  <a:lnTo>
                    <a:pt x="7589" y="12871"/>
                  </a:lnTo>
                  <a:lnTo>
                    <a:pt x="7589" y="12871"/>
                  </a:lnTo>
                  <a:lnTo>
                    <a:pt x="8309" y="12679"/>
                  </a:lnTo>
                  <a:lnTo>
                    <a:pt x="8981" y="12439"/>
                  </a:lnTo>
                  <a:lnTo>
                    <a:pt x="9558" y="12151"/>
                  </a:lnTo>
                  <a:lnTo>
                    <a:pt x="10038" y="11815"/>
                  </a:lnTo>
                  <a:lnTo>
                    <a:pt x="10518" y="11431"/>
                  </a:lnTo>
                  <a:lnTo>
                    <a:pt x="10902" y="11046"/>
                  </a:lnTo>
                  <a:lnTo>
                    <a:pt x="11239" y="10662"/>
                  </a:lnTo>
                  <a:lnTo>
                    <a:pt x="11527" y="10230"/>
                  </a:lnTo>
                  <a:lnTo>
                    <a:pt x="12103" y="9366"/>
                  </a:lnTo>
                  <a:lnTo>
                    <a:pt x="12583" y="8597"/>
                  </a:lnTo>
                  <a:lnTo>
                    <a:pt x="12871" y="8213"/>
                  </a:lnTo>
                  <a:lnTo>
                    <a:pt x="13160" y="7877"/>
                  </a:lnTo>
                  <a:lnTo>
                    <a:pt x="13448" y="7589"/>
                  </a:lnTo>
                  <a:lnTo>
                    <a:pt x="13784" y="7301"/>
                  </a:lnTo>
                  <a:lnTo>
                    <a:pt x="13784" y="7301"/>
                  </a:lnTo>
                  <a:lnTo>
                    <a:pt x="12871" y="8597"/>
                  </a:lnTo>
                  <a:lnTo>
                    <a:pt x="12439" y="9222"/>
                  </a:lnTo>
                  <a:lnTo>
                    <a:pt x="12103" y="9846"/>
                  </a:lnTo>
                  <a:lnTo>
                    <a:pt x="11863" y="10422"/>
                  </a:lnTo>
                  <a:lnTo>
                    <a:pt x="11815" y="10662"/>
                  </a:lnTo>
                  <a:lnTo>
                    <a:pt x="11767" y="10854"/>
                  </a:lnTo>
                  <a:lnTo>
                    <a:pt x="11815" y="11046"/>
                  </a:lnTo>
                  <a:lnTo>
                    <a:pt x="11911" y="11143"/>
                  </a:lnTo>
                  <a:lnTo>
                    <a:pt x="12055" y="11239"/>
                  </a:lnTo>
                  <a:lnTo>
                    <a:pt x="12247" y="11287"/>
                  </a:lnTo>
                  <a:lnTo>
                    <a:pt x="12247" y="11287"/>
                  </a:lnTo>
                  <a:lnTo>
                    <a:pt x="12535" y="11287"/>
                  </a:lnTo>
                  <a:lnTo>
                    <a:pt x="12871" y="11191"/>
                  </a:lnTo>
                  <a:lnTo>
                    <a:pt x="13160" y="11094"/>
                  </a:lnTo>
                  <a:lnTo>
                    <a:pt x="13496" y="10950"/>
                  </a:lnTo>
                  <a:lnTo>
                    <a:pt x="14120" y="10566"/>
                  </a:lnTo>
                  <a:lnTo>
                    <a:pt x="14696" y="10086"/>
                  </a:lnTo>
                  <a:lnTo>
                    <a:pt x="15273" y="9558"/>
                  </a:lnTo>
                  <a:lnTo>
                    <a:pt x="15753" y="8981"/>
                  </a:lnTo>
                  <a:lnTo>
                    <a:pt x="16185" y="8453"/>
                  </a:lnTo>
                  <a:lnTo>
                    <a:pt x="16521" y="7973"/>
                  </a:lnTo>
                  <a:lnTo>
                    <a:pt x="16521" y="7973"/>
                  </a:lnTo>
                  <a:lnTo>
                    <a:pt x="16185" y="8693"/>
                  </a:lnTo>
                  <a:lnTo>
                    <a:pt x="16041" y="9125"/>
                  </a:lnTo>
                  <a:lnTo>
                    <a:pt x="15945" y="9510"/>
                  </a:lnTo>
                  <a:lnTo>
                    <a:pt x="15849" y="9894"/>
                  </a:lnTo>
                  <a:lnTo>
                    <a:pt x="15849" y="10230"/>
                  </a:lnTo>
                  <a:lnTo>
                    <a:pt x="15849" y="10374"/>
                  </a:lnTo>
                  <a:lnTo>
                    <a:pt x="15897" y="10470"/>
                  </a:lnTo>
                  <a:lnTo>
                    <a:pt x="15993" y="10566"/>
                  </a:lnTo>
                  <a:lnTo>
                    <a:pt x="16089" y="10614"/>
                  </a:lnTo>
                  <a:lnTo>
                    <a:pt x="16089" y="10614"/>
                  </a:lnTo>
                  <a:lnTo>
                    <a:pt x="16281" y="10662"/>
                  </a:lnTo>
                  <a:lnTo>
                    <a:pt x="16425" y="10662"/>
                  </a:lnTo>
                  <a:lnTo>
                    <a:pt x="16665" y="10662"/>
                  </a:lnTo>
                  <a:lnTo>
                    <a:pt x="16857" y="10566"/>
                  </a:lnTo>
                  <a:lnTo>
                    <a:pt x="17338" y="10326"/>
                  </a:lnTo>
                  <a:lnTo>
                    <a:pt x="17770" y="9990"/>
                  </a:lnTo>
                  <a:lnTo>
                    <a:pt x="18202" y="9606"/>
                  </a:lnTo>
                  <a:lnTo>
                    <a:pt x="18586" y="9173"/>
                  </a:lnTo>
                  <a:lnTo>
                    <a:pt x="18875" y="8741"/>
                  </a:lnTo>
                  <a:lnTo>
                    <a:pt x="19067" y="8309"/>
                  </a:lnTo>
                  <a:lnTo>
                    <a:pt x="19067" y="8309"/>
                  </a:lnTo>
                  <a:lnTo>
                    <a:pt x="19451" y="8741"/>
                  </a:lnTo>
                  <a:lnTo>
                    <a:pt x="19835" y="9222"/>
                  </a:lnTo>
                  <a:lnTo>
                    <a:pt x="20267" y="9750"/>
                  </a:lnTo>
                  <a:lnTo>
                    <a:pt x="20796" y="10230"/>
                  </a:lnTo>
                  <a:lnTo>
                    <a:pt x="21276" y="10614"/>
                  </a:lnTo>
                  <a:lnTo>
                    <a:pt x="21516" y="10710"/>
                  </a:lnTo>
                  <a:lnTo>
                    <a:pt x="21708" y="10806"/>
                  </a:lnTo>
                  <a:lnTo>
                    <a:pt x="21900" y="10758"/>
                  </a:lnTo>
                  <a:lnTo>
                    <a:pt x="22092" y="10662"/>
                  </a:lnTo>
                  <a:lnTo>
                    <a:pt x="22092" y="10662"/>
                  </a:lnTo>
                  <a:lnTo>
                    <a:pt x="22188" y="10566"/>
                  </a:lnTo>
                  <a:lnTo>
                    <a:pt x="22236" y="10374"/>
                  </a:lnTo>
                  <a:lnTo>
                    <a:pt x="22284" y="10134"/>
                  </a:lnTo>
                  <a:lnTo>
                    <a:pt x="22284" y="9846"/>
                  </a:lnTo>
                  <a:lnTo>
                    <a:pt x="22284" y="9846"/>
                  </a:lnTo>
                  <a:lnTo>
                    <a:pt x="22620" y="10374"/>
                  </a:lnTo>
                  <a:lnTo>
                    <a:pt x="22957" y="10854"/>
                  </a:lnTo>
                  <a:lnTo>
                    <a:pt x="23197" y="11383"/>
                  </a:lnTo>
                  <a:lnTo>
                    <a:pt x="23437" y="11911"/>
                  </a:lnTo>
                  <a:lnTo>
                    <a:pt x="23773" y="12919"/>
                  </a:lnTo>
                  <a:lnTo>
                    <a:pt x="24013" y="13832"/>
                  </a:lnTo>
                  <a:lnTo>
                    <a:pt x="24205" y="14600"/>
                  </a:lnTo>
                  <a:lnTo>
                    <a:pt x="24301" y="15225"/>
                  </a:lnTo>
                  <a:lnTo>
                    <a:pt x="24349" y="15801"/>
                  </a:lnTo>
                  <a:lnTo>
                    <a:pt x="24349" y="15801"/>
                  </a:lnTo>
                  <a:lnTo>
                    <a:pt x="24830" y="15033"/>
                  </a:lnTo>
                  <a:lnTo>
                    <a:pt x="25214" y="14264"/>
                  </a:lnTo>
                  <a:lnTo>
                    <a:pt x="25550" y="13448"/>
                  </a:lnTo>
                  <a:lnTo>
                    <a:pt x="25790" y="12679"/>
                  </a:lnTo>
                  <a:lnTo>
                    <a:pt x="25982" y="11911"/>
                  </a:lnTo>
                  <a:lnTo>
                    <a:pt x="26078" y="11143"/>
                  </a:lnTo>
                  <a:lnTo>
                    <a:pt x="26078" y="10374"/>
                  </a:lnTo>
                  <a:lnTo>
                    <a:pt x="26030" y="9606"/>
                  </a:lnTo>
                  <a:lnTo>
                    <a:pt x="26030" y="9606"/>
                  </a:lnTo>
                  <a:lnTo>
                    <a:pt x="26703" y="9894"/>
                  </a:lnTo>
                  <a:lnTo>
                    <a:pt x="26991" y="9990"/>
                  </a:lnTo>
                  <a:lnTo>
                    <a:pt x="27279" y="10086"/>
                  </a:lnTo>
                  <a:lnTo>
                    <a:pt x="27567" y="10086"/>
                  </a:lnTo>
                  <a:lnTo>
                    <a:pt x="27855" y="10086"/>
                  </a:lnTo>
                  <a:lnTo>
                    <a:pt x="28047" y="9990"/>
                  </a:lnTo>
                  <a:lnTo>
                    <a:pt x="28239" y="9846"/>
                  </a:lnTo>
                  <a:lnTo>
                    <a:pt x="28239" y="9846"/>
                  </a:lnTo>
                  <a:lnTo>
                    <a:pt x="28335" y="9750"/>
                  </a:lnTo>
                  <a:lnTo>
                    <a:pt x="28384" y="9606"/>
                  </a:lnTo>
                  <a:lnTo>
                    <a:pt x="28432" y="9318"/>
                  </a:lnTo>
                  <a:lnTo>
                    <a:pt x="28335" y="9029"/>
                  </a:lnTo>
                  <a:lnTo>
                    <a:pt x="28191" y="8693"/>
                  </a:lnTo>
                  <a:lnTo>
                    <a:pt x="27951" y="8309"/>
                  </a:lnTo>
                  <a:lnTo>
                    <a:pt x="27711" y="7925"/>
                  </a:lnTo>
                  <a:lnTo>
                    <a:pt x="27039" y="7156"/>
                  </a:lnTo>
                  <a:lnTo>
                    <a:pt x="26318" y="6436"/>
                  </a:lnTo>
                  <a:lnTo>
                    <a:pt x="25694" y="5812"/>
                  </a:lnTo>
                  <a:lnTo>
                    <a:pt x="25070" y="5235"/>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17"/>
            <p:cNvSpPr/>
            <p:nvPr/>
          </p:nvSpPr>
          <p:spPr>
            <a:xfrm>
              <a:off x="908075" y="2721800"/>
              <a:ext cx="91250" cy="42050"/>
            </a:xfrm>
            <a:custGeom>
              <a:rect b="b" l="l" r="r" t="t"/>
              <a:pathLst>
                <a:path extrusionOk="0" h="1682" w="3650">
                  <a:moveTo>
                    <a:pt x="816" y="1"/>
                  </a:moveTo>
                  <a:lnTo>
                    <a:pt x="576" y="49"/>
                  </a:lnTo>
                  <a:lnTo>
                    <a:pt x="336" y="97"/>
                  </a:lnTo>
                  <a:lnTo>
                    <a:pt x="144" y="145"/>
                  </a:lnTo>
                  <a:lnTo>
                    <a:pt x="48" y="241"/>
                  </a:lnTo>
                  <a:lnTo>
                    <a:pt x="0" y="385"/>
                  </a:lnTo>
                  <a:lnTo>
                    <a:pt x="0" y="481"/>
                  </a:lnTo>
                  <a:lnTo>
                    <a:pt x="96" y="577"/>
                  </a:lnTo>
                  <a:lnTo>
                    <a:pt x="144" y="721"/>
                  </a:lnTo>
                  <a:lnTo>
                    <a:pt x="432" y="961"/>
                  </a:lnTo>
                  <a:lnTo>
                    <a:pt x="768" y="1201"/>
                  </a:lnTo>
                  <a:lnTo>
                    <a:pt x="1201" y="1393"/>
                  </a:lnTo>
                  <a:lnTo>
                    <a:pt x="1681" y="1537"/>
                  </a:lnTo>
                  <a:lnTo>
                    <a:pt x="2161" y="1682"/>
                  </a:lnTo>
                  <a:lnTo>
                    <a:pt x="2930" y="1682"/>
                  </a:lnTo>
                  <a:lnTo>
                    <a:pt x="3170" y="1634"/>
                  </a:lnTo>
                  <a:lnTo>
                    <a:pt x="3362" y="1537"/>
                  </a:lnTo>
                  <a:lnTo>
                    <a:pt x="3554" y="1393"/>
                  </a:lnTo>
                  <a:lnTo>
                    <a:pt x="3602" y="1297"/>
                  </a:lnTo>
                  <a:lnTo>
                    <a:pt x="3650" y="1153"/>
                  </a:lnTo>
                  <a:lnTo>
                    <a:pt x="3602" y="1057"/>
                  </a:lnTo>
                  <a:lnTo>
                    <a:pt x="3554" y="913"/>
                  </a:lnTo>
                  <a:lnTo>
                    <a:pt x="3458" y="769"/>
                  </a:lnTo>
                  <a:lnTo>
                    <a:pt x="3266" y="673"/>
                  </a:lnTo>
                  <a:lnTo>
                    <a:pt x="2882" y="481"/>
                  </a:lnTo>
                  <a:lnTo>
                    <a:pt x="2401" y="289"/>
                  </a:lnTo>
                  <a:lnTo>
                    <a:pt x="1873" y="145"/>
                  </a:lnTo>
                  <a:lnTo>
                    <a:pt x="1297" y="49"/>
                  </a:lnTo>
                  <a:lnTo>
                    <a:pt x="816" y="1"/>
                  </a:lnTo>
                  <a:close/>
                </a:path>
              </a:pathLst>
            </a:custGeom>
            <a:solidFill>
              <a:srgbClr val="422D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17"/>
            <p:cNvSpPr/>
            <p:nvPr/>
          </p:nvSpPr>
          <p:spPr>
            <a:xfrm>
              <a:off x="908075" y="2721800"/>
              <a:ext cx="91250" cy="42050"/>
            </a:xfrm>
            <a:custGeom>
              <a:rect b="b" l="l" r="r" t="t"/>
              <a:pathLst>
                <a:path extrusionOk="0" fill="none" h="1682" w="3650">
                  <a:moveTo>
                    <a:pt x="816" y="1"/>
                  </a:moveTo>
                  <a:lnTo>
                    <a:pt x="816" y="1"/>
                  </a:lnTo>
                  <a:lnTo>
                    <a:pt x="576" y="49"/>
                  </a:lnTo>
                  <a:lnTo>
                    <a:pt x="336" y="97"/>
                  </a:lnTo>
                  <a:lnTo>
                    <a:pt x="144" y="145"/>
                  </a:lnTo>
                  <a:lnTo>
                    <a:pt x="48" y="241"/>
                  </a:lnTo>
                  <a:lnTo>
                    <a:pt x="48" y="241"/>
                  </a:lnTo>
                  <a:lnTo>
                    <a:pt x="0" y="385"/>
                  </a:lnTo>
                  <a:lnTo>
                    <a:pt x="0" y="481"/>
                  </a:lnTo>
                  <a:lnTo>
                    <a:pt x="96" y="577"/>
                  </a:lnTo>
                  <a:lnTo>
                    <a:pt x="144" y="721"/>
                  </a:lnTo>
                  <a:lnTo>
                    <a:pt x="432" y="961"/>
                  </a:lnTo>
                  <a:lnTo>
                    <a:pt x="768" y="1201"/>
                  </a:lnTo>
                  <a:lnTo>
                    <a:pt x="1201" y="1393"/>
                  </a:lnTo>
                  <a:lnTo>
                    <a:pt x="1681" y="1537"/>
                  </a:lnTo>
                  <a:lnTo>
                    <a:pt x="2161" y="1682"/>
                  </a:lnTo>
                  <a:lnTo>
                    <a:pt x="2641" y="1682"/>
                  </a:lnTo>
                  <a:lnTo>
                    <a:pt x="2641" y="1682"/>
                  </a:lnTo>
                  <a:lnTo>
                    <a:pt x="2930" y="1682"/>
                  </a:lnTo>
                  <a:lnTo>
                    <a:pt x="3170" y="1634"/>
                  </a:lnTo>
                  <a:lnTo>
                    <a:pt x="3362" y="1537"/>
                  </a:lnTo>
                  <a:lnTo>
                    <a:pt x="3554" y="1393"/>
                  </a:lnTo>
                  <a:lnTo>
                    <a:pt x="3554" y="1393"/>
                  </a:lnTo>
                  <a:lnTo>
                    <a:pt x="3602" y="1297"/>
                  </a:lnTo>
                  <a:lnTo>
                    <a:pt x="3650" y="1153"/>
                  </a:lnTo>
                  <a:lnTo>
                    <a:pt x="3602" y="1057"/>
                  </a:lnTo>
                  <a:lnTo>
                    <a:pt x="3554" y="913"/>
                  </a:lnTo>
                  <a:lnTo>
                    <a:pt x="3458" y="769"/>
                  </a:lnTo>
                  <a:lnTo>
                    <a:pt x="3266" y="673"/>
                  </a:lnTo>
                  <a:lnTo>
                    <a:pt x="2882" y="481"/>
                  </a:lnTo>
                  <a:lnTo>
                    <a:pt x="2401" y="289"/>
                  </a:lnTo>
                  <a:lnTo>
                    <a:pt x="1873" y="145"/>
                  </a:lnTo>
                  <a:lnTo>
                    <a:pt x="1297" y="49"/>
                  </a:lnTo>
                  <a:lnTo>
                    <a:pt x="816"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17"/>
            <p:cNvSpPr/>
            <p:nvPr/>
          </p:nvSpPr>
          <p:spPr>
            <a:xfrm>
              <a:off x="894850" y="2755425"/>
              <a:ext cx="49250" cy="37250"/>
            </a:xfrm>
            <a:custGeom>
              <a:rect b="b" l="l" r="r" t="t"/>
              <a:pathLst>
                <a:path extrusionOk="0" h="1490" w="1970">
                  <a:moveTo>
                    <a:pt x="433" y="0"/>
                  </a:moveTo>
                  <a:lnTo>
                    <a:pt x="241" y="48"/>
                  </a:lnTo>
                  <a:lnTo>
                    <a:pt x="145" y="96"/>
                  </a:lnTo>
                  <a:lnTo>
                    <a:pt x="49" y="192"/>
                  </a:lnTo>
                  <a:lnTo>
                    <a:pt x="1" y="289"/>
                  </a:lnTo>
                  <a:lnTo>
                    <a:pt x="1" y="529"/>
                  </a:lnTo>
                  <a:lnTo>
                    <a:pt x="97" y="721"/>
                  </a:lnTo>
                  <a:lnTo>
                    <a:pt x="289" y="961"/>
                  </a:lnTo>
                  <a:lnTo>
                    <a:pt x="529" y="1153"/>
                  </a:lnTo>
                  <a:lnTo>
                    <a:pt x="817" y="1297"/>
                  </a:lnTo>
                  <a:lnTo>
                    <a:pt x="1105" y="1441"/>
                  </a:lnTo>
                  <a:lnTo>
                    <a:pt x="1442" y="1489"/>
                  </a:lnTo>
                  <a:lnTo>
                    <a:pt x="1730" y="1393"/>
                  </a:lnTo>
                  <a:lnTo>
                    <a:pt x="1874" y="1345"/>
                  </a:lnTo>
                  <a:lnTo>
                    <a:pt x="1922" y="1297"/>
                  </a:lnTo>
                  <a:lnTo>
                    <a:pt x="1970" y="1201"/>
                  </a:lnTo>
                  <a:lnTo>
                    <a:pt x="1970" y="1105"/>
                  </a:lnTo>
                  <a:lnTo>
                    <a:pt x="1874" y="865"/>
                  </a:lnTo>
                  <a:lnTo>
                    <a:pt x="1634" y="625"/>
                  </a:lnTo>
                  <a:lnTo>
                    <a:pt x="1345" y="385"/>
                  </a:lnTo>
                  <a:lnTo>
                    <a:pt x="1057" y="192"/>
                  </a:lnTo>
                  <a:lnTo>
                    <a:pt x="721" y="48"/>
                  </a:lnTo>
                  <a:lnTo>
                    <a:pt x="433" y="0"/>
                  </a:lnTo>
                  <a:close/>
                </a:path>
              </a:pathLst>
            </a:custGeom>
            <a:solidFill>
              <a:srgbClr val="422D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17"/>
            <p:cNvSpPr/>
            <p:nvPr/>
          </p:nvSpPr>
          <p:spPr>
            <a:xfrm>
              <a:off x="894850" y="2755425"/>
              <a:ext cx="49250" cy="37250"/>
            </a:xfrm>
            <a:custGeom>
              <a:rect b="b" l="l" r="r" t="t"/>
              <a:pathLst>
                <a:path extrusionOk="0" fill="none" h="1490" w="1970">
                  <a:moveTo>
                    <a:pt x="433" y="0"/>
                  </a:moveTo>
                  <a:lnTo>
                    <a:pt x="433" y="0"/>
                  </a:lnTo>
                  <a:lnTo>
                    <a:pt x="241" y="48"/>
                  </a:lnTo>
                  <a:lnTo>
                    <a:pt x="145" y="96"/>
                  </a:lnTo>
                  <a:lnTo>
                    <a:pt x="145" y="96"/>
                  </a:lnTo>
                  <a:lnTo>
                    <a:pt x="49" y="192"/>
                  </a:lnTo>
                  <a:lnTo>
                    <a:pt x="1" y="289"/>
                  </a:lnTo>
                  <a:lnTo>
                    <a:pt x="1" y="529"/>
                  </a:lnTo>
                  <a:lnTo>
                    <a:pt x="97" y="721"/>
                  </a:lnTo>
                  <a:lnTo>
                    <a:pt x="289" y="961"/>
                  </a:lnTo>
                  <a:lnTo>
                    <a:pt x="529" y="1153"/>
                  </a:lnTo>
                  <a:lnTo>
                    <a:pt x="817" y="1297"/>
                  </a:lnTo>
                  <a:lnTo>
                    <a:pt x="1105" y="1441"/>
                  </a:lnTo>
                  <a:lnTo>
                    <a:pt x="1442" y="1489"/>
                  </a:lnTo>
                  <a:lnTo>
                    <a:pt x="1442" y="1489"/>
                  </a:lnTo>
                  <a:lnTo>
                    <a:pt x="1730" y="1393"/>
                  </a:lnTo>
                  <a:lnTo>
                    <a:pt x="1730" y="1393"/>
                  </a:lnTo>
                  <a:lnTo>
                    <a:pt x="1874" y="1345"/>
                  </a:lnTo>
                  <a:lnTo>
                    <a:pt x="1922" y="1297"/>
                  </a:lnTo>
                  <a:lnTo>
                    <a:pt x="1970" y="1201"/>
                  </a:lnTo>
                  <a:lnTo>
                    <a:pt x="1970" y="1105"/>
                  </a:lnTo>
                  <a:lnTo>
                    <a:pt x="1874" y="865"/>
                  </a:lnTo>
                  <a:lnTo>
                    <a:pt x="1634" y="625"/>
                  </a:lnTo>
                  <a:lnTo>
                    <a:pt x="1345" y="385"/>
                  </a:lnTo>
                  <a:lnTo>
                    <a:pt x="1057" y="192"/>
                  </a:lnTo>
                  <a:lnTo>
                    <a:pt x="721" y="48"/>
                  </a:lnTo>
                  <a:lnTo>
                    <a:pt x="433"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17"/>
            <p:cNvSpPr/>
            <p:nvPr/>
          </p:nvSpPr>
          <p:spPr>
            <a:xfrm>
              <a:off x="539475" y="2853875"/>
              <a:ext cx="40850" cy="58850"/>
            </a:xfrm>
            <a:custGeom>
              <a:rect b="b" l="l" r="r" t="t"/>
              <a:pathLst>
                <a:path extrusionOk="0" h="2354" w="1634">
                  <a:moveTo>
                    <a:pt x="1201" y="0"/>
                  </a:moveTo>
                  <a:lnTo>
                    <a:pt x="1009" y="48"/>
                  </a:lnTo>
                  <a:lnTo>
                    <a:pt x="865" y="145"/>
                  </a:lnTo>
                  <a:lnTo>
                    <a:pt x="529" y="433"/>
                  </a:lnTo>
                  <a:lnTo>
                    <a:pt x="288" y="769"/>
                  </a:lnTo>
                  <a:lnTo>
                    <a:pt x="96" y="1153"/>
                  </a:lnTo>
                  <a:lnTo>
                    <a:pt x="0" y="1537"/>
                  </a:lnTo>
                  <a:lnTo>
                    <a:pt x="0" y="1729"/>
                  </a:lnTo>
                  <a:lnTo>
                    <a:pt x="48" y="1921"/>
                  </a:lnTo>
                  <a:lnTo>
                    <a:pt x="96" y="2066"/>
                  </a:lnTo>
                  <a:lnTo>
                    <a:pt x="192" y="2162"/>
                  </a:lnTo>
                  <a:lnTo>
                    <a:pt x="337" y="2258"/>
                  </a:lnTo>
                  <a:lnTo>
                    <a:pt x="481" y="2354"/>
                  </a:lnTo>
                  <a:lnTo>
                    <a:pt x="577" y="2354"/>
                  </a:lnTo>
                  <a:lnTo>
                    <a:pt x="769" y="2306"/>
                  </a:lnTo>
                  <a:lnTo>
                    <a:pt x="913" y="2258"/>
                  </a:lnTo>
                  <a:lnTo>
                    <a:pt x="1057" y="2114"/>
                  </a:lnTo>
                  <a:lnTo>
                    <a:pt x="1201" y="1969"/>
                  </a:lnTo>
                  <a:lnTo>
                    <a:pt x="1441" y="1585"/>
                  </a:lnTo>
                  <a:lnTo>
                    <a:pt x="1585" y="1153"/>
                  </a:lnTo>
                  <a:lnTo>
                    <a:pt x="1633" y="721"/>
                  </a:lnTo>
                  <a:lnTo>
                    <a:pt x="1633" y="337"/>
                  </a:lnTo>
                  <a:lnTo>
                    <a:pt x="1585" y="193"/>
                  </a:lnTo>
                  <a:lnTo>
                    <a:pt x="1537" y="96"/>
                  </a:lnTo>
                  <a:lnTo>
                    <a:pt x="1441" y="0"/>
                  </a:lnTo>
                  <a:close/>
                </a:path>
              </a:pathLst>
            </a:custGeom>
            <a:solidFill>
              <a:srgbClr val="422D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p17"/>
            <p:cNvSpPr/>
            <p:nvPr/>
          </p:nvSpPr>
          <p:spPr>
            <a:xfrm>
              <a:off x="539475" y="2853875"/>
              <a:ext cx="40850" cy="58850"/>
            </a:xfrm>
            <a:custGeom>
              <a:rect b="b" l="l" r="r" t="t"/>
              <a:pathLst>
                <a:path extrusionOk="0" fill="none" h="2354" w="1634">
                  <a:moveTo>
                    <a:pt x="1297" y="0"/>
                  </a:moveTo>
                  <a:lnTo>
                    <a:pt x="1297" y="0"/>
                  </a:lnTo>
                  <a:lnTo>
                    <a:pt x="1201" y="0"/>
                  </a:lnTo>
                  <a:lnTo>
                    <a:pt x="1201" y="0"/>
                  </a:lnTo>
                  <a:lnTo>
                    <a:pt x="1009" y="48"/>
                  </a:lnTo>
                  <a:lnTo>
                    <a:pt x="865" y="145"/>
                  </a:lnTo>
                  <a:lnTo>
                    <a:pt x="529" y="433"/>
                  </a:lnTo>
                  <a:lnTo>
                    <a:pt x="288" y="769"/>
                  </a:lnTo>
                  <a:lnTo>
                    <a:pt x="96" y="1153"/>
                  </a:lnTo>
                  <a:lnTo>
                    <a:pt x="0" y="1537"/>
                  </a:lnTo>
                  <a:lnTo>
                    <a:pt x="0" y="1729"/>
                  </a:lnTo>
                  <a:lnTo>
                    <a:pt x="48" y="1921"/>
                  </a:lnTo>
                  <a:lnTo>
                    <a:pt x="96" y="2066"/>
                  </a:lnTo>
                  <a:lnTo>
                    <a:pt x="192" y="2162"/>
                  </a:lnTo>
                  <a:lnTo>
                    <a:pt x="337" y="2258"/>
                  </a:lnTo>
                  <a:lnTo>
                    <a:pt x="481" y="2354"/>
                  </a:lnTo>
                  <a:lnTo>
                    <a:pt x="481" y="2354"/>
                  </a:lnTo>
                  <a:lnTo>
                    <a:pt x="577" y="2354"/>
                  </a:lnTo>
                  <a:lnTo>
                    <a:pt x="577" y="2354"/>
                  </a:lnTo>
                  <a:lnTo>
                    <a:pt x="769" y="2306"/>
                  </a:lnTo>
                  <a:lnTo>
                    <a:pt x="913" y="2258"/>
                  </a:lnTo>
                  <a:lnTo>
                    <a:pt x="1057" y="2114"/>
                  </a:lnTo>
                  <a:lnTo>
                    <a:pt x="1201" y="1969"/>
                  </a:lnTo>
                  <a:lnTo>
                    <a:pt x="1441" y="1585"/>
                  </a:lnTo>
                  <a:lnTo>
                    <a:pt x="1585" y="1153"/>
                  </a:lnTo>
                  <a:lnTo>
                    <a:pt x="1585" y="1153"/>
                  </a:lnTo>
                  <a:lnTo>
                    <a:pt x="1633" y="721"/>
                  </a:lnTo>
                  <a:lnTo>
                    <a:pt x="1633" y="337"/>
                  </a:lnTo>
                  <a:lnTo>
                    <a:pt x="1585" y="193"/>
                  </a:lnTo>
                  <a:lnTo>
                    <a:pt x="1537" y="96"/>
                  </a:lnTo>
                  <a:lnTo>
                    <a:pt x="1441" y="0"/>
                  </a:lnTo>
                  <a:lnTo>
                    <a:pt x="1297"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17"/>
            <p:cNvSpPr/>
            <p:nvPr/>
          </p:nvSpPr>
          <p:spPr>
            <a:xfrm>
              <a:off x="587500" y="2875475"/>
              <a:ext cx="28825" cy="40850"/>
            </a:xfrm>
            <a:custGeom>
              <a:rect b="b" l="l" r="r" t="t"/>
              <a:pathLst>
                <a:path extrusionOk="0" h="1634" w="1153">
                  <a:moveTo>
                    <a:pt x="817" y="1"/>
                  </a:moveTo>
                  <a:lnTo>
                    <a:pt x="577" y="97"/>
                  </a:lnTo>
                  <a:lnTo>
                    <a:pt x="385" y="289"/>
                  </a:lnTo>
                  <a:lnTo>
                    <a:pt x="192" y="529"/>
                  </a:lnTo>
                  <a:lnTo>
                    <a:pt x="48" y="817"/>
                  </a:lnTo>
                  <a:lnTo>
                    <a:pt x="0" y="1105"/>
                  </a:lnTo>
                  <a:lnTo>
                    <a:pt x="0" y="1346"/>
                  </a:lnTo>
                  <a:lnTo>
                    <a:pt x="48" y="1442"/>
                  </a:lnTo>
                  <a:lnTo>
                    <a:pt x="96" y="1538"/>
                  </a:lnTo>
                  <a:lnTo>
                    <a:pt x="192" y="1586"/>
                  </a:lnTo>
                  <a:lnTo>
                    <a:pt x="337" y="1634"/>
                  </a:lnTo>
                  <a:lnTo>
                    <a:pt x="529" y="1634"/>
                  </a:lnTo>
                  <a:lnTo>
                    <a:pt x="625" y="1586"/>
                  </a:lnTo>
                  <a:lnTo>
                    <a:pt x="817" y="1394"/>
                  </a:lnTo>
                  <a:lnTo>
                    <a:pt x="1009" y="1105"/>
                  </a:lnTo>
                  <a:lnTo>
                    <a:pt x="1105" y="817"/>
                  </a:lnTo>
                  <a:lnTo>
                    <a:pt x="1153" y="529"/>
                  </a:lnTo>
                  <a:lnTo>
                    <a:pt x="1153" y="241"/>
                  </a:lnTo>
                  <a:lnTo>
                    <a:pt x="1057" y="49"/>
                  </a:lnTo>
                  <a:lnTo>
                    <a:pt x="1009" y="1"/>
                  </a:lnTo>
                  <a:close/>
                </a:path>
              </a:pathLst>
            </a:custGeom>
            <a:solidFill>
              <a:srgbClr val="422D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17"/>
            <p:cNvSpPr/>
            <p:nvPr/>
          </p:nvSpPr>
          <p:spPr>
            <a:xfrm>
              <a:off x="587500" y="2875475"/>
              <a:ext cx="28825" cy="40850"/>
            </a:xfrm>
            <a:custGeom>
              <a:rect b="b" l="l" r="r" t="t"/>
              <a:pathLst>
                <a:path extrusionOk="0" fill="none" h="1634" w="1153">
                  <a:moveTo>
                    <a:pt x="913" y="1"/>
                  </a:moveTo>
                  <a:lnTo>
                    <a:pt x="913" y="1"/>
                  </a:lnTo>
                  <a:lnTo>
                    <a:pt x="817" y="1"/>
                  </a:lnTo>
                  <a:lnTo>
                    <a:pt x="817" y="1"/>
                  </a:lnTo>
                  <a:lnTo>
                    <a:pt x="577" y="97"/>
                  </a:lnTo>
                  <a:lnTo>
                    <a:pt x="385" y="289"/>
                  </a:lnTo>
                  <a:lnTo>
                    <a:pt x="192" y="529"/>
                  </a:lnTo>
                  <a:lnTo>
                    <a:pt x="48" y="817"/>
                  </a:lnTo>
                  <a:lnTo>
                    <a:pt x="0" y="1105"/>
                  </a:lnTo>
                  <a:lnTo>
                    <a:pt x="0" y="1346"/>
                  </a:lnTo>
                  <a:lnTo>
                    <a:pt x="48" y="1442"/>
                  </a:lnTo>
                  <a:lnTo>
                    <a:pt x="96" y="1538"/>
                  </a:lnTo>
                  <a:lnTo>
                    <a:pt x="192" y="1586"/>
                  </a:lnTo>
                  <a:lnTo>
                    <a:pt x="337" y="1634"/>
                  </a:lnTo>
                  <a:lnTo>
                    <a:pt x="337" y="1634"/>
                  </a:lnTo>
                  <a:lnTo>
                    <a:pt x="385" y="1634"/>
                  </a:lnTo>
                  <a:lnTo>
                    <a:pt x="385" y="1634"/>
                  </a:lnTo>
                  <a:lnTo>
                    <a:pt x="529" y="1634"/>
                  </a:lnTo>
                  <a:lnTo>
                    <a:pt x="625" y="1586"/>
                  </a:lnTo>
                  <a:lnTo>
                    <a:pt x="817" y="1394"/>
                  </a:lnTo>
                  <a:lnTo>
                    <a:pt x="1009" y="1105"/>
                  </a:lnTo>
                  <a:lnTo>
                    <a:pt x="1105" y="817"/>
                  </a:lnTo>
                  <a:lnTo>
                    <a:pt x="1105" y="817"/>
                  </a:lnTo>
                  <a:lnTo>
                    <a:pt x="1153" y="529"/>
                  </a:lnTo>
                  <a:lnTo>
                    <a:pt x="1153" y="241"/>
                  </a:lnTo>
                  <a:lnTo>
                    <a:pt x="1057" y="49"/>
                  </a:lnTo>
                  <a:lnTo>
                    <a:pt x="1009" y="1"/>
                  </a:lnTo>
                  <a:lnTo>
                    <a:pt x="913"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Text&#10;&#10;Description automatically generated" id="1723" name="Google Shape;1723;p17"/>
          <p:cNvPicPr preferRelativeResize="0"/>
          <p:nvPr/>
        </p:nvPicPr>
        <p:blipFill rotWithShape="1">
          <a:blip r:embed="rId3">
            <a:alphaModFix/>
          </a:blip>
          <a:srcRect b="0" l="0" r="0" t="0"/>
          <a:stretch/>
        </p:blipFill>
        <p:spPr>
          <a:xfrm>
            <a:off x="4396962" y="1942786"/>
            <a:ext cx="4447352" cy="2097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506"/>
                                        </p:tgtEl>
                                        <p:attrNameLst>
                                          <p:attrName>style.visibility</p:attrName>
                                        </p:attrNameLst>
                                      </p:cBhvr>
                                      <p:to>
                                        <p:strVal val="visible"/>
                                      </p:to>
                                    </p:set>
                                    <p:anim calcmode="lin" valueType="num">
                                      <p:cBhvr additive="base">
                                        <p:cTn dur="500"/>
                                        <p:tgtEl>
                                          <p:spTgt spid="1506"/>
                                        </p:tgtEl>
                                        <p:attrNameLst>
                                          <p:attrName>ppt_w</p:attrName>
                                        </p:attrNameLst>
                                      </p:cBhvr>
                                      <p:tavLst>
                                        <p:tav fmla="" tm="0">
                                          <p:val>
                                            <p:strVal val="0"/>
                                          </p:val>
                                        </p:tav>
                                        <p:tav fmla="" tm="100000">
                                          <p:val>
                                            <p:strVal val="#ppt_w"/>
                                          </p:val>
                                        </p:tav>
                                      </p:tavLst>
                                    </p:anim>
                                    <p:anim calcmode="lin" valueType="num">
                                      <p:cBhvr additive="base">
                                        <p:cTn dur="500"/>
                                        <p:tgtEl>
                                          <p:spTgt spid="150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513"/>
                                        </p:tgtEl>
                                        <p:attrNameLst>
                                          <p:attrName>style.visibility</p:attrName>
                                        </p:attrNameLst>
                                      </p:cBhvr>
                                      <p:to>
                                        <p:strVal val="visible"/>
                                      </p:to>
                                    </p:set>
                                    <p:anim calcmode="lin" valueType="num">
                                      <p:cBhvr additive="base">
                                        <p:cTn dur="500"/>
                                        <p:tgtEl>
                                          <p:spTgt spid="1513"/>
                                        </p:tgtEl>
                                        <p:attrNameLst>
                                          <p:attrName>ppt_w</p:attrName>
                                        </p:attrNameLst>
                                      </p:cBhvr>
                                      <p:tavLst>
                                        <p:tav fmla="" tm="0">
                                          <p:val>
                                            <p:strVal val="0"/>
                                          </p:val>
                                        </p:tav>
                                        <p:tav fmla="" tm="100000">
                                          <p:val>
                                            <p:strVal val="#ppt_w"/>
                                          </p:val>
                                        </p:tav>
                                      </p:tavLst>
                                    </p:anim>
                                    <p:anim calcmode="lin" valueType="num">
                                      <p:cBhvr additive="base">
                                        <p:cTn dur="500"/>
                                        <p:tgtEl>
                                          <p:spTgt spid="151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542"/>
                                        </p:tgtEl>
                                        <p:attrNameLst>
                                          <p:attrName>style.visibility</p:attrName>
                                        </p:attrNameLst>
                                      </p:cBhvr>
                                      <p:to>
                                        <p:strVal val="visible"/>
                                      </p:to>
                                    </p:set>
                                    <p:anim calcmode="lin" valueType="num">
                                      <p:cBhvr additive="base">
                                        <p:cTn dur="500"/>
                                        <p:tgtEl>
                                          <p:spTgt spid="1542"/>
                                        </p:tgtEl>
                                        <p:attrNameLst>
                                          <p:attrName>ppt_w</p:attrName>
                                        </p:attrNameLst>
                                      </p:cBhvr>
                                      <p:tavLst>
                                        <p:tav fmla="" tm="0">
                                          <p:val>
                                            <p:strVal val="0"/>
                                          </p:val>
                                        </p:tav>
                                        <p:tav fmla="" tm="100000">
                                          <p:val>
                                            <p:strVal val="#ppt_w"/>
                                          </p:val>
                                        </p:tav>
                                      </p:tavLst>
                                    </p:anim>
                                    <p:anim calcmode="lin" valueType="num">
                                      <p:cBhvr additive="base">
                                        <p:cTn dur="500"/>
                                        <p:tgtEl>
                                          <p:spTgt spid="154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23"/>
                                        </p:tgtEl>
                                        <p:attrNameLst>
                                          <p:attrName>style.visibility</p:attrName>
                                        </p:attrNameLst>
                                      </p:cBhvr>
                                      <p:to>
                                        <p:strVal val="visible"/>
                                      </p:to>
                                    </p:set>
                                    <p:anim calcmode="lin" valueType="num">
                                      <p:cBhvr additive="base">
                                        <p:cTn dur="500"/>
                                        <p:tgtEl>
                                          <p:spTgt spid="1723"/>
                                        </p:tgtEl>
                                        <p:attrNameLst>
                                          <p:attrName>ppt_w</p:attrName>
                                        </p:attrNameLst>
                                      </p:cBhvr>
                                      <p:tavLst>
                                        <p:tav fmla="" tm="0">
                                          <p:val>
                                            <p:strVal val="0"/>
                                          </p:val>
                                        </p:tav>
                                        <p:tav fmla="" tm="100000">
                                          <p:val>
                                            <p:strVal val="#ppt_w"/>
                                          </p:val>
                                        </p:tav>
                                      </p:tavLst>
                                    </p:anim>
                                    <p:anim calcmode="lin" valueType="num">
                                      <p:cBhvr additive="base">
                                        <p:cTn dur="500"/>
                                        <p:tgtEl>
                                          <p:spTgt spid="17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2"/>
          <p:cNvSpPr/>
          <p:nvPr/>
        </p:nvSpPr>
        <p:spPr>
          <a:xfrm>
            <a:off x="837549" y="2848876"/>
            <a:ext cx="3675854" cy="1150780"/>
          </a:xfrm>
          <a:custGeom>
            <a:rect b="b" l="l" r="r" t="t"/>
            <a:pathLst>
              <a:path extrusionOk="0" fill="none" h="1150780" w="3675854">
                <a:moveTo>
                  <a:pt x="0" y="575390"/>
                </a:moveTo>
                <a:cubicBezTo>
                  <a:pt x="44465" y="299307"/>
                  <a:pt x="222684" y="-35597"/>
                  <a:pt x="575390" y="0"/>
                </a:cubicBezTo>
                <a:cubicBezTo>
                  <a:pt x="1643624" y="-154472"/>
                  <a:pt x="2756775" y="-165626"/>
                  <a:pt x="3100464" y="0"/>
                </a:cubicBezTo>
                <a:cubicBezTo>
                  <a:pt x="3444369" y="-32504"/>
                  <a:pt x="3640098" y="254930"/>
                  <a:pt x="3675854" y="575390"/>
                </a:cubicBezTo>
                <a:lnTo>
                  <a:pt x="3675854" y="575390"/>
                </a:lnTo>
                <a:cubicBezTo>
                  <a:pt x="3675158" y="853118"/>
                  <a:pt x="3404327" y="1146415"/>
                  <a:pt x="3100464" y="1150780"/>
                </a:cubicBezTo>
                <a:cubicBezTo>
                  <a:pt x="2034402" y="1108576"/>
                  <a:pt x="972373" y="989483"/>
                  <a:pt x="575390" y="1150780"/>
                </a:cubicBezTo>
                <a:cubicBezTo>
                  <a:pt x="283530" y="1154090"/>
                  <a:pt x="4408" y="946519"/>
                  <a:pt x="0" y="575390"/>
                </a:cubicBezTo>
                <a:close/>
              </a:path>
              <a:path extrusionOk="0" h="1150780" w="3675854">
                <a:moveTo>
                  <a:pt x="0" y="575390"/>
                </a:moveTo>
                <a:cubicBezTo>
                  <a:pt x="20358" y="260029"/>
                  <a:pt x="231429" y="-35226"/>
                  <a:pt x="575390" y="0"/>
                </a:cubicBezTo>
                <a:cubicBezTo>
                  <a:pt x="1700836" y="-136090"/>
                  <a:pt x="2581460" y="117287"/>
                  <a:pt x="3100464" y="0"/>
                </a:cubicBezTo>
                <a:cubicBezTo>
                  <a:pt x="3402162" y="46611"/>
                  <a:pt x="3724166" y="290427"/>
                  <a:pt x="3675854" y="575390"/>
                </a:cubicBezTo>
                <a:lnTo>
                  <a:pt x="3675854" y="575390"/>
                </a:lnTo>
                <a:cubicBezTo>
                  <a:pt x="3662023" y="955047"/>
                  <a:pt x="3382444" y="1156748"/>
                  <a:pt x="3100464" y="1150780"/>
                </a:cubicBezTo>
                <a:cubicBezTo>
                  <a:pt x="2126231" y="1197112"/>
                  <a:pt x="1320568" y="1016840"/>
                  <a:pt x="575390" y="1150780"/>
                </a:cubicBezTo>
                <a:cubicBezTo>
                  <a:pt x="264283" y="1142767"/>
                  <a:pt x="16678" y="894731"/>
                  <a:pt x="0" y="575390"/>
                </a:cubicBezTo>
                <a:close/>
              </a:path>
            </a:pathLst>
          </a:custGeom>
          <a:solidFill>
            <a:srgbClr val="FFC3C3"/>
          </a:solidFill>
          <a:ln cap="rnd" cmpd="sng" w="9525">
            <a:solidFill>
              <a:srgbClr val="FF867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35" name="Google Shape;1035;p2"/>
          <p:cNvSpPr/>
          <p:nvPr/>
        </p:nvSpPr>
        <p:spPr>
          <a:xfrm>
            <a:off x="5190591" y="1386663"/>
            <a:ext cx="3675854" cy="1150780"/>
          </a:xfrm>
          <a:custGeom>
            <a:rect b="b" l="l" r="r" t="t"/>
            <a:pathLst>
              <a:path extrusionOk="0" fill="none" h="1150780" w="3675854">
                <a:moveTo>
                  <a:pt x="0" y="575390"/>
                </a:moveTo>
                <a:cubicBezTo>
                  <a:pt x="44465" y="299307"/>
                  <a:pt x="222684" y="-35597"/>
                  <a:pt x="575390" y="0"/>
                </a:cubicBezTo>
                <a:cubicBezTo>
                  <a:pt x="1643624" y="-154472"/>
                  <a:pt x="2756775" y="-165626"/>
                  <a:pt x="3100464" y="0"/>
                </a:cubicBezTo>
                <a:cubicBezTo>
                  <a:pt x="3444369" y="-32504"/>
                  <a:pt x="3640098" y="254930"/>
                  <a:pt x="3675854" y="575390"/>
                </a:cubicBezTo>
                <a:lnTo>
                  <a:pt x="3675854" y="575390"/>
                </a:lnTo>
                <a:cubicBezTo>
                  <a:pt x="3675158" y="853118"/>
                  <a:pt x="3404327" y="1146415"/>
                  <a:pt x="3100464" y="1150780"/>
                </a:cubicBezTo>
                <a:cubicBezTo>
                  <a:pt x="2034402" y="1108576"/>
                  <a:pt x="972373" y="989483"/>
                  <a:pt x="575390" y="1150780"/>
                </a:cubicBezTo>
                <a:cubicBezTo>
                  <a:pt x="283530" y="1154090"/>
                  <a:pt x="4408" y="946519"/>
                  <a:pt x="0" y="575390"/>
                </a:cubicBezTo>
                <a:close/>
              </a:path>
              <a:path extrusionOk="0" h="1150780" w="3675854">
                <a:moveTo>
                  <a:pt x="0" y="575390"/>
                </a:moveTo>
                <a:cubicBezTo>
                  <a:pt x="20358" y="260029"/>
                  <a:pt x="231429" y="-35226"/>
                  <a:pt x="575390" y="0"/>
                </a:cubicBezTo>
                <a:cubicBezTo>
                  <a:pt x="1700836" y="-136090"/>
                  <a:pt x="2581460" y="117287"/>
                  <a:pt x="3100464" y="0"/>
                </a:cubicBezTo>
                <a:cubicBezTo>
                  <a:pt x="3402162" y="46611"/>
                  <a:pt x="3724166" y="290427"/>
                  <a:pt x="3675854" y="575390"/>
                </a:cubicBezTo>
                <a:lnTo>
                  <a:pt x="3675854" y="575390"/>
                </a:lnTo>
                <a:cubicBezTo>
                  <a:pt x="3662023" y="955047"/>
                  <a:pt x="3382444" y="1156748"/>
                  <a:pt x="3100464" y="1150780"/>
                </a:cubicBezTo>
                <a:cubicBezTo>
                  <a:pt x="2126231" y="1197112"/>
                  <a:pt x="1320568" y="1016840"/>
                  <a:pt x="575390" y="1150780"/>
                </a:cubicBezTo>
                <a:cubicBezTo>
                  <a:pt x="264283" y="1142767"/>
                  <a:pt x="16678" y="894731"/>
                  <a:pt x="0" y="575390"/>
                </a:cubicBezTo>
                <a:close/>
              </a:path>
            </a:pathLst>
          </a:custGeom>
          <a:solidFill>
            <a:srgbClr val="FFC3C3"/>
          </a:solidFill>
          <a:ln cap="rnd" cmpd="sng" w="9525">
            <a:solidFill>
              <a:srgbClr val="FF867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36" name="Google Shape;1036;p2"/>
          <p:cNvSpPr/>
          <p:nvPr/>
        </p:nvSpPr>
        <p:spPr>
          <a:xfrm>
            <a:off x="5223531" y="2875577"/>
            <a:ext cx="3675854" cy="1150780"/>
          </a:xfrm>
          <a:custGeom>
            <a:rect b="b" l="l" r="r" t="t"/>
            <a:pathLst>
              <a:path extrusionOk="0" fill="none" h="1150780" w="3675854">
                <a:moveTo>
                  <a:pt x="0" y="575390"/>
                </a:moveTo>
                <a:cubicBezTo>
                  <a:pt x="44465" y="299307"/>
                  <a:pt x="222684" y="-35597"/>
                  <a:pt x="575390" y="0"/>
                </a:cubicBezTo>
                <a:cubicBezTo>
                  <a:pt x="1643624" y="-154472"/>
                  <a:pt x="2756775" y="-165626"/>
                  <a:pt x="3100464" y="0"/>
                </a:cubicBezTo>
                <a:cubicBezTo>
                  <a:pt x="3444369" y="-32504"/>
                  <a:pt x="3640098" y="254930"/>
                  <a:pt x="3675854" y="575390"/>
                </a:cubicBezTo>
                <a:lnTo>
                  <a:pt x="3675854" y="575390"/>
                </a:lnTo>
                <a:cubicBezTo>
                  <a:pt x="3675158" y="853118"/>
                  <a:pt x="3404327" y="1146415"/>
                  <a:pt x="3100464" y="1150780"/>
                </a:cubicBezTo>
                <a:cubicBezTo>
                  <a:pt x="2034402" y="1108576"/>
                  <a:pt x="972373" y="989483"/>
                  <a:pt x="575390" y="1150780"/>
                </a:cubicBezTo>
                <a:cubicBezTo>
                  <a:pt x="283530" y="1154090"/>
                  <a:pt x="4408" y="946519"/>
                  <a:pt x="0" y="575390"/>
                </a:cubicBezTo>
                <a:close/>
              </a:path>
              <a:path extrusionOk="0" h="1150780" w="3675854">
                <a:moveTo>
                  <a:pt x="0" y="575390"/>
                </a:moveTo>
                <a:cubicBezTo>
                  <a:pt x="20358" y="260029"/>
                  <a:pt x="231429" y="-35226"/>
                  <a:pt x="575390" y="0"/>
                </a:cubicBezTo>
                <a:cubicBezTo>
                  <a:pt x="1700836" y="-136090"/>
                  <a:pt x="2581460" y="117287"/>
                  <a:pt x="3100464" y="0"/>
                </a:cubicBezTo>
                <a:cubicBezTo>
                  <a:pt x="3402162" y="46611"/>
                  <a:pt x="3724166" y="290427"/>
                  <a:pt x="3675854" y="575390"/>
                </a:cubicBezTo>
                <a:lnTo>
                  <a:pt x="3675854" y="575390"/>
                </a:lnTo>
                <a:cubicBezTo>
                  <a:pt x="3662023" y="955047"/>
                  <a:pt x="3382444" y="1156748"/>
                  <a:pt x="3100464" y="1150780"/>
                </a:cubicBezTo>
                <a:cubicBezTo>
                  <a:pt x="2126231" y="1197112"/>
                  <a:pt x="1320568" y="1016840"/>
                  <a:pt x="575390" y="1150780"/>
                </a:cubicBezTo>
                <a:cubicBezTo>
                  <a:pt x="264283" y="1142767"/>
                  <a:pt x="16678" y="894731"/>
                  <a:pt x="0" y="575390"/>
                </a:cubicBezTo>
                <a:close/>
              </a:path>
            </a:pathLst>
          </a:custGeom>
          <a:solidFill>
            <a:srgbClr val="FFC3C3"/>
          </a:solidFill>
          <a:ln cap="rnd" cmpd="sng" w="9525">
            <a:solidFill>
              <a:srgbClr val="FF867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37" name="Google Shape;1037;p2"/>
          <p:cNvSpPr/>
          <p:nvPr/>
        </p:nvSpPr>
        <p:spPr>
          <a:xfrm>
            <a:off x="762955" y="1356961"/>
            <a:ext cx="3675854" cy="1150780"/>
          </a:xfrm>
          <a:custGeom>
            <a:rect b="b" l="l" r="r" t="t"/>
            <a:pathLst>
              <a:path extrusionOk="0" fill="none" h="1150780" w="3675854">
                <a:moveTo>
                  <a:pt x="0" y="575390"/>
                </a:moveTo>
                <a:cubicBezTo>
                  <a:pt x="44465" y="299307"/>
                  <a:pt x="222684" y="-35597"/>
                  <a:pt x="575390" y="0"/>
                </a:cubicBezTo>
                <a:cubicBezTo>
                  <a:pt x="1643624" y="-154472"/>
                  <a:pt x="2756775" y="-165626"/>
                  <a:pt x="3100464" y="0"/>
                </a:cubicBezTo>
                <a:cubicBezTo>
                  <a:pt x="3444369" y="-32504"/>
                  <a:pt x="3640098" y="254930"/>
                  <a:pt x="3675854" y="575390"/>
                </a:cubicBezTo>
                <a:lnTo>
                  <a:pt x="3675854" y="575390"/>
                </a:lnTo>
                <a:cubicBezTo>
                  <a:pt x="3675158" y="853118"/>
                  <a:pt x="3404327" y="1146415"/>
                  <a:pt x="3100464" y="1150780"/>
                </a:cubicBezTo>
                <a:cubicBezTo>
                  <a:pt x="2034402" y="1108576"/>
                  <a:pt x="972373" y="989483"/>
                  <a:pt x="575390" y="1150780"/>
                </a:cubicBezTo>
                <a:cubicBezTo>
                  <a:pt x="283530" y="1154090"/>
                  <a:pt x="4408" y="946519"/>
                  <a:pt x="0" y="575390"/>
                </a:cubicBezTo>
                <a:close/>
              </a:path>
              <a:path extrusionOk="0" h="1150780" w="3675854">
                <a:moveTo>
                  <a:pt x="0" y="575390"/>
                </a:moveTo>
                <a:cubicBezTo>
                  <a:pt x="20358" y="260029"/>
                  <a:pt x="231429" y="-35226"/>
                  <a:pt x="575390" y="0"/>
                </a:cubicBezTo>
                <a:cubicBezTo>
                  <a:pt x="1700836" y="-136090"/>
                  <a:pt x="2581460" y="117287"/>
                  <a:pt x="3100464" y="0"/>
                </a:cubicBezTo>
                <a:cubicBezTo>
                  <a:pt x="3402162" y="46611"/>
                  <a:pt x="3724166" y="290427"/>
                  <a:pt x="3675854" y="575390"/>
                </a:cubicBezTo>
                <a:lnTo>
                  <a:pt x="3675854" y="575390"/>
                </a:lnTo>
                <a:cubicBezTo>
                  <a:pt x="3662023" y="955047"/>
                  <a:pt x="3382444" y="1156748"/>
                  <a:pt x="3100464" y="1150780"/>
                </a:cubicBezTo>
                <a:cubicBezTo>
                  <a:pt x="2126231" y="1197112"/>
                  <a:pt x="1320568" y="1016840"/>
                  <a:pt x="575390" y="1150780"/>
                </a:cubicBezTo>
                <a:cubicBezTo>
                  <a:pt x="264283" y="1142767"/>
                  <a:pt x="16678" y="894731"/>
                  <a:pt x="0" y="575390"/>
                </a:cubicBezTo>
                <a:close/>
              </a:path>
            </a:pathLst>
          </a:custGeom>
          <a:solidFill>
            <a:srgbClr val="FFC3C3"/>
          </a:solidFill>
          <a:ln cap="rnd" cmpd="sng" w="9525">
            <a:solidFill>
              <a:srgbClr val="FF867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38" name="Google Shape;1038;p2"/>
          <p:cNvSpPr/>
          <p:nvPr/>
        </p:nvSpPr>
        <p:spPr>
          <a:xfrm>
            <a:off x="262836" y="1449567"/>
            <a:ext cx="958091" cy="942395"/>
          </a:xfrm>
          <a:custGeom>
            <a:rect b="b" l="l" r="r" t="t"/>
            <a:pathLst>
              <a:path extrusionOk="0" h="21098" w="27006">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039" name="Google Shape;1039;p2"/>
          <p:cNvSpPr/>
          <p:nvPr/>
        </p:nvSpPr>
        <p:spPr>
          <a:xfrm>
            <a:off x="262836" y="2889992"/>
            <a:ext cx="958091" cy="942395"/>
          </a:xfrm>
          <a:custGeom>
            <a:rect b="b" l="l" r="r" t="t"/>
            <a:pathLst>
              <a:path extrusionOk="0" h="21098" w="27006">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040" name="Google Shape;1040;p2"/>
          <p:cNvSpPr/>
          <p:nvPr/>
        </p:nvSpPr>
        <p:spPr>
          <a:xfrm>
            <a:off x="4630598" y="1476774"/>
            <a:ext cx="958091" cy="942395"/>
          </a:xfrm>
          <a:custGeom>
            <a:rect b="b" l="l" r="r" t="t"/>
            <a:pathLst>
              <a:path extrusionOk="0" h="21098" w="27006">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041" name="Google Shape;1041;p2"/>
          <p:cNvSpPr/>
          <p:nvPr/>
        </p:nvSpPr>
        <p:spPr>
          <a:xfrm>
            <a:off x="4630598" y="2917199"/>
            <a:ext cx="958091" cy="942395"/>
          </a:xfrm>
          <a:custGeom>
            <a:rect b="b" l="l" r="r" t="t"/>
            <a:pathLst>
              <a:path extrusionOk="0" h="21098" w="27006">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042" name="Google Shape;1042;p2"/>
          <p:cNvSpPr txBox="1"/>
          <p:nvPr>
            <p:ph idx="9" type="title"/>
          </p:nvPr>
        </p:nvSpPr>
        <p:spPr>
          <a:xfrm>
            <a:off x="356563" y="3237718"/>
            <a:ext cx="812785" cy="403136"/>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US" sz="3600"/>
              <a:t>03</a:t>
            </a:r>
            <a:endParaRPr sz="3600"/>
          </a:p>
        </p:txBody>
      </p:sp>
      <p:sp>
        <p:nvSpPr>
          <p:cNvPr id="1043" name="Google Shape;1043;p2"/>
          <p:cNvSpPr txBox="1"/>
          <p:nvPr>
            <p:ph idx="8" type="title"/>
          </p:nvPr>
        </p:nvSpPr>
        <p:spPr>
          <a:xfrm>
            <a:off x="356563" y="1712543"/>
            <a:ext cx="812785" cy="47385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US" sz="3600"/>
              <a:t>01</a:t>
            </a:r>
            <a:endParaRPr sz="3600"/>
          </a:p>
        </p:txBody>
      </p:sp>
      <p:sp>
        <p:nvSpPr>
          <p:cNvPr id="1044" name="Google Shape;1044;p2"/>
          <p:cNvSpPr txBox="1"/>
          <p:nvPr>
            <p:ph idx="13" type="title"/>
          </p:nvPr>
        </p:nvSpPr>
        <p:spPr>
          <a:xfrm>
            <a:off x="4724300" y="1739750"/>
            <a:ext cx="812785" cy="47385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US" sz="3600"/>
              <a:t>02</a:t>
            </a:r>
            <a:endParaRPr sz="3600"/>
          </a:p>
        </p:txBody>
      </p:sp>
      <p:sp>
        <p:nvSpPr>
          <p:cNvPr id="1045" name="Google Shape;1045;p2"/>
          <p:cNvSpPr txBox="1"/>
          <p:nvPr>
            <p:ph idx="14" type="title"/>
          </p:nvPr>
        </p:nvSpPr>
        <p:spPr>
          <a:xfrm>
            <a:off x="4724300" y="3264925"/>
            <a:ext cx="812785" cy="403136"/>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US" sz="3600"/>
              <a:t>04</a:t>
            </a:r>
            <a:endParaRPr sz="3600"/>
          </a:p>
        </p:txBody>
      </p:sp>
      <p:sp>
        <p:nvSpPr>
          <p:cNvPr id="1046" name="Google Shape;1046;p2"/>
          <p:cNvSpPr txBox="1"/>
          <p:nvPr>
            <p:ph type="title"/>
          </p:nvPr>
        </p:nvSpPr>
        <p:spPr>
          <a:xfrm>
            <a:off x="1263050" y="1399490"/>
            <a:ext cx="3124180" cy="1096962"/>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2400"/>
              <a:buNone/>
            </a:pPr>
            <a:r>
              <a:rPr lang="en-US" sz="1800">
                <a:solidFill>
                  <a:schemeClr val="dk1"/>
                </a:solidFill>
                <a:latin typeface="Arial"/>
                <a:ea typeface="Arial"/>
                <a:cs typeface="Arial"/>
                <a:sym typeface="Arial"/>
              </a:rPr>
              <a:t>Biết đọc đúng một văn bản kịch, phân biệt được lời các nhân vật, lời tác giả.</a:t>
            </a:r>
            <a:endParaRPr sz="1800">
              <a:solidFill>
                <a:schemeClr val="dk1"/>
              </a:solidFill>
              <a:latin typeface="Arial"/>
              <a:ea typeface="Arial"/>
              <a:cs typeface="Arial"/>
              <a:sym typeface="Arial"/>
            </a:endParaRPr>
          </a:p>
        </p:txBody>
      </p:sp>
      <p:sp>
        <p:nvSpPr>
          <p:cNvPr id="1047" name="Google Shape;1047;p2"/>
          <p:cNvSpPr/>
          <p:nvPr/>
        </p:nvSpPr>
        <p:spPr>
          <a:xfrm>
            <a:off x="7061458" y="563968"/>
            <a:ext cx="401005" cy="334811"/>
          </a:xfrm>
          <a:custGeom>
            <a:rect b="b" l="l" r="r" t="t"/>
            <a:pathLst>
              <a:path extrusionOk="0" h="3891" w="466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2"/>
          <p:cNvSpPr txBox="1"/>
          <p:nvPr/>
        </p:nvSpPr>
        <p:spPr>
          <a:xfrm>
            <a:off x="5630787" y="1345672"/>
            <a:ext cx="3124180" cy="1096962"/>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2400"/>
              <a:buFont typeface="Fredoka One"/>
              <a:buNone/>
            </a:pPr>
            <a:r>
              <a:rPr b="0" i="0" lang="en-US" sz="1800" u="none" cap="none" strike="noStrike">
                <a:solidFill>
                  <a:schemeClr val="dk1"/>
                </a:solidFill>
                <a:latin typeface="Arial"/>
                <a:ea typeface="Arial"/>
                <a:cs typeface="Arial"/>
                <a:sym typeface="Arial"/>
              </a:rPr>
              <a:t>Hiểu nội dung, ý nghĩa của bài đọc.</a:t>
            </a:r>
            <a:endParaRPr b="0" i="0" sz="1800" u="none" cap="none" strike="noStrike">
              <a:solidFill>
                <a:schemeClr val="dk1"/>
              </a:solidFill>
              <a:latin typeface="Arial"/>
              <a:ea typeface="Arial"/>
              <a:cs typeface="Arial"/>
              <a:sym typeface="Arial"/>
            </a:endParaRPr>
          </a:p>
        </p:txBody>
      </p:sp>
      <p:sp>
        <p:nvSpPr>
          <p:cNvPr id="1049" name="Google Shape;1049;p2"/>
          <p:cNvSpPr txBox="1"/>
          <p:nvPr/>
        </p:nvSpPr>
        <p:spPr>
          <a:xfrm>
            <a:off x="1314629" y="2889992"/>
            <a:ext cx="3124180" cy="1096962"/>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2400"/>
              <a:buFont typeface="Fredoka One"/>
              <a:buNone/>
            </a:pPr>
            <a:r>
              <a:rPr b="0" i="0" lang="en-US" sz="1800" u="none" cap="none" strike="noStrike">
                <a:solidFill>
                  <a:schemeClr val="dk1"/>
                </a:solidFill>
                <a:latin typeface="Arial"/>
                <a:ea typeface="Arial"/>
                <a:cs typeface="Arial"/>
                <a:sym typeface="Arial"/>
              </a:rPr>
              <a:t>Trả lời được các câu hỏi tìm hiểu bài.</a:t>
            </a:r>
            <a:endParaRPr b="0" i="0" sz="1800" u="none" cap="none" strike="noStrike">
              <a:solidFill>
                <a:schemeClr val="dk1"/>
              </a:solidFill>
              <a:latin typeface="Arial"/>
              <a:ea typeface="Arial"/>
              <a:cs typeface="Arial"/>
              <a:sym typeface="Arial"/>
            </a:endParaRPr>
          </a:p>
        </p:txBody>
      </p:sp>
      <p:sp>
        <p:nvSpPr>
          <p:cNvPr id="1050" name="Google Shape;1050;p2"/>
          <p:cNvSpPr txBox="1"/>
          <p:nvPr/>
        </p:nvSpPr>
        <p:spPr>
          <a:xfrm>
            <a:off x="5651638" y="2903257"/>
            <a:ext cx="3156650" cy="1096962"/>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2400"/>
              <a:buFont typeface="Fredoka One"/>
              <a:buNone/>
            </a:pPr>
            <a:r>
              <a:rPr b="0" i="0" lang="en-US" sz="1800" u="none" cap="none" strike="noStrike">
                <a:solidFill>
                  <a:schemeClr val="dk1"/>
                </a:solidFill>
                <a:latin typeface="Arial"/>
                <a:ea typeface="Arial"/>
                <a:cs typeface="Arial"/>
                <a:sym typeface="Arial"/>
              </a:rPr>
              <a:t>Giáo dục tinh thần yêu nước, dũng cảm tìm đường cứu nước của Bác.</a:t>
            </a:r>
            <a:endParaRPr/>
          </a:p>
        </p:txBody>
      </p:sp>
      <p:sp>
        <p:nvSpPr>
          <p:cNvPr id="1051" name="Google Shape;1051;p2"/>
          <p:cNvSpPr txBox="1"/>
          <p:nvPr/>
        </p:nvSpPr>
        <p:spPr>
          <a:xfrm>
            <a:off x="2354810" y="389935"/>
            <a:ext cx="416799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YÊU CẦU CẦN ĐẠT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7"/>
                                        </p:tgtEl>
                                        <p:attrNameLst>
                                          <p:attrName>style.visibility</p:attrName>
                                        </p:attrNameLst>
                                      </p:cBhvr>
                                      <p:to>
                                        <p:strVal val="visible"/>
                                      </p:to>
                                    </p:set>
                                    <p:animEffect filter="fade" transition="in">
                                      <p:cBhvr>
                                        <p:cTn dur="500"/>
                                        <p:tgtEl>
                                          <p:spTgt spid="1037"/>
                                        </p:tgtEl>
                                      </p:cBhvr>
                                    </p:animEffect>
                                  </p:childTnLst>
                                </p:cTn>
                              </p:par>
                              <p:par>
                                <p:cTn fill="hold" nodeType="withEffect" presetClass="entr" presetID="10" presetSubtype="0">
                                  <p:stCondLst>
                                    <p:cond delay="0"/>
                                  </p:stCondLst>
                                  <p:childTnLst>
                                    <p:set>
                                      <p:cBhvr>
                                        <p:cTn dur="1" fill="hold">
                                          <p:stCondLst>
                                            <p:cond delay="0"/>
                                          </p:stCondLst>
                                        </p:cTn>
                                        <p:tgtEl>
                                          <p:spTgt spid="1038"/>
                                        </p:tgtEl>
                                        <p:attrNameLst>
                                          <p:attrName>style.visibility</p:attrName>
                                        </p:attrNameLst>
                                      </p:cBhvr>
                                      <p:to>
                                        <p:strVal val="visible"/>
                                      </p:to>
                                    </p:set>
                                    <p:animEffect filter="fade" transition="in">
                                      <p:cBhvr>
                                        <p:cTn dur="500"/>
                                        <p:tgtEl>
                                          <p:spTgt spid="1038"/>
                                        </p:tgtEl>
                                      </p:cBhvr>
                                    </p:animEffect>
                                  </p:childTnLst>
                                </p:cTn>
                              </p:par>
                              <p:par>
                                <p:cTn fill="hold" nodeType="withEffect" presetClass="entr" presetID="10" presetSubtype="0">
                                  <p:stCondLst>
                                    <p:cond delay="0"/>
                                  </p:stCondLst>
                                  <p:childTnLst>
                                    <p:set>
                                      <p:cBhvr>
                                        <p:cTn dur="1" fill="hold">
                                          <p:stCondLst>
                                            <p:cond delay="0"/>
                                          </p:stCondLst>
                                        </p:cTn>
                                        <p:tgtEl>
                                          <p:spTgt spid="1043"/>
                                        </p:tgtEl>
                                        <p:attrNameLst>
                                          <p:attrName>style.visibility</p:attrName>
                                        </p:attrNameLst>
                                      </p:cBhvr>
                                      <p:to>
                                        <p:strVal val="visible"/>
                                      </p:to>
                                    </p:set>
                                    <p:animEffect filter="fade" transition="in">
                                      <p:cBhvr>
                                        <p:cTn dur="500"/>
                                        <p:tgtEl>
                                          <p:spTgt spid="1043"/>
                                        </p:tgtEl>
                                      </p:cBhvr>
                                    </p:animEffect>
                                  </p:childTnLst>
                                </p:cTn>
                              </p:par>
                              <p:par>
                                <p:cTn fill="hold" nodeType="withEffect" presetClass="entr" presetID="10" presetSubtype="0">
                                  <p:stCondLst>
                                    <p:cond delay="0"/>
                                  </p:stCondLst>
                                  <p:childTnLst>
                                    <p:set>
                                      <p:cBhvr>
                                        <p:cTn dur="1" fill="hold">
                                          <p:stCondLst>
                                            <p:cond delay="0"/>
                                          </p:stCondLst>
                                        </p:cTn>
                                        <p:tgtEl>
                                          <p:spTgt spid="1046"/>
                                        </p:tgtEl>
                                        <p:attrNameLst>
                                          <p:attrName>style.visibility</p:attrName>
                                        </p:attrNameLst>
                                      </p:cBhvr>
                                      <p:to>
                                        <p:strVal val="visible"/>
                                      </p:to>
                                    </p:set>
                                    <p:animEffect filter="fade" transition="in">
                                      <p:cBhvr>
                                        <p:cTn dur="500"/>
                                        <p:tgtEl>
                                          <p:spTgt spid="10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5"/>
                                        </p:tgtEl>
                                        <p:attrNameLst>
                                          <p:attrName>style.visibility</p:attrName>
                                        </p:attrNameLst>
                                      </p:cBhvr>
                                      <p:to>
                                        <p:strVal val="visible"/>
                                      </p:to>
                                    </p:set>
                                    <p:animEffect filter="fade" transition="in">
                                      <p:cBhvr>
                                        <p:cTn dur="500"/>
                                        <p:tgtEl>
                                          <p:spTgt spid="1035"/>
                                        </p:tgtEl>
                                      </p:cBhvr>
                                    </p:animEffect>
                                  </p:childTnLst>
                                </p:cTn>
                              </p:par>
                              <p:par>
                                <p:cTn fill="hold" nodeType="withEffect" presetClass="entr" presetID="10" presetSubtype="0">
                                  <p:stCondLst>
                                    <p:cond delay="0"/>
                                  </p:stCondLst>
                                  <p:childTnLst>
                                    <p:set>
                                      <p:cBhvr>
                                        <p:cTn dur="1" fill="hold">
                                          <p:stCondLst>
                                            <p:cond delay="0"/>
                                          </p:stCondLst>
                                        </p:cTn>
                                        <p:tgtEl>
                                          <p:spTgt spid="1040"/>
                                        </p:tgtEl>
                                        <p:attrNameLst>
                                          <p:attrName>style.visibility</p:attrName>
                                        </p:attrNameLst>
                                      </p:cBhvr>
                                      <p:to>
                                        <p:strVal val="visible"/>
                                      </p:to>
                                    </p:set>
                                    <p:animEffect filter="fade" transition="in">
                                      <p:cBhvr>
                                        <p:cTn dur="500"/>
                                        <p:tgtEl>
                                          <p:spTgt spid="1040"/>
                                        </p:tgtEl>
                                      </p:cBhvr>
                                    </p:animEffect>
                                  </p:childTnLst>
                                </p:cTn>
                              </p:par>
                              <p:par>
                                <p:cTn fill="hold" nodeType="withEffect" presetClass="entr" presetID="10" presetSubtype="0">
                                  <p:stCondLst>
                                    <p:cond delay="0"/>
                                  </p:stCondLst>
                                  <p:childTnLst>
                                    <p:set>
                                      <p:cBhvr>
                                        <p:cTn dur="1" fill="hold">
                                          <p:stCondLst>
                                            <p:cond delay="0"/>
                                          </p:stCondLst>
                                        </p:cTn>
                                        <p:tgtEl>
                                          <p:spTgt spid="1044"/>
                                        </p:tgtEl>
                                        <p:attrNameLst>
                                          <p:attrName>style.visibility</p:attrName>
                                        </p:attrNameLst>
                                      </p:cBhvr>
                                      <p:to>
                                        <p:strVal val="visible"/>
                                      </p:to>
                                    </p:set>
                                    <p:animEffect filter="fade" transition="in">
                                      <p:cBhvr>
                                        <p:cTn dur="500"/>
                                        <p:tgtEl>
                                          <p:spTgt spid="1044"/>
                                        </p:tgtEl>
                                      </p:cBhvr>
                                    </p:animEffect>
                                  </p:childTnLst>
                                </p:cTn>
                              </p:par>
                              <p:par>
                                <p:cTn fill="hold" nodeType="withEffect" presetClass="entr" presetID="10" presetSubtype="0">
                                  <p:stCondLst>
                                    <p:cond delay="0"/>
                                  </p:stCondLst>
                                  <p:childTnLst>
                                    <p:set>
                                      <p:cBhvr>
                                        <p:cTn dur="1" fill="hold">
                                          <p:stCondLst>
                                            <p:cond delay="0"/>
                                          </p:stCondLst>
                                        </p:cTn>
                                        <p:tgtEl>
                                          <p:spTgt spid="1048"/>
                                        </p:tgtEl>
                                        <p:attrNameLst>
                                          <p:attrName>style.visibility</p:attrName>
                                        </p:attrNameLst>
                                      </p:cBhvr>
                                      <p:to>
                                        <p:strVal val="visible"/>
                                      </p:to>
                                    </p:set>
                                    <p:animEffect filter="fade" transition="in">
                                      <p:cBhvr>
                                        <p:cTn dur="500"/>
                                        <p:tgtEl>
                                          <p:spTgt spid="10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4"/>
                                        </p:tgtEl>
                                        <p:attrNameLst>
                                          <p:attrName>style.visibility</p:attrName>
                                        </p:attrNameLst>
                                      </p:cBhvr>
                                      <p:to>
                                        <p:strVal val="visible"/>
                                      </p:to>
                                    </p:set>
                                    <p:animEffect filter="fade" transition="in">
                                      <p:cBhvr>
                                        <p:cTn dur="500"/>
                                        <p:tgtEl>
                                          <p:spTgt spid="1034"/>
                                        </p:tgtEl>
                                      </p:cBhvr>
                                    </p:animEffect>
                                  </p:childTnLst>
                                </p:cTn>
                              </p:par>
                              <p:par>
                                <p:cTn fill="hold" nodeType="withEffect" presetClass="entr" presetID="10" presetSubtype="0">
                                  <p:stCondLst>
                                    <p:cond delay="0"/>
                                  </p:stCondLst>
                                  <p:childTnLst>
                                    <p:set>
                                      <p:cBhvr>
                                        <p:cTn dur="1" fill="hold">
                                          <p:stCondLst>
                                            <p:cond delay="0"/>
                                          </p:stCondLst>
                                        </p:cTn>
                                        <p:tgtEl>
                                          <p:spTgt spid="1039"/>
                                        </p:tgtEl>
                                        <p:attrNameLst>
                                          <p:attrName>style.visibility</p:attrName>
                                        </p:attrNameLst>
                                      </p:cBhvr>
                                      <p:to>
                                        <p:strVal val="visible"/>
                                      </p:to>
                                    </p:set>
                                    <p:animEffect filter="fade" transition="in">
                                      <p:cBhvr>
                                        <p:cTn dur="500"/>
                                        <p:tgtEl>
                                          <p:spTgt spid="1039"/>
                                        </p:tgtEl>
                                      </p:cBhvr>
                                    </p:animEffect>
                                  </p:childTnLst>
                                </p:cTn>
                              </p:par>
                              <p:par>
                                <p:cTn fill="hold" nodeType="withEffect" presetClass="entr" presetID="10" presetSubtype="0">
                                  <p:stCondLst>
                                    <p:cond delay="0"/>
                                  </p:stCondLst>
                                  <p:childTnLst>
                                    <p:set>
                                      <p:cBhvr>
                                        <p:cTn dur="1" fill="hold">
                                          <p:stCondLst>
                                            <p:cond delay="0"/>
                                          </p:stCondLst>
                                        </p:cTn>
                                        <p:tgtEl>
                                          <p:spTgt spid="1042"/>
                                        </p:tgtEl>
                                        <p:attrNameLst>
                                          <p:attrName>style.visibility</p:attrName>
                                        </p:attrNameLst>
                                      </p:cBhvr>
                                      <p:to>
                                        <p:strVal val="visible"/>
                                      </p:to>
                                    </p:set>
                                    <p:animEffect filter="fade" transition="in">
                                      <p:cBhvr>
                                        <p:cTn dur="500"/>
                                        <p:tgtEl>
                                          <p:spTgt spid="1042"/>
                                        </p:tgtEl>
                                      </p:cBhvr>
                                    </p:animEffect>
                                  </p:childTnLst>
                                </p:cTn>
                              </p:par>
                              <p:par>
                                <p:cTn fill="hold" nodeType="withEffect" presetClass="entr" presetID="10" presetSubtype="0">
                                  <p:stCondLst>
                                    <p:cond delay="0"/>
                                  </p:stCondLst>
                                  <p:childTnLst>
                                    <p:set>
                                      <p:cBhvr>
                                        <p:cTn dur="1" fill="hold">
                                          <p:stCondLst>
                                            <p:cond delay="0"/>
                                          </p:stCondLst>
                                        </p:cTn>
                                        <p:tgtEl>
                                          <p:spTgt spid="1049"/>
                                        </p:tgtEl>
                                        <p:attrNameLst>
                                          <p:attrName>style.visibility</p:attrName>
                                        </p:attrNameLst>
                                      </p:cBhvr>
                                      <p:to>
                                        <p:strVal val="visible"/>
                                      </p:to>
                                    </p:set>
                                    <p:animEffect filter="fade" transition="in">
                                      <p:cBhvr>
                                        <p:cTn dur="500"/>
                                        <p:tgtEl>
                                          <p:spTgt spid="10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6"/>
                                        </p:tgtEl>
                                        <p:attrNameLst>
                                          <p:attrName>style.visibility</p:attrName>
                                        </p:attrNameLst>
                                      </p:cBhvr>
                                      <p:to>
                                        <p:strVal val="visible"/>
                                      </p:to>
                                    </p:set>
                                    <p:animEffect filter="fade" transition="in">
                                      <p:cBhvr>
                                        <p:cTn dur="500"/>
                                        <p:tgtEl>
                                          <p:spTgt spid="1036"/>
                                        </p:tgtEl>
                                      </p:cBhvr>
                                    </p:animEffect>
                                  </p:childTnLst>
                                </p:cTn>
                              </p:par>
                              <p:par>
                                <p:cTn fill="hold" nodeType="withEffect" presetClass="entr" presetID="10" presetSubtype="0">
                                  <p:stCondLst>
                                    <p:cond delay="0"/>
                                  </p:stCondLst>
                                  <p:childTnLst>
                                    <p:set>
                                      <p:cBhvr>
                                        <p:cTn dur="1" fill="hold">
                                          <p:stCondLst>
                                            <p:cond delay="0"/>
                                          </p:stCondLst>
                                        </p:cTn>
                                        <p:tgtEl>
                                          <p:spTgt spid="1041"/>
                                        </p:tgtEl>
                                        <p:attrNameLst>
                                          <p:attrName>style.visibility</p:attrName>
                                        </p:attrNameLst>
                                      </p:cBhvr>
                                      <p:to>
                                        <p:strVal val="visible"/>
                                      </p:to>
                                    </p:set>
                                    <p:animEffect filter="fade" transition="in">
                                      <p:cBhvr>
                                        <p:cTn dur="500"/>
                                        <p:tgtEl>
                                          <p:spTgt spid="1041"/>
                                        </p:tgtEl>
                                      </p:cBhvr>
                                    </p:animEffect>
                                  </p:childTnLst>
                                </p:cTn>
                              </p:par>
                              <p:par>
                                <p:cTn fill="hold" nodeType="withEffect" presetClass="entr" presetID="10" presetSubtype="0">
                                  <p:stCondLst>
                                    <p:cond delay="0"/>
                                  </p:stCondLst>
                                  <p:childTnLst>
                                    <p:set>
                                      <p:cBhvr>
                                        <p:cTn dur="1" fill="hold">
                                          <p:stCondLst>
                                            <p:cond delay="0"/>
                                          </p:stCondLst>
                                        </p:cTn>
                                        <p:tgtEl>
                                          <p:spTgt spid="1045"/>
                                        </p:tgtEl>
                                        <p:attrNameLst>
                                          <p:attrName>style.visibility</p:attrName>
                                        </p:attrNameLst>
                                      </p:cBhvr>
                                      <p:to>
                                        <p:strVal val="visible"/>
                                      </p:to>
                                    </p:set>
                                    <p:animEffect filter="fade" transition="in">
                                      <p:cBhvr>
                                        <p:cTn dur="500"/>
                                        <p:tgtEl>
                                          <p:spTgt spid="1045"/>
                                        </p:tgtEl>
                                      </p:cBhvr>
                                    </p:animEffect>
                                  </p:childTnLst>
                                </p:cTn>
                              </p:par>
                              <p:par>
                                <p:cTn fill="hold" nodeType="withEffect" presetClass="entr" presetID="10" presetSubtype="0">
                                  <p:stCondLst>
                                    <p:cond delay="0"/>
                                  </p:stCondLst>
                                  <p:childTnLst>
                                    <p:set>
                                      <p:cBhvr>
                                        <p:cTn dur="1" fill="hold">
                                          <p:stCondLst>
                                            <p:cond delay="0"/>
                                          </p:stCondLst>
                                        </p:cTn>
                                        <p:tgtEl>
                                          <p:spTgt spid="1050"/>
                                        </p:tgtEl>
                                        <p:attrNameLst>
                                          <p:attrName>style.visibility</p:attrName>
                                        </p:attrNameLst>
                                      </p:cBhvr>
                                      <p:to>
                                        <p:strVal val="visible"/>
                                      </p:to>
                                    </p:set>
                                    <p:animEffect filter="fade" transition="in">
                                      <p:cBhvr>
                                        <p:cTn dur="500"/>
                                        <p:tgtEl>
                                          <p:spTgt spid="10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grpSp>
        <p:nvGrpSpPr>
          <p:cNvPr id="1056" name="Google Shape;1056;p3"/>
          <p:cNvGrpSpPr/>
          <p:nvPr/>
        </p:nvGrpSpPr>
        <p:grpSpPr>
          <a:xfrm flipH="1" rot="386444">
            <a:off x="5482873" y="1212338"/>
            <a:ext cx="2962115" cy="3778528"/>
            <a:chOff x="5111475" y="3562250"/>
            <a:chExt cx="901700" cy="1150225"/>
          </a:xfrm>
        </p:grpSpPr>
        <p:sp>
          <p:nvSpPr>
            <p:cNvPr id="1057" name="Google Shape;1057;p3"/>
            <p:cNvSpPr/>
            <p:nvPr/>
          </p:nvSpPr>
          <p:spPr>
            <a:xfrm>
              <a:off x="5113875" y="4345050"/>
              <a:ext cx="432250" cy="171725"/>
            </a:xfrm>
            <a:custGeom>
              <a:rect b="b" l="l" r="r" t="t"/>
              <a:pathLst>
                <a:path extrusionOk="0" h="6869" w="17290">
                  <a:moveTo>
                    <a:pt x="11574" y="1"/>
                  </a:moveTo>
                  <a:lnTo>
                    <a:pt x="10998" y="625"/>
                  </a:lnTo>
                  <a:lnTo>
                    <a:pt x="10422" y="1153"/>
                  </a:lnTo>
                  <a:lnTo>
                    <a:pt x="9846" y="1634"/>
                  </a:lnTo>
                  <a:lnTo>
                    <a:pt x="9317" y="2066"/>
                  </a:lnTo>
                  <a:lnTo>
                    <a:pt x="8789" y="2402"/>
                  </a:lnTo>
                  <a:lnTo>
                    <a:pt x="8309" y="2738"/>
                  </a:lnTo>
                  <a:lnTo>
                    <a:pt x="7828" y="2978"/>
                  </a:lnTo>
                  <a:lnTo>
                    <a:pt x="7348" y="3170"/>
                  </a:lnTo>
                  <a:lnTo>
                    <a:pt x="6916" y="3314"/>
                  </a:lnTo>
                  <a:lnTo>
                    <a:pt x="6484" y="3459"/>
                  </a:lnTo>
                  <a:lnTo>
                    <a:pt x="6052" y="3507"/>
                  </a:lnTo>
                  <a:lnTo>
                    <a:pt x="5667" y="3555"/>
                  </a:lnTo>
                  <a:lnTo>
                    <a:pt x="4947" y="3555"/>
                  </a:lnTo>
                  <a:lnTo>
                    <a:pt x="4275" y="3411"/>
                  </a:lnTo>
                  <a:lnTo>
                    <a:pt x="3698" y="3170"/>
                  </a:lnTo>
                  <a:lnTo>
                    <a:pt x="3218" y="2930"/>
                  </a:lnTo>
                  <a:lnTo>
                    <a:pt x="2786" y="2642"/>
                  </a:lnTo>
                  <a:lnTo>
                    <a:pt x="2450" y="2306"/>
                  </a:lnTo>
                  <a:lnTo>
                    <a:pt x="2162" y="2066"/>
                  </a:lnTo>
                  <a:lnTo>
                    <a:pt x="1969" y="1826"/>
                  </a:lnTo>
                  <a:lnTo>
                    <a:pt x="1825" y="1586"/>
                  </a:lnTo>
                  <a:lnTo>
                    <a:pt x="0" y="6868"/>
                  </a:lnTo>
                  <a:lnTo>
                    <a:pt x="1633" y="4563"/>
                  </a:lnTo>
                  <a:lnTo>
                    <a:pt x="1681" y="4659"/>
                  </a:lnTo>
                  <a:lnTo>
                    <a:pt x="1921" y="4899"/>
                  </a:lnTo>
                  <a:lnTo>
                    <a:pt x="2306" y="5235"/>
                  </a:lnTo>
                  <a:lnTo>
                    <a:pt x="2882" y="5620"/>
                  </a:lnTo>
                  <a:lnTo>
                    <a:pt x="3266" y="5812"/>
                  </a:lnTo>
                  <a:lnTo>
                    <a:pt x="3698" y="6004"/>
                  </a:lnTo>
                  <a:lnTo>
                    <a:pt x="4179" y="6148"/>
                  </a:lnTo>
                  <a:lnTo>
                    <a:pt x="4755" y="6292"/>
                  </a:lnTo>
                  <a:lnTo>
                    <a:pt x="5379" y="6436"/>
                  </a:lnTo>
                  <a:lnTo>
                    <a:pt x="6100" y="6532"/>
                  </a:lnTo>
                  <a:lnTo>
                    <a:pt x="6868" y="6580"/>
                  </a:lnTo>
                  <a:lnTo>
                    <a:pt x="7732" y="6580"/>
                  </a:lnTo>
                  <a:lnTo>
                    <a:pt x="8165" y="6532"/>
                  </a:lnTo>
                  <a:lnTo>
                    <a:pt x="8597" y="6484"/>
                  </a:lnTo>
                  <a:lnTo>
                    <a:pt x="9077" y="6388"/>
                  </a:lnTo>
                  <a:lnTo>
                    <a:pt x="9509" y="6244"/>
                  </a:lnTo>
                  <a:lnTo>
                    <a:pt x="10374" y="5908"/>
                  </a:lnTo>
                  <a:lnTo>
                    <a:pt x="11238" y="5476"/>
                  </a:lnTo>
                  <a:lnTo>
                    <a:pt x="12055" y="4995"/>
                  </a:lnTo>
                  <a:lnTo>
                    <a:pt x="12871" y="4467"/>
                  </a:lnTo>
                  <a:lnTo>
                    <a:pt x="13592" y="3891"/>
                  </a:lnTo>
                  <a:lnTo>
                    <a:pt x="14312" y="3314"/>
                  </a:lnTo>
                  <a:lnTo>
                    <a:pt x="14936" y="2690"/>
                  </a:lnTo>
                  <a:lnTo>
                    <a:pt x="15561" y="2162"/>
                  </a:lnTo>
                  <a:lnTo>
                    <a:pt x="16473" y="1153"/>
                  </a:lnTo>
                  <a:lnTo>
                    <a:pt x="17097" y="433"/>
                  </a:lnTo>
                  <a:lnTo>
                    <a:pt x="17289" y="145"/>
                  </a:lnTo>
                  <a:lnTo>
                    <a:pt x="11574" y="1"/>
                  </a:lnTo>
                  <a:close/>
                </a:path>
              </a:pathLst>
            </a:custGeom>
            <a:solidFill>
              <a:srgbClr val="FDC5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3"/>
            <p:cNvSpPr/>
            <p:nvPr/>
          </p:nvSpPr>
          <p:spPr>
            <a:xfrm>
              <a:off x="5113875" y="4345050"/>
              <a:ext cx="432250" cy="171725"/>
            </a:xfrm>
            <a:custGeom>
              <a:rect b="b" l="l" r="r" t="t"/>
              <a:pathLst>
                <a:path extrusionOk="0" fill="none" h="6869" w="17290">
                  <a:moveTo>
                    <a:pt x="17289" y="145"/>
                  </a:moveTo>
                  <a:lnTo>
                    <a:pt x="17289" y="145"/>
                  </a:lnTo>
                  <a:lnTo>
                    <a:pt x="17097" y="433"/>
                  </a:lnTo>
                  <a:lnTo>
                    <a:pt x="16473" y="1153"/>
                  </a:lnTo>
                  <a:lnTo>
                    <a:pt x="15561" y="2162"/>
                  </a:lnTo>
                  <a:lnTo>
                    <a:pt x="14936" y="2690"/>
                  </a:lnTo>
                  <a:lnTo>
                    <a:pt x="14312" y="3314"/>
                  </a:lnTo>
                  <a:lnTo>
                    <a:pt x="13592" y="3891"/>
                  </a:lnTo>
                  <a:lnTo>
                    <a:pt x="12871" y="4467"/>
                  </a:lnTo>
                  <a:lnTo>
                    <a:pt x="12055" y="4995"/>
                  </a:lnTo>
                  <a:lnTo>
                    <a:pt x="11238" y="5476"/>
                  </a:lnTo>
                  <a:lnTo>
                    <a:pt x="10374" y="5908"/>
                  </a:lnTo>
                  <a:lnTo>
                    <a:pt x="9509" y="6244"/>
                  </a:lnTo>
                  <a:lnTo>
                    <a:pt x="9077" y="6388"/>
                  </a:lnTo>
                  <a:lnTo>
                    <a:pt x="8597" y="6484"/>
                  </a:lnTo>
                  <a:lnTo>
                    <a:pt x="8165" y="6532"/>
                  </a:lnTo>
                  <a:lnTo>
                    <a:pt x="7732" y="6580"/>
                  </a:lnTo>
                  <a:lnTo>
                    <a:pt x="7732" y="6580"/>
                  </a:lnTo>
                  <a:lnTo>
                    <a:pt x="6868" y="6580"/>
                  </a:lnTo>
                  <a:lnTo>
                    <a:pt x="6100" y="6532"/>
                  </a:lnTo>
                  <a:lnTo>
                    <a:pt x="5379" y="6436"/>
                  </a:lnTo>
                  <a:lnTo>
                    <a:pt x="4755" y="6292"/>
                  </a:lnTo>
                  <a:lnTo>
                    <a:pt x="4179" y="6148"/>
                  </a:lnTo>
                  <a:lnTo>
                    <a:pt x="3698" y="6004"/>
                  </a:lnTo>
                  <a:lnTo>
                    <a:pt x="3266" y="5812"/>
                  </a:lnTo>
                  <a:lnTo>
                    <a:pt x="2882" y="5620"/>
                  </a:lnTo>
                  <a:lnTo>
                    <a:pt x="2306" y="5235"/>
                  </a:lnTo>
                  <a:lnTo>
                    <a:pt x="1921" y="4899"/>
                  </a:lnTo>
                  <a:lnTo>
                    <a:pt x="1681" y="4659"/>
                  </a:lnTo>
                  <a:lnTo>
                    <a:pt x="1633" y="4563"/>
                  </a:lnTo>
                  <a:lnTo>
                    <a:pt x="0" y="6868"/>
                  </a:lnTo>
                  <a:lnTo>
                    <a:pt x="1825" y="1586"/>
                  </a:lnTo>
                  <a:lnTo>
                    <a:pt x="1825" y="1586"/>
                  </a:lnTo>
                  <a:lnTo>
                    <a:pt x="1969" y="1826"/>
                  </a:lnTo>
                  <a:lnTo>
                    <a:pt x="2162" y="2066"/>
                  </a:lnTo>
                  <a:lnTo>
                    <a:pt x="2450" y="2306"/>
                  </a:lnTo>
                  <a:lnTo>
                    <a:pt x="2786" y="2642"/>
                  </a:lnTo>
                  <a:lnTo>
                    <a:pt x="3218" y="2930"/>
                  </a:lnTo>
                  <a:lnTo>
                    <a:pt x="3698" y="3170"/>
                  </a:lnTo>
                  <a:lnTo>
                    <a:pt x="4275" y="3411"/>
                  </a:lnTo>
                  <a:lnTo>
                    <a:pt x="4947" y="3555"/>
                  </a:lnTo>
                  <a:lnTo>
                    <a:pt x="5283" y="3555"/>
                  </a:lnTo>
                  <a:lnTo>
                    <a:pt x="5667" y="3555"/>
                  </a:lnTo>
                  <a:lnTo>
                    <a:pt x="6052" y="3507"/>
                  </a:lnTo>
                  <a:lnTo>
                    <a:pt x="6484" y="3459"/>
                  </a:lnTo>
                  <a:lnTo>
                    <a:pt x="6916" y="3314"/>
                  </a:lnTo>
                  <a:lnTo>
                    <a:pt x="7348" y="3170"/>
                  </a:lnTo>
                  <a:lnTo>
                    <a:pt x="7828" y="2978"/>
                  </a:lnTo>
                  <a:lnTo>
                    <a:pt x="8309" y="2738"/>
                  </a:lnTo>
                  <a:lnTo>
                    <a:pt x="8789" y="2402"/>
                  </a:lnTo>
                  <a:lnTo>
                    <a:pt x="9317" y="2066"/>
                  </a:lnTo>
                  <a:lnTo>
                    <a:pt x="9846" y="1634"/>
                  </a:lnTo>
                  <a:lnTo>
                    <a:pt x="10422" y="1153"/>
                  </a:lnTo>
                  <a:lnTo>
                    <a:pt x="10998" y="625"/>
                  </a:lnTo>
                  <a:lnTo>
                    <a:pt x="11574" y="1"/>
                  </a:lnTo>
                  <a:lnTo>
                    <a:pt x="17289" y="145"/>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3"/>
            <p:cNvSpPr/>
            <p:nvPr/>
          </p:nvSpPr>
          <p:spPr>
            <a:xfrm>
              <a:off x="5271150" y="4427900"/>
              <a:ext cx="61250" cy="80475"/>
            </a:xfrm>
            <a:custGeom>
              <a:rect b="b" l="l" r="r" t="t"/>
              <a:pathLst>
                <a:path extrusionOk="0" h="3219" w="2450">
                  <a:moveTo>
                    <a:pt x="1441" y="3218"/>
                  </a:moveTo>
                  <a:lnTo>
                    <a:pt x="1441" y="3218"/>
                  </a:lnTo>
                  <a:lnTo>
                    <a:pt x="1441" y="3218"/>
                  </a:lnTo>
                  <a:lnTo>
                    <a:pt x="1441" y="3218"/>
                  </a:lnTo>
                  <a:lnTo>
                    <a:pt x="1441" y="3218"/>
                  </a:lnTo>
                  <a:close/>
                  <a:moveTo>
                    <a:pt x="1489" y="3218"/>
                  </a:moveTo>
                  <a:lnTo>
                    <a:pt x="1489" y="3218"/>
                  </a:lnTo>
                  <a:lnTo>
                    <a:pt x="1441" y="3218"/>
                  </a:lnTo>
                  <a:lnTo>
                    <a:pt x="1441" y="3218"/>
                  </a:lnTo>
                  <a:lnTo>
                    <a:pt x="1489" y="3218"/>
                  </a:lnTo>
                  <a:close/>
                  <a:moveTo>
                    <a:pt x="1489" y="3218"/>
                  </a:moveTo>
                  <a:lnTo>
                    <a:pt x="1489" y="3218"/>
                  </a:lnTo>
                  <a:lnTo>
                    <a:pt x="1489" y="3218"/>
                  </a:lnTo>
                  <a:lnTo>
                    <a:pt x="1489" y="3218"/>
                  </a:lnTo>
                  <a:lnTo>
                    <a:pt x="1489" y="3218"/>
                  </a:lnTo>
                  <a:close/>
                  <a:moveTo>
                    <a:pt x="1489" y="3218"/>
                  </a:moveTo>
                  <a:lnTo>
                    <a:pt x="1489" y="3218"/>
                  </a:lnTo>
                  <a:lnTo>
                    <a:pt x="1489" y="3218"/>
                  </a:lnTo>
                  <a:lnTo>
                    <a:pt x="1489" y="3218"/>
                  </a:lnTo>
                  <a:lnTo>
                    <a:pt x="1489" y="3218"/>
                  </a:lnTo>
                  <a:close/>
                  <a:moveTo>
                    <a:pt x="1537" y="3218"/>
                  </a:moveTo>
                  <a:lnTo>
                    <a:pt x="1537" y="3218"/>
                  </a:lnTo>
                  <a:lnTo>
                    <a:pt x="1537" y="3218"/>
                  </a:lnTo>
                  <a:lnTo>
                    <a:pt x="1537" y="3218"/>
                  </a:lnTo>
                  <a:lnTo>
                    <a:pt x="1537" y="3218"/>
                  </a:lnTo>
                  <a:close/>
                  <a:moveTo>
                    <a:pt x="1537" y="3218"/>
                  </a:moveTo>
                  <a:lnTo>
                    <a:pt x="1537" y="3218"/>
                  </a:lnTo>
                  <a:lnTo>
                    <a:pt x="1537" y="3218"/>
                  </a:lnTo>
                  <a:lnTo>
                    <a:pt x="1537" y="3218"/>
                  </a:lnTo>
                  <a:lnTo>
                    <a:pt x="1537" y="3218"/>
                  </a:lnTo>
                  <a:close/>
                  <a:moveTo>
                    <a:pt x="1586" y="3218"/>
                  </a:moveTo>
                  <a:lnTo>
                    <a:pt x="1586" y="3218"/>
                  </a:lnTo>
                  <a:lnTo>
                    <a:pt x="1586" y="3218"/>
                  </a:lnTo>
                  <a:lnTo>
                    <a:pt x="1586" y="3218"/>
                  </a:lnTo>
                  <a:lnTo>
                    <a:pt x="1586" y="3218"/>
                  </a:lnTo>
                  <a:close/>
                  <a:moveTo>
                    <a:pt x="1586" y="3218"/>
                  </a:moveTo>
                  <a:lnTo>
                    <a:pt x="1586" y="3218"/>
                  </a:lnTo>
                  <a:lnTo>
                    <a:pt x="1586" y="3218"/>
                  </a:lnTo>
                  <a:lnTo>
                    <a:pt x="1586" y="3218"/>
                  </a:lnTo>
                  <a:lnTo>
                    <a:pt x="1586" y="3218"/>
                  </a:lnTo>
                  <a:close/>
                  <a:moveTo>
                    <a:pt x="1634" y="3218"/>
                  </a:moveTo>
                  <a:lnTo>
                    <a:pt x="1634" y="3218"/>
                  </a:lnTo>
                  <a:lnTo>
                    <a:pt x="1634" y="3218"/>
                  </a:lnTo>
                  <a:close/>
                  <a:moveTo>
                    <a:pt x="2018" y="3218"/>
                  </a:moveTo>
                  <a:lnTo>
                    <a:pt x="2018" y="3218"/>
                  </a:lnTo>
                  <a:lnTo>
                    <a:pt x="2018" y="3218"/>
                  </a:lnTo>
                  <a:lnTo>
                    <a:pt x="2018" y="3218"/>
                  </a:lnTo>
                  <a:close/>
                  <a:moveTo>
                    <a:pt x="2066" y="3170"/>
                  </a:moveTo>
                  <a:lnTo>
                    <a:pt x="2066" y="3170"/>
                  </a:lnTo>
                  <a:lnTo>
                    <a:pt x="2066" y="3170"/>
                  </a:lnTo>
                  <a:close/>
                  <a:moveTo>
                    <a:pt x="2162" y="3170"/>
                  </a:moveTo>
                  <a:lnTo>
                    <a:pt x="2162" y="3170"/>
                  </a:lnTo>
                  <a:lnTo>
                    <a:pt x="2162" y="3170"/>
                  </a:lnTo>
                  <a:lnTo>
                    <a:pt x="2162" y="3170"/>
                  </a:lnTo>
                  <a:lnTo>
                    <a:pt x="2162" y="3170"/>
                  </a:lnTo>
                  <a:close/>
                  <a:moveTo>
                    <a:pt x="2162" y="3170"/>
                  </a:moveTo>
                  <a:lnTo>
                    <a:pt x="2162" y="3170"/>
                  </a:lnTo>
                  <a:lnTo>
                    <a:pt x="2162" y="3170"/>
                  </a:lnTo>
                  <a:lnTo>
                    <a:pt x="2162" y="3170"/>
                  </a:lnTo>
                  <a:lnTo>
                    <a:pt x="2162" y="3170"/>
                  </a:lnTo>
                  <a:close/>
                  <a:moveTo>
                    <a:pt x="2210" y="3170"/>
                  </a:moveTo>
                  <a:lnTo>
                    <a:pt x="2210" y="3170"/>
                  </a:lnTo>
                  <a:lnTo>
                    <a:pt x="2210" y="3170"/>
                  </a:lnTo>
                  <a:lnTo>
                    <a:pt x="2210" y="3170"/>
                  </a:lnTo>
                  <a:lnTo>
                    <a:pt x="2210" y="3170"/>
                  </a:lnTo>
                  <a:close/>
                  <a:moveTo>
                    <a:pt x="2210" y="3170"/>
                  </a:moveTo>
                  <a:lnTo>
                    <a:pt x="2210" y="3170"/>
                  </a:lnTo>
                  <a:lnTo>
                    <a:pt x="2210" y="3170"/>
                  </a:lnTo>
                  <a:lnTo>
                    <a:pt x="2210" y="3170"/>
                  </a:lnTo>
                  <a:lnTo>
                    <a:pt x="2210"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306" y="3170"/>
                  </a:moveTo>
                  <a:lnTo>
                    <a:pt x="2306" y="3170"/>
                  </a:lnTo>
                  <a:lnTo>
                    <a:pt x="2306" y="3170"/>
                  </a:lnTo>
                  <a:lnTo>
                    <a:pt x="2306" y="3170"/>
                  </a:lnTo>
                  <a:lnTo>
                    <a:pt x="2306" y="3170"/>
                  </a:lnTo>
                  <a:close/>
                  <a:moveTo>
                    <a:pt x="2306" y="3170"/>
                  </a:moveTo>
                  <a:lnTo>
                    <a:pt x="2306" y="3170"/>
                  </a:lnTo>
                  <a:lnTo>
                    <a:pt x="2306" y="3170"/>
                  </a:lnTo>
                  <a:lnTo>
                    <a:pt x="2306" y="3170"/>
                  </a:lnTo>
                  <a:lnTo>
                    <a:pt x="2306" y="3170"/>
                  </a:lnTo>
                  <a:close/>
                  <a:moveTo>
                    <a:pt x="2354" y="3170"/>
                  </a:moveTo>
                  <a:lnTo>
                    <a:pt x="2354" y="3170"/>
                  </a:lnTo>
                  <a:lnTo>
                    <a:pt x="2354" y="3170"/>
                  </a:lnTo>
                  <a:lnTo>
                    <a:pt x="2354" y="3170"/>
                  </a:lnTo>
                  <a:lnTo>
                    <a:pt x="2354" y="3170"/>
                  </a:lnTo>
                  <a:close/>
                  <a:moveTo>
                    <a:pt x="2354" y="3122"/>
                  </a:moveTo>
                  <a:lnTo>
                    <a:pt x="2354" y="3122"/>
                  </a:lnTo>
                  <a:lnTo>
                    <a:pt x="2354" y="3122"/>
                  </a:lnTo>
                  <a:lnTo>
                    <a:pt x="2354" y="3122"/>
                  </a:lnTo>
                  <a:lnTo>
                    <a:pt x="2354" y="3122"/>
                  </a:lnTo>
                  <a:close/>
                  <a:moveTo>
                    <a:pt x="2354" y="3122"/>
                  </a:moveTo>
                  <a:lnTo>
                    <a:pt x="2354" y="3122"/>
                  </a:lnTo>
                  <a:lnTo>
                    <a:pt x="2354" y="3122"/>
                  </a:lnTo>
                  <a:lnTo>
                    <a:pt x="2354" y="3122"/>
                  </a:lnTo>
                  <a:lnTo>
                    <a:pt x="2354"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50" y="3122"/>
                  </a:moveTo>
                  <a:lnTo>
                    <a:pt x="2450" y="3122"/>
                  </a:lnTo>
                  <a:lnTo>
                    <a:pt x="2450" y="3122"/>
                  </a:lnTo>
                  <a:lnTo>
                    <a:pt x="2450" y="3122"/>
                  </a:lnTo>
                  <a:lnTo>
                    <a:pt x="2450" y="3122"/>
                  </a:lnTo>
                  <a:lnTo>
                    <a:pt x="2450" y="3122"/>
                  </a:lnTo>
                  <a:close/>
                  <a:moveTo>
                    <a:pt x="721" y="0"/>
                  </a:moveTo>
                  <a:lnTo>
                    <a:pt x="721" y="0"/>
                  </a:lnTo>
                  <a:lnTo>
                    <a:pt x="1" y="145"/>
                  </a:lnTo>
                  <a:lnTo>
                    <a:pt x="1" y="145"/>
                  </a:lnTo>
                  <a:lnTo>
                    <a:pt x="1" y="145"/>
                  </a:lnTo>
                  <a:lnTo>
                    <a:pt x="1" y="145"/>
                  </a:lnTo>
                  <a:lnTo>
                    <a:pt x="721" y="0"/>
                  </a:lnTo>
                  <a:lnTo>
                    <a:pt x="721" y="0"/>
                  </a:lnTo>
                  <a:close/>
                </a:path>
              </a:pathLst>
            </a:custGeom>
            <a:solidFill>
              <a:srgbClr val="FFCB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3"/>
            <p:cNvSpPr/>
            <p:nvPr/>
          </p:nvSpPr>
          <p:spPr>
            <a:xfrm>
              <a:off x="5307175" y="45083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3"/>
            <p:cNvSpPr/>
            <p:nvPr/>
          </p:nvSpPr>
          <p:spPr>
            <a:xfrm>
              <a:off x="5307175" y="45083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3"/>
            <p:cNvSpPr/>
            <p:nvPr/>
          </p:nvSpPr>
          <p:spPr>
            <a:xfrm>
              <a:off x="5308375" y="45083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3"/>
            <p:cNvSpPr/>
            <p:nvPr/>
          </p:nvSpPr>
          <p:spPr>
            <a:xfrm>
              <a:off x="5308375" y="45083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3"/>
            <p:cNvSpPr/>
            <p:nvPr/>
          </p:nvSpPr>
          <p:spPr>
            <a:xfrm>
              <a:off x="5309575" y="45083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3"/>
            <p:cNvSpPr/>
            <p:nvPr/>
          </p:nvSpPr>
          <p:spPr>
            <a:xfrm>
              <a:off x="5309575" y="45083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3"/>
            <p:cNvSpPr/>
            <p:nvPr/>
          </p:nvSpPr>
          <p:spPr>
            <a:xfrm>
              <a:off x="5310775" y="450835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3"/>
            <p:cNvSpPr/>
            <p:nvPr/>
          </p:nvSpPr>
          <p:spPr>
            <a:xfrm>
              <a:off x="5310775" y="450835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3"/>
            <p:cNvSpPr/>
            <p:nvPr/>
          </p:nvSpPr>
          <p:spPr>
            <a:xfrm>
              <a:off x="5311975" y="4508350"/>
              <a:ext cx="25" cy="25"/>
            </a:xfrm>
            <a:custGeom>
              <a:rect b="b" l="l" r="r" t="t"/>
              <a:pathLst>
                <a:path extrusionOk="0" fill="none" h="1" w="1">
                  <a:moveTo>
                    <a:pt x="1" y="0"/>
                  </a:move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3"/>
            <p:cNvSpPr/>
            <p:nvPr/>
          </p:nvSpPr>
          <p:spPr>
            <a:xfrm>
              <a:off x="5321575" y="4508350"/>
              <a:ext cx="25" cy="25"/>
            </a:xfrm>
            <a:custGeom>
              <a:rect b="b" l="l" r="r" t="t"/>
              <a:pathLst>
                <a:path extrusionOk="0" fill="none" h="1" w="1">
                  <a:moveTo>
                    <a:pt x="1" y="0"/>
                  </a:move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3"/>
            <p:cNvSpPr/>
            <p:nvPr/>
          </p:nvSpPr>
          <p:spPr>
            <a:xfrm>
              <a:off x="5322775" y="4507150"/>
              <a:ext cx="25" cy="25"/>
            </a:xfrm>
            <a:custGeom>
              <a:rect b="b" l="l" r="r" t="t"/>
              <a:pathLst>
                <a:path extrusionOk="0" fill="none" h="1" w="1">
                  <a:moveTo>
                    <a:pt x="1" y="0"/>
                  </a:move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3"/>
            <p:cNvSpPr/>
            <p:nvPr/>
          </p:nvSpPr>
          <p:spPr>
            <a:xfrm>
              <a:off x="5325175" y="450715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3"/>
            <p:cNvSpPr/>
            <p:nvPr/>
          </p:nvSpPr>
          <p:spPr>
            <a:xfrm>
              <a:off x="5325175" y="450715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3"/>
            <p:cNvSpPr/>
            <p:nvPr/>
          </p:nvSpPr>
          <p:spPr>
            <a:xfrm>
              <a:off x="5326375" y="450715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3"/>
            <p:cNvSpPr/>
            <p:nvPr/>
          </p:nvSpPr>
          <p:spPr>
            <a:xfrm>
              <a:off x="5326375" y="450715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3"/>
            <p:cNvSpPr/>
            <p:nvPr/>
          </p:nvSpPr>
          <p:spPr>
            <a:xfrm>
              <a:off x="5327575" y="450715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3"/>
            <p:cNvSpPr/>
            <p:nvPr/>
          </p:nvSpPr>
          <p:spPr>
            <a:xfrm>
              <a:off x="5327575" y="450715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3"/>
            <p:cNvSpPr/>
            <p:nvPr/>
          </p:nvSpPr>
          <p:spPr>
            <a:xfrm>
              <a:off x="5327575" y="450715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3"/>
            <p:cNvSpPr/>
            <p:nvPr/>
          </p:nvSpPr>
          <p:spPr>
            <a:xfrm>
              <a:off x="5328775" y="450715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3"/>
            <p:cNvSpPr/>
            <p:nvPr/>
          </p:nvSpPr>
          <p:spPr>
            <a:xfrm>
              <a:off x="5328775" y="450715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3"/>
            <p:cNvSpPr/>
            <p:nvPr/>
          </p:nvSpPr>
          <p:spPr>
            <a:xfrm>
              <a:off x="5329975" y="450715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3"/>
            <p:cNvSpPr/>
            <p:nvPr/>
          </p:nvSpPr>
          <p:spPr>
            <a:xfrm>
              <a:off x="5329975" y="450595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3"/>
            <p:cNvSpPr/>
            <p:nvPr/>
          </p:nvSpPr>
          <p:spPr>
            <a:xfrm>
              <a:off x="5329975" y="450595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3"/>
            <p:cNvSpPr/>
            <p:nvPr/>
          </p:nvSpPr>
          <p:spPr>
            <a:xfrm>
              <a:off x="5331175" y="450595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3"/>
            <p:cNvSpPr/>
            <p:nvPr/>
          </p:nvSpPr>
          <p:spPr>
            <a:xfrm>
              <a:off x="5331175" y="450595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3"/>
            <p:cNvSpPr/>
            <p:nvPr/>
          </p:nvSpPr>
          <p:spPr>
            <a:xfrm>
              <a:off x="5331175" y="4505950"/>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3"/>
            <p:cNvSpPr/>
            <p:nvPr/>
          </p:nvSpPr>
          <p:spPr>
            <a:xfrm>
              <a:off x="5332375" y="4505950"/>
              <a:ext cx="25" cy="25"/>
            </a:xfrm>
            <a:custGeom>
              <a:rect b="b" l="l" r="r" t="t"/>
              <a:pathLst>
                <a:path extrusionOk="0" fill="none" h="1" w="1">
                  <a:moveTo>
                    <a:pt x="1" y="0"/>
                  </a:moveTo>
                  <a:lnTo>
                    <a:pt x="1" y="0"/>
                  </a:ln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3"/>
            <p:cNvSpPr/>
            <p:nvPr/>
          </p:nvSpPr>
          <p:spPr>
            <a:xfrm>
              <a:off x="5271150" y="4427900"/>
              <a:ext cx="18050" cy="3625"/>
            </a:xfrm>
            <a:custGeom>
              <a:rect b="b" l="l" r="r" t="t"/>
              <a:pathLst>
                <a:path extrusionOk="0" fill="none" h="145" w="722">
                  <a:moveTo>
                    <a:pt x="721" y="0"/>
                  </a:moveTo>
                  <a:lnTo>
                    <a:pt x="721" y="0"/>
                  </a:lnTo>
                  <a:lnTo>
                    <a:pt x="1" y="145"/>
                  </a:lnTo>
                  <a:lnTo>
                    <a:pt x="1" y="145"/>
                  </a:lnTo>
                  <a:lnTo>
                    <a:pt x="1" y="145"/>
                  </a:lnTo>
                  <a:lnTo>
                    <a:pt x="1" y="145"/>
                  </a:lnTo>
                  <a:lnTo>
                    <a:pt x="721" y="0"/>
                  </a:lnTo>
                  <a:lnTo>
                    <a:pt x="72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3"/>
            <p:cNvSpPr/>
            <p:nvPr/>
          </p:nvSpPr>
          <p:spPr>
            <a:xfrm>
              <a:off x="5271150" y="4427900"/>
              <a:ext cx="61250" cy="81675"/>
            </a:xfrm>
            <a:custGeom>
              <a:rect b="b" l="l" r="r" t="t"/>
              <a:pathLst>
                <a:path extrusionOk="0" h="3267" w="2450">
                  <a:moveTo>
                    <a:pt x="721" y="0"/>
                  </a:moveTo>
                  <a:lnTo>
                    <a:pt x="1" y="145"/>
                  </a:lnTo>
                  <a:lnTo>
                    <a:pt x="673" y="1729"/>
                  </a:lnTo>
                  <a:lnTo>
                    <a:pt x="1009" y="2498"/>
                  </a:lnTo>
                  <a:lnTo>
                    <a:pt x="1345" y="3266"/>
                  </a:lnTo>
                  <a:lnTo>
                    <a:pt x="1441" y="3266"/>
                  </a:lnTo>
                  <a:lnTo>
                    <a:pt x="1441" y="3218"/>
                  </a:lnTo>
                  <a:lnTo>
                    <a:pt x="2018" y="3218"/>
                  </a:lnTo>
                  <a:lnTo>
                    <a:pt x="2066" y="3170"/>
                  </a:lnTo>
                  <a:lnTo>
                    <a:pt x="2354" y="3170"/>
                  </a:lnTo>
                  <a:lnTo>
                    <a:pt x="2354" y="3122"/>
                  </a:lnTo>
                  <a:lnTo>
                    <a:pt x="2450" y="3122"/>
                  </a:lnTo>
                  <a:lnTo>
                    <a:pt x="721" y="0"/>
                  </a:lnTo>
                  <a:close/>
                </a:path>
              </a:pathLst>
            </a:custGeom>
            <a:solidFill>
              <a:srgbClr val="FEA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3"/>
            <p:cNvSpPr/>
            <p:nvPr/>
          </p:nvSpPr>
          <p:spPr>
            <a:xfrm>
              <a:off x="5271150" y="4427900"/>
              <a:ext cx="61250" cy="81675"/>
            </a:xfrm>
            <a:custGeom>
              <a:rect b="b" l="l" r="r" t="t"/>
              <a:pathLst>
                <a:path extrusionOk="0" fill="none" h="3267" w="2450">
                  <a:moveTo>
                    <a:pt x="721" y="0"/>
                  </a:moveTo>
                  <a:lnTo>
                    <a:pt x="721" y="0"/>
                  </a:lnTo>
                  <a:lnTo>
                    <a:pt x="1" y="145"/>
                  </a:lnTo>
                  <a:lnTo>
                    <a:pt x="1" y="145"/>
                  </a:lnTo>
                  <a:lnTo>
                    <a:pt x="673" y="1729"/>
                  </a:lnTo>
                  <a:lnTo>
                    <a:pt x="1009" y="2498"/>
                  </a:lnTo>
                  <a:lnTo>
                    <a:pt x="1345" y="3266"/>
                  </a:lnTo>
                  <a:lnTo>
                    <a:pt x="1345" y="3266"/>
                  </a:lnTo>
                  <a:lnTo>
                    <a:pt x="1441" y="3266"/>
                  </a:lnTo>
                  <a:lnTo>
                    <a:pt x="1441" y="3266"/>
                  </a:lnTo>
                  <a:lnTo>
                    <a:pt x="1441" y="3218"/>
                  </a:lnTo>
                  <a:lnTo>
                    <a:pt x="1441" y="3218"/>
                  </a:lnTo>
                  <a:lnTo>
                    <a:pt x="1441" y="3218"/>
                  </a:lnTo>
                  <a:lnTo>
                    <a:pt x="1441" y="3218"/>
                  </a:lnTo>
                  <a:lnTo>
                    <a:pt x="1441" y="3218"/>
                  </a:lnTo>
                  <a:lnTo>
                    <a:pt x="1441" y="3218"/>
                  </a:lnTo>
                  <a:lnTo>
                    <a:pt x="1489" y="3218"/>
                  </a:lnTo>
                  <a:lnTo>
                    <a:pt x="1489" y="3218"/>
                  </a:lnTo>
                  <a:lnTo>
                    <a:pt x="1489" y="3218"/>
                  </a:lnTo>
                  <a:lnTo>
                    <a:pt x="1489" y="3218"/>
                  </a:lnTo>
                  <a:lnTo>
                    <a:pt x="1489" y="3218"/>
                  </a:lnTo>
                  <a:lnTo>
                    <a:pt x="1489" y="3218"/>
                  </a:lnTo>
                  <a:lnTo>
                    <a:pt x="1489" y="3218"/>
                  </a:lnTo>
                  <a:lnTo>
                    <a:pt x="1489" y="3218"/>
                  </a:lnTo>
                  <a:lnTo>
                    <a:pt x="1489" y="3218"/>
                  </a:lnTo>
                  <a:lnTo>
                    <a:pt x="1489" y="3218"/>
                  </a:lnTo>
                  <a:lnTo>
                    <a:pt x="1537" y="3218"/>
                  </a:lnTo>
                  <a:lnTo>
                    <a:pt x="1537" y="3218"/>
                  </a:lnTo>
                  <a:lnTo>
                    <a:pt x="1537" y="3218"/>
                  </a:lnTo>
                  <a:lnTo>
                    <a:pt x="1537" y="3218"/>
                  </a:lnTo>
                  <a:lnTo>
                    <a:pt x="1537" y="3218"/>
                  </a:lnTo>
                  <a:lnTo>
                    <a:pt x="1537" y="3218"/>
                  </a:lnTo>
                  <a:lnTo>
                    <a:pt x="1537" y="3218"/>
                  </a:lnTo>
                  <a:lnTo>
                    <a:pt x="1537" y="3218"/>
                  </a:lnTo>
                  <a:lnTo>
                    <a:pt x="1586" y="3218"/>
                  </a:lnTo>
                  <a:lnTo>
                    <a:pt x="1586" y="3218"/>
                  </a:lnTo>
                  <a:lnTo>
                    <a:pt x="1586" y="3218"/>
                  </a:lnTo>
                  <a:lnTo>
                    <a:pt x="1586" y="3218"/>
                  </a:lnTo>
                  <a:lnTo>
                    <a:pt x="1586" y="3218"/>
                  </a:lnTo>
                  <a:lnTo>
                    <a:pt x="1586" y="3218"/>
                  </a:lnTo>
                  <a:lnTo>
                    <a:pt x="1586" y="3218"/>
                  </a:lnTo>
                  <a:lnTo>
                    <a:pt x="1586" y="3218"/>
                  </a:lnTo>
                  <a:lnTo>
                    <a:pt x="1634" y="3218"/>
                  </a:lnTo>
                  <a:lnTo>
                    <a:pt x="1634" y="3218"/>
                  </a:lnTo>
                  <a:lnTo>
                    <a:pt x="1634" y="3218"/>
                  </a:lnTo>
                  <a:lnTo>
                    <a:pt x="2018" y="3218"/>
                  </a:lnTo>
                  <a:lnTo>
                    <a:pt x="2018" y="3218"/>
                  </a:lnTo>
                  <a:lnTo>
                    <a:pt x="2018" y="3218"/>
                  </a:lnTo>
                  <a:lnTo>
                    <a:pt x="2066" y="3170"/>
                  </a:lnTo>
                  <a:lnTo>
                    <a:pt x="2066" y="3170"/>
                  </a:lnTo>
                  <a:lnTo>
                    <a:pt x="2066" y="3170"/>
                  </a:lnTo>
                  <a:lnTo>
                    <a:pt x="2162" y="3170"/>
                  </a:lnTo>
                  <a:lnTo>
                    <a:pt x="2162" y="3170"/>
                  </a:lnTo>
                  <a:lnTo>
                    <a:pt x="2162" y="3170"/>
                  </a:lnTo>
                  <a:lnTo>
                    <a:pt x="2162" y="3170"/>
                  </a:lnTo>
                  <a:lnTo>
                    <a:pt x="2162" y="3170"/>
                  </a:lnTo>
                  <a:lnTo>
                    <a:pt x="2162" y="3170"/>
                  </a:lnTo>
                  <a:lnTo>
                    <a:pt x="2162" y="3170"/>
                  </a:lnTo>
                  <a:lnTo>
                    <a:pt x="2162" y="3170"/>
                  </a:lnTo>
                  <a:lnTo>
                    <a:pt x="2210" y="3170"/>
                  </a:lnTo>
                  <a:lnTo>
                    <a:pt x="2210" y="3170"/>
                  </a:lnTo>
                  <a:lnTo>
                    <a:pt x="2210" y="3170"/>
                  </a:lnTo>
                  <a:lnTo>
                    <a:pt x="2210" y="3170"/>
                  </a:lnTo>
                  <a:lnTo>
                    <a:pt x="2210" y="3170"/>
                  </a:lnTo>
                  <a:lnTo>
                    <a:pt x="2210" y="3170"/>
                  </a:lnTo>
                  <a:lnTo>
                    <a:pt x="2210" y="3170"/>
                  </a:lnTo>
                  <a:lnTo>
                    <a:pt x="2210"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306" y="3170"/>
                  </a:lnTo>
                  <a:lnTo>
                    <a:pt x="2306" y="3170"/>
                  </a:lnTo>
                  <a:lnTo>
                    <a:pt x="2306" y="3170"/>
                  </a:lnTo>
                  <a:lnTo>
                    <a:pt x="2306" y="3170"/>
                  </a:lnTo>
                  <a:lnTo>
                    <a:pt x="2306" y="3170"/>
                  </a:lnTo>
                  <a:lnTo>
                    <a:pt x="2306" y="3170"/>
                  </a:lnTo>
                  <a:lnTo>
                    <a:pt x="2306" y="3170"/>
                  </a:lnTo>
                  <a:lnTo>
                    <a:pt x="2306" y="3170"/>
                  </a:lnTo>
                  <a:lnTo>
                    <a:pt x="2354" y="3170"/>
                  </a:lnTo>
                  <a:lnTo>
                    <a:pt x="2354" y="3170"/>
                  </a:lnTo>
                  <a:lnTo>
                    <a:pt x="2354" y="3170"/>
                  </a:lnTo>
                  <a:lnTo>
                    <a:pt x="2354" y="3170"/>
                  </a:lnTo>
                  <a:lnTo>
                    <a:pt x="2354" y="3122"/>
                  </a:lnTo>
                  <a:lnTo>
                    <a:pt x="2354" y="3122"/>
                  </a:lnTo>
                  <a:lnTo>
                    <a:pt x="2354" y="3122"/>
                  </a:lnTo>
                  <a:lnTo>
                    <a:pt x="2354" y="3122"/>
                  </a:lnTo>
                  <a:lnTo>
                    <a:pt x="2354" y="3122"/>
                  </a:lnTo>
                  <a:lnTo>
                    <a:pt x="2354" y="3122"/>
                  </a:lnTo>
                  <a:lnTo>
                    <a:pt x="2354" y="3122"/>
                  </a:lnTo>
                  <a:lnTo>
                    <a:pt x="2354"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50" y="3122"/>
                  </a:lnTo>
                  <a:lnTo>
                    <a:pt x="2450" y="3122"/>
                  </a:lnTo>
                  <a:lnTo>
                    <a:pt x="2450" y="3122"/>
                  </a:lnTo>
                  <a:lnTo>
                    <a:pt x="72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3"/>
            <p:cNvSpPr/>
            <p:nvPr/>
          </p:nvSpPr>
          <p:spPr>
            <a:xfrm>
              <a:off x="5111475" y="4382275"/>
              <a:ext cx="69650" cy="138100"/>
            </a:xfrm>
            <a:custGeom>
              <a:rect b="b" l="l" r="r" t="t"/>
              <a:pathLst>
                <a:path extrusionOk="0" h="5524" w="2786">
                  <a:moveTo>
                    <a:pt x="1633" y="0"/>
                  </a:moveTo>
                  <a:lnTo>
                    <a:pt x="769" y="2786"/>
                  </a:lnTo>
                  <a:lnTo>
                    <a:pt x="192" y="4659"/>
                  </a:lnTo>
                  <a:lnTo>
                    <a:pt x="0" y="5283"/>
                  </a:lnTo>
                  <a:lnTo>
                    <a:pt x="0" y="5523"/>
                  </a:lnTo>
                  <a:lnTo>
                    <a:pt x="96" y="5475"/>
                  </a:lnTo>
                  <a:lnTo>
                    <a:pt x="288" y="5283"/>
                  </a:lnTo>
                  <a:lnTo>
                    <a:pt x="817" y="4755"/>
                  </a:lnTo>
                  <a:lnTo>
                    <a:pt x="1393" y="4083"/>
                  </a:lnTo>
                  <a:lnTo>
                    <a:pt x="1585" y="3794"/>
                  </a:lnTo>
                  <a:lnTo>
                    <a:pt x="1681" y="3602"/>
                  </a:lnTo>
                  <a:lnTo>
                    <a:pt x="1777" y="3939"/>
                  </a:lnTo>
                  <a:lnTo>
                    <a:pt x="1873" y="4179"/>
                  </a:lnTo>
                  <a:lnTo>
                    <a:pt x="1969" y="4227"/>
                  </a:lnTo>
                  <a:lnTo>
                    <a:pt x="2065" y="4227"/>
                  </a:lnTo>
                  <a:lnTo>
                    <a:pt x="2306" y="4083"/>
                  </a:lnTo>
                  <a:lnTo>
                    <a:pt x="2594" y="3843"/>
                  </a:lnTo>
                  <a:lnTo>
                    <a:pt x="2690" y="3698"/>
                  </a:lnTo>
                  <a:lnTo>
                    <a:pt x="2786" y="3506"/>
                  </a:lnTo>
                  <a:lnTo>
                    <a:pt x="2786" y="3362"/>
                  </a:lnTo>
                  <a:lnTo>
                    <a:pt x="2786" y="3170"/>
                  </a:lnTo>
                  <a:lnTo>
                    <a:pt x="2690" y="3026"/>
                  </a:lnTo>
                  <a:lnTo>
                    <a:pt x="2594" y="2930"/>
                  </a:lnTo>
                  <a:lnTo>
                    <a:pt x="2354" y="2738"/>
                  </a:lnTo>
                  <a:lnTo>
                    <a:pt x="2113" y="2642"/>
                  </a:lnTo>
                  <a:lnTo>
                    <a:pt x="2017" y="2642"/>
                  </a:lnTo>
                  <a:lnTo>
                    <a:pt x="2450" y="1633"/>
                  </a:lnTo>
                  <a:lnTo>
                    <a:pt x="2690" y="961"/>
                  </a:lnTo>
                  <a:lnTo>
                    <a:pt x="2786" y="721"/>
                  </a:lnTo>
                  <a:lnTo>
                    <a:pt x="2786" y="577"/>
                  </a:lnTo>
                  <a:lnTo>
                    <a:pt x="2594" y="433"/>
                  </a:lnTo>
                  <a:lnTo>
                    <a:pt x="2209" y="241"/>
                  </a:lnTo>
                  <a:lnTo>
                    <a:pt x="1825" y="49"/>
                  </a:lnTo>
                  <a:lnTo>
                    <a:pt x="1681" y="0"/>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3"/>
            <p:cNvSpPr/>
            <p:nvPr/>
          </p:nvSpPr>
          <p:spPr>
            <a:xfrm>
              <a:off x="5336000" y="4311450"/>
              <a:ext cx="284575" cy="397425"/>
            </a:xfrm>
            <a:custGeom>
              <a:rect b="b" l="l" r="r" t="t"/>
              <a:pathLst>
                <a:path extrusionOk="0" h="15897" w="11383">
                  <a:moveTo>
                    <a:pt x="11382" y="0"/>
                  </a:moveTo>
                  <a:lnTo>
                    <a:pt x="6772" y="3410"/>
                  </a:lnTo>
                  <a:lnTo>
                    <a:pt x="6820" y="4226"/>
                  </a:lnTo>
                  <a:lnTo>
                    <a:pt x="6820" y="4995"/>
                  </a:lnTo>
                  <a:lnTo>
                    <a:pt x="6724" y="5715"/>
                  </a:lnTo>
                  <a:lnTo>
                    <a:pt x="6676" y="6339"/>
                  </a:lnTo>
                  <a:lnTo>
                    <a:pt x="6531" y="6964"/>
                  </a:lnTo>
                  <a:lnTo>
                    <a:pt x="6387" y="7492"/>
                  </a:lnTo>
                  <a:lnTo>
                    <a:pt x="6195" y="7972"/>
                  </a:lnTo>
                  <a:lnTo>
                    <a:pt x="5955" y="8404"/>
                  </a:lnTo>
                  <a:lnTo>
                    <a:pt x="5715" y="8837"/>
                  </a:lnTo>
                  <a:lnTo>
                    <a:pt x="5475" y="9173"/>
                  </a:lnTo>
                  <a:lnTo>
                    <a:pt x="5187" y="9461"/>
                  </a:lnTo>
                  <a:lnTo>
                    <a:pt x="4899" y="9749"/>
                  </a:lnTo>
                  <a:lnTo>
                    <a:pt x="4610" y="9989"/>
                  </a:lnTo>
                  <a:lnTo>
                    <a:pt x="4274" y="10181"/>
                  </a:lnTo>
                  <a:lnTo>
                    <a:pt x="3938" y="10325"/>
                  </a:lnTo>
                  <a:lnTo>
                    <a:pt x="3602" y="10469"/>
                  </a:lnTo>
                  <a:lnTo>
                    <a:pt x="2978" y="10662"/>
                  </a:lnTo>
                  <a:lnTo>
                    <a:pt x="2305" y="10758"/>
                  </a:lnTo>
                  <a:lnTo>
                    <a:pt x="1729" y="10806"/>
                  </a:lnTo>
                  <a:lnTo>
                    <a:pt x="1153" y="10806"/>
                  </a:lnTo>
                  <a:lnTo>
                    <a:pt x="720" y="10758"/>
                  </a:lnTo>
                  <a:lnTo>
                    <a:pt x="336" y="10710"/>
                  </a:lnTo>
                  <a:lnTo>
                    <a:pt x="0" y="10614"/>
                  </a:lnTo>
                  <a:lnTo>
                    <a:pt x="1825" y="15896"/>
                  </a:lnTo>
                  <a:lnTo>
                    <a:pt x="1825" y="15896"/>
                  </a:lnTo>
                  <a:lnTo>
                    <a:pt x="1681" y="13783"/>
                  </a:lnTo>
                  <a:lnTo>
                    <a:pt x="2161" y="13783"/>
                  </a:lnTo>
                  <a:lnTo>
                    <a:pt x="2786" y="13735"/>
                  </a:lnTo>
                  <a:lnTo>
                    <a:pt x="3506" y="13639"/>
                  </a:lnTo>
                  <a:lnTo>
                    <a:pt x="4418" y="13447"/>
                  </a:lnTo>
                  <a:lnTo>
                    <a:pt x="5427" y="13111"/>
                  </a:lnTo>
                  <a:lnTo>
                    <a:pt x="6003" y="12871"/>
                  </a:lnTo>
                  <a:lnTo>
                    <a:pt x="6531" y="12631"/>
                  </a:lnTo>
                  <a:lnTo>
                    <a:pt x="7108" y="12342"/>
                  </a:lnTo>
                  <a:lnTo>
                    <a:pt x="7684" y="12006"/>
                  </a:lnTo>
                  <a:lnTo>
                    <a:pt x="8020" y="11718"/>
                  </a:lnTo>
                  <a:lnTo>
                    <a:pt x="8356" y="11430"/>
                  </a:lnTo>
                  <a:lnTo>
                    <a:pt x="8693" y="11094"/>
                  </a:lnTo>
                  <a:lnTo>
                    <a:pt x="8981" y="10710"/>
                  </a:lnTo>
                  <a:lnTo>
                    <a:pt x="9221" y="10325"/>
                  </a:lnTo>
                  <a:lnTo>
                    <a:pt x="9509" y="9893"/>
                  </a:lnTo>
                  <a:lnTo>
                    <a:pt x="9941" y="8981"/>
                  </a:lnTo>
                  <a:lnTo>
                    <a:pt x="10325" y="8020"/>
                  </a:lnTo>
                  <a:lnTo>
                    <a:pt x="10614" y="7012"/>
                  </a:lnTo>
                  <a:lnTo>
                    <a:pt x="10854" y="6003"/>
                  </a:lnTo>
                  <a:lnTo>
                    <a:pt x="11046" y="4995"/>
                  </a:lnTo>
                  <a:lnTo>
                    <a:pt x="11190" y="4034"/>
                  </a:lnTo>
                  <a:lnTo>
                    <a:pt x="11286" y="3074"/>
                  </a:lnTo>
                  <a:lnTo>
                    <a:pt x="11382" y="1489"/>
                  </a:lnTo>
                  <a:lnTo>
                    <a:pt x="11382" y="384"/>
                  </a:lnTo>
                  <a:lnTo>
                    <a:pt x="11382" y="0"/>
                  </a:lnTo>
                  <a:close/>
                </a:path>
              </a:pathLst>
            </a:custGeom>
            <a:solidFill>
              <a:srgbClr val="FDC5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3"/>
            <p:cNvSpPr/>
            <p:nvPr/>
          </p:nvSpPr>
          <p:spPr>
            <a:xfrm>
              <a:off x="5336000" y="4311450"/>
              <a:ext cx="284575" cy="397425"/>
            </a:xfrm>
            <a:custGeom>
              <a:rect b="b" l="l" r="r" t="t"/>
              <a:pathLst>
                <a:path extrusionOk="0" fill="none" h="15897" w="11383">
                  <a:moveTo>
                    <a:pt x="11382" y="0"/>
                  </a:moveTo>
                  <a:lnTo>
                    <a:pt x="11382" y="0"/>
                  </a:lnTo>
                  <a:lnTo>
                    <a:pt x="11382" y="384"/>
                  </a:lnTo>
                  <a:lnTo>
                    <a:pt x="11382" y="1489"/>
                  </a:lnTo>
                  <a:lnTo>
                    <a:pt x="11286" y="3074"/>
                  </a:lnTo>
                  <a:lnTo>
                    <a:pt x="11190" y="4034"/>
                  </a:lnTo>
                  <a:lnTo>
                    <a:pt x="11046" y="4995"/>
                  </a:lnTo>
                  <a:lnTo>
                    <a:pt x="10854" y="6003"/>
                  </a:lnTo>
                  <a:lnTo>
                    <a:pt x="10614" y="7012"/>
                  </a:lnTo>
                  <a:lnTo>
                    <a:pt x="10325" y="8020"/>
                  </a:lnTo>
                  <a:lnTo>
                    <a:pt x="9941" y="8981"/>
                  </a:lnTo>
                  <a:lnTo>
                    <a:pt x="9509" y="9893"/>
                  </a:lnTo>
                  <a:lnTo>
                    <a:pt x="9221" y="10325"/>
                  </a:lnTo>
                  <a:lnTo>
                    <a:pt x="8981" y="10710"/>
                  </a:lnTo>
                  <a:lnTo>
                    <a:pt x="8693" y="11094"/>
                  </a:lnTo>
                  <a:lnTo>
                    <a:pt x="8356" y="11430"/>
                  </a:lnTo>
                  <a:lnTo>
                    <a:pt x="8020" y="11718"/>
                  </a:lnTo>
                  <a:lnTo>
                    <a:pt x="7684" y="12006"/>
                  </a:lnTo>
                  <a:lnTo>
                    <a:pt x="7684" y="12006"/>
                  </a:lnTo>
                  <a:lnTo>
                    <a:pt x="7108" y="12342"/>
                  </a:lnTo>
                  <a:lnTo>
                    <a:pt x="6531" y="12631"/>
                  </a:lnTo>
                  <a:lnTo>
                    <a:pt x="6003" y="12871"/>
                  </a:lnTo>
                  <a:lnTo>
                    <a:pt x="5427" y="13111"/>
                  </a:lnTo>
                  <a:lnTo>
                    <a:pt x="4418" y="13447"/>
                  </a:lnTo>
                  <a:lnTo>
                    <a:pt x="3506" y="13639"/>
                  </a:lnTo>
                  <a:lnTo>
                    <a:pt x="2786" y="13735"/>
                  </a:lnTo>
                  <a:lnTo>
                    <a:pt x="2161" y="13783"/>
                  </a:lnTo>
                  <a:lnTo>
                    <a:pt x="1681" y="13783"/>
                  </a:lnTo>
                  <a:lnTo>
                    <a:pt x="1825" y="15896"/>
                  </a:lnTo>
                  <a:lnTo>
                    <a:pt x="0" y="10614"/>
                  </a:lnTo>
                  <a:lnTo>
                    <a:pt x="0" y="10614"/>
                  </a:lnTo>
                  <a:lnTo>
                    <a:pt x="336" y="10710"/>
                  </a:lnTo>
                  <a:lnTo>
                    <a:pt x="720" y="10758"/>
                  </a:lnTo>
                  <a:lnTo>
                    <a:pt x="1153" y="10806"/>
                  </a:lnTo>
                  <a:lnTo>
                    <a:pt x="1729" y="10806"/>
                  </a:lnTo>
                  <a:lnTo>
                    <a:pt x="2305" y="10758"/>
                  </a:lnTo>
                  <a:lnTo>
                    <a:pt x="2978" y="10662"/>
                  </a:lnTo>
                  <a:lnTo>
                    <a:pt x="3602" y="10469"/>
                  </a:lnTo>
                  <a:lnTo>
                    <a:pt x="3938" y="10325"/>
                  </a:lnTo>
                  <a:lnTo>
                    <a:pt x="4274" y="10181"/>
                  </a:lnTo>
                  <a:lnTo>
                    <a:pt x="4610" y="9989"/>
                  </a:lnTo>
                  <a:lnTo>
                    <a:pt x="4899" y="9749"/>
                  </a:lnTo>
                  <a:lnTo>
                    <a:pt x="5187" y="9461"/>
                  </a:lnTo>
                  <a:lnTo>
                    <a:pt x="5475" y="9173"/>
                  </a:lnTo>
                  <a:lnTo>
                    <a:pt x="5715" y="8837"/>
                  </a:lnTo>
                  <a:lnTo>
                    <a:pt x="5955" y="8404"/>
                  </a:lnTo>
                  <a:lnTo>
                    <a:pt x="6195" y="7972"/>
                  </a:lnTo>
                  <a:lnTo>
                    <a:pt x="6387" y="7492"/>
                  </a:lnTo>
                  <a:lnTo>
                    <a:pt x="6531" y="6964"/>
                  </a:lnTo>
                  <a:lnTo>
                    <a:pt x="6676" y="6339"/>
                  </a:lnTo>
                  <a:lnTo>
                    <a:pt x="6724" y="5715"/>
                  </a:lnTo>
                  <a:lnTo>
                    <a:pt x="6820" y="4995"/>
                  </a:lnTo>
                  <a:lnTo>
                    <a:pt x="6820" y="4226"/>
                  </a:lnTo>
                  <a:lnTo>
                    <a:pt x="6772" y="3410"/>
                  </a:lnTo>
                  <a:lnTo>
                    <a:pt x="113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3"/>
            <p:cNvSpPr/>
            <p:nvPr/>
          </p:nvSpPr>
          <p:spPr>
            <a:xfrm>
              <a:off x="5465650" y="4529950"/>
              <a:ext cx="14450" cy="19225"/>
            </a:xfrm>
            <a:custGeom>
              <a:rect b="b" l="l" r="r" t="t"/>
              <a:pathLst>
                <a:path extrusionOk="0" h="769" w="578">
                  <a:moveTo>
                    <a:pt x="577" y="1"/>
                  </a:moveTo>
                  <a:lnTo>
                    <a:pt x="577" y="1"/>
                  </a:lnTo>
                  <a:lnTo>
                    <a:pt x="289" y="433"/>
                  </a:lnTo>
                  <a:lnTo>
                    <a:pt x="1" y="769"/>
                  </a:lnTo>
                  <a:lnTo>
                    <a:pt x="1" y="769"/>
                  </a:lnTo>
                  <a:lnTo>
                    <a:pt x="1" y="769"/>
                  </a:lnTo>
                  <a:lnTo>
                    <a:pt x="1" y="769"/>
                  </a:lnTo>
                  <a:lnTo>
                    <a:pt x="289" y="433"/>
                  </a:lnTo>
                  <a:lnTo>
                    <a:pt x="577" y="1"/>
                  </a:lnTo>
                  <a:lnTo>
                    <a:pt x="577" y="1"/>
                  </a:lnTo>
                  <a:close/>
                </a:path>
              </a:pathLst>
            </a:custGeom>
            <a:solidFill>
              <a:srgbClr val="FFCB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3"/>
            <p:cNvSpPr/>
            <p:nvPr/>
          </p:nvSpPr>
          <p:spPr>
            <a:xfrm>
              <a:off x="5465650" y="4529950"/>
              <a:ext cx="14450" cy="19225"/>
            </a:xfrm>
            <a:custGeom>
              <a:rect b="b" l="l" r="r" t="t"/>
              <a:pathLst>
                <a:path extrusionOk="0" fill="none" h="769" w="578">
                  <a:moveTo>
                    <a:pt x="577" y="1"/>
                  </a:moveTo>
                  <a:lnTo>
                    <a:pt x="577" y="1"/>
                  </a:lnTo>
                  <a:lnTo>
                    <a:pt x="289" y="433"/>
                  </a:lnTo>
                  <a:lnTo>
                    <a:pt x="1" y="769"/>
                  </a:lnTo>
                  <a:lnTo>
                    <a:pt x="1" y="769"/>
                  </a:lnTo>
                  <a:lnTo>
                    <a:pt x="1" y="769"/>
                  </a:lnTo>
                  <a:lnTo>
                    <a:pt x="1" y="769"/>
                  </a:lnTo>
                  <a:lnTo>
                    <a:pt x="289" y="433"/>
                  </a:lnTo>
                  <a:lnTo>
                    <a:pt x="577" y="1"/>
                  </a:lnTo>
                  <a:lnTo>
                    <a:pt x="577"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3"/>
            <p:cNvSpPr/>
            <p:nvPr/>
          </p:nvSpPr>
          <p:spPr>
            <a:xfrm>
              <a:off x="5465650" y="4529950"/>
              <a:ext cx="108100" cy="54050"/>
            </a:xfrm>
            <a:custGeom>
              <a:rect b="b" l="l" r="r" t="t"/>
              <a:pathLst>
                <a:path extrusionOk="0" h="2162" w="4324">
                  <a:moveTo>
                    <a:pt x="577" y="1"/>
                  </a:moveTo>
                  <a:lnTo>
                    <a:pt x="289" y="433"/>
                  </a:lnTo>
                  <a:lnTo>
                    <a:pt x="1" y="769"/>
                  </a:lnTo>
                  <a:lnTo>
                    <a:pt x="1826" y="1489"/>
                  </a:lnTo>
                  <a:lnTo>
                    <a:pt x="3651" y="2162"/>
                  </a:lnTo>
                  <a:lnTo>
                    <a:pt x="3987" y="1633"/>
                  </a:lnTo>
                  <a:lnTo>
                    <a:pt x="4323" y="1105"/>
                  </a:lnTo>
                  <a:lnTo>
                    <a:pt x="577" y="1"/>
                  </a:lnTo>
                  <a:close/>
                </a:path>
              </a:pathLst>
            </a:custGeom>
            <a:solidFill>
              <a:srgbClr val="FEA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3"/>
            <p:cNvSpPr/>
            <p:nvPr/>
          </p:nvSpPr>
          <p:spPr>
            <a:xfrm>
              <a:off x="5465650" y="4529950"/>
              <a:ext cx="108100" cy="54050"/>
            </a:xfrm>
            <a:custGeom>
              <a:rect b="b" l="l" r="r" t="t"/>
              <a:pathLst>
                <a:path extrusionOk="0" fill="none" h="2162" w="4324">
                  <a:moveTo>
                    <a:pt x="577" y="1"/>
                  </a:moveTo>
                  <a:lnTo>
                    <a:pt x="577" y="1"/>
                  </a:lnTo>
                  <a:lnTo>
                    <a:pt x="289" y="433"/>
                  </a:lnTo>
                  <a:lnTo>
                    <a:pt x="1" y="769"/>
                  </a:lnTo>
                  <a:lnTo>
                    <a:pt x="1" y="769"/>
                  </a:lnTo>
                  <a:lnTo>
                    <a:pt x="1826" y="1489"/>
                  </a:lnTo>
                  <a:lnTo>
                    <a:pt x="3651" y="2162"/>
                  </a:lnTo>
                  <a:lnTo>
                    <a:pt x="3651" y="2162"/>
                  </a:lnTo>
                  <a:lnTo>
                    <a:pt x="3987" y="1633"/>
                  </a:lnTo>
                  <a:lnTo>
                    <a:pt x="4323" y="1105"/>
                  </a:lnTo>
                  <a:lnTo>
                    <a:pt x="577"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3"/>
            <p:cNvSpPr/>
            <p:nvPr/>
          </p:nvSpPr>
          <p:spPr>
            <a:xfrm>
              <a:off x="5331175" y="4571975"/>
              <a:ext cx="78075" cy="140500"/>
            </a:xfrm>
            <a:custGeom>
              <a:rect b="b" l="l" r="r" t="t"/>
              <a:pathLst>
                <a:path extrusionOk="0" h="5620" w="3123">
                  <a:moveTo>
                    <a:pt x="1009" y="0"/>
                  </a:moveTo>
                  <a:lnTo>
                    <a:pt x="577" y="48"/>
                  </a:lnTo>
                  <a:lnTo>
                    <a:pt x="193" y="145"/>
                  </a:lnTo>
                  <a:lnTo>
                    <a:pt x="49" y="193"/>
                  </a:lnTo>
                  <a:lnTo>
                    <a:pt x="1" y="241"/>
                  </a:lnTo>
                  <a:lnTo>
                    <a:pt x="1009" y="2978"/>
                  </a:lnTo>
                  <a:lnTo>
                    <a:pt x="1682" y="4803"/>
                  </a:lnTo>
                  <a:lnTo>
                    <a:pt x="1970" y="5379"/>
                  </a:lnTo>
                  <a:lnTo>
                    <a:pt x="2066" y="5619"/>
                  </a:lnTo>
                  <a:lnTo>
                    <a:pt x="2114" y="5475"/>
                  </a:lnTo>
                  <a:lnTo>
                    <a:pt x="2162" y="5235"/>
                  </a:lnTo>
                  <a:lnTo>
                    <a:pt x="2258" y="4467"/>
                  </a:lnTo>
                  <a:lnTo>
                    <a:pt x="2306" y="3602"/>
                  </a:lnTo>
                  <a:lnTo>
                    <a:pt x="2258" y="3266"/>
                  </a:lnTo>
                  <a:lnTo>
                    <a:pt x="2210" y="3074"/>
                  </a:lnTo>
                  <a:lnTo>
                    <a:pt x="2498" y="3266"/>
                  </a:lnTo>
                  <a:lnTo>
                    <a:pt x="2738" y="3362"/>
                  </a:lnTo>
                  <a:lnTo>
                    <a:pt x="2834" y="3362"/>
                  </a:lnTo>
                  <a:lnTo>
                    <a:pt x="2930" y="3314"/>
                  </a:lnTo>
                  <a:lnTo>
                    <a:pt x="3027" y="3074"/>
                  </a:lnTo>
                  <a:lnTo>
                    <a:pt x="3123" y="2690"/>
                  </a:lnTo>
                  <a:lnTo>
                    <a:pt x="3075" y="2498"/>
                  </a:lnTo>
                  <a:lnTo>
                    <a:pt x="3075" y="2306"/>
                  </a:lnTo>
                  <a:lnTo>
                    <a:pt x="2979" y="2162"/>
                  </a:lnTo>
                  <a:lnTo>
                    <a:pt x="2834" y="2066"/>
                  </a:lnTo>
                  <a:lnTo>
                    <a:pt x="2690" y="1970"/>
                  </a:lnTo>
                  <a:lnTo>
                    <a:pt x="2258" y="1970"/>
                  </a:lnTo>
                  <a:lnTo>
                    <a:pt x="2018" y="2018"/>
                  </a:lnTo>
                  <a:lnTo>
                    <a:pt x="1922" y="2066"/>
                  </a:lnTo>
                  <a:lnTo>
                    <a:pt x="1634" y="1057"/>
                  </a:lnTo>
                  <a:lnTo>
                    <a:pt x="1442" y="337"/>
                  </a:lnTo>
                  <a:lnTo>
                    <a:pt x="1346" y="97"/>
                  </a:lnTo>
                  <a:lnTo>
                    <a:pt x="1250" y="0"/>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3"/>
            <p:cNvSpPr/>
            <p:nvPr/>
          </p:nvSpPr>
          <p:spPr>
            <a:xfrm>
              <a:off x="5280750" y="4345050"/>
              <a:ext cx="341025" cy="217350"/>
            </a:xfrm>
            <a:custGeom>
              <a:rect b="b" l="l" r="r" t="t"/>
              <a:pathLst>
                <a:path extrusionOk="0" h="8694" w="13641">
                  <a:moveTo>
                    <a:pt x="4899" y="1"/>
                  </a:moveTo>
                  <a:lnTo>
                    <a:pt x="2210" y="1730"/>
                  </a:lnTo>
                  <a:lnTo>
                    <a:pt x="1" y="2690"/>
                  </a:lnTo>
                  <a:lnTo>
                    <a:pt x="2258" y="6868"/>
                  </a:lnTo>
                  <a:lnTo>
                    <a:pt x="3123" y="6532"/>
                  </a:lnTo>
                  <a:lnTo>
                    <a:pt x="4035" y="6100"/>
                  </a:lnTo>
                  <a:lnTo>
                    <a:pt x="4996" y="5620"/>
                  </a:lnTo>
                  <a:lnTo>
                    <a:pt x="5860" y="5091"/>
                  </a:lnTo>
                  <a:lnTo>
                    <a:pt x="7253" y="4227"/>
                  </a:lnTo>
                  <a:lnTo>
                    <a:pt x="7781" y="3843"/>
                  </a:lnTo>
                  <a:lnTo>
                    <a:pt x="8357" y="3651"/>
                  </a:lnTo>
                  <a:lnTo>
                    <a:pt x="8357" y="3651"/>
                  </a:lnTo>
                  <a:lnTo>
                    <a:pt x="7397" y="7253"/>
                  </a:lnTo>
                  <a:lnTo>
                    <a:pt x="12439" y="8693"/>
                  </a:lnTo>
                  <a:lnTo>
                    <a:pt x="12632" y="8261"/>
                  </a:lnTo>
                  <a:lnTo>
                    <a:pt x="12824" y="7781"/>
                  </a:lnTo>
                  <a:lnTo>
                    <a:pt x="13112" y="6772"/>
                  </a:lnTo>
                  <a:lnTo>
                    <a:pt x="13304" y="5716"/>
                  </a:lnTo>
                  <a:lnTo>
                    <a:pt x="13448" y="4707"/>
                  </a:lnTo>
                  <a:lnTo>
                    <a:pt x="13544" y="3795"/>
                  </a:lnTo>
                  <a:lnTo>
                    <a:pt x="13640" y="3074"/>
                  </a:lnTo>
                  <a:lnTo>
                    <a:pt x="13640" y="2402"/>
                  </a:lnTo>
                  <a:lnTo>
                    <a:pt x="4899" y="1"/>
                  </a:lnTo>
                  <a:close/>
                </a:path>
              </a:pathLst>
            </a:custGeom>
            <a:solidFill>
              <a:srgbClr val="4D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3"/>
            <p:cNvSpPr/>
            <p:nvPr/>
          </p:nvSpPr>
          <p:spPr>
            <a:xfrm>
              <a:off x="5280750" y="4345050"/>
              <a:ext cx="341025" cy="217350"/>
            </a:xfrm>
            <a:custGeom>
              <a:rect b="b" l="l" r="r" t="t"/>
              <a:pathLst>
                <a:path extrusionOk="0" fill="none" h="8694" w="13641">
                  <a:moveTo>
                    <a:pt x="13640" y="2402"/>
                  </a:moveTo>
                  <a:lnTo>
                    <a:pt x="13640" y="2402"/>
                  </a:lnTo>
                  <a:lnTo>
                    <a:pt x="13640" y="3074"/>
                  </a:lnTo>
                  <a:lnTo>
                    <a:pt x="13544" y="3795"/>
                  </a:lnTo>
                  <a:lnTo>
                    <a:pt x="13448" y="4707"/>
                  </a:lnTo>
                  <a:lnTo>
                    <a:pt x="13304" y="5716"/>
                  </a:lnTo>
                  <a:lnTo>
                    <a:pt x="13112" y="6772"/>
                  </a:lnTo>
                  <a:lnTo>
                    <a:pt x="12824" y="7781"/>
                  </a:lnTo>
                  <a:lnTo>
                    <a:pt x="12632" y="8261"/>
                  </a:lnTo>
                  <a:lnTo>
                    <a:pt x="12439" y="8693"/>
                  </a:lnTo>
                  <a:lnTo>
                    <a:pt x="7397" y="7253"/>
                  </a:lnTo>
                  <a:lnTo>
                    <a:pt x="8357" y="3651"/>
                  </a:lnTo>
                  <a:lnTo>
                    <a:pt x="7781" y="3843"/>
                  </a:lnTo>
                  <a:lnTo>
                    <a:pt x="7781" y="3843"/>
                  </a:lnTo>
                  <a:lnTo>
                    <a:pt x="7253" y="4227"/>
                  </a:lnTo>
                  <a:lnTo>
                    <a:pt x="5860" y="5091"/>
                  </a:lnTo>
                  <a:lnTo>
                    <a:pt x="4996" y="5620"/>
                  </a:lnTo>
                  <a:lnTo>
                    <a:pt x="4035" y="6100"/>
                  </a:lnTo>
                  <a:lnTo>
                    <a:pt x="3123" y="6532"/>
                  </a:lnTo>
                  <a:lnTo>
                    <a:pt x="2258" y="6868"/>
                  </a:lnTo>
                  <a:lnTo>
                    <a:pt x="1" y="2690"/>
                  </a:lnTo>
                  <a:lnTo>
                    <a:pt x="2210" y="1730"/>
                  </a:lnTo>
                  <a:lnTo>
                    <a:pt x="4899" y="1"/>
                  </a:lnTo>
                  <a:lnTo>
                    <a:pt x="13640" y="2402"/>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3"/>
            <p:cNvSpPr/>
            <p:nvPr/>
          </p:nvSpPr>
          <p:spPr>
            <a:xfrm>
              <a:off x="5588125" y="4017275"/>
              <a:ext cx="361400" cy="229350"/>
            </a:xfrm>
            <a:custGeom>
              <a:rect b="b" l="l" r="r" t="t"/>
              <a:pathLst>
                <a:path extrusionOk="0" h="9174" w="14456">
                  <a:moveTo>
                    <a:pt x="12919" y="1"/>
                  </a:moveTo>
                  <a:lnTo>
                    <a:pt x="11286" y="1394"/>
                  </a:lnTo>
                  <a:lnTo>
                    <a:pt x="9797" y="2546"/>
                  </a:lnTo>
                  <a:lnTo>
                    <a:pt x="8501" y="3507"/>
                  </a:lnTo>
                  <a:lnTo>
                    <a:pt x="7300" y="4227"/>
                  </a:lnTo>
                  <a:lnTo>
                    <a:pt x="6244" y="4803"/>
                  </a:lnTo>
                  <a:lnTo>
                    <a:pt x="5283" y="5236"/>
                  </a:lnTo>
                  <a:lnTo>
                    <a:pt x="4467" y="5524"/>
                  </a:lnTo>
                  <a:lnTo>
                    <a:pt x="3794" y="5716"/>
                  </a:lnTo>
                  <a:lnTo>
                    <a:pt x="3170" y="5764"/>
                  </a:lnTo>
                  <a:lnTo>
                    <a:pt x="2690" y="5764"/>
                  </a:lnTo>
                  <a:lnTo>
                    <a:pt x="2306" y="5716"/>
                  </a:lnTo>
                  <a:lnTo>
                    <a:pt x="2017" y="5620"/>
                  </a:lnTo>
                  <a:lnTo>
                    <a:pt x="1777" y="5524"/>
                  </a:lnTo>
                  <a:lnTo>
                    <a:pt x="1633" y="5428"/>
                  </a:lnTo>
                  <a:lnTo>
                    <a:pt x="1489" y="5332"/>
                  </a:lnTo>
                  <a:lnTo>
                    <a:pt x="0" y="8741"/>
                  </a:lnTo>
                  <a:lnTo>
                    <a:pt x="817" y="8934"/>
                  </a:lnTo>
                  <a:lnTo>
                    <a:pt x="1633" y="9078"/>
                  </a:lnTo>
                  <a:lnTo>
                    <a:pt x="2450" y="9174"/>
                  </a:lnTo>
                  <a:lnTo>
                    <a:pt x="3218" y="9174"/>
                  </a:lnTo>
                  <a:lnTo>
                    <a:pt x="3986" y="9126"/>
                  </a:lnTo>
                  <a:lnTo>
                    <a:pt x="4707" y="9030"/>
                  </a:lnTo>
                  <a:lnTo>
                    <a:pt x="5427" y="8885"/>
                  </a:lnTo>
                  <a:lnTo>
                    <a:pt x="6100" y="8693"/>
                  </a:lnTo>
                  <a:lnTo>
                    <a:pt x="6724" y="8501"/>
                  </a:lnTo>
                  <a:lnTo>
                    <a:pt x="7348" y="8213"/>
                  </a:lnTo>
                  <a:lnTo>
                    <a:pt x="7973" y="7925"/>
                  </a:lnTo>
                  <a:lnTo>
                    <a:pt x="8549" y="7589"/>
                  </a:lnTo>
                  <a:lnTo>
                    <a:pt x="9125" y="7253"/>
                  </a:lnTo>
                  <a:lnTo>
                    <a:pt x="9653" y="6868"/>
                  </a:lnTo>
                  <a:lnTo>
                    <a:pt x="10614" y="6100"/>
                  </a:lnTo>
                  <a:lnTo>
                    <a:pt x="11478" y="5284"/>
                  </a:lnTo>
                  <a:lnTo>
                    <a:pt x="12247" y="4467"/>
                  </a:lnTo>
                  <a:lnTo>
                    <a:pt x="12919" y="3699"/>
                  </a:lnTo>
                  <a:lnTo>
                    <a:pt x="13447" y="2978"/>
                  </a:lnTo>
                  <a:lnTo>
                    <a:pt x="13880" y="2402"/>
                  </a:lnTo>
                  <a:lnTo>
                    <a:pt x="14168" y="1922"/>
                  </a:lnTo>
                  <a:lnTo>
                    <a:pt x="14456" y="1490"/>
                  </a:lnTo>
                  <a:lnTo>
                    <a:pt x="12919" y="1"/>
                  </a:lnTo>
                  <a:close/>
                </a:path>
              </a:pathLst>
            </a:custGeom>
            <a:solidFill>
              <a:srgbClr val="FDC5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3"/>
            <p:cNvSpPr/>
            <p:nvPr/>
          </p:nvSpPr>
          <p:spPr>
            <a:xfrm>
              <a:off x="5588125" y="4017275"/>
              <a:ext cx="361400" cy="229350"/>
            </a:xfrm>
            <a:custGeom>
              <a:rect b="b" l="l" r="r" t="t"/>
              <a:pathLst>
                <a:path extrusionOk="0" fill="none" h="9174" w="14456">
                  <a:moveTo>
                    <a:pt x="1489" y="5332"/>
                  </a:moveTo>
                  <a:lnTo>
                    <a:pt x="1489" y="5332"/>
                  </a:lnTo>
                  <a:lnTo>
                    <a:pt x="1633" y="5428"/>
                  </a:lnTo>
                  <a:lnTo>
                    <a:pt x="1777" y="5524"/>
                  </a:lnTo>
                  <a:lnTo>
                    <a:pt x="2017" y="5620"/>
                  </a:lnTo>
                  <a:lnTo>
                    <a:pt x="2306" y="5716"/>
                  </a:lnTo>
                  <a:lnTo>
                    <a:pt x="2690" y="5764"/>
                  </a:lnTo>
                  <a:lnTo>
                    <a:pt x="3170" y="5764"/>
                  </a:lnTo>
                  <a:lnTo>
                    <a:pt x="3794" y="5716"/>
                  </a:lnTo>
                  <a:lnTo>
                    <a:pt x="4467" y="5524"/>
                  </a:lnTo>
                  <a:lnTo>
                    <a:pt x="5283" y="5236"/>
                  </a:lnTo>
                  <a:lnTo>
                    <a:pt x="6244" y="4803"/>
                  </a:lnTo>
                  <a:lnTo>
                    <a:pt x="7300" y="4227"/>
                  </a:lnTo>
                  <a:lnTo>
                    <a:pt x="8501" y="3507"/>
                  </a:lnTo>
                  <a:lnTo>
                    <a:pt x="9797" y="2546"/>
                  </a:lnTo>
                  <a:lnTo>
                    <a:pt x="11286" y="1394"/>
                  </a:lnTo>
                  <a:lnTo>
                    <a:pt x="12919" y="1"/>
                  </a:lnTo>
                  <a:lnTo>
                    <a:pt x="14456" y="1490"/>
                  </a:lnTo>
                  <a:lnTo>
                    <a:pt x="14456" y="1490"/>
                  </a:lnTo>
                  <a:lnTo>
                    <a:pt x="14168" y="1922"/>
                  </a:lnTo>
                  <a:lnTo>
                    <a:pt x="13880" y="2402"/>
                  </a:lnTo>
                  <a:lnTo>
                    <a:pt x="13447" y="2978"/>
                  </a:lnTo>
                  <a:lnTo>
                    <a:pt x="12919" y="3699"/>
                  </a:lnTo>
                  <a:lnTo>
                    <a:pt x="12247" y="4467"/>
                  </a:lnTo>
                  <a:lnTo>
                    <a:pt x="11478" y="5284"/>
                  </a:lnTo>
                  <a:lnTo>
                    <a:pt x="10614" y="6100"/>
                  </a:lnTo>
                  <a:lnTo>
                    <a:pt x="9653" y="6868"/>
                  </a:lnTo>
                  <a:lnTo>
                    <a:pt x="9125" y="7253"/>
                  </a:lnTo>
                  <a:lnTo>
                    <a:pt x="8549" y="7589"/>
                  </a:lnTo>
                  <a:lnTo>
                    <a:pt x="7973" y="7925"/>
                  </a:lnTo>
                  <a:lnTo>
                    <a:pt x="7348" y="8213"/>
                  </a:lnTo>
                  <a:lnTo>
                    <a:pt x="6724" y="8501"/>
                  </a:lnTo>
                  <a:lnTo>
                    <a:pt x="6100" y="8693"/>
                  </a:lnTo>
                  <a:lnTo>
                    <a:pt x="5427" y="8885"/>
                  </a:lnTo>
                  <a:lnTo>
                    <a:pt x="4707" y="9030"/>
                  </a:lnTo>
                  <a:lnTo>
                    <a:pt x="3986" y="9126"/>
                  </a:lnTo>
                  <a:lnTo>
                    <a:pt x="3218" y="9174"/>
                  </a:lnTo>
                  <a:lnTo>
                    <a:pt x="2450" y="9174"/>
                  </a:lnTo>
                  <a:lnTo>
                    <a:pt x="1633" y="9078"/>
                  </a:lnTo>
                  <a:lnTo>
                    <a:pt x="817" y="8934"/>
                  </a:lnTo>
                  <a:lnTo>
                    <a:pt x="0" y="8741"/>
                  </a:lnTo>
                  <a:lnTo>
                    <a:pt x="1489" y="5332"/>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3"/>
            <p:cNvSpPr/>
            <p:nvPr/>
          </p:nvSpPr>
          <p:spPr>
            <a:xfrm>
              <a:off x="5711775" y="4143350"/>
              <a:ext cx="20450" cy="8425"/>
            </a:xfrm>
            <a:custGeom>
              <a:rect b="b" l="l" r="r" t="t"/>
              <a:pathLst>
                <a:path extrusionOk="0" h="337" w="818">
                  <a:moveTo>
                    <a:pt x="817" y="0"/>
                  </a:moveTo>
                  <a:lnTo>
                    <a:pt x="817" y="0"/>
                  </a:lnTo>
                  <a:lnTo>
                    <a:pt x="1" y="337"/>
                  </a:lnTo>
                  <a:lnTo>
                    <a:pt x="1" y="337"/>
                  </a:lnTo>
                  <a:lnTo>
                    <a:pt x="1" y="337"/>
                  </a:lnTo>
                  <a:lnTo>
                    <a:pt x="817" y="0"/>
                  </a:lnTo>
                  <a:lnTo>
                    <a:pt x="817" y="0"/>
                  </a:lnTo>
                  <a:close/>
                </a:path>
              </a:pathLst>
            </a:custGeom>
            <a:solidFill>
              <a:srgbClr val="FFCB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3"/>
            <p:cNvSpPr/>
            <p:nvPr/>
          </p:nvSpPr>
          <p:spPr>
            <a:xfrm>
              <a:off x="5711775" y="4143350"/>
              <a:ext cx="20450" cy="8425"/>
            </a:xfrm>
            <a:custGeom>
              <a:rect b="b" l="l" r="r" t="t"/>
              <a:pathLst>
                <a:path extrusionOk="0" fill="none" h="337" w="818">
                  <a:moveTo>
                    <a:pt x="817" y="0"/>
                  </a:moveTo>
                  <a:lnTo>
                    <a:pt x="817" y="0"/>
                  </a:lnTo>
                  <a:lnTo>
                    <a:pt x="1" y="337"/>
                  </a:lnTo>
                  <a:lnTo>
                    <a:pt x="1" y="337"/>
                  </a:lnTo>
                  <a:lnTo>
                    <a:pt x="1" y="337"/>
                  </a:lnTo>
                  <a:lnTo>
                    <a:pt x="817" y="0"/>
                  </a:lnTo>
                  <a:lnTo>
                    <a:pt x="817"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3"/>
            <p:cNvSpPr/>
            <p:nvPr/>
          </p:nvSpPr>
          <p:spPr>
            <a:xfrm>
              <a:off x="5711775" y="4143350"/>
              <a:ext cx="20450" cy="97275"/>
            </a:xfrm>
            <a:custGeom>
              <a:rect b="b" l="l" r="r" t="t"/>
              <a:pathLst>
                <a:path extrusionOk="0" h="3891" w="818">
                  <a:moveTo>
                    <a:pt x="817" y="0"/>
                  </a:moveTo>
                  <a:lnTo>
                    <a:pt x="1" y="337"/>
                  </a:lnTo>
                  <a:lnTo>
                    <a:pt x="193" y="3891"/>
                  </a:lnTo>
                  <a:lnTo>
                    <a:pt x="721" y="3794"/>
                  </a:lnTo>
                  <a:lnTo>
                    <a:pt x="817" y="0"/>
                  </a:lnTo>
                  <a:close/>
                </a:path>
              </a:pathLst>
            </a:custGeom>
            <a:solidFill>
              <a:srgbClr val="FEA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3"/>
            <p:cNvSpPr/>
            <p:nvPr/>
          </p:nvSpPr>
          <p:spPr>
            <a:xfrm>
              <a:off x="5711775" y="4143350"/>
              <a:ext cx="20450" cy="97275"/>
            </a:xfrm>
            <a:custGeom>
              <a:rect b="b" l="l" r="r" t="t"/>
              <a:pathLst>
                <a:path extrusionOk="0" fill="none" h="3891" w="818">
                  <a:moveTo>
                    <a:pt x="817" y="0"/>
                  </a:moveTo>
                  <a:lnTo>
                    <a:pt x="817" y="0"/>
                  </a:lnTo>
                  <a:lnTo>
                    <a:pt x="1" y="337"/>
                  </a:lnTo>
                  <a:lnTo>
                    <a:pt x="193" y="3891"/>
                  </a:lnTo>
                  <a:lnTo>
                    <a:pt x="193" y="3891"/>
                  </a:lnTo>
                  <a:lnTo>
                    <a:pt x="721" y="3794"/>
                  </a:lnTo>
                  <a:lnTo>
                    <a:pt x="817"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3"/>
            <p:cNvSpPr/>
            <p:nvPr/>
          </p:nvSpPr>
          <p:spPr>
            <a:xfrm>
              <a:off x="5585725" y="4140950"/>
              <a:ext cx="133300" cy="133300"/>
            </a:xfrm>
            <a:custGeom>
              <a:rect b="b" l="l" r="r" t="t"/>
              <a:pathLst>
                <a:path extrusionOk="0" h="5332" w="5332">
                  <a:moveTo>
                    <a:pt x="5043" y="0"/>
                  </a:moveTo>
                  <a:lnTo>
                    <a:pt x="4130" y="96"/>
                  </a:lnTo>
                  <a:lnTo>
                    <a:pt x="3266" y="96"/>
                  </a:lnTo>
                  <a:lnTo>
                    <a:pt x="1681" y="145"/>
                  </a:lnTo>
                  <a:lnTo>
                    <a:pt x="529" y="96"/>
                  </a:lnTo>
                  <a:lnTo>
                    <a:pt x="0" y="48"/>
                  </a:lnTo>
                  <a:lnTo>
                    <a:pt x="673" y="2402"/>
                  </a:lnTo>
                  <a:lnTo>
                    <a:pt x="1105" y="4035"/>
                  </a:lnTo>
                  <a:lnTo>
                    <a:pt x="1297" y="4611"/>
                  </a:lnTo>
                  <a:lnTo>
                    <a:pt x="1393" y="4851"/>
                  </a:lnTo>
                  <a:lnTo>
                    <a:pt x="1633" y="4947"/>
                  </a:lnTo>
                  <a:lnTo>
                    <a:pt x="2113" y="4995"/>
                  </a:lnTo>
                  <a:lnTo>
                    <a:pt x="3410" y="5139"/>
                  </a:lnTo>
                  <a:lnTo>
                    <a:pt x="5331" y="5331"/>
                  </a:lnTo>
                  <a:lnTo>
                    <a:pt x="5043" y="0"/>
                  </a:lnTo>
                  <a:close/>
                </a:path>
              </a:pathLst>
            </a:custGeom>
            <a:solidFill>
              <a:srgbClr val="FFFD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3"/>
            <p:cNvSpPr/>
            <p:nvPr/>
          </p:nvSpPr>
          <p:spPr>
            <a:xfrm>
              <a:off x="5585725" y="4140950"/>
              <a:ext cx="133300" cy="133300"/>
            </a:xfrm>
            <a:custGeom>
              <a:rect b="b" l="l" r="r" t="t"/>
              <a:pathLst>
                <a:path extrusionOk="0" fill="none" h="5332" w="5332">
                  <a:moveTo>
                    <a:pt x="0" y="48"/>
                  </a:moveTo>
                  <a:lnTo>
                    <a:pt x="0" y="48"/>
                  </a:lnTo>
                  <a:lnTo>
                    <a:pt x="529" y="96"/>
                  </a:lnTo>
                  <a:lnTo>
                    <a:pt x="1681" y="145"/>
                  </a:lnTo>
                  <a:lnTo>
                    <a:pt x="3266" y="96"/>
                  </a:lnTo>
                  <a:lnTo>
                    <a:pt x="4130" y="96"/>
                  </a:lnTo>
                  <a:lnTo>
                    <a:pt x="5043" y="0"/>
                  </a:lnTo>
                  <a:lnTo>
                    <a:pt x="5331" y="5331"/>
                  </a:lnTo>
                  <a:lnTo>
                    <a:pt x="5331" y="5331"/>
                  </a:lnTo>
                  <a:lnTo>
                    <a:pt x="3410" y="5139"/>
                  </a:lnTo>
                  <a:lnTo>
                    <a:pt x="2113" y="4995"/>
                  </a:lnTo>
                  <a:lnTo>
                    <a:pt x="1633" y="4947"/>
                  </a:lnTo>
                  <a:lnTo>
                    <a:pt x="1393" y="4851"/>
                  </a:lnTo>
                  <a:lnTo>
                    <a:pt x="1393" y="4851"/>
                  </a:lnTo>
                  <a:lnTo>
                    <a:pt x="1297" y="4611"/>
                  </a:lnTo>
                  <a:lnTo>
                    <a:pt x="1105" y="4035"/>
                  </a:lnTo>
                  <a:lnTo>
                    <a:pt x="673" y="2402"/>
                  </a:lnTo>
                  <a:lnTo>
                    <a:pt x="0" y="4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3"/>
            <p:cNvSpPr/>
            <p:nvPr/>
          </p:nvSpPr>
          <p:spPr>
            <a:xfrm>
              <a:off x="5684175" y="4142150"/>
              <a:ext cx="21625" cy="130900"/>
            </a:xfrm>
            <a:custGeom>
              <a:rect b="b" l="l" r="r" t="t"/>
              <a:pathLst>
                <a:path extrusionOk="0" h="5236" w="865">
                  <a:moveTo>
                    <a:pt x="865" y="0"/>
                  </a:moveTo>
                  <a:lnTo>
                    <a:pt x="0" y="48"/>
                  </a:lnTo>
                  <a:lnTo>
                    <a:pt x="433" y="5187"/>
                  </a:lnTo>
                  <a:lnTo>
                    <a:pt x="865" y="5235"/>
                  </a:lnTo>
                  <a:lnTo>
                    <a:pt x="865" y="0"/>
                  </a:lnTo>
                  <a:close/>
                </a:path>
              </a:pathLst>
            </a:custGeom>
            <a:solidFill>
              <a:srgbClr val="82B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3"/>
            <p:cNvSpPr/>
            <p:nvPr/>
          </p:nvSpPr>
          <p:spPr>
            <a:xfrm>
              <a:off x="5684175" y="4142150"/>
              <a:ext cx="21625" cy="130900"/>
            </a:xfrm>
            <a:custGeom>
              <a:rect b="b" l="l" r="r" t="t"/>
              <a:pathLst>
                <a:path extrusionOk="0" fill="none" h="5236" w="865">
                  <a:moveTo>
                    <a:pt x="0" y="48"/>
                  </a:moveTo>
                  <a:lnTo>
                    <a:pt x="0" y="48"/>
                  </a:lnTo>
                  <a:lnTo>
                    <a:pt x="433" y="5187"/>
                  </a:lnTo>
                  <a:lnTo>
                    <a:pt x="433" y="5187"/>
                  </a:lnTo>
                  <a:lnTo>
                    <a:pt x="865" y="5235"/>
                  </a:lnTo>
                  <a:lnTo>
                    <a:pt x="865" y="0"/>
                  </a:lnTo>
                  <a:lnTo>
                    <a:pt x="865" y="0"/>
                  </a:lnTo>
                  <a:lnTo>
                    <a:pt x="0" y="4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3"/>
            <p:cNvSpPr/>
            <p:nvPr/>
          </p:nvSpPr>
          <p:spPr>
            <a:xfrm>
              <a:off x="5655350" y="4143350"/>
              <a:ext cx="24050" cy="127300"/>
            </a:xfrm>
            <a:custGeom>
              <a:rect b="b" l="l" r="r" t="t"/>
              <a:pathLst>
                <a:path extrusionOk="0" h="5092" w="962">
                  <a:moveTo>
                    <a:pt x="769" y="0"/>
                  </a:moveTo>
                  <a:lnTo>
                    <a:pt x="97" y="49"/>
                  </a:lnTo>
                  <a:lnTo>
                    <a:pt x="1" y="4995"/>
                  </a:lnTo>
                  <a:lnTo>
                    <a:pt x="961" y="5091"/>
                  </a:lnTo>
                  <a:lnTo>
                    <a:pt x="769" y="0"/>
                  </a:lnTo>
                  <a:close/>
                </a:path>
              </a:pathLst>
            </a:custGeom>
            <a:solidFill>
              <a:srgbClr val="82B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3"/>
            <p:cNvSpPr/>
            <p:nvPr/>
          </p:nvSpPr>
          <p:spPr>
            <a:xfrm>
              <a:off x="5655350" y="4143350"/>
              <a:ext cx="24050" cy="127300"/>
            </a:xfrm>
            <a:custGeom>
              <a:rect b="b" l="l" r="r" t="t"/>
              <a:pathLst>
                <a:path extrusionOk="0" fill="none" h="5092" w="962">
                  <a:moveTo>
                    <a:pt x="97" y="49"/>
                  </a:moveTo>
                  <a:lnTo>
                    <a:pt x="1" y="4995"/>
                  </a:lnTo>
                  <a:lnTo>
                    <a:pt x="1" y="4995"/>
                  </a:lnTo>
                  <a:lnTo>
                    <a:pt x="961" y="5091"/>
                  </a:lnTo>
                  <a:lnTo>
                    <a:pt x="769" y="0"/>
                  </a:lnTo>
                  <a:lnTo>
                    <a:pt x="769" y="0"/>
                  </a:lnTo>
                  <a:lnTo>
                    <a:pt x="97" y="4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3"/>
            <p:cNvSpPr/>
            <p:nvPr/>
          </p:nvSpPr>
          <p:spPr>
            <a:xfrm>
              <a:off x="5705775" y="4140950"/>
              <a:ext cx="13250" cy="133300"/>
            </a:xfrm>
            <a:custGeom>
              <a:rect b="b" l="l" r="r" t="t"/>
              <a:pathLst>
                <a:path extrusionOk="0" h="5332" w="530">
                  <a:moveTo>
                    <a:pt x="241" y="0"/>
                  </a:moveTo>
                  <a:lnTo>
                    <a:pt x="1" y="48"/>
                  </a:lnTo>
                  <a:lnTo>
                    <a:pt x="1" y="5283"/>
                  </a:lnTo>
                  <a:lnTo>
                    <a:pt x="529" y="5331"/>
                  </a:lnTo>
                  <a:lnTo>
                    <a:pt x="433" y="3987"/>
                  </a:lnTo>
                  <a:lnTo>
                    <a:pt x="241" y="433"/>
                  </a:lnTo>
                  <a:lnTo>
                    <a:pt x="241" y="0"/>
                  </a:lnTo>
                  <a:close/>
                </a:path>
              </a:pathLst>
            </a:custGeom>
            <a:solidFill>
              <a:srgbClr val="FAF8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3"/>
            <p:cNvSpPr/>
            <p:nvPr/>
          </p:nvSpPr>
          <p:spPr>
            <a:xfrm>
              <a:off x="5705775" y="4140950"/>
              <a:ext cx="13250" cy="133300"/>
            </a:xfrm>
            <a:custGeom>
              <a:rect b="b" l="l" r="r" t="t"/>
              <a:pathLst>
                <a:path extrusionOk="0" fill="none" h="5332" w="530">
                  <a:moveTo>
                    <a:pt x="241" y="0"/>
                  </a:moveTo>
                  <a:lnTo>
                    <a:pt x="241" y="0"/>
                  </a:lnTo>
                  <a:lnTo>
                    <a:pt x="1" y="48"/>
                  </a:lnTo>
                  <a:lnTo>
                    <a:pt x="1" y="5283"/>
                  </a:lnTo>
                  <a:lnTo>
                    <a:pt x="1" y="5283"/>
                  </a:lnTo>
                  <a:lnTo>
                    <a:pt x="529" y="5331"/>
                  </a:lnTo>
                  <a:lnTo>
                    <a:pt x="433" y="3987"/>
                  </a:lnTo>
                  <a:lnTo>
                    <a:pt x="241" y="433"/>
                  </a:lnTo>
                  <a:lnTo>
                    <a:pt x="241" y="433"/>
                  </a:lnTo>
                  <a:lnTo>
                    <a:pt x="24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3"/>
            <p:cNvSpPr/>
            <p:nvPr/>
          </p:nvSpPr>
          <p:spPr>
            <a:xfrm>
              <a:off x="5624150" y="4143350"/>
              <a:ext cx="73250" cy="128500"/>
            </a:xfrm>
            <a:custGeom>
              <a:rect b="b" l="l" r="r" t="t"/>
              <a:pathLst>
                <a:path extrusionOk="0" h="5140" w="2930">
                  <a:moveTo>
                    <a:pt x="0" y="49"/>
                  </a:moveTo>
                  <a:lnTo>
                    <a:pt x="144" y="193"/>
                  </a:lnTo>
                  <a:lnTo>
                    <a:pt x="288" y="385"/>
                  </a:lnTo>
                  <a:lnTo>
                    <a:pt x="528" y="817"/>
                  </a:lnTo>
                  <a:lnTo>
                    <a:pt x="720" y="1393"/>
                  </a:lnTo>
                  <a:lnTo>
                    <a:pt x="865" y="2018"/>
                  </a:lnTo>
                  <a:lnTo>
                    <a:pt x="961" y="2690"/>
                  </a:lnTo>
                  <a:lnTo>
                    <a:pt x="1057" y="3410"/>
                  </a:lnTo>
                  <a:lnTo>
                    <a:pt x="1057" y="4179"/>
                  </a:lnTo>
                  <a:lnTo>
                    <a:pt x="1057" y="4947"/>
                  </a:lnTo>
                  <a:lnTo>
                    <a:pt x="1249" y="4967"/>
                  </a:lnTo>
                  <a:lnTo>
                    <a:pt x="1249" y="4967"/>
                  </a:lnTo>
                  <a:lnTo>
                    <a:pt x="1345" y="49"/>
                  </a:lnTo>
                  <a:close/>
                  <a:moveTo>
                    <a:pt x="1249" y="4967"/>
                  </a:moveTo>
                  <a:lnTo>
                    <a:pt x="1249" y="4995"/>
                  </a:lnTo>
                  <a:lnTo>
                    <a:pt x="2209" y="5091"/>
                  </a:lnTo>
                  <a:lnTo>
                    <a:pt x="2208" y="5065"/>
                  </a:lnTo>
                  <a:lnTo>
                    <a:pt x="2208" y="5065"/>
                  </a:lnTo>
                  <a:lnTo>
                    <a:pt x="1249" y="4967"/>
                  </a:lnTo>
                  <a:close/>
                  <a:moveTo>
                    <a:pt x="2017" y="0"/>
                  </a:moveTo>
                  <a:lnTo>
                    <a:pt x="2208" y="5065"/>
                  </a:lnTo>
                  <a:lnTo>
                    <a:pt x="2208" y="5065"/>
                  </a:lnTo>
                  <a:lnTo>
                    <a:pt x="2833" y="5129"/>
                  </a:lnTo>
                  <a:lnTo>
                    <a:pt x="2833" y="5129"/>
                  </a:lnTo>
                  <a:lnTo>
                    <a:pt x="2401" y="0"/>
                  </a:lnTo>
                  <a:close/>
                  <a:moveTo>
                    <a:pt x="2833" y="5129"/>
                  </a:moveTo>
                  <a:lnTo>
                    <a:pt x="2834" y="5139"/>
                  </a:lnTo>
                  <a:lnTo>
                    <a:pt x="2930" y="5139"/>
                  </a:lnTo>
                  <a:lnTo>
                    <a:pt x="2833" y="5129"/>
                  </a:lnTo>
                  <a:close/>
                </a:path>
              </a:pathLst>
            </a:custGeom>
            <a:solidFill>
              <a:srgbClr val="FAF8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3"/>
            <p:cNvSpPr/>
            <p:nvPr/>
          </p:nvSpPr>
          <p:spPr>
            <a:xfrm>
              <a:off x="5699775" y="4271825"/>
              <a:ext cx="3625" cy="1225"/>
            </a:xfrm>
            <a:custGeom>
              <a:rect b="b" l="l" r="r" t="t"/>
              <a:pathLst>
                <a:path extrusionOk="0" fill="none" h="49" w="145">
                  <a:moveTo>
                    <a:pt x="1" y="0"/>
                  </a:moveTo>
                  <a:lnTo>
                    <a:pt x="1" y="0"/>
                  </a:lnTo>
                  <a:lnTo>
                    <a:pt x="145" y="48"/>
                  </a:lnTo>
                  <a:lnTo>
                    <a:pt x="145" y="48"/>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3"/>
            <p:cNvSpPr/>
            <p:nvPr/>
          </p:nvSpPr>
          <p:spPr>
            <a:xfrm>
              <a:off x="5624150" y="4143350"/>
              <a:ext cx="73250" cy="128500"/>
            </a:xfrm>
            <a:custGeom>
              <a:rect b="b" l="l" r="r" t="t"/>
              <a:pathLst>
                <a:path extrusionOk="0" fill="none" h="5140" w="2930">
                  <a:moveTo>
                    <a:pt x="2401" y="0"/>
                  </a:moveTo>
                  <a:lnTo>
                    <a:pt x="2401" y="0"/>
                  </a:lnTo>
                  <a:lnTo>
                    <a:pt x="2017" y="0"/>
                  </a:lnTo>
                  <a:lnTo>
                    <a:pt x="2209" y="5091"/>
                  </a:lnTo>
                  <a:lnTo>
                    <a:pt x="2209" y="5091"/>
                  </a:lnTo>
                  <a:lnTo>
                    <a:pt x="1249" y="4995"/>
                  </a:lnTo>
                  <a:lnTo>
                    <a:pt x="1345" y="49"/>
                  </a:lnTo>
                  <a:lnTo>
                    <a:pt x="1345" y="49"/>
                  </a:lnTo>
                  <a:lnTo>
                    <a:pt x="720" y="49"/>
                  </a:lnTo>
                  <a:lnTo>
                    <a:pt x="720" y="49"/>
                  </a:lnTo>
                  <a:lnTo>
                    <a:pt x="0" y="49"/>
                  </a:lnTo>
                  <a:lnTo>
                    <a:pt x="0" y="49"/>
                  </a:lnTo>
                  <a:lnTo>
                    <a:pt x="144" y="193"/>
                  </a:lnTo>
                  <a:lnTo>
                    <a:pt x="288" y="385"/>
                  </a:lnTo>
                  <a:lnTo>
                    <a:pt x="528" y="817"/>
                  </a:lnTo>
                  <a:lnTo>
                    <a:pt x="720" y="1393"/>
                  </a:lnTo>
                  <a:lnTo>
                    <a:pt x="865" y="2018"/>
                  </a:lnTo>
                  <a:lnTo>
                    <a:pt x="961" y="2690"/>
                  </a:lnTo>
                  <a:lnTo>
                    <a:pt x="1057" y="3410"/>
                  </a:lnTo>
                  <a:lnTo>
                    <a:pt x="1057" y="4179"/>
                  </a:lnTo>
                  <a:lnTo>
                    <a:pt x="1057" y="4947"/>
                  </a:lnTo>
                  <a:lnTo>
                    <a:pt x="1057" y="4947"/>
                  </a:lnTo>
                  <a:lnTo>
                    <a:pt x="2930" y="5139"/>
                  </a:lnTo>
                  <a:lnTo>
                    <a:pt x="2930" y="5139"/>
                  </a:lnTo>
                  <a:lnTo>
                    <a:pt x="2834" y="5139"/>
                  </a:lnTo>
                  <a:lnTo>
                    <a:pt x="2834" y="5139"/>
                  </a:lnTo>
                  <a:lnTo>
                    <a:pt x="240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3"/>
            <p:cNvSpPr/>
            <p:nvPr/>
          </p:nvSpPr>
          <p:spPr>
            <a:xfrm>
              <a:off x="5684175" y="4142150"/>
              <a:ext cx="21625" cy="130900"/>
            </a:xfrm>
            <a:custGeom>
              <a:rect b="b" l="l" r="r" t="t"/>
              <a:pathLst>
                <a:path extrusionOk="0" h="5236" w="865">
                  <a:moveTo>
                    <a:pt x="865" y="0"/>
                  </a:moveTo>
                  <a:lnTo>
                    <a:pt x="0" y="48"/>
                  </a:lnTo>
                  <a:lnTo>
                    <a:pt x="433" y="5187"/>
                  </a:lnTo>
                  <a:lnTo>
                    <a:pt x="625" y="5187"/>
                  </a:lnTo>
                  <a:lnTo>
                    <a:pt x="769" y="5235"/>
                  </a:lnTo>
                  <a:lnTo>
                    <a:pt x="865" y="5235"/>
                  </a:lnTo>
                  <a:lnTo>
                    <a:pt x="865" y="0"/>
                  </a:lnTo>
                  <a:close/>
                </a:path>
              </a:pathLst>
            </a:custGeom>
            <a:solidFill>
              <a:srgbClr val="95BF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3"/>
            <p:cNvSpPr/>
            <p:nvPr/>
          </p:nvSpPr>
          <p:spPr>
            <a:xfrm>
              <a:off x="5684175" y="4142150"/>
              <a:ext cx="21625" cy="130900"/>
            </a:xfrm>
            <a:custGeom>
              <a:rect b="b" l="l" r="r" t="t"/>
              <a:pathLst>
                <a:path extrusionOk="0" fill="none" h="5236" w="865">
                  <a:moveTo>
                    <a:pt x="865" y="0"/>
                  </a:moveTo>
                  <a:lnTo>
                    <a:pt x="865" y="0"/>
                  </a:lnTo>
                  <a:lnTo>
                    <a:pt x="0" y="48"/>
                  </a:lnTo>
                  <a:lnTo>
                    <a:pt x="0" y="48"/>
                  </a:lnTo>
                  <a:lnTo>
                    <a:pt x="0" y="48"/>
                  </a:lnTo>
                  <a:lnTo>
                    <a:pt x="433" y="5187"/>
                  </a:lnTo>
                  <a:lnTo>
                    <a:pt x="433" y="5187"/>
                  </a:lnTo>
                  <a:lnTo>
                    <a:pt x="529" y="5187"/>
                  </a:lnTo>
                  <a:lnTo>
                    <a:pt x="529" y="5187"/>
                  </a:lnTo>
                  <a:lnTo>
                    <a:pt x="625" y="5187"/>
                  </a:lnTo>
                  <a:lnTo>
                    <a:pt x="625" y="5187"/>
                  </a:lnTo>
                  <a:lnTo>
                    <a:pt x="769" y="5235"/>
                  </a:lnTo>
                  <a:lnTo>
                    <a:pt x="769" y="5235"/>
                  </a:lnTo>
                  <a:lnTo>
                    <a:pt x="865" y="5235"/>
                  </a:lnTo>
                  <a:lnTo>
                    <a:pt x="865"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3"/>
            <p:cNvSpPr/>
            <p:nvPr/>
          </p:nvSpPr>
          <p:spPr>
            <a:xfrm>
              <a:off x="5655350" y="4143350"/>
              <a:ext cx="24050" cy="127300"/>
            </a:xfrm>
            <a:custGeom>
              <a:rect b="b" l="l" r="r" t="t"/>
              <a:pathLst>
                <a:path extrusionOk="0" h="5092" w="962">
                  <a:moveTo>
                    <a:pt x="769" y="0"/>
                  </a:moveTo>
                  <a:lnTo>
                    <a:pt x="97" y="49"/>
                  </a:lnTo>
                  <a:lnTo>
                    <a:pt x="1" y="4995"/>
                  </a:lnTo>
                  <a:lnTo>
                    <a:pt x="961" y="5091"/>
                  </a:lnTo>
                  <a:lnTo>
                    <a:pt x="769" y="0"/>
                  </a:lnTo>
                  <a:close/>
                </a:path>
              </a:pathLst>
            </a:custGeom>
            <a:solidFill>
              <a:srgbClr val="95BF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3"/>
            <p:cNvSpPr/>
            <p:nvPr/>
          </p:nvSpPr>
          <p:spPr>
            <a:xfrm>
              <a:off x="5655350" y="4143350"/>
              <a:ext cx="24050" cy="127300"/>
            </a:xfrm>
            <a:custGeom>
              <a:rect b="b" l="l" r="r" t="t"/>
              <a:pathLst>
                <a:path extrusionOk="0" fill="none" h="5092" w="962">
                  <a:moveTo>
                    <a:pt x="769" y="0"/>
                  </a:moveTo>
                  <a:lnTo>
                    <a:pt x="769" y="0"/>
                  </a:lnTo>
                  <a:lnTo>
                    <a:pt x="97" y="49"/>
                  </a:lnTo>
                  <a:lnTo>
                    <a:pt x="97" y="49"/>
                  </a:lnTo>
                  <a:lnTo>
                    <a:pt x="1" y="4995"/>
                  </a:lnTo>
                  <a:lnTo>
                    <a:pt x="1" y="4995"/>
                  </a:lnTo>
                  <a:lnTo>
                    <a:pt x="961" y="5091"/>
                  </a:lnTo>
                  <a:lnTo>
                    <a:pt x="769"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3"/>
            <p:cNvSpPr/>
            <p:nvPr/>
          </p:nvSpPr>
          <p:spPr>
            <a:xfrm>
              <a:off x="5887075" y="3939250"/>
              <a:ext cx="126100" cy="134500"/>
            </a:xfrm>
            <a:custGeom>
              <a:rect b="b" l="l" r="r" t="t"/>
              <a:pathLst>
                <a:path extrusionOk="0" h="5380" w="5044">
                  <a:moveTo>
                    <a:pt x="2930" y="0"/>
                  </a:moveTo>
                  <a:lnTo>
                    <a:pt x="2786" y="96"/>
                  </a:lnTo>
                  <a:lnTo>
                    <a:pt x="2546" y="336"/>
                  </a:lnTo>
                  <a:lnTo>
                    <a:pt x="2354" y="625"/>
                  </a:lnTo>
                  <a:lnTo>
                    <a:pt x="1874" y="1249"/>
                  </a:lnTo>
                  <a:lnTo>
                    <a:pt x="1489" y="1825"/>
                  </a:lnTo>
                  <a:lnTo>
                    <a:pt x="1105" y="1873"/>
                  </a:lnTo>
                  <a:lnTo>
                    <a:pt x="1057" y="1537"/>
                  </a:lnTo>
                  <a:lnTo>
                    <a:pt x="1057" y="1201"/>
                  </a:lnTo>
                  <a:lnTo>
                    <a:pt x="1009" y="1057"/>
                  </a:lnTo>
                  <a:lnTo>
                    <a:pt x="961" y="913"/>
                  </a:lnTo>
                  <a:lnTo>
                    <a:pt x="865" y="817"/>
                  </a:lnTo>
                  <a:lnTo>
                    <a:pt x="769" y="769"/>
                  </a:lnTo>
                  <a:lnTo>
                    <a:pt x="673" y="769"/>
                  </a:lnTo>
                  <a:lnTo>
                    <a:pt x="577" y="817"/>
                  </a:lnTo>
                  <a:lnTo>
                    <a:pt x="481" y="961"/>
                  </a:lnTo>
                  <a:lnTo>
                    <a:pt x="385" y="1201"/>
                  </a:lnTo>
                  <a:lnTo>
                    <a:pt x="289" y="1489"/>
                  </a:lnTo>
                  <a:lnTo>
                    <a:pt x="193" y="2113"/>
                  </a:lnTo>
                  <a:lnTo>
                    <a:pt x="193" y="2642"/>
                  </a:lnTo>
                  <a:lnTo>
                    <a:pt x="49" y="2882"/>
                  </a:lnTo>
                  <a:lnTo>
                    <a:pt x="1" y="3122"/>
                  </a:lnTo>
                  <a:lnTo>
                    <a:pt x="1" y="3410"/>
                  </a:lnTo>
                  <a:lnTo>
                    <a:pt x="1" y="3650"/>
                  </a:lnTo>
                  <a:lnTo>
                    <a:pt x="97" y="3938"/>
                  </a:lnTo>
                  <a:lnTo>
                    <a:pt x="193" y="4178"/>
                  </a:lnTo>
                  <a:lnTo>
                    <a:pt x="385" y="4370"/>
                  </a:lnTo>
                  <a:lnTo>
                    <a:pt x="577" y="4563"/>
                  </a:lnTo>
                  <a:lnTo>
                    <a:pt x="1153" y="5043"/>
                  </a:lnTo>
                  <a:lnTo>
                    <a:pt x="1441" y="5235"/>
                  </a:lnTo>
                  <a:lnTo>
                    <a:pt x="1730" y="5331"/>
                  </a:lnTo>
                  <a:lnTo>
                    <a:pt x="2018" y="5379"/>
                  </a:lnTo>
                  <a:lnTo>
                    <a:pt x="2306" y="5379"/>
                  </a:lnTo>
                  <a:lnTo>
                    <a:pt x="2594" y="5331"/>
                  </a:lnTo>
                  <a:lnTo>
                    <a:pt x="2882" y="5235"/>
                  </a:lnTo>
                  <a:lnTo>
                    <a:pt x="3122" y="5043"/>
                  </a:lnTo>
                  <a:lnTo>
                    <a:pt x="3362" y="4803"/>
                  </a:lnTo>
                  <a:lnTo>
                    <a:pt x="3506" y="4611"/>
                  </a:lnTo>
                  <a:lnTo>
                    <a:pt x="3603" y="4419"/>
                  </a:lnTo>
                  <a:lnTo>
                    <a:pt x="3651" y="4178"/>
                  </a:lnTo>
                  <a:lnTo>
                    <a:pt x="3699" y="3938"/>
                  </a:lnTo>
                  <a:lnTo>
                    <a:pt x="4131" y="3698"/>
                  </a:lnTo>
                  <a:lnTo>
                    <a:pt x="4611" y="3458"/>
                  </a:lnTo>
                  <a:lnTo>
                    <a:pt x="4947" y="3218"/>
                  </a:lnTo>
                  <a:lnTo>
                    <a:pt x="4995" y="3074"/>
                  </a:lnTo>
                  <a:lnTo>
                    <a:pt x="5043" y="2978"/>
                  </a:lnTo>
                  <a:lnTo>
                    <a:pt x="4995" y="2930"/>
                  </a:lnTo>
                  <a:lnTo>
                    <a:pt x="4947" y="2930"/>
                  </a:lnTo>
                  <a:lnTo>
                    <a:pt x="4803" y="2882"/>
                  </a:lnTo>
                  <a:lnTo>
                    <a:pt x="4563" y="2882"/>
                  </a:lnTo>
                  <a:lnTo>
                    <a:pt x="4323" y="2930"/>
                  </a:lnTo>
                  <a:lnTo>
                    <a:pt x="3843" y="3074"/>
                  </a:lnTo>
                  <a:lnTo>
                    <a:pt x="3554" y="3170"/>
                  </a:lnTo>
                  <a:lnTo>
                    <a:pt x="3554" y="3170"/>
                  </a:lnTo>
                  <a:lnTo>
                    <a:pt x="3843" y="2930"/>
                  </a:lnTo>
                  <a:lnTo>
                    <a:pt x="4275" y="2546"/>
                  </a:lnTo>
                  <a:lnTo>
                    <a:pt x="4515" y="2305"/>
                  </a:lnTo>
                  <a:lnTo>
                    <a:pt x="4707" y="2113"/>
                  </a:lnTo>
                  <a:lnTo>
                    <a:pt x="4803" y="1921"/>
                  </a:lnTo>
                  <a:lnTo>
                    <a:pt x="4851" y="1729"/>
                  </a:lnTo>
                  <a:lnTo>
                    <a:pt x="4803" y="1681"/>
                  </a:lnTo>
                  <a:lnTo>
                    <a:pt x="4755" y="1681"/>
                  </a:lnTo>
                  <a:lnTo>
                    <a:pt x="4515" y="1729"/>
                  </a:lnTo>
                  <a:lnTo>
                    <a:pt x="4275" y="1873"/>
                  </a:lnTo>
                  <a:lnTo>
                    <a:pt x="3939" y="2065"/>
                  </a:lnTo>
                  <a:lnTo>
                    <a:pt x="3362" y="2449"/>
                  </a:lnTo>
                  <a:lnTo>
                    <a:pt x="3122" y="2642"/>
                  </a:lnTo>
                  <a:lnTo>
                    <a:pt x="3314" y="2401"/>
                  </a:lnTo>
                  <a:lnTo>
                    <a:pt x="3747" y="1825"/>
                  </a:lnTo>
                  <a:lnTo>
                    <a:pt x="3939" y="1489"/>
                  </a:lnTo>
                  <a:lnTo>
                    <a:pt x="4131" y="1153"/>
                  </a:lnTo>
                  <a:lnTo>
                    <a:pt x="4227" y="865"/>
                  </a:lnTo>
                  <a:lnTo>
                    <a:pt x="4227" y="769"/>
                  </a:lnTo>
                  <a:lnTo>
                    <a:pt x="4227" y="673"/>
                  </a:lnTo>
                  <a:lnTo>
                    <a:pt x="4179" y="625"/>
                  </a:lnTo>
                  <a:lnTo>
                    <a:pt x="4083" y="577"/>
                  </a:lnTo>
                  <a:lnTo>
                    <a:pt x="3891" y="673"/>
                  </a:lnTo>
                  <a:lnTo>
                    <a:pt x="3603" y="817"/>
                  </a:lnTo>
                  <a:lnTo>
                    <a:pt x="3266" y="1057"/>
                  </a:lnTo>
                  <a:lnTo>
                    <a:pt x="2690" y="1633"/>
                  </a:lnTo>
                  <a:lnTo>
                    <a:pt x="2306" y="2017"/>
                  </a:lnTo>
                  <a:lnTo>
                    <a:pt x="2258" y="1969"/>
                  </a:lnTo>
                  <a:lnTo>
                    <a:pt x="2498" y="1633"/>
                  </a:lnTo>
                  <a:lnTo>
                    <a:pt x="2786" y="1057"/>
                  </a:lnTo>
                  <a:lnTo>
                    <a:pt x="3026" y="480"/>
                  </a:lnTo>
                  <a:lnTo>
                    <a:pt x="3074" y="240"/>
                  </a:lnTo>
                  <a:lnTo>
                    <a:pt x="3026" y="48"/>
                  </a:lnTo>
                  <a:lnTo>
                    <a:pt x="2978" y="0"/>
                  </a:lnTo>
                  <a:close/>
                </a:path>
              </a:pathLst>
            </a:custGeom>
            <a:solidFill>
              <a:srgbClr val="FDC5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3"/>
            <p:cNvSpPr/>
            <p:nvPr/>
          </p:nvSpPr>
          <p:spPr>
            <a:xfrm>
              <a:off x="5379200" y="4120550"/>
              <a:ext cx="271375" cy="284550"/>
            </a:xfrm>
            <a:custGeom>
              <a:rect b="b" l="l" r="r" t="t"/>
              <a:pathLst>
                <a:path extrusionOk="0" h="11382" w="10855">
                  <a:moveTo>
                    <a:pt x="5092" y="0"/>
                  </a:moveTo>
                  <a:lnTo>
                    <a:pt x="4419" y="144"/>
                  </a:lnTo>
                  <a:lnTo>
                    <a:pt x="3939" y="288"/>
                  </a:lnTo>
                  <a:lnTo>
                    <a:pt x="3699" y="384"/>
                  </a:lnTo>
                  <a:lnTo>
                    <a:pt x="3459" y="576"/>
                  </a:lnTo>
                  <a:lnTo>
                    <a:pt x="3219" y="768"/>
                  </a:lnTo>
                  <a:lnTo>
                    <a:pt x="2979" y="1009"/>
                  </a:lnTo>
                  <a:lnTo>
                    <a:pt x="2594" y="1585"/>
                  </a:lnTo>
                  <a:lnTo>
                    <a:pt x="2210" y="2209"/>
                  </a:lnTo>
                  <a:lnTo>
                    <a:pt x="1826" y="2978"/>
                  </a:lnTo>
                  <a:lnTo>
                    <a:pt x="1538" y="3746"/>
                  </a:lnTo>
                  <a:lnTo>
                    <a:pt x="1250" y="4562"/>
                  </a:lnTo>
                  <a:lnTo>
                    <a:pt x="961" y="5379"/>
                  </a:lnTo>
                  <a:lnTo>
                    <a:pt x="529" y="6964"/>
                  </a:lnTo>
                  <a:lnTo>
                    <a:pt x="241" y="8308"/>
                  </a:lnTo>
                  <a:lnTo>
                    <a:pt x="1" y="9653"/>
                  </a:lnTo>
                  <a:lnTo>
                    <a:pt x="625" y="9941"/>
                  </a:lnTo>
                  <a:lnTo>
                    <a:pt x="1250" y="10181"/>
                  </a:lnTo>
                  <a:lnTo>
                    <a:pt x="1922" y="10421"/>
                  </a:lnTo>
                  <a:lnTo>
                    <a:pt x="2546" y="10662"/>
                  </a:lnTo>
                  <a:lnTo>
                    <a:pt x="3219" y="10806"/>
                  </a:lnTo>
                  <a:lnTo>
                    <a:pt x="3939" y="10998"/>
                  </a:lnTo>
                  <a:lnTo>
                    <a:pt x="5284" y="11190"/>
                  </a:lnTo>
                  <a:lnTo>
                    <a:pt x="6628" y="11334"/>
                  </a:lnTo>
                  <a:lnTo>
                    <a:pt x="7973" y="11382"/>
                  </a:lnTo>
                  <a:lnTo>
                    <a:pt x="9222" y="11382"/>
                  </a:lnTo>
                  <a:lnTo>
                    <a:pt x="10374" y="11334"/>
                  </a:lnTo>
                  <a:lnTo>
                    <a:pt x="10567" y="9941"/>
                  </a:lnTo>
                  <a:lnTo>
                    <a:pt x="10711" y="8452"/>
                  </a:lnTo>
                  <a:lnTo>
                    <a:pt x="10855" y="6772"/>
                  </a:lnTo>
                  <a:lnTo>
                    <a:pt x="10855" y="5859"/>
                  </a:lnTo>
                  <a:lnTo>
                    <a:pt x="10855" y="4947"/>
                  </a:lnTo>
                  <a:lnTo>
                    <a:pt x="10807" y="4082"/>
                  </a:lnTo>
                  <a:lnTo>
                    <a:pt x="10711" y="3266"/>
                  </a:lnTo>
                  <a:lnTo>
                    <a:pt x="10567" y="2497"/>
                  </a:lnTo>
                  <a:lnTo>
                    <a:pt x="10374" y="1825"/>
                  </a:lnTo>
                  <a:lnTo>
                    <a:pt x="10230" y="1537"/>
                  </a:lnTo>
                  <a:lnTo>
                    <a:pt x="10086" y="1297"/>
                  </a:lnTo>
                  <a:lnTo>
                    <a:pt x="9942" y="1105"/>
                  </a:lnTo>
                  <a:lnTo>
                    <a:pt x="9750" y="912"/>
                  </a:lnTo>
                  <a:lnTo>
                    <a:pt x="9462" y="720"/>
                  </a:lnTo>
                  <a:lnTo>
                    <a:pt x="9174" y="528"/>
                  </a:lnTo>
                  <a:lnTo>
                    <a:pt x="8790" y="384"/>
                  </a:lnTo>
                  <a:lnTo>
                    <a:pt x="8405" y="288"/>
                  </a:lnTo>
                  <a:lnTo>
                    <a:pt x="7589" y="96"/>
                  </a:lnTo>
                  <a:lnTo>
                    <a:pt x="6724" y="0"/>
                  </a:lnTo>
                  <a:close/>
                </a:path>
              </a:pathLst>
            </a:custGeom>
            <a:solidFill>
              <a:srgbClr val="FFFD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3"/>
            <p:cNvSpPr/>
            <p:nvPr/>
          </p:nvSpPr>
          <p:spPr>
            <a:xfrm>
              <a:off x="5379200" y="4120550"/>
              <a:ext cx="271375" cy="284550"/>
            </a:xfrm>
            <a:custGeom>
              <a:rect b="b" l="l" r="r" t="t"/>
              <a:pathLst>
                <a:path extrusionOk="0" fill="none" h="11382" w="10855">
                  <a:moveTo>
                    <a:pt x="10374" y="11334"/>
                  </a:moveTo>
                  <a:lnTo>
                    <a:pt x="10374" y="11334"/>
                  </a:lnTo>
                  <a:lnTo>
                    <a:pt x="9222" y="11382"/>
                  </a:lnTo>
                  <a:lnTo>
                    <a:pt x="7973" y="11382"/>
                  </a:lnTo>
                  <a:lnTo>
                    <a:pt x="6628" y="11334"/>
                  </a:lnTo>
                  <a:lnTo>
                    <a:pt x="5284" y="11190"/>
                  </a:lnTo>
                  <a:lnTo>
                    <a:pt x="3939" y="10998"/>
                  </a:lnTo>
                  <a:lnTo>
                    <a:pt x="3219" y="10806"/>
                  </a:lnTo>
                  <a:lnTo>
                    <a:pt x="2546" y="10662"/>
                  </a:lnTo>
                  <a:lnTo>
                    <a:pt x="1922" y="10421"/>
                  </a:lnTo>
                  <a:lnTo>
                    <a:pt x="1250" y="10181"/>
                  </a:lnTo>
                  <a:lnTo>
                    <a:pt x="625" y="9941"/>
                  </a:lnTo>
                  <a:lnTo>
                    <a:pt x="1" y="9653"/>
                  </a:lnTo>
                  <a:lnTo>
                    <a:pt x="1" y="9653"/>
                  </a:lnTo>
                  <a:lnTo>
                    <a:pt x="241" y="8308"/>
                  </a:lnTo>
                  <a:lnTo>
                    <a:pt x="529" y="6964"/>
                  </a:lnTo>
                  <a:lnTo>
                    <a:pt x="961" y="5379"/>
                  </a:lnTo>
                  <a:lnTo>
                    <a:pt x="1250" y="4562"/>
                  </a:lnTo>
                  <a:lnTo>
                    <a:pt x="1538" y="3746"/>
                  </a:lnTo>
                  <a:lnTo>
                    <a:pt x="1826" y="2978"/>
                  </a:lnTo>
                  <a:lnTo>
                    <a:pt x="2210" y="2209"/>
                  </a:lnTo>
                  <a:lnTo>
                    <a:pt x="2594" y="1585"/>
                  </a:lnTo>
                  <a:lnTo>
                    <a:pt x="2979" y="1009"/>
                  </a:lnTo>
                  <a:lnTo>
                    <a:pt x="3219" y="768"/>
                  </a:lnTo>
                  <a:lnTo>
                    <a:pt x="3459" y="576"/>
                  </a:lnTo>
                  <a:lnTo>
                    <a:pt x="3699" y="384"/>
                  </a:lnTo>
                  <a:lnTo>
                    <a:pt x="3939" y="288"/>
                  </a:lnTo>
                  <a:lnTo>
                    <a:pt x="3939" y="288"/>
                  </a:lnTo>
                  <a:lnTo>
                    <a:pt x="4419" y="144"/>
                  </a:lnTo>
                  <a:lnTo>
                    <a:pt x="5092" y="0"/>
                  </a:lnTo>
                  <a:lnTo>
                    <a:pt x="5860" y="0"/>
                  </a:lnTo>
                  <a:lnTo>
                    <a:pt x="6724" y="0"/>
                  </a:lnTo>
                  <a:lnTo>
                    <a:pt x="7589" y="96"/>
                  </a:lnTo>
                  <a:lnTo>
                    <a:pt x="8405" y="288"/>
                  </a:lnTo>
                  <a:lnTo>
                    <a:pt x="8790" y="384"/>
                  </a:lnTo>
                  <a:lnTo>
                    <a:pt x="9174" y="528"/>
                  </a:lnTo>
                  <a:lnTo>
                    <a:pt x="9462" y="720"/>
                  </a:lnTo>
                  <a:lnTo>
                    <a:pt x="9750" y="912"/>
                  </a:lnTo>
                  <a:lnTo>
                    <a:pt x="9750" y="912"/>
                  </a:lnTo>
                  <a:lnTo>
                    <a:pt x="9942" y="1105"/>
                  </a:lnTo>
                  <a:lnTo>
                    <a:pt x="10086" y="1297"/>
                  </a:lnTo>
                  <a:lnTo>
                    <a:pt x="10230" y="1537"/>
                  </a:lnTo>
                  <a:lnTo>
                    <a:pt x="10374" y="1825"/>
                  </a:lnTo>
                  <a:lnTo>
                    <a:pt x="10567" y="2497"/>
                  </a:lnTo>
                  <a:lnTo>
                    <a:pt x="10711" y="3266"/>
                  </a:lnTo>
                  <a:lnTo>
                    <a:pt x="10807" y="4082"/>
                  </a:lnTo>
                  <a:lnTo>
                    <a:pt x="10855" y="4947"/>
                  </a:lnTo>
                  <a:lnTo>
                    <a:pt x="10855" y="5859"/>
                  </a:lnTo>
                  <a:lnTo>
                    <a:pt x="10855" y="6772"/>
                  </a:lnTo>
                  <a:lnTo>
                    <a:pt x="10711" y="8452"/>
                  </a:lnTo>
                  <a:lnTo>
                    <a:pt x="10567" y="9941"/>
                  </a:lnTo>
                  <a:lnTo>
                    <a:pt x="10374" y="1133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3"/>
            <p:cNvSpPr/>
            <p:nvPr/>
          </p:nvSpPr>
          <p:spPr>
            <a:xfrm>
              <a:off x="5495675" y="4120550"/>
              <a:ext cx="112875" cy="56450"/>
            </a:xfrm>
            <a:custGeom>
              <a:rect b="b" l="l" r="r" t="t"/>
              <a:pathLst>
                <a:path extrusionOk="0" h="2258" w="4515">
                  <a:moveTo>
                    <a:pt x="577" y="0"/>
                  </a:moveTo>
                  <a:lnTo>
                    <a:pt x="96" y="48"/>
                  </a:lnTo>
                  <a:lnTo>
                    <a:pt x="48" y="288"/>
                  </a:lnTo>
                  <a:lnTo>
                    <a:pt x="0" y="480"/>
                  </a:lnTo>
                  <a:lnTo>
                    <a:pt x="48" y="816"/>
                  </a:lnTo>
                  <a:lnTo>
                    <a:pt x="193" y="1153"/>
                  </a:lnTo>
                  <a:lnTo>
                    <a:pt x="385" y="1489"/>
                  </a:lnTo>
                  <a:lnTo>
                    <a:pt x="625" y="1729"/>
                  </a:lnTo>
                  <a:lnTo>
                    <a:pt x="961" y="1969"/>
                  </a:lnTo>
                  <a:lnTo>
                    <a:pt x="1345" y="2113"/>
                  </a:lnTo>
                  <a:lnTo>
                    <a:pt x="1777" y="2257"/>
                  </a:lnTo>
                  <a:lnTo>
                    <a:pt x="2690" y="2257"/>
                  </a:lnTo>
                  <a:lnTo>
                    <a:pt x="3122" y="2161"/>
                  </a:lnTo>
                  <a:lnTo>
                    <a:pt x="3506" y="2017"/>
                  </a:lnTo>
                  <a:lnTo>
                    <a:pt x="3842" y="1777"/>
                  </a:lnTo>
                  <a:lnTo>
                    <a:pt x="4083" y="1537"/>
                  </a:lnTo>
                  <a:lnTo>
                    <a:pt x="4323" y="1249"/>
                  </a:lnTo>
                  <a:lnTo>
                    <a:pt x="4467" y="912"/>
                  </a:lnTo>
                  <a:lnTo>
                    <a:pt x="4515" y="576"/>
                  </a:lnTo>
                  <a:lnTo>
                    <a:pt x="4515" y="528"/>
                  </a:lnTo>
                  <a:lnTo>
                    <a:pt x="3986" y="336"/>
                  </a:lnTo>
                  <a:lnTo>
                    <a:pt x="3458" y="192"/>
                  </a:lnTo>
                  <a:lnTo>
                    <a:pt x="2882" y="96"/>
                  </a:lnTo>
                  <a:lnTo>
                    <a:pt x="2306" y="0"/>
                  </a:lnTo>
                  <a:close/>
                </a:path>
              </a:pathLst>
            </a:custGeom>
            <a:solidFill>
              <a:srgbClr val="82B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3"/>
            <p:cNvSpPr/>
            <p:nvPr/>
          </p:nvSpPr>
          <p:spPr>
            <a:xfrm>
              <a:off x="5495675" y="4120550"/>
              <a:ext cx="112875" cy="56450"/>
            </a:xfrm>
            <a:custGeom>
              <a:rect b="b" l="l" r="r" t="t"/>
              <a:pathLst>
                <a:path extrusionOk="0" fill="none" h="2258" w="4515">
                  <a:moveTo>
                    <a:pt x="4515" y="576"/>
                  </a:moveTo>
                  <a:lnTo>
                    <a:pt x="4515" y="528"/>
                  </a:lnTo>
                  <a:lnTo>
                    <a:pt x="4515" y="528"/>
                  </a:lnTo>
                  <a:lnTo>
                    <a:pt x="3986" y="336"/>
                  </a:lnTo>
                  <a:lnTo>
                    <a:pt x="3458" y="192"/>
                  </a:lnTo>
                  <a:lnTo>
                    <a:pt x="2882" y="96"/>
                  </a:lnTo>
                  <a:lnTo>
                    <a:pt x="2306" y="0"/>
                  </a:lnTo>
                  <a:lnTo>
                    <a:pt x="1681" y="0"/>
                  </a:lnTo>
                  <a:lnTo>
                    <a:pt x="1105" y="0"/>
                  </a:lnTo>
                  <a:lnTo>
                    <a:pt x="577" y="0"/>
                  </a:lnTo>
                  <a:lnTo>
                    <a:pt x="96" y="48"/>
                  </a:lnTo>
                  <a:lnTo>
                    <a:pt x="96" y="48"/>
                  </a:lnTo>
                  <a:lnTo>
                    <a:pt x="48" y="288"/>
                  </a:lnTo>
                  <a:lnTo>
                    <a:pt x="0" y="480"/>
                  </a:lnTo>
                  <a:lnTo>
                    <a:pt x="0" y="480"/>
                  </a:lnTo>
                  <a:lnTo>
                    <a:pt x="48" y="816"/>
                  </a:lnTo>
                  <a:lnTo>
                    <a:pt x="193" y="1153"/>
                  </a:lnTo>
                  <a:lnTo>
                    <a:pt x="385" y="1489"/>
                  </a:lnTo>
                  <a:lnTo>
                    <a:pt x="625" y="1729"/>
                  </a:lnTo>
                  <a:lnTo>
                    <a:pt x="961" y="1969"/>
                  </a:lnTo>
                  <a:lnTo>
                    <a:pt x="1345" y="2113"/>
                  </a:lnTo>
                  <a:lnTo>
                    <a:pt x="1777" y="2257"/>
                  </a:lnTo>
                  <a:lnTo>
                    <a:pt x="2210" y="2257"/>
                  </a:lnTo>
                  <a:lnTo>
                    <a:pt x="2210" y="2257"/>
                  </a:lnTo>
                  <a:lnTo>
                    <a:pt x="2690" y="2257"/>
                  </a:lnTo>
                  <a:lnTo>
                    <a:pt x="3122" y="2161"/>
                  </a:lnTo>
                  <a:lnTo>
                    <a:pt x="3506" y="2017"/>
                  </a:lnTo>
                  <a:lnTo>
                    <a:pt x="3842" y="1777"/>
                  </a:lnTo>
                  <a:lnTo>
                    <a:pt x="4083" y="1537"/>
                  </a:lnTo>
                  <a:lnTo>
                    <a:pt x="4323" y="1249"/>
                  </a:lnTo>
                  <a:lnTo>
                    <a:pt x="4467" y="912"/>
                  </a:lnTo>
                  <a:lnTo>
                    <a:pt x="4515" y="576"/>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3"/>
            <p:cNvSpPr/>
            <p:nvPr/>
          </p:nvSpPr>
          <p:spPr>
            <a:xfrm>
              <a:off x="5637350" y="4403875"/>
              <a:ext cx="1225" cy="25"/>
            </a:xfrm>
            <a:custGeom>
              <a:rect b="b" l="l" r="r" t="t"/>
              <a:pathLst>
                <a:path extrusionOk="0" h="1" w="49">
                  <a:moveTo>
                    <a:pt x="48" y="1"/>
                  </a:moveTo>
                  <a:lnTo>
                    <a:pt x="48" y="1"/>
                  </a:lnTo>
                  <a:lnTo>
                    <a:pt x="0" y="1"/>
                  </a:lnTo>
                  <a:lnTo>
                    <a:pt x="0" y="1"/>
                  </a:lnTo>
                  <a:lnTo>
                    <a:pt x="48" y="1"/>
                  </a:lnTo>
                  <a:close/>
                  <a:moveTo>
                    <a:pt x="48" y="1"/>
                  </a:moveTo>
                  <a:lnTo>
                    <a:pt x="48" y="1"/>
                  </a:lnTo>
                  <a:lnTo>
                    <a:pt x="48" y="1"/>
                  </a:lnTo>
                  <a:lnTo>
                    <a:pt x="48" y="1"/>
                  </a:lnTo>
                  <a:lnTo>
                    <a:pt x="48" y="1"/>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3"/>
            <p:cNvSpPr/>
            <p:nvPr/>
          </p:nvSpPr>
          <p:spPr>
            <a:xfrm>
              <a:off x="5637350" y="4403875"/>
              <a:ext cx="1225" cy="25"/>
            </a:xfrm>
            <a:custGeom>
              <a:rect b="b" l="l" r="r" t="t"/>
              <a:pathLst>
                <a:path extrusionOk="0" fill="none" h="1" w="49">
                  <a:moveTo>
                    <a:pt x="48" y="1"/>
                  </a:moveTo>
                  <a:lnTo>
                    <a:pt x="48" y="1"/>
                  </a:lnTo>
                  <a:lnTo>
                    <a:pt x="0" y="1"/>
                  </a:lnTo>
                  <a:lnTo>
                    <a:pt x="0" y="1"/>
                  </a:lnTo>
                  <a:lnTo>
                    <a:pt x="48"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3"/>
            <p:cNvSpPr/>
            <p:nvPr/>
          </p:nvSpPr>
          <p:spPr>
            <a:xfrm>
              <a:off x="5638550" y="4403875"/>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3"/>
            <p:cNvSpPr/>
            <p:nvPr/>
          </p:nvSpPr>
          <p:spPr>
            <a:xfrm>
              <a:off x="5426025" y="4178175"/>
              <a:ext cx="214950" cy="226925"/>
            </a:xfrm>
            <a:custGeom>
              <a:rect b="b" l="l" r="r" t="t"/>
              <a:pathLst>
                <a:path extrusionOk="0" h="9077" w="8598">
                  <a:moveTo>
                    <a:pt x="913" y="0"/>
                  </a:moveTo>
                  <a:lnTo>
                    <a:pt x="97" y="336"/>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8453" y="9029"/>
                  </a:lnTo>
                  <a:lnTo>
                    <a:pt x="8501" y="902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close/>
                </a:path>
              </a:pathLst>
            </a:custGeom>
            <a:solidFill>
              <a:srgbClr val="FAF8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3"/>
            <p:cNvSpPr/>
            <p:nvPr/>
          </p:nvSpPr>
          <p:spPr>
            <a:xfrm>
              <a:off x="5426025" y="4178175"/>
              <a:ext cx="214950" cy="226925"/>
            </a:xfrm>
            <a:custGeom>
              <a:rect b="b" l="l" r="r" t="t"/>
              <a:pathLst>
                <a:path extrusionOk="0" fill="none" h="9077" w="8598">
                  <a:moveTo>
                    <a:pt x="913" y="0"/>
                  </a:moveTo>
                  <a:lnTo>
                    <a:pt x="97" y="336"/>
                  </a:lnTo>
                  <a:lnTo>
                    <a:pt x="97" y="336"/>
                  </a:lnTo>
                  <a:lnTo>
                    <a:pt x="1" y="625"/>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7829" y="9077"/>
                  </a:lnTo>
                  <a:lnTo>
                    <a:pt x="8453" y="9029"/>
                  </a:lnTo>
                  <a:lnTo>
                    <a:pt x="8453" y="9029"/>
                  </a:lnTo>
                  <a:lnTo>
                    <a:pt x="8501" y="9029"/>
                  </a:lnTo>
                  <a:lnTo>
                    <a:pt x="8501" y="9029"/>
                  </a:lnTo>
                  <a:lnTo>
                    <a:pt x="8501" y="9029"/>
                  </a:lnTo>
                  <a:lnTo>
                    <a:pt x="8501" y="9029"/>
                  </a:lnTo>
                  <a:lnTo>
                    <a:pt x="8501" y="9029"/>
                  </a:lnTo>
                  <a:lnTo>
                    <a:pt x="8501" y="9029"/>
                  </a:lnTo>
                  <a:lnTo>
                    <a:pt x="8501" y="9029"/>
                  </a:lnTo>
                  <a:lnTo>
                    <a:pt x="8597" y="830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3"/>
            <p:cNvSpPr/>
            <p:nvPr/>
          </p:nvSpPr>
          <p:spPr>
            <a:xfrm>
              <a:off x="5511275" y="4127750"/>
              <a:ext cx="79275" cy="43250"/>
            </a:xfrm>
            <a:custGeom>
              <a:rect b="b" l="l" r="r" t="t"/>
              <a:pathLst>
                <a:path extrusionOk="0" h="1730" w="3171">
                  <a:moveTo>
                    <a:pt x="817" y="0"/>
                  </a:moveTo>
                  <a:lnTo>
                    <a:pt x="145" y="96"/>
                  </a:lnTo>
                  <a:lnTo>
                    <a:pt x="49" y="288"/>
                  </a:lnTo>
                  <a:lnTo>
                    <a:pt x="1" y="528"/>
                  </a:lnTo>
                  <a:lnTo>
                    <a:pt x="49" y="769"/>
                  </a:lnTo>
                  <a:lnTo>
                    <a:pt x="145" y="1009"/>
                  </a:lnTo>
                  <a:lnTo>
                    <a:pt x="241" y="1201"/>
                  </a:lnTo>
                  <a:lnTo>
                    <a:pt x="433" y="1345"/>
                  </a:lnTo>
                  <a:lnTo>
                    <a:pt x="673" y="1489"/>
                  </a:lnTo>
                  <a:lnTo>
                    <a:pt x="961" y="1633"/>
                  </a:lnTo>
                  <a:lnTo>
                    <a:pt x="1249" y="1681"/>
                  </a:lnTo>
                  <a:lnTo>
                    <a:pt x="1586" y="1729"/>
                  </a:lnTo>
                  <a:lnTo>
                    <a:pt x="1874" y="1681"/>
                  </a:lnTo>
                  <a:lnTo>
                    <a:pt x="2162" y="1633"/>
                  </a:lnTo>
                  <a:lnTo>
                    <a:pt x="2450" y="1537"/>
                  </a:lnTo>
                  <a:lnTo>
                    <a:pt x="2690" y="1393"/>
                  </a:lnTo>
                  <a:lnTo>
                    <a:pt x="2882" y="1249"/>
                  </a:lnTo>
                  <a:lnTo>
                    <a:pt x="3026" y="1057"/>
                  </a:lnTo>
                  <a:lnTo>
                    <a:pt x="3122" y="817"/>
                  </a:lnTo>
                  <a:lnTo>
                    <a:pt x="3170" y="576"/>
                  </a:lnTo>
                  <a:lnTo>
                    <a:pt x="3170" y="384"/>
                  </a:lnTo>
                  <a:lnTo>
                    <a:pt x="3122" y="240"/>
                  </a:lnTo>
                  <a:lnTo>
                    <a:pt x="2354" y="96"/>
                  </a:lnTo>
                  <a:lnTo>
                    <a:pt x="1586" y="0"/>
                  </a:lnTo>
                  <a:close/>
                </a:path>
              </a:pathLst>
            </a:custGeom>
            <a:solidFill>
              <a:srgbClr val="FDC5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3"/>
            <p:cNvSpPr/>
            <p:nvPr/>
          </p:nvSpPr>
          <p:spPr>
            <a:xfrm>
              <a:off x="5511275" y="4127750"/>
              <a:ext cx="79275" cy="43250"/>
            </a:xfrm>
            <a:custGeom>
              <a:rect b="b" l="l" r="r" t="t"/>
              <a:pathLst>
                <a:path extrusionOk="0" fill="none" h="1730" w="3171">
                  <a:moveTo>
                    <a:pt x="1" y="528"/>
                  </a:moveTo>
                  <a:lnTo>
                    <a:pt x="1" y="528"/>
                  </a:lnTo>
                  <a:lnTo>
                    <a:pt x="49" y="288"/>
                  </a:lnTo>
                  <a:lnTo>
                    <a:pt x="145" y="96"/>
                  </a:lnTo>
                  <a:lnTo>
                    <a:pt x="145" y="96"/>
                  </a:lnTo>
                  <a:lnTo>
                    <a:pt x="817" y="0"/>
                  </a:lnTo>
                  <a:lnTo>
                    <a:pt x="1586" y="0"/>
                  </a:lnTo>
                  <a:lnTo>
                    <a:pt x="2354" y="96"/>
                  </a:lnTo>
                  <a:lnTo>
                    <a:pt x="3122" y="240"/>
                  </a:lnTo>
                  <a:lnTo>
                    <a:pt x="3122" y="240"/>
                  </a:lnTo>
                  <a:lnTo>
                    <a:pt x="3170" y="384"/>
                  </a:lnTo>
                  <a:lnTo>
                    <a:pt x="3170" y="576"/>
                  </a:lnTo>
                  <a:lnTo>
                    <a:pt x="3170" y="576"/>
                  </a:lnTo>
                  <a:lnTo>
                    <a:pt x="3122" y="817"/>
                  </a:lnTo>
                  <a:lnTo>
                    <a:pt x="3026" y="1057"/>
                  </a:lnTo>
                  <a:lnTo>
                    <a:pt x="2882" y="1249"/>
                  </a:lnTo>
                  <a:lnTo>
                    <a:pt x="2690" y="1393"/>
                  </a:lnTo>
                  <a:lnTo>
                    <a:pt x="2450" y="1537"/>
                  </a:lnTo>
                  <a:lnTo>
                    <a:pt x="2162" y="1633"/>
                  </a:lnTo>
                  <a:lnTo>
                    <a:pt x="1874" y="1681"/>
                  </a:lnTo>
                  <a:lnTo>
                    <a:pt x="1586" y="1729"/>
                  </a:lnTo>
                  <a:lnTo>
                    <a:pt x="1586" y="1729"/>
                  </a:lnTo>
                  <a:lnTo>
                    <a:pt x="1249" y="1681"/>
                  </a:lnTo>
                  <a:lnTo>
                    <a:pt x="961" y="1633"/>
                  </a:lnTo>
                  <a:lnTo>
                    <a:pt x="673" y="1489"/>
                  </a:lnTo>
                  <a:lnTo>
                    <a:pt x="433" y="1345"/>
                  </a:lnTo>
                  <a:lnTo>
                    <a:pt x="241" y="1201"/>
                  </a:lnTo>
                  <a:lnTo>
                    <a:pt x="145" y="1009"/>
                  </a:lnTo>
                  <a:lnTo>
                    <a:pt x="49" y="769"/>
                  </a:lnTo>
                  <a:lnTo>
                    <a:pt x="1" y="52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3"/>
            <p:cNvSpPr/>
            <p:nvPr/>
          </p:nvSpPr>
          <p:spPr>
            <a:xfrm>
              <a:off x="5532900" y="4103725"/>
              <a:ext cx="40850" cy="39650"/>
            </a:xfrm>
            <a:custGeom>
              <a:rect b="b" l="l" r="r" t="t"/>
              <a:pathLst>
                <a:path extrusionOk="0" h="1586" w="1634">
                  <a:moveTo>
                    <a:pt x="336" y="1"/>
                  </a:moveTo>
                  <a:lnTo>
                    <a:pt x="0" y="1489"/>
                  </a:lnTo>
                  <a:lnTo>
                    <a:pt x="1441" y="1585"/>
                  </a:lnTo>
                  <a:lnTo>
                    <a:pt x="1633" y="193"/>
                  </a:lnTo>
                  <a:lnTo>
                    <a:pt x="336" y="1"/>
                  </a:lnTo>
                  <a:close/>
                </a:path>
              </a:pathLst>
            </a:custGeom>
            <a:solidFill>
              <a:srgbClr val="FDC5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3"/>
            <p:cNvSpPr/>
            <p:nvPr/>
          </p:nvSpPr>
          <p:spPr>
            <a:xfrm>
              <a:off x="5532900" y="4103725"/>
              <a:ext cx="40850" cy="39650"/>
            </a:xfrm>
            <a:custGeom>
              <a:rect b="b" l="l" r="r" t="t"/>
              <a:pathLst>
                <a:path extrusionOk="0" fill="none" h="1586" w="1634">
                  <a:moveTo>
                    <a:pt x="1633" y="193"/>
                  </a:moveTo>
                  <a:lnTo>
                    <a:pt x="1441" y="1585"/>
                  </a:lnTo>
                  <a:lnTo>
                    <a:pt x="0" y="1489"/>
                  </a:lnTo>
                  <a:lnTo>
                    <a:pt x="336" y="1"/>
                  </a:lnTo>
                  <a:lnTo>
                    <a:pt x="1633" y="193"/>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3"/>
            <p:cNvSpPr/>
            <p:nvPr/>
          </p:nvSpPr>
          <p:spPr>
            <a:xfrm>
              <a:off x="5532900" y="4125350"/>
              <a:ext cx="38425" cy="18025"/>
            </a:xfrm>
            <a:custGeom>
              <a:rect b="b" l="l" r="r" t="t"/>
              <a:pathLst>
                <a:path extrusionOk="0" h="721" w="1537">
                  <a:moveTo>
                    <a:pt x="144" y="0"/>
                  </a:moveTo>
                  <a:lnTo>
                    <a:pt x="0" y="624"/>
                  </a:lnTo>
                  <a:lnTo>
                    <a:pt x="1441" y="720"/>
                  </a:lnTo>
                  <a:lnTo>
                    <a:pt x="1537" y="96"/>
                  </a:lnTo>
                  <a:lnTo>
                    <a:pt x="1105" y="96"/>
                  </a:lnTo>
                  <a:lnTo>
                    <a:pt x="625" y="48"/>
                  </a:lnTo>
                  <a:lnTo>
                    <a:pt x="144" y="0"/>
                  </a:lnTo>
                  <a:close/>
                </a:path>
              </a:pathLst>
            </a:custGeom>
            <a:solidFill>
              <a:srgbClr val="FEA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3"/>
            <p:cNvSpPr/>
            <p:nvPr/>
          </p:nvSpPr>
          <p:spPr>
            <a:xfrm>
              <a:off x="5532900" y="4125350"/>
              <a:ext cx="38425" cy="18025"/>
            </a:xfrm>
            <a:custGeom>
              <a:rect b="b" l="l" r="r" t="t"/>
              <a:pathLst>
                <a:path extrusionOk="0" fill="none" h="721" w="1537">
                  <a:moveTo>
                    <a:pt x="144" y="0"/>
                  </a:moveTo>
                  <a:lnTo>
                    <a:pt x="0" y="624"/>
                  </a:lnTo>
                  <a:lnTo>
                    <a:pt x="1441" y="720"/>
                  </a:lnTo>
                  <a:lnTo>
                    <a:pt x="1537" y="96"/>
                  </a:lnTo>
                  <a:lnTo>
                    <a:pt x="1537" y="96"/>
                  </a:lnTo>
                  <a:lnTo>
                    <a:pt x="1105" y="96"/>
                  </a:lnTo>
                  <a:lnTo>
                    <a:pt x="1105" y="96"/>
                  </a:lnTo>
                  <a:lnTo>
                    <a:pt x="625" y="48"/>
                  </a:lnTo>
                  <a:lnTo>
                    <a:pt x="144"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3"/>
            <p:cNvSpPr/>
            <p:nvPr/>
          </p:nvSpPr>
          <p:spPr>
            <a:xfrm>
              <a:off x="5725000" y="3860000"/>
              <a:ext cx="127275" cy="140500"/>
            </a:xfrm>
            <a:custGeom>
              <a:rect b="b" l="l" r="r" t="t"/>
              <a:pathLst>
                <a:path extrusionOk="0" h="5620" w="5091">
                  <a:moveTo>
                    <a:pt x="2305" y="1"/>
                  </a:moveTo>
                  <a:lnTo>
                    <a:pt x="2065" y="49"/>
                  </a:lnTo>
                  <a:lnTo>
                    <a:pt x="1777" y="145"/>
                  </a:lnTo>
                  <a:lnTo>
                    <a:pt x="1345" y="337"/>
                  </a:lnTo>
                  <a:lnTo>
                    <a:pt x="913" y="625"/>
                  </a:lnTo>
                  <a:lnTo>
                    <a:pt x="577" y="1009"/>
                  </a:lnTo>
                  <a:lnTo>
                    <a:pt x="288" y="1441"/>
                  </a:lnTo>
                  <a:lnTo>
                    <a:pt x="96" y="1922"/>
                  </a:lnTo>
                  <a:lnTo>
                    <a:pt x="0" y="2498"/>
                  </a:lnTo>
                  <a:lnTo>
                    <a:pt x="0" y="3026"/>
                  </a:lnTo>
                  <a:lnTo>
                    <a:pt x="96" y="3602"/>
                  </a:lnTo>
                  <a:lnTo>
                    <a:pt x="288" y="4131"/>
                  </a:lnTo>
                  <a:lnTo>
                    <a:pt x="577" y="4563"/>
                  </a:lnTo>
                  <a:lnTo>
                    <a:pt x="913" y="4947"/>
                  </a:lnTo>
                  <a:lnTo>
                    <a:pt x="1345" y="5235"/>
                  </a:lnTo>
                  <a:lnTo>
                    <a:pt x="1777" y="5475"/>
                  </a:lnTo>
                  <a:lnTo>
                    <a:pt x="2305" y="5571"/>
                  </a:lnTo>
                  <a:lnTo>
                    <a:pt x="2546" y="5619"/>
                  </a:lnTo>
                  <a:lnTo>
                    <a:pt x="2786" y="5619"/>
                  </a:lnTo>
                  <a:lnTo>
                    <a:pt x="3074" y="5571"/>
                  </a:lnTo>
                  <a:lnTo>
                    <a:pt x="3314" y="5475"/>
                  </a:lnTo>
                  <a:lnTo>
                    <a:pt x="3794" y="5283"/>
                  </a:lnTo>
                  <a:lnTo>
                    <a:pt x="4178" y="4995"/>
                  </a:lnTo>
                  <a:lnTo>
                    <a:pt x="4563" y="4611"/>
                  </a:lnTo>
                  <a:lnTo>
                    <a:pt x="4803" y="4179"/>
                  </a:lnTo>
                  <a:lnTo>
                    <a:pt x="4995" y="3698"/>
                  </a:lnTo>
                  <a:lnTo>
                    <a:pt x="5091" y="3170"/>
                  </a:lnTo>
                  <a:lnTo>
                    <a:pt x="5091" y="2594"/>
                  </a:lnTo>
                  <a:lnTo>
                    <a:pt x="4995" y="2018"/>
                  </a:lnTo>
                  <a:lnTo>
                    <a:pt x="4803" y="1489"/>
                  </a:lnTo>
                  <a:lnTo>
                    <a:pt x="4515" y="1057"/>
                  </a:lnTo>
                  <a:lnTo>
                    <a:pt x="4178" y="673"/>
                  </a:lnTo>
                  <a:lnTo>
                    <a:pt x="3794" y="385"/>
                  </a:lnTo>
                  <a:lnTo>
                    <a:pt x="3314" y="145"/>
                  </a:lnTo>
                  <a:lnTo>
                    <a:pt x="2834" y="49"/>
                  </a:lnTo>
                  <a:lnTo>
                    <a:pt x="2546" y="1"/>
                  </a:lnTo>
                  <a:close/>
                </a:path>
              </a:pathLst>
            </a:custGeom>
            <a:solidFill>
              <a:srgbClr val="FDC5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3"/>
            <p:cNvSpPr/>
            <p:nvPr/>
          </p:nvSpPr>
          <p:spPr>
            <a:xfrm>
              <a:off x="5725000" y="3860000"/>
              <a:ext cx="127275" cy="140500"/>
            </a:xfrm>
            <a:custGeom>
              <a:rect b="b" l="l" r="r" t="t"/>
              <a:pathLst>
                <a:path extrusionOk="0" fill="none" h="5620" w="5091">
                  <a:moveTo>
                    <a:pt x="5091" y="2594"/>
                  </a:moveTo>
                  <a:lnTo>
                    <a:pt x="5091" y="2594"/>
                  </a:lnTo>
                  <a:lnTo>
                    <a:pt x="5091" y="3170"/>
                  </a:lnTo>
                  <a:lnTo>
                    <a:pt x="4995" y="3698"/>
                  </a:lnTo>
                  <a:lnTo>
                    <a:pt x="4803" y="4179"/>
                  </a:lnTo>
                  <a:lnTo>
                    <a:pt x="4563" y="4611"/>
                  </a:lnTo>
                  <a:lnTo>
                    <a:pt x="4178" y="4995"/>
                  </a:lnTo>
                  <a:lnTo>
                    <a:pt x="3794" y="5283"/>
                  </a:lnTo>
                  <a:lnTo>
                    <a:pt x="3314" y="5475"/>
                  </a:lnTo>
                  <a:lnTo>
                    <a:pt x="3074" y="5571"/>
                  </a:lnTo>
                  <a:lnTo>
                    <a:pt x="2786" y="5619"/>
                  </a:lnTo>
                  <a:lnTo>
                    <a:pt x="2786" y="5619"/>
                  </a:lnTo>
                  <a:lnTo>
                    <a:pt x="2546" y="5619"/>
                  </a:lnTo>
                  <a:lnTo>
                    <a:pt x="2305" y="5571"/>
                  </a:lnTo>
                  <a:lnTo>
                    <a:pt x="1777" y="5475"/>
                  </a:lnTo>
                  <a:lnTo>
                    <a:pt x="1345" y="5235"/>
                  </a:lnTo>
                  <a:lnTo>
                    <a:pt x="913" y="4947"/>
                  </a:lnTo>
                  <a:lnTo>
                    <a:pt x="577" y="4563"/>
                  </a:lnTo>
                  <a:lnTo>
                    <a:pt x="288" y="4131"/>
                  </a:lnTo>
                  <a:lnTo>
                    <a:pt x="96" y="3602"/>
                  </a:lnTo>
                  <a:lnTo>
                    <a:pt x="0" y="3026"/>
                  </a:lnTo>
                  <a:lnTo>
                    <a:pt x="0" y="3026"/>
                  </a:lnTo>
                  <a:lnTo>
                    <a:pt x="0" y="2498"/>
                  </a:lnTo>
                  <a:lnTo>
                    <a:pt x="96" y="1922"/>
                  </a:lnTo>
                  <a:lnTo>
                    <a:pt x="288" y="1441"/>
                  </a:lnTo>
                  <a:lnTo>
                    <a:pt x="577" y="1009"/>
                  </a:lnTo>
                  <a:lnTo>
                    <a:pt x="913" y="625"/>
                  </a:lnTo>
                  <a:lnTo>
                    <a:pt x="1345" y="337"/>
                  </a:lnTo>
                  <a:lnTo>
                    <a:pt x="1777" y="145"/>
                  </a:lnTo>
                  <a:lnTo>
                    <a:pt x="2065" y="49"/>
                  </a:lnTo>
                  <a:lnTo>
                    <a:pt x="2305" y="1"/>
                  </a:lnTo>
                  <a:lnTo>
                    <a:pt x="2305" y="1"/>
                  </a:lnTo>
                  <a:lnTo>
                    <a:pt x="2546" y="1"/>
                  </a:lnTo>
                  <a:lnTo>
                    <a:pt x="2834" y="49"/>
                  </a:lnTo>
                  <a:lnTo>
                    <a:pt x="3314" y="145"/>
                  </a:lnTo>
                  <a:lnTo>
                    <a:pt x="3794" y="385"/>
                  </a:lnTo>
                  <a:lnTo>
                    <a:pt x="4178" y="673"/>
                  </a:lnTo>
                  <a:lnTo>
                    <a:pt x="4515" y="1057"/>
                  </a:lnTo>
                  <a:lnTo>
                    <a:pt x="4803" y="1489"/>
                  </a:lnTo>
                  <a:lnTo>
                    <a:pt x="4995" y="2018"/>
                  </a:lnTo>
                  <a:lnTo>
                    <a:pt x="5091" y="259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3"/>
            <p:cNvSpPr/>
            <p:nvPr/>
          </p:nvSpPr>
          <p:spPr>
            <a:xfrm>
              <a:off x="5800625" y="3888825"/>
              <a:ext cx="36050" cy="81650"/>
            </a:xfrm>
            <a:custGeom>
              <a:rect b="b" l="l" r="r" t="t"/>
              <a:pathLst>
                <a:path extrusionOk="0" h="3266" w="1442">
                  <a:moveTo>
                    <a:pt x="1" y="0"/>
                  </a:moveTo>
                  <a:lnTo>
                    <a:pt x="97" y="672"/>
                  </a:lnTo>
                  <a:lnTo>
                    <a:pt x="193" y="1825"/>
                  </a:lnTo>
                  <a:lnTo>
                    <a:pt x="241" y="2545"/>
                  </a:lnTo>
                  <a:lnTo>
                    <a:pt x="193" y="3266"/>
                  </a:lnTo>
                  <a:lnTo>
                    <a:pt x="481" y="3170"/>
                  </a:lnTo>
                  <a:lnTo>
                    <a:pt x="721" y="3074"/>
                  </a:lnTo>
                  <a:lnTo>
                    <a:pt x="961" y="2882"/>
                  </a:lnTo>
                  <a:lnTo>
                    <a:pt x="1153" y="2642"/>
                  </a:lnTo>
                  <a:lnTo>
                    <a:pt x="1297" y="2401"/>
                  </a:lnTo>
                  <a:lnTo>
                    <a:pt x="1394" y="2113"/>
                  </a:lnTo>
                  <a:lnTo>
                    <a:pt x="1442" y="1825"/>
                  </a:lnTo>
                  <a:lnTo>
                    <a:pt x="1442" y="1489"/>
                  </a:lnTo>
                  <a:lnTo>
                    <a:pt x="1394" y="1249"/>
                  </a:lnTo>
                  <a:lnTo>
                    <a:pt x="1346" y="1009"/>
                  </a:lnTo>
                  <a:lnTo>
                    <a:pt x="1249" y="769"/>
                  </a:lnTo>
                  <a:lnTo>
                    <a:pt x="1105" y="576"/>
                  </a:lnTo>
                  <a:lnTo>
                    <a:pt x="913" y="384"/>
                  </a:lnTo>
                  <a:lnTo>
                    <a:pt x="769" y="240"/>
                  </a:lnTo>
                  <a:lnTo>
                    <a:pt x="577" y="144"/>
                  </a:lnTo>
                  <a:lnTo>
                    <a:pt x="337" y="48"/>
                  </a:lnTo>
                  <a:lnTo>
                    <a:pt x="193" y="961"/>
                  </a:lnTo>
                  <a:lnTo>
                    <a:pt x="145" y="672"/>
                  </a:lnTo>
                  <a:lnTo>
                    <a:pt x="1" y="0"/>
                  </a:lnTo>
                  <a:close/>
                </a:path>
              </a:pathLst>
            </a:custGeom>
            <a:solidFill>
              <a:srgbClr val="FEA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3"/>
            <p:cNvSpPr/>
            <p:nvPr/>
          </p:nvSpPr>
          <p:spPr>
            <a:xfrm>
              <a:off x="5800625" y="3888825"/>
              <a:ext cx="36050" cy="81650"/>
            </a:xfrm>
            <a:custGeom>
              <a:rect b="b" l="l" r="r" t="t"/>
              <a:pathLst>
                <a:path extrusionOk="0" fill="none" h="3266" w="1442">
                  <a:moveTo>
                    <a:pt x="1" y="0"/>
                  </a:moveTo>
                  <a:lnTo>
                    <a:pt x="1" y="0"/>
                  </a:lnTo>
                  <a:lnTo>
                    <a:pt x="97" y="672"/>
                  </a:lnTo>
                  <a:lnTo>
                    <a:pt x="193" y="1825"/>
                  </a:lnTo>
                  <a:lnTo>
                    <a:pt x="193" y="1825"/>
                  </a:lnTo>
                  <a:lnTo>
                    <a:pt x="241" y="2545"/>
                  </a:lnTo>
                  <a:lnTo>
                    <a:pt x="193" y="3266"/>
                  </a:lnTo>
                  <a:lnTo>
                    <a:pt x="193" y="3266"/>
                  </a:lnTo>
                  <a:lnTo>
                    <a:pt x="481" y="3170"/>
                  </a:lnTo>
                  <a:lnTo>
                    <a:pt x="721" y="3074"/>
                  </a:lnTo>
                  <a:lnTo>
                    <a:pt x="961" y="2882"/>
                  </a:lnTo>
                  <a:lnTo>
                    <a:pt x="1153" y="2642"/>
                  </a:lnTo>
                  <a:lnTo>
                    <a:pt x="1297" y="2401"/>
                  </a:lnTo>
                  <a:lnTo>
                    <a:pt x="1394" y="2113"/>
                  </a:lnTo>
                  <a:lnTo>
                    <a:pt x="1442" y="1825"/>
                  </a:lnTo>
                  <a:lnTo>
                    <a:pt x="1442" y="1489"/>
                  </a:lnTo>
                  <a:lnTo>
                    <a:pt x="1442" y="1489"/>
                  </a:lnTo>
                  <a:lnTo>
                    <a:pt x="1394" y="1249"/>
                  </a:lnTo>
                  <a:lnTo>
                    <a:pt x="1346" y="1009"/>
                  </a:lnTo>
                  <a:lnTo>
                    <a:pt x="1249" y="769"/>
                  </a:lnTo>
                  <a:lnTo>
                    <a:pt x="1105" y="576"/>
                  </a:lnTo>
                  <a:lnTo>
                    <a:pt x="913" y="384"/>
                  </a:lnTo>
                  <a:lnTo>
                    <a:pt x="769" y="240"/>
                  </a:lnTo>
                  <a:lnTo>
                    <a:pt x="577" y="144"/>
                  </a:lnTo>
                  <a:lnTo>
                    <a:pt x="337" y="48"/>
                  </a:lnTo>
                  <a:lnTo>
                    <a:pt x="337" y="48"/>
                  </a:lnTo>
                  <a:lnTo>
                    <a:pt x="193" y="961"/>
                  </a:lnTo>
                  <a:lnTo>
                    <a:pt x="193" y="961"/>
                  </a:lnTo>
                  <a:lnTo>
                    <a:pt x="145" y="672"/>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3"/>
            <p:cNvSpPr/>
            <p:nvPr/>
          </p:nvSpPr>
          <p:spPr>
            <a:xfrm>
              <a:off x="5388825" y="3732725"/>
              <a:ext cx="417825" cy="395050"/>
            </a:xfrm>
            <a:custGeom>
              <a:rect b="b" l="l" r="r" t="t"/>
              <a:pathLst>
                <a:path extrusionOk="0" h="15802" w="16713">
                  <a:moveTo>
                    <a:pt x="9845" y="1"/>
                  </a:moveTo>
                  <a:lnTo>
                    <a:pt x="9125" y="49"/>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close/>
                </a:path>
              </a:pathLst>
            </a:custGeom>
            <a:solidFill>
              <a:srgbClr val="FDC5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3"/>
            <p:cNvSpPr/>
            <p:nvPr/>
          </p:nvSpPr>
          <p:spPr>
            <a:xfrm>
              <a:off x="5388825" y="3732725"/>
              <a:ext cx="417825" cy="395050"/>
            </a:xfrm>
            <a:custGeom>
              <a:rect b="b" l="l" r="r" t="t"/>
              <a:pathLst>
                <a:path extrusionOk="0" fill="none" h="15802" w="16713">
                  <a:moveTo>
                    <a:pt x="9125" y="49"/>
                  </a:moveTo>
                  <a:lnTo>
                    <a:pt x="5571" y="577"/>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lnTo>
                    <a:pt x="9125" y="4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3"/>
            <p:cNvSpPr/>
            <p:nvPr/>
          </p:nvSpPr>
          <p:spPr>
            <a:xfrm>
              <a:off x="5550900" y="3957250"/>
              <a:ext cx="92475" cy="56450"/>
            </a:xfrm>
            <a:custGeom>
              <a:rect b="b" l="l" r="r" t="t"/>
              <a:pathLst>
                <a:path extrusionOk="0" h="2258" w="3699">
                  <a:moveTo>
                    <a:pt x="625" y="1"/>
                  </a:moveTo>
                  <a:lnTo>
                    <a:pt x="433" y="49"/>
                  </a:lnTo>
                  <a:lnTo>
                    <a:pt x="337" y="145"/>
                  </a:lnTo>
                  <a:lnTo>
                    <a:pt x="241" y="241"/>
                  </a:lnTo>
                  <a:lnTo>
                    <a:pt x="49" y="529"/>
                  </a:lnTo>
                  <a:lnTo>
                    <a:pt x="1" y="865"/>
                  </a:lnTo>
                  <a:lnTo>
                    <a:pt x="1" y="1057"/>
                  </a:lnTo>
                  <a:lnTo>
                    <a:pt x="49" y="1249"/>
                  </a:lnTo>
                  <a:lnTo>
                    <a:pt x="145" y="1441"/>
                  </a:lnTo>
                  <a:lnTo>
                    <a:pt x="241" y="1633"/>
                  </a:lnTo>
                  <a:lnTo>
                    <a:pt x="433" y="1778"/>
                  </a:lnTo>
                  <a:lnTo>
                    <a:pt x="625" y="1970"/>
                  </a:lnTo>
                  <a:lnTo>
                    <a:pt x="865" y="2066"/>
                  </a:lnTo>
                  <a:lnTo>
                    <a:pt x="1201" y="2162"/>
                  </a:lnTo>
                  <a:lnTo>
                    <a:pt x="1537" y="2258"/>
                  </a:lnTo>
                  <a:lnTo>
                    <a:pt x="2306" y="2258"/>
                  </a:lnTo>
                  <a:lnTo>
                    <a:pt x="2546" y="2210"/>
                  </a:lnTo>
                  <a:lnTo>
                    <a:pt x="2786" y="2114"/>
                  </a:lnTo>
                  <a:lnTo>
                    <a:pt x="3026" y="2018"/>
                  </a:lnTo>
                  <a:lnTo>
                    <a:pt x="3218" y="1874"/>
                  </a:lnTo>
                  <a:lnTo>
                    <a:pt x="3362" y="1729"/>
                  </a:lnTo>
                  <a:lnTo>
                    <a:pt x="3458" y="1585"/>
                  </a:lnTo>
                  <a:lnTo>
                    <a:pt x="3554" y="1393"/>
                  </a:lnTo>
                  <a:lnTo>
                    <a:pt x="3699" y="1057"/>
                  </a:lnTo>
                  <a:lnTo>
                    <a:pt x="3650" y="769"/>
                  </a:lnTo>
                  <a:lnTo>
                    <a:pt x="3650" y="625"/>
                  </a:lnTo>
                  <a:lnTo>
                    <a:pt x="3554" y="481"/>
                  </a:lnTo>
                  <a:lnTo>
                    <a:pt x="3458" y="385"/>
                  </a:lnTo>
                  <a:lnTo>
                    <a:pt x="3362" y="337"/>
                  </a:lnTo>
                  <a:lnTo>
                    <a:pt x="3074" y="241"/>
                  </a:lnTo>
                  <a:lnTo>
                    <a:pt x="2882" y="193"/>
                  </a:lnTo>
                  <a:lnTo>
                    <a:pt x="2786" y="241"/>
                  </a:lnTo>
                  <a:lnTo>
                    <a:pt x="2690" y="289"/>
                  </a:lnTo>
                  <a:lnTo>
                    <a:pt x="2402" y="433"/>
                  </a:lnTo>
                  <a:lnTo>
                    <a:pt x="2162" y="481"/>
                  </a:lnTo>
                  <a:lnTo>
                    <a:pt x="1826" y="529"/>
                  </a:lnTo>
                  <a:lnTo>
                    <a:pt x="1633" y="529"/>
                  </a:lnTo>
                  <a:lnTo>
                    <a:pt x="1441" y="433"/>
                  </a:lnTo>
                  <a:lnTo>
                    <a:pt x="1105" y="193"/>
                  </a:lnTo>
                  <a:lnTo>
                    <a:pt x="961" y="97"/>
                  </a:lnTo>
                  <a:lnTo>
                    <a:pt x="817" y="1"/>
                  </a:lnTo>
                  <a:close/>
                </a:path>
              </a:pathLst>
            </a:custGeom>
            <a:solidFill>
              <a:srgbClr val="FFFD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3"/>
            <p:cNvSpPr/>
            <p:nvPr/>
          </p:nvSpPr>
          <p:spPr>
            <a:xfrm>
              <a:off x="5465650" y="3866000"/>
              <a:ext cx="86475" cy="108075"/>
            </a:xfrm>
            <a:custGeom>
              <a:rect b="b" l="l" r="r" t="t"/>
              <a:pathLst>
                <a:path extrusionOk="0" h="4323" w="3459">
                  <a:moveTo>
                    <a:pt x="1394" y="1"/>
                  </a:moveTo>
                  <a:lnTo>
                    <a:pt x="1105" y="97"/>
                  </a:lnTo>
                  <a:lnTo>
                    <a:pt x="817" y="289"/>
                  </a:lnTo>
                  <a:lnTo>
                    <a:pt x="529" y="481"/>
                  </a:lnTo>
                  <a:lnTo>
                    <a:pt x="337" y="721"/>
                  </a:lnTo>
                  <a:lnTo>
                    <a:pt x="145" y="1009"/>
                  </a:lnTo>
                  <a:lnTo>
                    <a:pt x="49" y="1345"/>
                  </a:lnTo>
                  <a:lnTo>
                    <a:pt x="1" y="1682"/>
                  </a:lnTo>
                  <a:lnTo>
                    <a:pt x="1" y="2594"/>
                  </a:lnTo>
                  <a:lnTo>
                    <a:pt x="49" y="2930"/>
                  </a:lnTo>
                  <a:lnTo>
                    <a:pt x="145" y="3266"/>
                  </a:lnTo>
                  <a:lnTo>
                    <a:pt x="289" y="3555"/>
                  </a:lnTo>
                  <a:lnTo>
                    <a:pt x="481" y="3843"/>
                  </a:lnTo>
                  <a:lnTo>
                    <a:pt x="769" y="4035"/>
                  </a:lnTo>
                  <a:lnTo>
                    <a:pt x="1057" y="4179"/>
                  </a:lnTo>
                  <a:lnTo>
                    <a:pt x="1345" y="4323"/>
                  </a:lnTo>
                  <a:lnTo>
                    <a:pt x="2066" y="4323"/>
                  </a:lnTo>
                  <a:lnTo>
                    <a:pt x="2402" y="4227"/>
                  </a:lnTo>
                  <a:lnTo>
                    <a:pt x="2690" y="4035"/>
                  </a:lnTo>
                  <a:lnTo>
                    <a:pt x="2930" y="3843"/>
                  </a:lnTo>
                  <a:lnTo>
                    <a:pt x="3170" y="3603"/>
                  </a:lnTo>
                  <a:lnTo>
                    <a:pt x="3315" y="3314"/>
                  </a:lnTo>
                  <a:lnTo>
                    <a:pt x="3411" y="2978"/>
                  </a:lnTo>
                  <a:lnTo>
                    <a:pt x="3459" y="2642"/>
                  </a:lnTo>
                  <a:lnTo>
                    <a:pt x="3459" y="1730"/>
                  </a:lnTo>
                  <a:lnTo>
                    <a:pt x="3411" y="1393"/>
                  </a:lnTo>
                  <a:lnTo>
                    <a:pt x="3315" y="1057"/>
                  </a:lnTo>
                  <a:lnTo>
                    <a:pt x="3170" y="769"/>
                  </a:lnTo>
                  <a:lnTo>
                    <a:pt x="2978" y="529"/>
                  </a:lnTo>
                  <a:lnTo>
                    <a:pt x="2738" y="289"/>
                  </a:lnTo>
                  <a:lnTo>
                    <a:pt x="2450" y="145"/>
                  </a:lnTo>
                  <a:lnTo>
                    <a:pt x="2114" y="49"/>
                  </a:lnTo>
                  <a:lnTo>
                    <a:pt x="1778" y="1"/>
                  </a:lnTo>
                  <a:close/>
                </a:path>
              </a:pathLst>
            </a:custGeom>
            <a:solidFill>
              <a:srgbClr val="FFFD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3"/>
            <p:cNvSpPr/>
            <p:nvPr/>
          </p:nvSpPr>
          <p:spPr>
            <a:xfrm>
              <a:off x="5488475" y="3874400"/>
              <a:ext cx="63650" cy="93675"/>
            </a:xfrm>
            <a:custGeom>
              <a:rect b="b" l="l" r="r" t="t"/>
              <a:pathLst>
                <a:path extrusionOk="0" h="3747" w="2546">
                  <a:moveTo>
                    <a:pt x="1537" y="1"/>
                  </a:moveTo>
                  <a:lnTo>
                    <a:pt x="1249" y="49"/>
                  </a:lnTo>
                  <a:lnTo>
                    <a:pt x="961" y="145"/>
                  </a:lnTo>
                  <a:lnTo>
                    <a:pt x="721" y="337"/>
                  </a:lnTo>
                  <a:lnTo>
                    <a:pt x="481" y="529"/>
                  </a:lnTo>
                  <a:lnTo>
                    <a:pt x="288" y="817"/>
                  </a:lnTo>
                  <a:lnTo>
                    <a:pt x="144" y="1153"/>
                  </a:lnTo>
                  <a:lnTo>
                    <a:pt x="48" y="1490"/>
                  </a:lnTo>
                  <a:lnTo>
                    <a:pt x="0" y="1874"/>
                  </a:lnTo>
                  <a:lnTo>
                    <a:pt x="48" y="2258"/>
                  </a:lnTo>
                  <a:lnTo>
                    <a:pt x="144" y="2594"/>
                  </a:lnTo>
                  <a:lnTo>
                    <a:pt x="240" y="2930"/>
                  </a:lnTo>
                  <a:lnTo>
                    <a:pt x="432" y="3219"/>
                  </a:lnTo>
                  <a:lnTo>
                    <a:pt x="673" y="3411"/>
                  </a:lnTo>
                  <a:lnTo>
                    <a:pt x="913" y="3603"/>
                  </a:lnTo>
                  <a:lnTo>
                    <a:pt x="1201" y="3699"/>
                  </a:lnTo>
                  <a:lnTo>
                    <a:pt x="1489" y="3747"/>
                  </a:lnTo>
                  <a:lnTo>
                    <a:pt x="1729" y="3747"/>
                  </a:lnTo>
                  <a:lnTo>
                    <a:pt x="2065" y="3459"/>
                  </a:lnTo>
                  <a:lnTo>
                    <a:pt x="2305" y="3122"/>
                  </a:lnTo>
                  <a:lnTo>
                    <a:pt x="2498" y="2738"/>
                  </a:lnTo>
                  <a:lnTo>
                    <a:pt x="2546" y="2546"/>
                  </a:lnTo>
                  <a:lnTo>
                    <a:pt x="2546" y="2306"/>
                  </a:lnTo>
                  <a:lnTo>
                    <a:pt x="2546" y="1394"/>
                  </a:lnTo>
                  <a:lnTo>
                    <a:pt x="2498" y="1009"/>
                  </a:lnTo>
                  <a:lnTo>
                    <a:pt x="2402" y="673"/>
                  </a:lnTo>
                  <a:lnTo>
                    <a:pt x="2209" y="337"/>
                  </a:lnTo>
                  <a:lnTo>
                    <a:pt x="1969" y="97"/>
                  </a:lnTo>
                  <a:lnTo>
                    <a:pt x="1777" y="49"/>
                  </a:lnTo>
                  <a:lnTo>
                    <a:pt x="1537" y="1"/>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3"/>
            <p:cNvSpPr/>
            <p:nvPr/>
          </p:nvSpPr>
          <p:spPr>
            <a:xfrm>
              <a:off x="5631350" y="3861200"/>
              <a:ext cx="86475" cy="109275"/>
            </a:xfrm>
            <a:custGeom>
              <a:rect b="b" l="l" r="r" t="t"/>
              <a:pathLst>
                <a:path extrusionOk="0" h="4371" w="3459">
                  <a:moveTo>
                    <a:pt x="1681" y="1"/>
                  </a:moveTo>
                  <a:lnTo>
                    <a:pt x="1297" y="49"/>
                  </a:lnTo>
                  <a:lnTo>
                    <a:pt x="1009" y="145"/>
                  </a:lnTo>
                  <a:lnTo>
                    <a:pt x="721" y="337"/>
                  </a:lnTo>
                  <a:lnTo>
                    <a:pt x="481" y="529"/>
                  </a:lnTo>
                  <a:lnTo>
                    <a:pt x="240" y="817"/>
                  </a:lnTo>
                  <a:lnTo>
                    <a:pt x="96" y="1105"/>
                  </a:lnTo>
                  <a:lnTo>
                    <a:pt x="48" y="1441"/>
                  </a:lnTo>
                  <a:lnTo>
                    <a:pt x="0" y="1777"/>
                  </a:lnTo>
                  <a:lnTo>
                    <a:pt x="48" y="2690"/>
                  </a:lnTo>
                  <a:lnTo>
                    <a:pt x="96" y="3026"/>
                  </a:lnTo>
                  <a:lnTo>
                    <a:pt x="192" y="3362"/>
                  </a:lnTo>
                  <a:lnTo>
                    <a:pt x="336" y="3650"/>
                  </a:lnTo>
                  <a:lnTo>
                    <a:pt x="577" y="3891"/>
                  </a:lnTo>
                  <a:lnTo>
                    <a:pt x="817" y="4083"/>
                  </a:lnTo>
                  <a:lnTo>
                    <a:pt x="1153" y="4227"/>
                  </a:lnTo>
                  <a:lnTo>
                    <a:pt x="1441" y="4323"/>
                  </a:lnTo>
                  <a:lnTo>
                    <a:pt x="1825" y="4371"/>
                  </a:lnTo>
                  <a:lnTo>
                    <a:pt x="2161" y="4323"/>
                  </a:lnTo>
                  <a:lnTo>
                    <a:pt x="2450" y="4179"/>
                  </a:lnTo>
                  <a:lnTo>
                    <a:pt x="2738" y="4035"/>
                  </a:lnTo>
                  <a:lnTo>
                    <a:pt x="3026" y="3795"/>
                  </a:lnTo>
                  <a:lnTo>
                    <a:pt x="3218" y="3554"/>
                  </a:lnTo>
                  <a:lnTo>
                    <a:pt x="3362" y="3266"/>
                  </a:lnTo>
                  <a:lnTo>
                    <a:pt x="3458" y="2930"/>
                  </a:lnTo>
                  <a:lnTo>
                    <a:pt x="3458" y="2594"/>
                  </a:lnTo>
                  <a:lnTo>
                    <a:pt x="3458" y="1681"/>
                  </a:lnTo>
                  <a:lnTo>
                    <a:pt x="3410" y="1297"/>
                  </a:lnTo>
                  <a:lnTo>
                    <a:pt x="3266" y="1009"/>
                  </a:lnTo>
                  <a:lnTo>
                    <a:pt x="3122" y="721"/>
                  </a:lnTo>
                  <a:lnTo>
                    <a:pt x="2882" y="481"/>
                  </a:lnTo>
                  <a:lnTo>
                    <a:pt x="2642" y="241"/>
                  </a:lnTo>
                  <a:lnTo>
                    <a:pt x="2353" y="97"/>
                  </a:lnTo>
                  <a:lnTo>
                    <a:pt x="2017" y="1"/>
                  </a:lnTo>
                  <a:close/>
                </a:path>
              </a:pathLst>
            </a:custGeom>
            <a:solidFill>
              <a:srgbClr val="FFFD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3"/>
            <p:cNvSpPr/>
            <p:nvPr/>
          </p:nvSpPr>
          <p:spPr>
            <a:xfrm>
              <a:off x="5631350" y="3861200"/>
              <a:ext cx="86475" cy="109275"/>
            </a:xfrm>
            <a:custGeom>
              <a:rect b="b" l="l" r="r" t="t"/>
              <a:pathLst>
                <a:path extrusionOk="0" fill="none" h="4371" w="3459">
                  <a:moveTo>
                    <a:pt x="1825" y="4371"/>
                  </a:moveTo>
                  <a:lnTo>
                    <a:pt x="1825" y="4371"/>
                  </a:lnTo>
                  <a:lnTo>
                    <a:pt x="1825" y="4371"/>
                  </a:lnTo>
                  <a:lnTo>
                    <a:pt x="1441" y="4323"/>
                  </a:lnTo>
                  <a:lnTo>
                    <a:pt x="1153" y="4227"/>
                  </a:lnTo>
                  <a:lnTo>
                    <a:pt x="817" y="4083"/>
                  </a:lnTo>
                  <a:lnTo>
                    <a:pt x="577" y="3891"/>
                  </a:lnTo>
                  <a:lnTo>
                    <a:pt x="336" y="3650"/>
                  </a:lnTo>
                  <a:lnTo>
                    <a:pt x="192" y="3362"/>
                  </a:lnTo>
                  <a:lnTo>
                    <a:pt x="96" y="3026"/>
                  </a:lnTo>
                  <a:lnTo>
                    <a:pt x="48" y="2690"/>
                  </a:lnTo>
                  <a:lnTo>
                    <a:pt x="0" y="1777"/>
                  </a:lnTo>
                  <a:lnTo>
                    <a:pt x="0" y="1777"/>
                  </a:lnTo>
                  <a:lnTo>
                    <a:pt x="48" y="1441"/>
                  </a:lnTo>
                  <a:lnTo>
                    <a:pt x="96" y="1105"/>
                  </a:lnTo>
                  <a:lnTo>
                    <a:pt x="240" y="817"/>
                  </a:lnTo>
                  <a:lnTo>
                    <a:pt x="481" y="529"/>
                  </a:lnTo>
                  <a:lnTo>
                    <a:pt x="721" y="337"/>
                  </a:lnTo>
                  <a:lnTo>
                    <a:pt x="1009" y="145"/>
                  </a:lnTo>
                  <a:lnTo>
                    <a:pt x="1297" y="49"/>
                  </a:lnTo>
                  <a:lnTo>
                    <a:pt x="1681" y="1"/>
                  </a:lnTo>
                  <a:lnTo>
                    <a:pt x="1681" y="1"/>
                  </a:lnTo>
                  <a:lnTo>
                    <a:pt x="2017" y="1"/>
                  </a:lnTo>
                  <a:lnTo>
                    <a:pt x="2353" y="97"/>
                  </a:lnTo>
                  <a:lnTo>
                    <a:pt x="2642" y="241"/>
                  </a:lnTo>
                  <a:lnTo>
                    <a:pt x="2882" y="481"/>
                  </a:lnTo>
                  <a:lnTo>
                    <a:pt x="3122" y="721"/>
                  </a:lnTo>
                  <a:lnTo>
                    <a:pt x="3266" y="1009"/>
                  </a:lnTo>
                  <a:lnTo>
                    <a:pt x="3410" y="1297"/>
                  </a:lnTo>
                  <a:lnTo>
                    <a:pt x="3458" y="1681"/>
                  </a:lnTo>
                  <a:lnTo>
                    <a:pt x="3458" y="2594"/>
                  </a:lnTo>
                  <a:lnTo>
                    <a:pt x="3458" y="2594"/>
                  </a:lnTo>
                  <a:lnTo>
                    <a:pt x="3458" y="2930"/>
                  </a:lnTo>
                  <a:lnTo>
                    <a:pt x="3362" y="3266"/>
                  </a:lnTo>
                  <a:lnTo>
                    <a:pt x="3218" y="3554"/>
                  </a:lnTo>
                  <a:lnTo>
                    <a:pt x="3026" y="3795"/>
                  </a:lnTo>
                  <a:lnTo>
                    <a:pt x="2738" y="4035"/>
                  </a:lnTo>
                  <a:lnTo>
                    <a:pt x="2450" y="4179"/>
                  </a:lnTo>
                  <a:lnTo>
                    <a:pt x="2161" y="4323"/>
                  </a:lnTo>
                  <a:lnTo>
                    <a:pt x="1825" y="437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3"/>
            <p:cNvSpPr/>
            <p:nvPr/>
          </p:nvSpPr>
          <p:spPr>
            <a:xfrm>
              <a:off x="5654150" y="3869600"/>
              <a:ext cx="63675" cy="93675"/>
            </a:xfrm>
            <a:custGeom>
              <a:rect b="b" l="l" r="r" t="t"/>
              <a:pathLst>
                <a:path extrusionOk="0" h="3747" w="2547">
                  <a:moveTo>
                    <a:pt x="1490" y="1"/>
                  </a:moveTo>
                  <a:lnTo>
                    <a:pt x="1153" y="49"/>
                  </a:lnTo>
                  <a:lnTo>
                    <a:pt x="865" y="145"/>
                  </a:lnTo>
                  <a:lnTo>
                    <a:pt x="625" y="337"/>
                  </a:lnTo>
                  <a:lnTo>
                    <a:pt x="433" y="577"/>
                  </a:lnTo>
                  <a:lnTo>
                    <a:pt x="241" y="865"/>
                  </a:lnTo>
                  <a:lnTo>
                    <a:pt x="97" y="1201"/>
                  </a:lnTo>
                  <a:lnTo>
                    <a:pt x="49" y="1538"/>
                  </a:lnTo>
                  <a:lnTo>
                    <a:pt x="1" y="1922"/>
                  </a:lnTo>
                  <a:lnTo>
                    <a:pt x="49" y="2306"/>
                  </a:lnTo>
                  <a:lnTo>
                    <a:pt x="145" y="2642"/>
                  </a:lnTo>
                  <a:lnTo>
                    <a:pt x="289" y="2930"/>
                  </a:lnTo>
                  <a:lnTo>
                    <a:pt x="481" y="3218"/>
                  </a:lnTo>
                  <a:lnTo>
                    <a:pt x="721" y="3459"/>
                  </a:lnTo>
                  <a:lnTo>
                    <a:pt x="1009" y="3603"/>
                  </a:lnTo>
                  <a:lnTo>
                    <a:pt x="1297" y="3699"/>
                  </a:lnTo>
                  <a:lnTo>
                    <a:pt x="1586" y="3747"/>
                  </a:lnTo>
                  <a:lnTo>
                    <a:pt x="1826" y="3699"/>
                  </a:lnTo>
                  <a:lnTo>
                    <a:pt x="2114" y="3411"/>
                  </a:lnTo>
                  <a:lnTo>
                    <a:pt x="2354" y="3074"/>
                  </a:lnTo>
                  <a:lnTo>
                    <a:pt x="2498" y="2690"/>
                  </a:lnTo>
                  <a:lnTo>
                    <a:pt x="2546" y="2450"/>
                  </a:lnTo>
                  <a:lnTo>
                    <a:pt x="2546" y="2258"/>
                  </a:lnTo>
                  <a:lnTo>
                    <a:pt x="2546" y="1345"/>
                  </a:lnTo>
                  <a:lnTo>
                    <a:pt x="2498" y="961"/>
                  </a:lnTo>
                  <a:lnTo>
                    <a:pt x="2354" y="625"/>
                  </a:lnTo>
                  <a:lnTo>
                    <a:pt x="2162" y="289"/>
                  </a:lnTo>
                  <a:lnTo>
                    <a:pt x="1922" y="49"/>
                  </a:lnTo>
                  <a:lnTo>
                    <a:pt x="1682" y="1"/>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3"/>
            <p:cNvSpPr/>
            <p:nvPr/>
          </p:nvSpPr>
          <p:spPr>
            <a:xfrm>
              <a:off x="5320375" y="3882825"/>
              <a:ext cx="128500" cy="140475"/>
            </a:xfrm>
            <a:custGeom>
              <a:rect b="b" l="l" r="r" t="t"/>
              <a:pathLst>
                <a:path extrusionOk="0" h="5619" w="5140">
                  <a:moveTo>
                    <a:pt x="2306" y="0"/>
                  </a:moveTo>
                  <a:lnTo>
                    <a:pt x="2066" y="48"/>
                  </a:lnTo>
                  <a:lnTo>
                    <a:pt x="1826" y="144"/>
                  </a:lnTo>
                  <a:lnTo>
                    <a:pt x="1345" y="336"/>
                  </a:lnTo>
                  <a:lnTo>
                    <a:pt x="913" y="624"/>
                  </a:lnTo>
                  <a:lnTo>
                    <a:pt x="577" y="1009"/>
                  </a:lnTo>
                  <a:lnTo>
                    <a:pt x="289" y="1441"/>
                  </a:lnTo>
                  <a:lnTo>
                    <a:pt x="97" y="1921"/>
                  </a:lnTo>
                  <a:lnTo>
                    <a:pt x="1" y="2497"/>
                  </a:lnTo>
                  <a:lnTo>
                    <a:pt x="1" y="3026"/>
                  </a:lnTo>
                  <a:lnTo>
                    <a:pt x="97" y="3602"/>
                  </a:lnTo>
                  <a:lnTo>
                    <a:pt x="337" y="4130"/>
                  </a:lnTo>
                  <a:lnTo>
                    <a:pt x="577" y="4562"/>
                  </a:lnTo>
                  <a:lnTo>
                    <a:pt x="961" y="4947"/>
                  </a:lnTo>
                  <a:lnTo>
                    <a:pt x="1345" y="5235"/>
                  </a:lnTo>
                  <a:lnTo>
                    <a:pt x="1826" y="5475"/>
                  </a:lnTo>
                  <a:lnTo>
                    <a:pt x="2306" y="5571"/>
                  </a:lnTo>
                  <a:lnTo>
                    <a:pt x="2546" y="5619"/>
                  </a:lnTo>
                  <a:lnTo>
                    <a:pt x="2834" y="5619"/>
                  </a:lnTo>
                  <a:lnTo>
                    <a:pt x="3074" y="5571"/>
                  </a:lnTo>
                  <a:lnTo>
                    <a:pt x="3314" y="5523"/>
                  </a:lnTo>
                  <a:lnTo>
                    <a:pt x="3795" y="5283"/>
                  </a:lnTo>
                  <a:lnTo>
                    <a:pt x="4227" y="4995"/>
                  </a:lnTo>
                  <a:lnTo>
                    <a:pt x="4563" y="4610"/>
                  </a:lnTo>
                  <a:lnTo>
                    <a:pt x="4851" y="4178"/>
                  </a:lnTo>
                  <a:lnTo>
                    <a:pt x="5043" y="3698"/>
                  </a:lnTo>
                  <a:lnTo>
                    <a:pt x="5139" y="3170"/>
                  </a:lnTo>
                  <a:lnTo>
                    <a:pt x="5139" y="2593"/>
                  </a:lnTo>
                  <a:lnTo>
                    <a:pt x="5043" y="2017"/>
                  </a:lnTo>
                  <a:lnTo>
                    <a:pt x="4851" y="1537"/>
                  </a:lnTo>
                  <a:lnTo>
                    <a:pt x="4563" y="1057"/>
                  </a:lnTo>
                  <a:lnTo>
                    <a:pt x="4227" y="672"/>
                  </a:lnTo>
                  <a:lnTo>
                    <a:pt x="3795" y="384"/>
                  </a:lnTo>
                  <a:lnTo>
                    <a:pt x="3314" y="144"/>
                  </a:lnTo>
                  <a:lnTo>
                    <a:pt x="2834" y="48"/>
                  </a:lnTo>
                  <a:lnTo>
                    <a:pt x="2594" y="0"/>
                  </a:lnTo>
                  <a:close/>
                </a:path>
              </a:pathLst>
            </a:custGeom>
            <a:solidFill>
              <a:srgbClr val="FDC5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3"/>
            <p:cNvSpPr/>
            <p:nvPr/>
          </p:nvSpPr>
          <p:spPr>
            <a:xfrm>
              <a:off x="5320375" y="3882825"/>
              <a:ext cx="128500" cy="140475"/>
            </a:xfrm>
            <a:custGeom>
              <a:rect b="b" l="l" r="r" t="t"/>
              <a:pathLst>
                <a:path extrusionOk="0" fill="none" h="5619" w="5140">
                  <a:moveTo>
                    <a:pt x="5139" y="2593"/>
                  </a:moveTo>
                  <a:lnTo>
                    <a:pt x="5139" y="2593"/>
                  </a:lnTo>
                  <a:lnTo>
                    <a:pt x="5139" y="3170"/>
                  </a:lnTo>
                  <a:lnTo>
                    <a:pt x="5043" y="3698"/>
                  </a:lnTo>
                  <a:lnTo>
                    <a:pt x="4851" y="4178"/>
                  </a:lnTo>
                  <a:lnTo>
                    <a:pt x="4563" y="4610"/>
                  </a:lnTo>
                  <a:lnTo>
                    <a:pt x="4227" y="4995"/>
                  </a:lnTo>
                  <a:lnTo>
                    <a:pt x="3795" y="5283"/>
                  </a:lnTo>
                  <a:lnTo>
                    <a:pt x="3314" y="5523"/>
                  </a:lnTo>
                  <a:lnTo>
                    <a:pt x="3074" y="5571"/>
                  </a:lnTo>
                  <a:lnTo>
                    <a:pt x="2834" y="5619"/>
                  </a:lnTo>
                  <a:lnTo>
                    <a:pt x="2834" y="5619"/>
                  </a:lnTo>
                  <a:lnTo>
                    <a:pt x="2546" y="5619"/>
                  </a:lnTo>
                  <a:lnTo>
                    <a:pt x="2306" y="5571"/>
                  </a:lnTo>
                  <a:lnTo>
                    <a:pt x="1826" y="5475"/>
                  </a:lnTo>
                  <a:lnTo>
                    <a:pt x="1345" y="5235"/>
                  </a:lnTo>
                  <a:lnTo>
                    <a:pt x="961" y="4947"/>
                  </a:lnTo>
                  <a:lnTo>
                    <a:pt x="577" y="4562"/>
                  </a:lnTo>
                  <a:lnTo>
                    <a:pt x="337" y="4130"/>
                  </a:lnTo>
                  <a:lnTo>
                    <a:pt x="97" y="3602"/>
                  </a:lnTo>
                  <a:lnTo>
                    <a:pt x="1" y="3026"/>
                  </a:lnTo>
                  <a:lnTo>
                    <a:pt x="1" y="3026"/>
                  </a:lnTo>
                  <a:lnTo>
                    <a:pt x="1" y="2497"/>
                  </a:lnTo>
                  <a:lnTo>
                    <a:pt x="97" y="1921"/>
                  </a:lnTo>
                  <a:lnTo>
                    <a:pt x="289" y="1441"/>
                  </a:lnTo>
                  <a:lnTo>
                    <a:pt x="577" y="1009"/>
                  </a:lnTo>
                  <a:lnTo>
                    <a:pt x="913" y="624"/>
                  </a:lnTo>
                  <a:lnTo>
                    <a:pt x="1345" y="336"/>
                  </a:lnTo>
                  <a:lnTo>
                    <a:pt x="1826" y="144"/>
                  </a:lnTo>
                  <a:lnTo>
                    <a:pt x="2066" y="48"/>
                  </a:lnTo>
                  <a:lnTo>
                    <a:pt x="2306" y="0"/>
                  </a:lnTo>
                  <a:lnTo>
                    <a:pt x="2306" y="0"/>
                  </a:lnTo>
                  <a:lnTo>
                    <a:pt x="2594" y="0"/>
                  </a:lnTo>
                  <a:lnTo>
                    <a:pt x="2834" y="48"/>
                  </a:lnTo>
                  <a:lnTo>
                    <a:pt x="3314" y="144"/>
                  </a:lnTo>
                  <a:lnTo>
                    <a:pt x="3795" y="384"/>
                  </a:lnTo>
                  <a:lnTo>
                    <a:pt x="4227" y="672"/>
                  </a:lnTo>
                  <a:lnTo>
                    <a:pt x="4563" y="1057"/>
                  </a:lnTo>
                  <a:lnTo>
                    <a:pt x="4851" y="1537"/>
                  </a:lnTo>
                  <a:lnTo>
                    <a:pt x="5043" y="2017"/>
                  </a:lnTo>
                  <a:lnTo>
                    <a:pt x="5139" y="2593"/>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3"/>
            <p:cNvSpPr/>
            <p:nvPr/>
          </p:nvSpPr>
          <p:spPr>
            <a:xfrm>
              <a:off x="5344400" y="3911625"/>
              <a:ext cx="74450" cy="82875"/>
            </a:xfrm>
            <a:custGeom>
              <a:rect b="b" l="l" r="r" t="t"/>
              <a:pathLst>
                <a:path extrusionOk="0" h="3315" w="2978">
                  <a:moveTo>
                    <a:pt x="1345" y="1"/>
                  </a:moveTo>
                  <a:lnTo>
                    <a:pt x="1057" y="49"/>
                  </a:lnTo>
                  <a:lnTo>
                    <a:pt x="769" y="193"/>
                  </a:lnTo>
                  <a:lnTo>
                    <a:pt x="529" y="385"/>
                  </a:lnTo>
                  <a:lnTo>
                    <a:pt x="336" y="577"/>
                  </a:lnTo>
                  <a:lnTo>
                    <a:pt x="144" y="865"/>
                  </a:lnTo>
                  <a:lnTo>
                    <a:pt x="48" y="1153"/>
                  </a:lnTo>
                  <a:lnTo>
                    <a:pt x="0" y="1441"/>
                  </a:lnTo>
                  <a:lnTo>
                    <a:pt x="0" y="1778"/>
                  </a:lnTo>
                  <a:lnTo>
                    <a:pt x="48" y="2114"/>
                  </a:lnTo>
                  <a:lnTo>
                    <a:pt x="144" y="2402"/>
                  </a:lnTo>
                  <a:lnTo>
                    <a:pt x="288" y="2642"/>
                  </a:lnTo>
                  <a:lnTo>
                    <a:pt x="480" y="2882"/>
                  </a:lnTo>
                  <a:lnTo>
                    <a:pt x="721" y="3074"/>
                  </a:lnTo>
                  <a:lnTo>
                    <a:pt x="961" y="3170"/>
                  </a:lnTo>
                  <a:lnTo>
                    <a:pt x="1201" y="3266"/>
                  </a:lnTo>
                  <a:lnTo>
                    <a:pt x="1489" y="3314"/>
                  </a:lnTo>
                  <a:lnTo>
                    <a:pt x="1633" y="3314"/>
                  </a:lnTo>
                  <a:lnTo>
                    <a:pt x="1921" y="3218"/>
                  </a:lnTo>
                  <a:lnTo>
                    <a:pt x="2209" y="3122"/>
                  </a:lnTo>
                  <a:lnTo>
                    <a:pt x="2450" y="2930"/>
                  </a:lnTo>
                  <a:lnTo>
                    <a:pt x="2642" y="2738"/>
                  </a:lnTo>
                  <a:lnTo>
                    <a:pt x="2834" y="2450"/>
                  </a:lnTo>
                  <a:lnTo>
                    <a:pt x="2930" y="2162"/>
                  </a:lnTo>
                  <a:lnTo>
                    <a:pt x="2978" y="1874"/>
                  </a:lnTo>
                  <a:lnTo>
                    <a:pt x="2978" y="1537"/>
                  </a:lnTo>
                  <a:lnTo>
                    <a:pt x="2930" y="1201"/>
                  </a:lnTo>
                  <a:lnTo>
                    <a:pt x="2834" y="913"/>
                  </a:lnTo>
                  <a:lnTo>
                    <a:pt x="2690" y="673"/>
                  </a:lnTo>
                  <a:lnTo>
                    <a:pt x="2498" y="433"/>
                  </a:lnTo>
                  <a:lnTo>
                    <a:pt x="2257" y="241"/>
                  </a:lnTo>
                  <a:lnTo>
                    <a:pt x="2017" y="97"/>
                  </a:lnTo>
                  <a:lnTo>
                    <a:pt x="1777" y="49"/>
                  </a:lnTo>
                  <a:lnTo>
                    <a:pt x="1489" y="1"/>
                  </a:lnTo>
                  <a:close/>
                </a:path>
              </a:pathLst>
            </a:custGeom>
            <a:solidFill>
              <a:srgbClr val="FEA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3"/>
            <p:cNvSpPr/>
            <p:nvPr/>
          </p:nvSpPr>
          <p:spPr>
            <a:xfrm>
              <a:off x="5344400" y="3911625"/>
              <a:ext cx="74450" cy="82875"/>
            </a:xfrm>
            <a:custGeom>
              <a:rect b="b" l="l" r="r" t="t"/>
              <a:pathLst>
                <a:path extrusionOk="0" fill="none" h="3315" w="2978">
                  <a:moveTo>
                    <a:pt x="1489" y="1"/>
                  </a:moveTo>
                  <a:lnTo>
                    <a:pt x="1489" y="1"/>
                  </a:lnTo>
                  <a:lnTo>
                    <a:pt x="1345" y="1"/>
                  </a:lnTo>
                  <a:lnTo>
                    <a:pt x="1345" y="1"/>
                  </a:lnTo>
                  <a:lnTo>
                    <a:pt x="1057" y="49"/>
                  </a:lnTo>
                  <a:lnTo>
                    <a:pt x="769" y="193"/>
                  </a:lnTo>
                  <a:lnTo>
                    <a:pt x="529" y="385"/>
                  </a:lnTo>
                  <a:lnTo>
                    <a:pt x="336" y="577"/>
                  </a:lnTo>
                  <a:lnTo>
                    <a:pt x="144" y="865"/>
                  </a:lnTo>
                  <a:lnTo>
                    <a:pt x="48" y="1153"/>
                  </a:lnTo>
                  <a:lnTo>
                    <a:pt x="0" y="1441"/>
                  </a:lnTo>
                  <a:lnTo>
                    <a:pt x="0" y="1778"/>
                  </a:lnTo>
                  <a:lnTo>
                    <a:pt x="0" y="1778"/>
                  </a:lnTo>
                  <a:lnTo>
                    <a:pt x="48" y="2114"/>
                  </a:lnTo>
                  <a:lnTo>
                    <a:pt x="144" y="2402"/>
                  </a:lnTo>
                  <a:lnTo>
                    <a:pt x="288" y="2642"/>
                  </a:lnTo>
                  <a:lnTo>
                    <a:pt x="480" y="2882"/>
                  </a:lnTo>
                  <a:lnTo>
                    <a:pt x="721" y="3074"/>
                  </a:lnTo>
                  <a:lnTo>
                    <a:pt x="961" y="3170"/>
                  </a:lnTo>
                  <a:lnTo>
                    <a:pt x="1201" y="3266"/>
                  </a:lnTo>
                  <a:lnTo>
                    <a:pt x="1489" y="3314"/>
                  </a:lnTo>
                  <a:lnTo>
                    <a:pt x="1489" y="3314"/>
                  </a:lnTo>
                  <a:lnTo>
                    <a:pt x="1633" y="3314"/>
                  </a:lnTo>
                  <a:lnTo>
                    <a:pt x="1633" y="3314"/>
                  </a:lnTo>
                  <a:lnTo>
                    <a:pt x="1921" y="3218"/>
                  </a:lnTo>
                  <a:lnTo>
                    <a:pt x="2209" y="3122"/>
                  </a:lnTo>
                  <a:lnTo>
                    <a:pt x="2450" y="2930"/>
                  </a:lnTo>
                  <a:lnTo>
                    <a:pt x="2642" y="2738"/>
                  </a:lnTo>
                  <a:lnTo>
                    <a:pt x="2834" y="2450"/>
                  </a:lnTo>
                  <a:lnTo>
                    <a:pt x="2930" y="2162"/>
                  </a:lnTo>
                  <a:lnTo>
                    <a:pt x="2978" y="1874"/>
                  </a:lnTo>
                  <a:lnTo>
                    <a:pt x="2978" y="1537"/>
                  </a:lnTo>
                  <a:lnTo>
                    <a:pt x="2978" y="1537"/>
                  </a:lnTo>
                  <a:lnTo>
                    <a:pt x="2930" y="1201"/>
                  </a:lnTo>
                  <a:lnTo>
                    <a:pt x="2834" y="913"/>
                  </a:lnTo>
                  <a:lnTo>
                    <a:pt x="2690" y="673"/>
                  </a:lnTo>
                  <a:lnTo>
                    <a:pt x="2498" y="433"/>
                  </a:lnTo>
                  <a:lnTo>
                    <a:pt x="2257" y="241"/>
                  </a:lnTo>
                  <a:lnTo>
                    <a:pt x="2017" y="97"/>
                  </a:lnTo>
                  <a:lnTo>
                    <a:pt x="1777" y="49"/>
                  </a:lnTo>
                  <a:lnTo>
                    <a:pt x="1489"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3"/>
            <p:cNvSpPr/>
            <p:nvPr/>
          </p:nvSpPr>
          <p:spPr>
            <a:xfrm>
              <a:off x="5289175" y="3562250"/>
              <a:ext cx="543900" cy="393825"/>
            </a:xfrm>
            <a:custGeom>
              <a:rect b="b" l="l" r="r" t="t"/>
              <a:pathLst>
                <a:path extrusionOk="0" h="15753" w="21756">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3"/>
            <p:cNvSpPr/>
            <p:nvPr/>
          </p:nvSpPr>
          <p:spPr>
            <a:xfrm>
              <a:off x="5289175" y="3562250"/>
              <a:ext cx="543900" cy="393825"/>
            </a:xfrm>
            <a:custGeom>
              <a:rect b="b" l="l" r="r" t="t"/>
              <a:pathLst>
                <a:path extrusionOk="0" fill="none" h="15753" w="21756">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3"/>
            <p:cNvSpPr/>
            <p:nvPr/>
          </p:nvSpPr>
          <p:spPr>
            <a:xfrm>
              <a:off x="5289175" y="3562250"/>
              <a:ext cx="543900" cy="393825"/>
            </a:xfrm>
            <a:custGeom>
              <a:rect b="b" l="l" r="r" t="t"/>
              <a:pathLst>
                <a:path extrusionOk="0" h="15753" w="21756">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3"/>
            <p:cNvSpPr/>
            <p:nvPr/>
          </p:nvSpPr>
          <p:spPr>
            <a:xfrm>
              <a:off x="5289175" y="3562250"/>
              <a:ext cx="543900" cy="393825"/>
            </a:xfrm>
            <a:custGeom>
              <a:rect b="b" l="l" r="r" t="t"/>
              <a:pathLst>
                <a:path extrusionOk="0" fill="none" h="15753" w="21756">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3"/>
            <p:cNvSpPr/>
            <p:nvPr/>
          </p:nvSpPr>
          <p:spPr>
            <a:xfrm>
              <a:off x="5662550" y="3600675"/>
              <a:ext cx="70875" cy="55250"/>
            </a:xfrm>
            <a:custGeom>
              <a:rect b="b" l="l" r="r" t="t"/>
              <a:pathLst>
                <a:path extrusionOk="0" h="2210" w="2835">
                  <a:moveTo>
                    <a:pt x="193" y="0"/>
                  </a:move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498" y="2161"/>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close/>
                </a:path>
              </a:pathLst>
            </a:custGeom>
            <a:solidFill>
              <a:srgbClr val="422D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3"/>
            <p:cNvSpPr/>
            <p:nvPr/>
          </p:nvSpPr>
          <p:spPr>
            <a:xfrm>
              <a:off x="5662550" y="3600675"/>
              <a:ext cx="70875" cy="55250"/>
            </a:xfrm>
            <a:custGeom>
              <a:rect b="b" l="l" r="r" t="t"/>
              <a:pathLst>
                <a:path extrusionOk="0" fill="none" h="2210" w="2835">
                  <a:moveTo>
                    <a:pt x="337" y="0"/>
                  </a:moveTo>
                  <a:lnTo>
                    <a:pt x="337" y="0"/>
                  </a:lnTo>
                  <a:lnTo>
                    <a:pt x="193" y="0"/>
                  </a:lnTo>
                  <a:lnTo>
                    <a:pt x="97" y="48"/>
                  </a:ln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306" y="2209"/>
                  </a:lnTo>
                  <a:lnTo>
                    <a:pt x="2498" y="2161"/>
                  </a:lnTo>
                  <a:lnTo>
                    <a:pt x="2642" y="2113"/>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lnTo>
                    <a:pt x="337"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3"/>
            <p:cNvSpPr/>
            <p:nvPr/>
          </p:nvSpPr>
          <p:spPr>
            <a:xfrm>
              <a:off x="5649350" y="3648700"/>
              <a:ext cx="43250" cy="33625"/>
            </a:xfrm>
            <a:custGeom>
              <a:rect b="b" l="l" r="r" t="t"/>
              <a:pathLst>
                <a:path extrusionOk="0" h="1345" w="1730">
                  <a:moveTo>
                    <a:pt x="241" y="0"/>
                  </a:moveTo>
                  <a:lnTo>
                    <a:pt x="145" y="48"/>
                  </a:lnTo>
                  <a:lnTo>
                    <a:pt x="49" y="144"/>
                  </a:lnTo>
                  <a:lnTo>
                    <a:pt x="1" y="192"/>
                  </a:lnTo>
                  <a:lnTo>
                    <a:pt x="1" y="384"/>
                  </a:lnTo>
                  <a:lnTo>
                    <a:pt x="97" y="624"/>
                  </a:lnTo>
                  <a:lnTo>
                    <a:pt x="241" y="817"/>
                  </a:lnTo>
                  <a:lnTo>
                    <a:pt x="481" y="1057"/>
                  </a:lnTo>
                  <a:lnTo>
                    <a:pt x="721" y="1201"/>
                  </a:lnTo>
                  <a:lnTo>
                    <a:pt x="1009" y="1297"/>
                  </a:lnTo>
                  <a:lnTo>
                    <a:pt x="1297"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close/>
                </a:path>
              </a:pathLst>
            </a:custGeom>
            <a:solidFill>
              <a:srgbClr val="422D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3"/>
            <p:cNvSpPr/>
            <p:nvPr/>
          </p:nvSpPr>
          <p:spPr>
            <a:xfrm>
              <a:off x="5649350" y="3648700"/>
              <a:ext cx="43250" cy="33625"/>
            </a:xfrm>
            <a:custGeom>
              <a:rect b="b" l="l" r="r" t="t"/>
              <a:pathLst>
                <a:path extrusionOk="0" fill="none" h="1345" w="1730">
                  <a:moveTo>
                    <a:pt x="385" y="0"/>
                  </a:moveTo>
                  <a:lnTo>
                    <a:pt x="385" y="0"/>
                  </a:lnTo>
                  <a:lnTo>
                    <a:pt x="241" y="0"/>
                  </a:lnTo>
                  <a:lnTo>
                    <a:pt x="145" y="48"/>
                  </a:lnTo>
                  <a:lnTo>
                    <a:pt x="145" y="48"/>
                  </a:lnTo>
                  <a:lnTo>
                    <a:pt x="49" y="144"/>
                  </a:lnTo>
                  <a:lnTo>
                    <a:pt x="1" y="192"/>
                  </a:lnTo>
                  <a:lnTo>
                    <a:pt x="1" y="384"/>
                  </a:lnTo>
                  <a:lnTo>
                    <a:pt x="97" y="624"/>
                  </a:lnTo>
                  <a:lnTo>
                    <a:pt x="241" y="817"/>
                  </a:lnTo>
                  <a:lnTo>
                    <a:pt x="481" y="1057"/>
                  </a:lnTo>
                  <a:lnTo>
                    <a:pt x="721" y="1201"/>
                  </a:lnTo>
                  <a:lnTo>
                    <a:pt x="1009" y="1297"/>
                  </a:lnTo>
                  <a:lnTo>
                    <a:pt x="1297" y="1345"/>
                  </a:lnTo>
                  <a:lnTo>
                    <a:pt x="1297" y="1345"/>
                  </a:lnTo>
                  <a:lnTo>
                    <a:pt x="1489"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3"/>
            <p:cNvSpPr/>
            <p:nvPr/>
          </p:nvSpPr>
          <p:spPr>
            <a:xfrm>
              <a:off x="5342000" y="3689500"/>
              <a:ext cx="38425" cy="50475"/>
            </a:xfrm>
            <a:custGeom>
              <a:rect b="b" l="l" r="r" t="t"/>
              <a:pathLst>
                <a:path extrusionOk="0" h="2019" w="1537">
                  <a:moveTo>
                    <a:pt x="1153" y="1"/>
                  </a:move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673" y="2018"/>
                  </a:lnTo>
                  <a:lnTo>
                    <a:pt x="817" y="1922"/>
                  </a:lnTo>
                  <a:lnTo>
                    <a:pt x="913" y="1826"/>
                  </a:lnTo>
                  <a:lnTo>
                    <a:pt x="1057" y="1730"/>
                  </a:lnTo>
                  <a:lnTo>
                    <a:pt x="1297" y="1394"/>
                  </a:lnTo>
                  <a:lnTo>
                    <a:pt x="1441" y="1009"/>
                  </a:lnTo>
                  <a:lnTo>
                    <a:pt x="1537" y="625"/>
                  </a:lnTo>
                  <a:lnTo>
                    <a:pt x="1537" y="289"/>
                  </a:lnTo>
                  <a:lnTo>
                    <a:pt x="1489" y="145"/>
                  </a:lnTo>
                  <a:lnTo>
                    <a:pt x="1441" y="49"/>
                  </a:lnTo>
                  <a:lnTo>
                    <a:pt x="1345" y="1"/>
                  </a:lnTo>
                  <a:close/>
                </a:path>
              </a:pathLst>
            </a:custGeom>
            <a:solidFill>
              <a:srgbClr val="422D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3"/>
            <p:cNvSpPr/>
            <p:nvPr/>
          </p:nvSpPr>
          <p:spPr>
            <a:xfrm>
              <a:off x="5342000" y="3689500"/>
              <a:ext cx="38425" cy="50475"/>
            </a:xfrm>
            <a:custGeom>
              <a:rect b="b" l="l" r="r" t="t"/>
              <a:pathLst>
                <a:path extrusionOk="0" fill="none" h="2019" w="1537">
                  <a:moveTo>
                    <a:pt x="1249" y="1"/>
                  </a:moveTo>
                  <a:lnTo>
                    <a:pt x="1249" y="1"/>
                  </a:lnTo>
                  <a:lnTo>
                    <a:pt x="1153" y="1"/>
                  </a:lnTo>
                  <a:lnTo>
                    <a:pt x="1153" y="1"/>
                  </a:ln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384" y="2018"/>
                  </a:lnTo>
                  <a:lnTo>
                    <a:pt x="480" y="2018"/>
                  </a:lnTo>
                  <a:lnTo>
                    <a:pt x="480" y="2018"/>
                  </a:lnTo>
                  <a:lnTo>
                    <a:pt x="673" y="2018"/>
                  </a:lnTo>
                  <a:lnTo>
                    <a:pt x="817" y="1922"/>
                  </a:lnTo>
                  <a:lnTo>
                    <a:pt x="913" y="1826"/>
                  </a:lnTo>
                  <a:lnTo>
                    <a:pt x="1057" y="1730"/>
                  </a:lnTo>
                  <a:lnTo>
                    <a:pt x="1297" y="1394"/>
                  </a:lnTo>
                  <a:lnTo>
                    <a:pt x="1441" y="1009"/>
                  </a:lnTo>
                  <a:lnTo>
                    <a:pt x="1441" y="1009"/>
                  </a:lnTo>
                  <a:lnTo>
                    <a:pt x="1537" y="625"/>
                  </a:lnTo>
                  <a:lnTo>
                    <a:pt x="1537" y="289"/>
                  </a:lnTo>
                  <a:lnTo>
                    <a:pt x="1489" y="145"/>
                  </a:lnTo>
                  <a:lnTo>
                    <a:pt x="1441" y="49"/>
                  </a:lnTo>
                  <a:lnTo>
                    <a:pt x="1345" y="1"/>
                  </a:lnTo>
                  <a:lnTo>
                    <a:pt x="1249"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3"/>
            <p:cNvSpPr/>
            <p:nvPr/>
          </p:nvSpPr>
          <p:spPr>
            <a:xfrm>
              <a:off x="5384025" y="3711125"/>
              <a:ext cx="26425" cy="36050"/>
            </a:xfrm>
            <a:custGeom>
              <a:rect b="b" l="l" r="r" t="t"/>
              <a:pathLst>
                <a:path extrusionOk="0" h="1442" w="1057">
                  <a:moveTo>
                    <a:pt x="816" y="0"/>
                  </a:moveTo>
                  <a:lnTo>
                    <a:pt x="576" y="96"/>
                  </a:lnTo>
                  <a:lnTo>
                    <a:pt x="384" y="241"/>
                  </a:lnTo>
                  <a:lnTo>
                    <a:pt x="192" y="433"/>
                  </a:lnTo>
                  <a:lnTo>
                    <a:pt x="48" y="673"/>
                  </a:lnTo>
                  <a:lnTo>
                    <a:pt x="0" y="913"/>
                  </a:lnTo>
                  <a:lnTo>
                    <a:pt x="0" y="1153"/>
                  </a:lnTo>
                  <a:lnTo>
                    <a:pt x="48" y="1297"/>
                  </a:lnTo>
                  <a:lnTo>
                    <a:pt x="144" y="1393"/>
                  </a:lnTo>
                  <a:lnTo>
                    <a:pt x="240" y="1441"/>
                  </a:lnTo>
                  <a:lnTo>
                    <a:pt x="432" y="1441"/>
                  </a:lnTo>
                  <a:lnTo>
                    <a:pt x="528" y="1393"/>
                  </a:lnTo>
                  <a:lnTo>
                    <a:pt x="720" y="1201"/>
                  </a:lnTo>
                  <a:lnTo>
                    <a:pt x="865" y="1009"/>
                  </a:lnTo>
                  <a:lnTo>
                    <a:pt x="1009" y="721"/>
                  </a:lnTo>
                  <a:lnTo>
                    <a:pt x="1057" y="481"/>
                  </a:lnTo>
                  <a:lnTo>
                    <a:pt x="1057" y="241"/>
                  </a:lnTo>
                  <a:lnTo>
                    <a:pt x="1009" y="48"/>
                  </a:lnTo>
                  <a:lnTo>
                    <a:pt x="913" y="0"/>
                  </a:lnTo>
                  <a:close/>
                </a:path>
              </a:pathLst>
            </a:custGeom>
            <a:solidFill>
              <a:srgbClr val="422D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3"/>
            <p:cNvSpPr/>
            <p:nvPr/>
          </p:nvSpPr>
          <p:spPr>
            <a:xfrm>
              <a:off x="5384025" y="3711125"/>
              <a:ext cx="26425" cy="36050"/>
            </a:xfrm>
            <a:custGeom>
              <a:rect b="b" l="l" r="r" t="t"/>
              <a:pathLst>
                <a:path extrusionOk="0" fill="none" h="1442" w="1057">
                  <a:moveTo>
                    <a:pt x="865" y="0"/>
                  </a:moveTo>
                  <a:lnTo>
                    <a:pt x="865" y="0"/>
                  </a:lnTo>
                  <a:lnTo>
                    <a:pt x="816" y="0"/>
                  </a:lnTo>
                  <a:lnTo>
                    <a:pt x="816" y="0"/>
                  </a:lnTo>
                  <a:lnTo>
                    <a:pt x="576" y="96"/>
                  </a:lnTo>
                  <a:lnTo>
                    <a:pt x="384" y="241"/>
                  </a:lnTo>
                  <a:lnTo>
                    <a:pt x="192" y="433"/>
                  </a:lnTo>
                  <a:lnTo>
                    <a:pt x="48" y="673"/>
                  </a:lnTo>
                  <a:lnTo>
                    <a:pt x="0" y="913"/>
                  </a:lnTo>
                  <a:lnTo>
                    <a:pt x="0" y="1153"/>
                  </a:lnTo>
                  <a:lnTo>
                    <a:pt x="48" y="1297"/>
                  </a:lnTo>
                  <a:lnTo>
                    <a:pt x="144" y="1393"/>
                  </a:lnTo>
                  <a:lnTo>
                    <a:pt x="240" y="1441"/>
                  </a:lnTo>
                  <a:lnTo>
                    <a:pt x="240" y="1441"/>
                  </a:lnTo>
                  <a:lnTo>
                    <a:pt x="336" y="1441"/>
                  </a:lnTo>
                  <a:lnTo>
                    <a:pt x="336" y="1441"/>
                  </a:lnTo>
                  <a:lnTo>
                    <a:pt x="432" y="1441"/>
                  </a:lnTo>
                  <a:lnTo>
                    <a:pt x="528" y="1393"/>
                  </a:lnTo>
                  <a:lnTo>
                    <a:pt x="720" y="1201"/>
                  </a:lnTo>
                  <a:lnTo>
                    <a:pt x="865" y="1009"/>
                  </a:lnTo>
                  <a:lnTo>
                    <a:pt x="1009" y="721"/>
                  </a:lnTo>
                  <a:lnTo>
                    <a:pt x="1009" y="721"/>
                  </a:lnTo>
                  <a:lnTo>
                    <a:pt x="1057" y="481"/>
                  </a:lnTo>
                  <a:lnTo>
                    <a:pt x="1057" y="241"/>
                  </a:lnTo>
                  <a:lnTo>
                    <a:pt x="1009" y="48"/>
                  </a:lnTo>
                  <a:lnTo>
                    <a:pt x="913" y="0"/>
                  </a:lnTo>
                  <a:lnTo>
                    <a:pt x="865"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3"/>
            <p:cNvSpPr/>
            <p:nvPr/>
          </p:nvSpPr>
          <p:spPr>
            <a:xfrm>
              <a:off x="5329975" y="3947650"/>
              <a:ext cx="25" cy="25"/>
            </a:xfrm>
            <a:custGeom>
              <a:rect b="b" l="l" r="r" t="t"/>
              <a:pathLst>
                <a:path extrusionOk="0" h="1" w="1">
                  <a:moveTo>
                    <a:pt x="1" y="0"/>
                  </a:moveTo>
                  <a:lnTo>
                    <a:pt x="1" y="0"/>
                  </a:lnTo>
                  <a:lnTo>
                    <a:pt x="1" y="0"/>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3"/>
            <p:cNvSpPr/>
            <p:nvPr/>
          </p:nvSpPr>
          <p:spPr>
            <a:xfrm>
              <a:off x="5322775" y="3938050"/>
              <a:ext cx="25" cy="1225"/>
            </a:xfrm>
            <a:custGeom>
              <a:rect b="b" l="l" r="r" t="t"/>
              <a:pathLst>
                <a:path extrusionOk="0" h="49" w="1">
                  <a:moveTo>
                    <a:pt x="1" y="48"/>
                  </a:moveTo>
                  <a:lnTo>
                    <a:pt x="1" y="0"/>
                  </a:lnTo>
                  <a:lnTo>
                    <a:pt x="1" y="48"/>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3"/>
            <p:cNvSpPr/>
            <p:nvPr/>
          </p:nvSpPr>
          <p:spPr>
            <a:xfrm>
              <a:off x="5441650" y="3988475"/>
              <a:ext cx="76850" cy="58850"/>
            </a:xfrm>
            <a:custGeom>
              <a:rect b="b" l="l" r="r" t="t"/>
              <a:pathLst>
                <a:path extrusionOk="0" h="2354" w="3074">
                  <a:moveTo>
                    <a:pt x="1441" y="0"/>
                  </a:moveTo>
                  <a:lnTo>
                    <a:pt x="1105" y="48"/>
                  </a:lnTo>
                  <a:lnTo>
                    <a:pt x="817" y="144"/>
                  </a:lnTo>
                  <a:lnTo>
                    <a:pt x="577" y="288"/>
                  </a:lnTo>
                  <a:lnTo>
                    <a:pt x="384" y="432"/>
                  </a:lnTo>
                  <a:lnTo>
                    <a:pt x="192" y="625"/>
                  </a:lnTo>
                  <a:lnTo>
                    <a:pt x="96" y="865"/>
                  </a:lnTo>
                  <a:lnTo>
                    <a:pt x="0" y="1057"/>
                  </a:lnTo>
                  <a:lnTo>
                    <a:pt x="0" y="1297"/>
                  </a:lnTo>
                  <a:lnTo>
                    <a:pt x="48" y="1537"/>
                  </a:lnTo>
                  <a:lnTo>
                    <a:pt x="144" y="1729"/>
                  </a:lnTo>
                  <a:lnTo>
                    <a:pt x="288" y="1921"/>
                  </a:lnTo>
                  <a:lnTo>
                    <a:pt x="481" y="2065"/>
                  </a:lnTo>
                  <a:lnTo>
                    <a:pt x="673" y="2209"/>
                  </a:lnTo>
                  <a:lnTo>
                    <a:pt x="913" y="2257"/>
                  </a:lnTo>
                  <a:lnTo>
                    <a:pt x="1153" y="2353"/>
                  </a:lnTo>
                  <a:lnTo>
                    <a:pt x="1633" y="2353"/>
                  </a:lnTo>
                  <a:lnTo>
                    <a:pt x="1969" y="2305"/>
                  </a:lnTo>
                  <a:lnTo>
                    <a:pt x="2209" y="2209"/>
                  </a:lnTo>
                  <a:lnTo>
                    <a:pt x="2498" y="2065"/>
                  </a:lnTo>
                  <a:lnTo>
                    <a:pt x="2690" y="1921"/>
                  </a:lnTo>
                  <a:lnTo>
                    <a:pt x="2882" y="1729"/>
                  </a:lnTo>
                  <a:lnTo>
                    <a:pt x="2978" y="1489"/>
                  </a:lnTo>
                  <a:lnTo>
                    <a:pt x="3074" y="1297"/>
                  </a:lnTo>
                  <a:lnTo>
                    <a:pt x="3074" y="1057"/>
                  </a:lnTo>
                  <a:lnTo>
                    <a:pt x="3026" y="817"/>
                  </a:lnTo>
                  <a:lnTo>
                    <a:pt x="2930" y="625"/>
                  </a:lnTo>
                  <a:lnTo>
                    <a:pt x="2786" y="432"/>
                  </a:lnTo>
                  <a:lnTo>
                    <a:pt x="2594" y="288"/>
                  </a:lnTo>
                  <a:lnTo>
                    <a:pt x="2402" y="192"/>
                  </a:lnTo>
                  <a:lnTo>
                    <a:pt x="2161" y="96"/>
                  </a:lnTo>
                  <a:lnTo>
                    <a:pt x="1873" y="0"/>
                  </a:lnTo>
                  <a:close/>
                </a:path>
              </a:pathLst>
            </a:custGeom>
            <a:solidFill>
              <a:srgbClr val="FEA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3"/>
            <p:cNvSpPr/>
            <p:nvPr/>
          </p:nvSpPr>
          <p:spPr>
            <a:xfrm>
              <a:off x="5441650" y="3988475"/>
              <a:ext cx="76850" cy="58850"/>
            </a:xfrm>
            <a:custGeom>
              <a:rect b="b" l="l" r="r" t="t"/>
              <a:pathLst>
                <a:path extrusionOk="0" fill="none" h="2354" w="3074">
                  <a:moveTo>
                    <a:pt x="1633" y="0"/>
                  </a:moveTo>
                  <a:lnTo>
                    <a:pt x="1633" y="0"/>
                  </a:lnTo>
                  <a:lnTo>
                    <a:pt x="1441" y="0"/>
                  </a:lnTo>
                  <a:lnTo>
                    <a:pt x="1441" y="0"/>
                  </a:lnTo>
                  <a:lnTo>
                    <a:pt x="1105" y="48"/>
                  </a:lnTo>
                  <a:lnTo>
                    <a:pt x="817" y="144"/>
                  </a:lnTo>
                  <a:lnTo>
                    <a:pt x="577" y="288"/>
                  </a:lnTo>
                  <a:lnTo>
                    <a:pt x="384" y="432"/>
                  </a:lnTo>
                  <a:lnTo>
                    <a:pt x="192" y="625"/>
                  </a:lnTo>
                  <a:lnTo>
                    <a:pt x="96" y="865"/>
                  </a:lnTo>
                  <a:lnTo>
                    <a:pt x="0" y="1057"/>
                  </a:lnTo>
                  <a:lnTo>
                    <a:pt x="0" y="1297"/>
                  </a:lnTo>
                  <a:lnTo>
                    <a:pt x="0" y="1297"/>
                  </a:lnTo>
                  <a:lnTo>
                    <a:pt x="48" y="1537"/>
                  </a:lnTo>
                  <a:lnTo>
                    <a:pt x="144" y="1729"/>
                  </a:lnTo>
                  <a:lnTo>
                    <a:pt x="288" y="1921"/>
                  </a:lnTo>
                  <a:lnTo>
                    <a:pt x="481" y="2065"/>
                  </a:lnTo>
                  <a:lnTo>
                    <a:pt x="673" y="2209"/>
                  </a:lnTo>
                  <a:lnTo>
                    <a:pt x="913" y="2257"/>
                  </a:lnTo>
                  <a:lnTo>
                    <a:pt x="1153" y="2353"/>
                  </a:lnTo>
                  <a:lnTo>
                    <a:pt x="1441" y="2353"/>
                  </a:lnTo>
                  <a:lnTo>
                    <a:pt x="1441" y="2353"/>
                  </a:lnTo>
                  <a:lnTo>
                    <a:pt x="1633" y="2353"/>
                  </a:lnTo>
                  <a:lnTo>
                    <a:pt x="1633" y="2353"/>
                  </a:lnTo>
                  <a:lnTo>
                    <a:pt x="1969" y="2305"/>
                  </a:lnTo>
                  <a:lnTo>
                    <a:pt x="2209" y="2209"/>
                  </a:lnTo>
                  <a:lnTo>
                    <a:pt x="2498" y="2065"/>
                  </a:lnTo>
                  <a:lnTo>
                    <a:pt x="2690" y="1921"/>
                  </a:lnTo>
                  <a:lnTo>
                    <a:pt x="2882" y="1729"/>
                  </a:lnTo>
                  <a:lnTo>
                    <a:pt x="2978" y="1489"/>
                  </a:lnTo>
                  <a:lnTo>
                    <a:pt x="3074" y="1297"/>
                  </a:lnTo>
                  <a:lnTo>
                    <a:pt x="3074" y="1057"/>
                  </a:lnTo>
                  <a:lnTo>
                    <a:pt x="3074" y="1057"/>
                  </a:lnTo>
                  <a:lnTo>
                    <a:pt x="3026" y="817"/>
                  </a:lnTo>
                  <a:lnTo>
                    <a:pt x="2930" y="625"/>
                  </a:lnTo>
                  <a:lnTo>
                    <a:pt x="2786" y="432"/>
                  </a:lnTo>
                  <a:lnTo>
                    <a:pt x="2594" y="288"/>
                  </a:lnTo>
                  <a:lnTo>
                    <a:pt x="2402" y="192"/>
                  </a:lnTo>
                  <a:lnTo>
                    <a:pt x="2161" y="96"/>
                  </a:lnTo>
                  <a:lnTo>
                    <a:pt x="1873" y="0"/>
                  </a:lnTo>
                  <a:lnTo>
                    <a:pt x="1633"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3"/>
            <p:cNvSpPr/>
            <p:nvPr/>
          </p:nvSpPr>
          <p:spPr>
            <a:xfrm>
              <a:off x="5648150" y="3825175"/>
              <a:ext cx="72075" cy="37250"/>
            </a:xfrm>
            <a:custGeom>
              <a:rect b="b" l="l" r="r" t="t"/>
              <a:pathLst>
                <a:path extrusionOk="0" h="1490" w="2883">
                  <a:moveTo>
                    <a:pt x="1249" y="1"/>
                  </a:moveTo>
                  <a:lnTo>
                    <a:pt x="1057" y="49"/>
                  </a:lnTo>
                  <a:lnTo>
                    <a:pt x="817" y="97"/>
                  </a:lnTo>
                  <a:lnTo>
                    <a:pt x="577" y="193"/>
                  </a:lnTo>
                  <a:lnTo>
                    <a:pt x="385" y="337"/>
                  </a:lnTo>
                  <a:lnTo>
                    <a:pt x="193" y="481"/>
                  </a:lnTo>
                  <a:lnTo>
                    <a:pt x="49" y="721"/>
                  </a:lnTo>
                  <a:lnTo>
                    <a:pt x="1" y="769"/>
                  </a:lnTo>
                  <a:lnTo>
                    <a:pt x="49" y="817"/>
                  </a:lnTo>
                  <a:lnTo>
                    <a:pt x="145" y="865"/>
                  </a:lnTo>
                  <a:lnTo>
                    <a:pt x="241" y="817"/>
                  </a:lnTo>
                  <a:lnTo>
                    <a:pt x="385" y="625"/>
                  </a:lnTo>
                  <a:lnTo>
                    <a:pt x="529" y="481"/>
                  </a:lnTo>
                  <a:lnTo>
                    <a:pt x="721" y="385"/>
                  </a:lnTo>
                  <a:lnTo>
                    <a:pt x="913" y="289"/>
                  </a:lnTo>
                  <a:lnTo>
                    <a:pt x="1105" y="241"/>
                  </a:lnTo>
                  <a:lnTo>
                    <a:pt x="1297" y="241"/>
                  </a:lnTo>
                  <a:lnTo>
                    <a:pt x="1633" y="337"/>
                  </a:lnTo>
                  <a:lnTo>
                    <a:pt x="2018" y="481"/>
                  </a:lnTo>
                  <a:lnTo>
                    <a:pt x="2306" y="721"/>
                  </a:lnTo>
                  <a:lnTo>
                    <a:pt x="2546" y="1057"/>
                  </a:lnTo>
                  <a:lnTo>
                    <a:pt x="2690" y="1442"/>
                  </a:lnTo>
                  <a:lnTo>
                    <a:pt x="2738" y="1490"/>
                  </a:lnTo>
                  <a:lnTo>
                    <a:pt x="2834" y="1490"/>
                  </a:lnTo>
                  <a:lnTo>
                    <a:pt x="2882" y="1442"/>
                  </a:lnTo>
                  <a:lnTo>
                    <a:pt x="2882" y="1346"/>
                  </a:lnTo>
                  <a:lnTo>
                    <a:pt x="2834" y="1153"/>
                  </a:lnTo>
                  <a:lnTo>
                    <a:pt x="2738" y="913"/>
                  </a:lnTo>
                  <a:lnTo>
                    <a:pt x="2594" y="721"/>
                  </a:lnTo>
                  <a:lnTo>
                    <a:pt x="2450" y="529"/>
                  </a:lnTo>
                  <a:lnTo>
                    <a:pt x="2306" y="385"/>
                  </a:lnTo>
                  <a:lnTo>
                    <a:pt x="2114" y="241"/>
                  </a:lnTo>
                  <a:lnTo>
                    <a:pt x="1922" y="145"/>
                  </a:lnTo>
                  <a:lnTo>
                    <a:pt x="1681" y="49"/>
                  </a:lnTo>
                  <a:lnTo>
                    <a:pt x="1489" y="1"/>
                  </a:lnTo>
                  <a:close/>
                </a:path>
              </a:pathLst>
            </a:custGeom>
            <a:solidFill>
              <a:srgbClr val="4D2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3"/>
            <p:cNvSpPr/>
            <p:nvPr/>
          </p:nvSpPr>
          <p:spPr>
            <a:xfrm>
              <a:off x="5466850" y="3820375"/>
              <a:ext cx="72075" cy="31250"/>
            </a:xfrm>
            <a:custGeom>
              <a:rect b="b" l="l" r="r" t="t"/>
              <a:pathLst>
                <a:path extrusionOk="0" h="1250" w="2883">
                  <a:moveTo>
                    <a:pt x="1249" y="1"/>
                  </a:moveTo>
                  <a:lnTo>
                    <a:pt x="817" y="193"/>
                  </a:lnTo>
                  <a:lnTo>
                    <a:pt x="481" y="433"/>
                  </a:lnTo>
                  <a:lnTo>
                    <a:pt x="337" y="577"/>
                  </a:lnTo>
                  <a:lnTo>
                    <a:pt x="193" y="721"/>
                  </a:lnTo>
                  <a:lnTo>
                    <a:pt x="97" y="913"/>
                  </a:lnTo>
                  <a:lnTo>
                    <a:pt x="1" y="1153"/>
                  </a:lnTo>
                  <a:lnTo>
                    <a:pt x="1" y="1201"/>
                  </a:lnTo>
                  <a:lnTo>
                    <a:pt x="49" y="1249"/>
                  </a:lnTo>
                  <a:lnTo>
                    <a:pt x="145" y="1249"/>
                  </a:lnTo>
                  <a:lnTo>
                    <a:pt x="193" y="1201"/>
                  </a:lnTo>
                  <a:lnTo>
                    <a:pt x="241" y="1009"/>
                  </a:lnTo>
                  <a:lnTo>
                    <a:pt x="337" y="865"/>
                  </a:lnTo>
                  <a:lnTo>
                    <a:pt x="625" y="625"/>
                  </a:lnTo>
                  <a:lnTo>
                    <a:pt x="961" y="433"/>
                  </a:lnTo>
                  <a:lnTo>
                    <a:pt x="1297" y="289"/>
                  </a:lnTo>
                  <a:lnTo>
                    <a:pt x="1634" y="241"/>
                  </a:lnTo>
                  <a:lnTo>
                    <a:pt x="2018" y="241"/>
                  </a:lnTo>
                  <a:lnTo>
                    <a:pt x="2210" y="289"/>
                  </a:lnTo>
                  <a:lnTo>
                    <a:pt x="2402" y="385"/>
                  </a:lnTo>
                  <a:lnTo>
                    <a:pt x="2546" y="529"/>
                  </a:lnTo>
                  <a:lnTo>
                    <a:pt x="2690" y="673"/>
                  </a:lnTo>
                  <a:lnTo>
                    <a:pt x="2738" y="721"/>
                  </a:lnTo>
                  <a:lnTo>
                    <a:pt x="2834" y="721"/>
                  </a:lnTo>
                  <a:lnTo>
                    <a:pt x="2882" y="673"/>
                  </a:lnTo>
                  <a:lnTo>
                    <a:pt x="2882" y="577"/>
                  </a:lnTo>
                  <a:lnTo>
                    <a:pt x="2738" y="385"/>
                  </a:lnTo>
                  <a:lnTo>
                    <a:pt x="2546" y="241"/>
                  </a:lnTo>
                  <a:lnTo>
                    <a:pt x="2354" y="145"/>
                  </a:lnTo>
                  <a:lnTo>
                    <a:pt x="2114" y="49"/>
                  </a:lnTo>
                  <a:lnTo>
                    <a:pt x="1682" y="1"/>
                  </a:lnTo>
                  <a:close/>
                </a:path>
              </a:pathLst>
            </a:custGeom>
            <a:solidFill>
              <a:srgbClr val="4D2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3"/>
            <p:cNvSpPr/>
            <p:nvPr/>
          </p:nvSpPr>
          <p:spPr>
            <a:xfrm>
              <a:off x="5679375" y="3966850"/>
              <a:ext cx="76850" cy="58850"/>
            </a:xfrm>
            <a:custGeom>
              <a:rect b="b" l="l" r="r" t="t"/>
              <a:pathLst>
                <a:path extrusionOk="0" h="2354" w="3074">
                  <a:moveTo>
                    <a:pt x="1441" y="1"/>
                  </a:moveTo>
                  <a:lnTo>
                    <a:pt x="1153" y="49"/>
                  </a:lnTo>
                  <a:lnTo>
                    <a:pt x="865" y="145"/>
                  </a:lnTo>
                  <a:lnTo>
                    <a:pt x="625" y="289"/>
                  </a:lnTo>
                  <a:lnTo>
                    <a:pt x="384" y="433"/>
                  </a:lnTo>
                  <a:lnTo>
                    <a:pt x="240" y="625"/>
                  </a:lnTo>
                  <a:lnTo>
                    <a:pt x="96" y="865"/>
                  </a:lnTo>
                  <a:lnTo>
                    <a:pt x="48" y="1057"/>
                  </a:lnTo>
                  <a:lnTo>
                    <a:pt x="0" y="1297"/>
                  </a:lnTo>
                  <a:lnTo>
                    <a:pt x="48" y="1538"/>
                  </a:lnTo>
                  <a:lnTo>
                    <a:pt x="144" y="1730"/>
                  </a:lnTo>
                  <a:lnTo>
                    <a:pt x="288" y="1922"/>
                  </a:lnTo>
                  <a:lnTo>
                    <a:pt x="481" y="2066"/>
                  </a:lnTo>
                  <a:lnTo>
                    <a:pt x="673" y="2162"/>
                  </a:lnTo>
                  <a:lnTo>
                    <a:pt x="913" y="2258"/>
                  </a:lnTo>
                  <a:lnTo>
                    <a:pt x="1201" y="2306"/>
                  </a:lnTo>
                  <a:lnTo>
                    <a:pt x="1489" y="2354"/>
                  </a:lnTo>
                  <a:lnTo>
                    <a:pt x="1681" y="2354"/>
                  </a:lnTo>
                  <a:lnTo>
                    <a:pt x="1969" y="2306"/>
                  </a:lnTo>
                  <a:lnTo>
                    <a:pt x="2257" y="2210"/>
                  </a:lnTo>
                  <a:lnTo>
                    <a:pt x="2498" y="2066"/>
                  </a:lnTo>
                  <a:lnTo>
                    <a:pt x="2738" y="1922"/>
                  </a:lnTo>
                  <a:lnTo>
                    <a:pt x="2882" y="1730"/>
                  </a:lnTo>
                  <a:lnTo>
                    <a:pt x="3026" y="1490"/>
                  </a:lnTo>
                  <a:lnTo>
                    <a:pt x="3074" y="1249"/>
                  </a:lnTo>
                  <a:lnTo>
                    <a:pt x="3074" y="1057"/>
                  </a:lnTo>
                  <a:lnTo>
                    <a:pt x="3026" y="817"/>
                  </a:lnTo>
                  <a:lnTo>
                    <a:pt x="2930" y="625"/>
                  </a:lnTo>
                  <a:lnTo>
                    <a:pt x="2834" y="433"/>
                  </a:lnTo>
                  <a:lnTo>
                    <a:pt x="2642" y="289"/>
                  </a:lnTo>
                  <a:lnTo>
                    <a:pt x="2402" y="145"/>
                  </a:lnTo>
                  <a:lnTo>
                    <a:pt x="2161" y="97"/>
                  </a:lnTo>
                  <a:lnTo>
                    <a:pt x="1921" y="1"/>
                  </a:lnTo>
                  <a:close/>
                </a:path>
              </a:pathLst>
            </a:custGeom>
            <a:solidFill>
              <a:srgbClr val="FEA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3"/>
            <p:cNvSpPr/>
            <p:nvPr/>
          </p:nvSpPr>
          <p:spPr>
            <a:xfrm>
              <a:off x="5679375" y="3966850"/>
              <a:ext cx="76850" cy="58850"/>
            </a:xfrm>
            <a:custGeom>
              <a:rect b="b" l="l" r="r" t="t"/>
              <a:pathLst>
                <a:path extrusionOk="0" fill="none" h="2354" w="3074">
                  <a:moveTo>
                    <a:pt x="1633" y="1"/>
                  </a:moveTo>
                  <a:lnTo>
                    <a:pt x="1633" y="1"/>
                  </a:lnTo>
                  <a:lnTo>
                    <a:pt x="1441" y="1"/>
                  </a:lnTo>
                  <a:lnTo>
                    <a:pt x="1441" y="1"/>
                  </a:lnTo>
                  <a:lnTo>
                    <a:pt x="1153" y="49"/>
                  </a:lnTo>
                  <a:lnTo>
                    <a:pt x="865" y="145"/>
                  </a:lnTo>
                  <a:lnTo>
                    <a:pt x="625" y="289"/>
                  </a:lnTo>
                  <a:lnTo>
                    <a:pt x="384" y="433"/>
                  </a:lnTo>
                  <a:lnTo>
                    <a:pt x="240" y="625"/>
                  </a:lnTo>
                  <a:lnTo>
                    <a:pt x="96" y="865"/>
                  </a:lnTo>
                  <a:lnTo>
                    <a:pt x="48" y="1057"/>
                  </a:lnTo>
                  <a:lnTo>
                    <a:pt x="0" y="1297"/>
                  </a:lnTo>
                  <a:lnTo>
                    <a:pt x="0" y="1297"/>
                  </a:lnTo>
                  <a:lnTo>
                    <a:pt x="48" y="1538"/>
                  </a:lnTo>
                  <a:lnTo>
                    <a:pt x="144" y="1730"/>
                  </a:lnTo>
                  <a:lnTo>
                    <a:pt x="288" y="1922"/>
                  </a:lnTo>
                  <a:lnTo>
                    <a:pt x="481" y="2066"/>
                  </a:lnTo>
                  <a:lnTo>
                    <a:pt x="673" y="2162"/>
                  </a:lnTo>
                  <a:lnTo>
                    <a:pt x="913" y="2258"/>
                  </a:lnTo>
                  <a:lnTo>
                    <a:pt x="1201" y="2306"/>
                  </a:lnTo>
                  <a:lnTo>
                    <a:pt x="1489" y="2354"/>
                  </a:lnTo>
                  <a:lnTo>
                    <a:pt x="1489" y="2354"/>
                  </a:lnTo>
                  <a:lnTo>
                    <a:pt x="1681" y="2354"/>
                  </a:lnTo>
                  <a:lnTo>
                    <a:pt x="1681" y="2354"/>
                  </a:lnTo>
                  <a:lnTo>
                    <a:pt x="1969" y="2306"/>
                  </a:lnTo>
                  <a:lnTo>
                    <a:pt x="2257" y="2210"/>
                  </a:lnTo>
                  <a:lnTo>
                    <a:pt x="2498" y="2066"/>
                  </a:lnTo>
                  <a:lnTo>
                    <a:pt x="2738" y="1922"/>
                  </a:lnTo>
                  <a:lnTo>
                    <a:pt x="2882" y="1730"/>
                  </a:lnTo>
                  <a:lnTo>
                    <a:pt x="3026" y="1490"/>
                  </a:lnTo>
                  <a:lnTo>
                    <a:pt x="3074" y="1249"/>
                  </a:lnTo>
                  <a:lnTo>
                    <a:pt x="3074" y="1057"/>
                  </a:lnTo>
                  <a:lnTo>
                    <a:pt x="3074" y="1057"/>
                  </a:lnTo>
                  <a:lnTo>
                    <a:pt x="3026" y="817"/>
                  </a:lnTo>
                  <a:lnTo>
                    <a:pt x="2930" y="625"/>
                  </a:lnTo>
                  <a:lnTo>
                    <a:pt x="2834" y="433"/>
                  </a:lnTo>
                  <a:lnTo>
                    <a:pt x="2642" y="289"/>
                  </a:lnTo>
                  <a:lnTo>
                    <a:pt x="2402" y="145"/>
                  </a:lnTo>
                  <a:lnTo>
                    <a:pt x="2161" y="97"/>
                  </a:lnTo>
                  <a:lnTo>
                    <a:pt x="1921" y="1"/>
                  </a:lnTo>
                  <a:lnTo>
                    <a:pt x="1633"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3"/>
            <p:cNvSpPr/>
            <p:nvPr/>
          </p:nvSpPr>
          <p:spPr>
            <a:xfrm>
              <a:off x="5591725" y="3923625"/>
              <a:ext cx="19225" cy="20450"/>
            </a:xfrm>
            <a:custGeom>
              <a:rect b="b" l="l" r="r" t="t"/>
              <a:pathLst>
                <a:path extrusionOk="0" h="818" w="769">
                  <a:moveTo>
                    <a:pt x="48" y="1"/>
                  </a:moveTo>
                  <a:lnTo>
                    <a:pt x="0" y="49"/>
                  </a:lnTo>
                  <a:lnTo>
                    <a:pt x="0" y="145"/>
                  </a:lnTo>
                  <a:lnTo>
                    <a:pt x="144" y="577"/>
                  </a:lnTo>
                  <a:lnTo>
                    <a:pt x="241" y="625"/>
                  </a:lnTo>
                  <a:lnTo>
                    <a:pt x="337" y="577"/>
                  </a:lnTo>
                  <a:lnTo>
                    <a:pt x="481" y="385"/>
                  </a:lnTo>
                  <a:lnTo>
                    <a:pt x="577" y="241"/>
                  </a:lnTo>
                  <a:lnTo>
                    <a:pt x="577" y="289"/>
                  </a:lnTo>
                  <a:lnTo>
                    <a:pt x="577" y="433"/>
                  </a:lnTo>
                  <a:lnTo>
                    <a:pt x="577" y="577"/>
                  </a:lnTo>
                  <a:lnTo>
                    <a:pt x="529" y="673"/>
                  </a:lnTo>
                  <a:lnTo>
                    <a:pt x="577" y="769"/>
                  </a:lnTo>
                  <a:lnTo>
                    <a:pt x="625" y="817"/>
                  </a:lnTo>
                  <a:lnTo>
                    <a:pt x="721" y="769"/>
                  </a:lnTo>
                  <a:lnTo>
                    <a:pt x="721" y="673"/>
                  </a:lnTo>
                  <a:lnTo>
                    <a:pt x="721" y="577"/>
                  </a:lnTo>
                  <a:lnTo>
                    <a:pt x="769" y="433"/>
                  </a:lnTo>
                  <a:lnTo>
                    <a:pt x="721" y="97"/>
                  </a:lnTo>
                  <a:lnTo>
                    <a:pt x="721" y="49"/>
                  </a:lnTo>
                  <a:lnTo>
                    <a:pt x="625" y="49"/>
                  </a:lnTo>
                  <a:lnTo>
                    <a:pt x="529" y="145"/>
                  </a:lnTo>
                  <a:lnTo>
                    <a:pt x="385" y="241"/>
                  </a:lnTo>
                  <a:lnTo>
                    <a:pt x="281" y="370"/>
                  </a:lnTo>
                  <a:lnTo>
                    <a:pt x="144" y="97"/>
                  </a:lnTo>
                  <a:lnTo>
                    <a:pt x="96" y="1"/>
                  </a:lnTo>
                  <a:close/>
                </a:path>
              </a:pathLst>
            </a:custGeom>
            <a:solidFill>
              <a:srgbClr val="4D2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3"/>
            <p:cNvSpPr/>
            <p:nvPr/>
          </p:nvSpPr>
          <p:spPr>
            <a:xfrm>
              <a:off x="5452450" y="4203375"/>
              <a:ext cx="374625" cy="195725"/>
            </a:xfrm>
            <a:custGeom>
              <a:rect b="b" l="l" r="r" t="t"/>
              <a:pathLst>
                <a:path extrusionOk="0" h="7829" w="14985">
                  <a:moveTo>
                    <a:pt x="3602" y="1"/>
                  </a:moveTo>
                  <a:lnTo>
                    <a:pt x="0" y="1009"/>
                  </a:lnTo>
                  <a:lnTo>
                    <a:pt x="385" y="1826"/>
                  </a:lnTo>
                  <a:lnTo>
                    <a:pt x="817" y="2546"/>
                  </a:lnTo>
                  <a:lnTo>
                    <a:pt x="1249" y="3170"/>
                  </a:lnTo>
                  <a:lnTo>
                    <a:pt x="1729" y="3795"/>
                  </a:lnTo>
                  <a:lnTo>
                    <a:pt x="2210" y="4371"/>
                  </a:lnTo>
                  <a:lnTo>
                    <a:pt x="2786" y="4851"/>
                  </a:lnTo>
                  <a:lnTo>
                    <a:pt x="3314" y="5284"/>
                  </a:lnTo>
                  <a:lnTo>
                    <a:pt x="3891" y="5716"/>
                  </a:lnTo>
                  <a:lnTo>
                    <a:pt x="4467" y="6052"/>
                  </a:lnTo>
                  <a:lnTo>
                    <a:pt x="5091" y="6388"/>
                  </a:lnTo>
                  <a:lnTo>
                    <a:pt x="5715" y="6676"/>
                  </a:lnTo>
                  <a:lnTo>
                    <a:pt x="6340" y="6916"/>
                  </a:lnTo>
                  <a:lnTo>
                    <a:pt x="6964" y="7108"/>
                  </a:lnTo>
                  <a:lnTo>
                    <a:pt x="7588" y="7301"/>
                  </a:lnTo>
                  <a:lnTo>
                    <a:pt x="8789" y="7589"/>
                  </a:lnTo>
                  <a:lnTo>
                    <a:pt x="9990" y="7733"/>
                  </a:lnTo>
                  <a:lnTo>
                    <a:pt x="11094" y="7829"/>
                  </a:lnTo>
                  <a:lnTo>
                    <a:pt x="12103" y="7829"/>
                  </a:lnTo>
                  <a:lnTo>
                    <a:pt x="13015" y="7781"/>
                  </a:lnTo>
                  <a:lnTo>
                    <a:pt x="13736" y="7733"/>
                  </a:lnTo>
                  <a:lnTo>
                    <a:pt x="14312" y="7685"/>
                  </a:lnTo>
                  <a:lnTo>
                    <a:pt x="14792" y="7589"/>
                  </a:lnTo>
                  <a:lnTo>
                    <a:pt x="14984" y="5476"/>
                  </a:lnTo>
                  <a:lnTo>
                    <a:pt x="12871" y="5091"/>
                  </a:lnTo>
                  <a:lnTo>
                    <a:pt x="11046" y="4707"/>
                  </a:lnTo>
                  <a:lnTo>
                    <a:pt x="9461" y="4275"/>
                  </a:lnTo>
                  <a:lnTo>
                    <a:pt x="8117" y="3795"/>
                  </a:lnTo>
                  <a:lnTo>
                    <a:pt x="7012" y="3363"/>
                  </a:lnTo>
                  <a:lnTo>
                    <a:pt x="6100" y="2882"/>
                  </a:lnTo>
                  <a:lnTo>
                    <a:pt x="5331" y="2450"/>
                  </a:lnTo>
                  <a:lnTo>
                    <a:pt x="4755" y="2018"/>
                  </a:lnTo>
                  <a:lnTo>
                    <a:pt x="4323" y="1634"/>
                  </a:lnTo>
                  <a:lnTo>
                    <a:pt x="4035" y="1249"/>
                  </a:lnTo>
                  <a:lnTo>
                    <a:pt x="3843" y="913"/>
                  </a:lnTo>
                  <a:lnTo>
                    <a:pt x="3698" y="577"/>
                  </a:lnTo>
                  <a:lnTo>
                    <a:pt x="3650" y="337"/>
                  </a:lnTo>
                  <a:lnTo>
                    <a:pt x="3602" y="193"/>
                  </a:lnTo>
                  <a:lnTo>
                    <a:pt x="3602" y="1"/>
                  </a:lnTo>
                  <a:close/>
                </a:path>
              </a:pathLst>
            </a:custGeom>
            <a:solidFill>
              <a:srgbClr val="FDC5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3"/>
            <p:cNvSpPr/>
            <p:nvPr/>
          </p:nvSpPr>
          <p:spPr>
            <a:xfrm>
              <a:off x="5452450" y="4203375"/>
              <a:ext cx="374625" cy="195725"/>
            </a:xfrm>
            <a:custGeom>
              <a:rect b="b" l="l" r="r" t="t"/>
              <a:pathLst>
                <a:path extrusionOk="0" fill="none" h="7829" w="14985">
                  <a:moveTo>
                    <a:pt x="3602" y="1"/>
                  </a:moveTo>
                  <a:lnTo>
                    <a:pt x="3602" y="1"/>
                  </a:lnTo>
                  <a:lnTo>
                    <a:pt x="3602" y="193"/>
                  </a:lnTo>
                  <a:lnTo>
                    <a:pt x="3650" y="337"/>
                  </a:lnTo>
                  <a:lnTo>
                    <a:pt x="3698" y="577"/>
                  </a:lnTo>
                  <a:lnTo>
                    <a:pt x="3843" y="913"/>
                  </a:lnTo>
                  <a:lnTo>
                    <a:pt x="4035" y="1249"/>
                  </a:lnTo>
                  <a:lnTo>
                    <a:pt x="4323" y="1634"/>
                  </a:lnTo>
                  <a:lnTo>
                    <a:pt x="4755" y="2018"/>
                  </a:lnTo>
                  <a:lnTo>
                    <a:pt x="5331" y="2450"/>
                  </a:lnTo>
                  <a:lnTo>
                    <a:pt x="6100" y="2882"/>
                  </a:lnTo>
                  <a:lnTo>
                    <a:pt x="7012" y="3363"/>
                  </a:lnTo>
                  <a:lnTo>
                    <a:pt x="8117" y="3795"/>
                  </a:lnTo>
                  <a:lnTo>
                    <a:pt x="9461" y="4275"/>
                  </a:lnTo>
                  <a:lnTo>
                    <a:pt x="11046" y="4707"/>
                  </a:lnTo>
                  <a:lnTo>
                    <a:pt x="12871" y="5091"/>
                  </a:lnTo>
                  <a:lnTo>
                    <a:pt x="14984" y="5476"/>
                  </a:lnTo>
                  <a:lnTo>
                    <a:pt x="14792" y="7589"/>
                  </a:lnTo>
                  <a:lnTo>
                    <a:pt x="14792" y="7589"/>
                  </a:lnTo>
                  <a:lnTo>
                    <a:pt x="14312" y="7685"/>
                  </a:lnTo>
                  <a:lnTo>
                    <a:pt x="13736" y="7733"/>
                  </a:lnTo>
                  <a:lnTo>
                    <a:pt x="13015" y="7781"/>
                  </a:lnTo>
                  <a:lnTo>
                    <a:pt x="12103" y="7829"/>
                  </a:lnTo>
                  <a:lnTo>
                    <a:pt x="11094" y="7829"/>
                  </a:lnTo>
                  <a:lnTo>
                    <a:pt x="9990" y="7733"/>
                  </a:lnTo>
                  <a:lnTo>
                    <a:pt x="8789" y="7589"/>
                  </a:lnTo>
                  <a:lnTo>
                    <a:pt x="7588" y="7301"/>
                  </a:lnTo>
                  <a:lnTo>
                    <a:pt x="6964" y="7108"/>
                  </a:lnTo>
                  <a:lnTo>
                    <a:pt x="6340" y="6916"/>
                  </a:lnTo>
                  <a:lnTo>
                    <a:pt x="5715" y="6676"/>
                  </a:lnTo>
                  <a:lnTo>
                    <a:pt x="5091" y="6388"/>
                  </a:lnTo>
                  <a:lnTo>
                    <a:pt x="4467" y="6052"/>
                  </a:lnTo>
                  <a:lnTo>
                    <a:pt x="3891" y="5716"/>
                  </a:lnTo>
                  <a:lnTo>
                    <a:pt x="3314" y="5284"/>
                  </a:lnTo>
                  <a:lnTo>
                    <a:pt x="2786" y="4851"/>
                  </a:lnTo>
                  <a:lnTo>
                    <a:pt x="2210" y="4371"/>
                  </a:lnTo>
                  <a:lnTo>
                    <a:pt x="1729" y="3795"/>
                  </a:lnTo>
                  <a:lnTo>
                    <a:pt x="1249" y="3170"/>
                  </a:lnTo>
                  <a:lnTo>
                    <a:pt x="817" y="2546"/>
                  </a:lnTo>
                  <a:lnTo>
                    <a:pt x="385" y="1826"/>
                  </a:lnTo>
                  <a:lnTo>
                    <a:pt x="0" y="1009"/>
                  </a:lnTo>
                  <a:lnTo>
                    <a:pt x="3602"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3"/>
            <p:cNvSpPr/>
            <p:nvPr/>
          </p:nvSpPr>
          <p:spPr>
            <a:xfrm>
              <a:off x="5546100" y="4221400"/>
              <a:ext cx="42050" cy="44450"/>
            </a:xfrm>
            <a:custGeom>
              <a:rect b="b" l="l" r="r" t="t"/>
              <a:pathLst>
                <a:path extrusionOk="0" h="1778" w="1682">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close/>
                </a:path>
              </a:pathLst>
            </a:custGeom>
            <a:solidFill>
              <a:srgbClr val="FFCA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3"/>
            <p:cNvSpPr/>
            <p:nvPr/>
          </p:nvSpPr>
          <p:spPr>
            <a:xfrm>
              <a:off x="5546100" y="4221400"/>
              <a:ext cx="42050" cy="44450"/>
            </a:xfrm>
            <a:custGeom>
              <a:rect b="b" l="l" r="r" t="t"/>
              <a:pathLst>
                <a:path extrusionOk="0" fill="none" h="1778" w="1682">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3"/>
            <p:cNvSpPr/>
            <p:nvPr/>
          </p:nvSpPr>
          <p:spPr>
            <a:xfrm>
              <a:off x="5470450" y="4221400"/>
              <a:ext cx="117700" cy="105675"/>
            </a:xfrm>
            <a:custGeom>
              <a:rect b="b" l="l" r="r" t="t"/>
              <a:pathLst>
                <a:path extrusionOk="0" h="4227" w="4708">
                  <a:moveTo>
                    <a:pt x="3026" y="0"/>
                  </a:moveTo>
                  <a:lnTo>
                    <a:pt x="1" y="1681"/>
                  </a:lnTo>
                  <a:lnTo>
                    <a:pt x="481" y="2449"/>
                  </a:lnTo>
                  <a:lnTo>
                    <a:pt x="1009" y="3122"/>
                  </a:lnTo>
                  <a:lnTo>
                    <a:pt x="1586" y="3698"/>
                  </a:lnTo>
                  <a:lnTo>
                    <a:pt x="2162" y="4226"/>
                  </a:lnTo>
                  <a:lnTo>
                    <a:pt x="4707" y="1777"/>
                  </a:lnTo>
                  <a:lnTo>
                    <a:pt x="4035" y="1297"/>
                  </a:lnTo>
                  <a:lnTo>
                    <a:pt x="3555" y="817"/>
                  </a:lnTo>
                  <a:lnTo>
                    <a:pt x="3219" y="384"/>
                  </a:lnTo>
                  <a:lnTo>
                    <a:pt x="3026" y="0"/>
                  </a:lnTo>
                  <a:close/>
                </a:path>
              </a:pathLst>
            </a:custGeom>
            <a:solidFill>
              <a:srgbClr val="FEA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3"/>
            <p:cNvSpPr/>
            <p:nvPr/>
          </p:nvSpPr>
          <p:spPr>
            <a:xfrm>
              <a:off x="5470450" y="4221400"/>
              <a:ext cx="117700" cy="105675"/>
            </a:xfrm>
            <a:custGeom>
              <a:rect b="b" l="l" r="r" t="t"/>
              <a:pathLst>
                <a:path extrusionOk="0" fill="none" h="4227" w="4708">
                  <a:moveTo>
                    <a:pt x="3026" y="0"/>
                  </a:moveTo>
                  <a:lnTo>
                    <a:pt x="1" y="1681"/>
                  </a:lnTo>
                  <a:lnTo>
                    <a:pt x="1" y="1681"/>
                  </a:lnTo>
                  <a:lnTo>
                    <a:pt x="1" y="1681"/>
                  </a:lnTo>
                  <a:lnTo>
                    <a:pt x="481" y="2449"/>
                  </a:lnTo>
                  <a:lnTo>
                    <a:pt x="1009" y="3122"/>
                  </a:lnTo>
                  <a:lnTo>
                    <a:pt x="1586" y="3698"/>
                  </a:lnTo>
                  <a:lnTo>
                    <a:pt x="2162" y="4226"/>
                  </a:lnTo>
                  <a:lnTo>
                    <a:pt x="4707" y="1777"/>
                  </a:lnTo>
                  <a:lnTo>
                    <a:pt x="4707" y="1777"/>
                  </a:lnTo>
                  <a:lnTo>
                    <a:pt x="4035" y="1297"/>
                  </a:lnTo>
                  <a:lnTo>
                    <a:pt x="3555" y="817"/>
                  </a:lnTo>
                  <a:lnTo>
                    <a:pt x="3219" y="384"/>
                  </a:lnTo>
                  <a:lnTo>
                    <a:pt x="3026"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3"/>
            <p:cNvSpPr/>
            <p:nvPr/>
          </p:nvSpPr>
          <p:spPr>
            <a:xfrm>
              <a:off x="5792225" y="4297025"/>
              <a:ext cx="133300" cy="121300"/>
            </a:xfrm>
            <a:custGeom>
              <a:rect b="b" l="l" r="r" t="t"/>
              <a:pathLst>
                <a:path extrusionOk="0" h="4852" w="5332">
                  <a:moveTo>
                    <a:pt x="2738" y="1"/>
                  </a:moveTo>
                  <a:lnTo>
                    <a:pt x="2498" y="49"/>
                  </a:lnTo>
                  <a:lnTo>
                    <a:pt x="2210" y="193"/>
                  </a:lnTo>
                  <a:lnTo>
                    <a:pt x="1682" y="529"/>
                  </a:lnTo>
                  <a:lnTo>
                    <a:pt x="1249" y="817"/>
                  </a:lnTo>
                  <a:lnTo>
                    <a:pt x="1009" y="913"/>
                  </a:lnTo>
                  <a:lnTo>
                    <a:pt x="769" y="1009"/>
                  </a:lnTo>
                  <a:lnTo>
                    <a:pt x="529" y="1153"/>
                  </a:lnTo>
                  <a:lnTo>
                    <a:pt x="385" y="1345"/>
                  </a:lnTo>
                  <a:lnTo>
                    <a:pt x="193" y="1586"/>
                  </a:lnTo>
                  <a:lnTo>
                    <a:pt x="97" y="1826"/>
                  </a:lnTo>
                  <a:lnTo>
                    <a:pt x="49" y="2066"/>
                  </a:lnTo>
                  <a:lnTo>
                    <a:pt x="1" y="2354"/>
                  </a:lnTo>
                  <a:lnTo>
                    <a:pt x="1" y="3122"/>
                  </a:lnTo>
                  <a:lnTo>
                    <a:pt x="49" y="3410"/>
                  </a:lnTo>
                  <a:lnTo>
                    <a:pt x="145" y="3699"/>
                  </a:lnTo>
                  <a:lnTo>
                    <a:pt x="289" y="3987"/>
                  </a:lnTo>
                  <a:lnTo>
                    <a:pt x="481" y="4227"/>
                  </a:lnTo>
                  <a:lnTo>
                    <a:pt x="721" y="4419"/>
                  </a:lnTo>
                  <a:lnTo>
                    <a:pt x="961" y="4515"/>
                  </a:lnTo>
                  <a:lnTo>
                    <a:pt x="1249" y="4611"/>
                  </a:lnTo>
                  <a:lnTo>
                    <a:pt x="1585" y="4659"/>
                  </a:lnTo>
                  <a:lnTo>
                    <a:pt x="1826" y="4659"/>
                  </a:lnTo>
                  <a:lnTo>
                    <a:pt x="2066" y="4563"/>
                  </a:lnTo>
                  <a:lnTo>
                    <a:pt x="2258" y="4515"/>
                  </a:lnTo>
                  <a:lnTo>
                    <a:pt x="2450" y="4371"/>
                  </a:lnTo>
                  <a:lnTo>
                    <a:pt x="2930" y="4563"/>
                  </a:lnTo>
                  <a:lnTo>
                    <a:pt x="3410" y="4755"/>
                  </a:lnTo>
                  <a:lnTo>
                    <a:pt x="3843" y="4851"/>
                  </a:lnTo>
                  <a:lnTo>
                    <a:pt x="3987" y="4851"/>
                  </a:lnTo>
                  <a:lnTo>
                    <a:pt x="4035" y="4803"/>
                  </a:lnTo>
                  <a:lnTo>
                    <a:pt x="4083" y="4755"/>
                  </a:lnTo>
                  <a:lnTo>
                    <a:pt x="4083" y="4707"/>
                  </a:lnTo>
                  <a:lnTo>
                    <a:pt x="3987" y="4563"/>
                  </a:lnTo>
                  <a:lnTo>
                    <a:pt x="3843" y="4371"/>
                  </a:lnTo>
                  <a:lnTo>
                    <a:pt x="3651" y="4227"/>
                  </a:lnTo>
                  <a:lnTo>
                    <a:pt x="3266" y="3939"/>
                  </a:lnTo>
                  <a:lnTo>
                    <a:pt x="2978" y="3747"/>
                  </a:lnTo>
                  <a:lnTo>
                    <a:pt x="3362" y="3843"/>
                  </a:lnTo>
                  <a:lnTo>
                    <a:pt x="3939" y="3939"/>
                  </a:lnTo>
                  <a:lnTo>
                    <a:pt x="4227" y="3987"/>
                  </a:lnTo>
                  <a:lnTo>
                    <a:pt x="4515" y="3987"/>
                  </a:lnTo>
                  <a:lnTo>
                    <a:pt x="4755" y="3939"/>
                  </a:lnTo>
                  <a:lnTo>
                    <a:pt x="4899" y="3843"/>
                  </a:lnTo>
                  <a:lnTo>
                    <a:pt x="4899" y="3795"/>
                  </a:lnTo>
                  <a:lnTo>
                    <a:pt x="4899" y="3747"/>
                  </a:lnTo>
                  <a:lnTo>
                    <a:pt x="4707" y="3603"/>
                  </a:lnTo>
                  <a:lnTo>
                    <a:pt x="4419" y="3459"/>
                  </a:lnTo>
                  <a:lnTo>
                    <a:pt x="4083" y="3362"/>
                  </a:lnTo>
                  <a:lnTo>
                    <a:pt x="3410" y="3170"/>
                  </a:lnTo>
                  <a:lnTo>
                    <a:pt x="3122" y="3074"/>
                  </a:lnTo>
                  <a:lnTo>
                    <a:pt x="4131" y="3074"/>
                  </a:lnTo>
                  <a:lnTo>
                    <a:pt x="4563" y="3026"/>
                  </a:lnTo>
                  <a:lnTo>
                    <a:pt x="4899" y="2930"/>
                  </a:lnTo>
                  <a:lnTo>
                    <a:pt x="5187" y="2834"/>
                  </a:lnTo>
                  <a:lnTo>
                    <a:pt x="5283" y="2786"/>
                  </a:lnTo>
                  <a:lnTo>
                    <a:pt x="5331" y="2690"/>
                  </a:lnTo>
                  <a:lnTo>
                    <a:pt x="5331" y="2642"/>
                  </a:lnTo>
                  <a:lnTo>
                    <a:pt x="5331" y="2546"/>
                  </a:lnTo>
                  <a:lnTo>
                    <a:pt x="5139" y="2450"/>
                  </a:lnTo>
                  <a:lnTo>
                    <a:pt x="4803" y="2306"/>
                  </a:lnTo>
                  <a:lnTo>
                    <a:pt x="4419" y="2210"/>
                  </a:lnTo>
                  <a:lnTo>
                    <a:pt x="3603" y="2114"/>
                  </a:lnTo>
                  <a:lnTo>
                    <a:pt x="3074" y="2066"/>
                  </a:lnTo>
                  <a:lnTo>
                    <a:pt x="3074" y="2018"/>
                  </a:lnTo>
                  <a:lnTo>
                    <a:pt x="3506" y="1970"/>
                  </a:lnTo>
                  <a:lnTo>
                    <a:pt x="4131" y="1826"/>
                  </a:lnTo>
                  <a:lnTo>
                    <a:pt x="4707" y="1634"/>
                  </a:lnTo>
                  <a:lnTo>
                    <a:pt x="4947" y="1489"/>
                  </a:lnTo>
                  <a:lnTo>
                    <a:pt x="5091" y="1393"/>
                  </a:lnTo>
                  <a:lnTo>
                    <a:pt x="5091" y="1345"/>
                  </a:lnTo>
                  <a:lnTo>
                    <a:pt x="5043" y="1297"/>
                  </a:lnTo>
                  <a:lnTo>
                    <a:pt x="4851" y="1201"/>
                  </a:lnTo>
                  <a:lnTo>
                    <a:pt x="4179" y="1201"/>
                  </a:lnTo>
                  <a:lnTo>
                    <a:pt x="3362" y="1249"/>
                  </a:lnTo>
                  <a:lnTo>
                    <a:pt x="2738" y="1297"/>
                  </a:lnTo>
                  <a:lnTo>
                    <a:pt x="2402" y="1057"/>
                  </a:lnTo>
                  <a:lnTo>
                    <a:pt x="2690" y="817"/>
                  </a:lnTo>
                  <a:lnTo>
                    <a:pt x="2930" y="577"/>
                  </a:lnTo>
                  <a:lnTo>
                    <a:pt x="3026" y="433"/>
                  </a:lnTo>
                  <a:lnTo>
                    <a:pt x="3074" y="337"/>
                  </a:lnTo>
                  <a:lnTo>
                    <a:pt x="3074" y="193"/>
                  </a:lnTo>
                  <a:lnTo>
                    <a:pt x="3074" y="97"/>
                  </a:lnTo>
                  <a:lnTo>
                    <a:pt x="3026" y="1"/>
                  </a:lnTo>
                  <a:close/>
                </a:path>
              </a:pathLst>
            </a:custGeom>
            <a:solidFill>
              <a:srgbClr val="FDC5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3"/>
            <p:cNvSpPr/>
            <p:nvPr/>
          </p:nvSpPr>
          <p:spPr>
            <a:xfrm>
              <a:off x="5429650" y="4152950"/>
              <a:ext cx="153700" cy="176525"/>
            </a:xfrm>
            <a:custGeom>
              <a:rect b="b" l="l" r="r" t="t"/>
              <a:pathLst>
                <a:path extrusionOk="0" h="7061" w="6148">
                  <a:moveTo>
                    <a:pt x="1489" y="1"/>
                  </a:moveTo>
                  <a:lnTo>
                    <a:pt x="1153" y="97"/>
                  </a:lnTo>
                  <a:lnTo>
                    <a:pt x="864" y="241"/>
                  </a:lnTo>
                  <a:lnTo>
                    <a:pt x="528" y="433"/>
                  </a:lnTo>
                  <a:lnTo>
                    <a:pt x="336" y="577"/>
                  </a:lnTo>
                  <a:lnTo>
                    <a:pt x="240" y="721"/>
                  </a:lnTo>
                  <a:lnTo>
                    <a:pt x="144" y="865"/>
                  </a:lnTo>
                  <a:lnTo>
                    <a:pt x="48" y="1057"/>
                  </a:lnTo>
                  <a:lnTo>
                    <a:pt x="0" y="1489"/>
                  </a:lnTo>
                  <a:lnTo>
                    <a:pt x="48" y="1970"/>
                  </a:lnTo>
                  <a:lnTo>
                    <a:pt x="144" y="2498"/>
                  </a:lnTo>
                  <a:lnTo>
                    <a:pt x="336" y="3074"/>
                  </a:lnTo>
                  <a:lnTo>
                    <a:pt x="576" y="3651"/>
                  </a:lnTo>
                  <a:lnTo>
                    <a:pt x="816" y="4179"/>
                  </a:lnTo>
                  <a:lnTo>
                    <a:pt x="1393" y="5283"/>
                  </a:lnTo>
                  <a:lnTo>
                    <a:pt x="1969" y="6196"/>
                  </a:lnTo>
                  <a:lnTo>
                    <a:pt x="2545" y="7060"/>
                  </a:lnTo>
                  <a:lnTo>
                    <a:pt x="6147" y="3362"/>
                  </a:lnTo>
                  <a:lnTo>
                    <a:pt x="5235" y="2354"/>
                  </a:lnTo>
                  <a:lnTo>
                    <a:pt x="4370" y="1489"/>
                  </a:lnTo>
                  <a:lnTo>
                    <a:pt x="3650" y="817"/>
                  </a:lnTo>
                  <a:lnTo>
                    <a:pt x="3314" y="577"/>
                  </a:lnTo>
                  <a:lnTo>
                    <a:pt x="2978" y="337"/>
                  </a:lnTo>
                  <a:lnTo>
                    <a:pt x="2689" y="193"/>
                  </a:lnTo>
                  <a:lnTo>
                    <a:pt x="2401" y="49"/>
                  </a:lnTo>
                  <a:lnTo>
                    <a:pt x="2065" y="1"/>
                  </a:lnTo>
                  <a:close/>
                </a:path>
              </a:pathLst>
            </a:custGeom>
            <a:solidFill>
              <a:srgbClr val="FFFD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3"/>
            <p:cNvSpPr/>
            <p:nvPr/>
          </p:nvSpPr>
          <p:spPr>
            <a:xfrm>
              <a:off x="5456050" y="4196175"/>
              <a:ext cx="100875" cy="93675"/>
            </a:xfrm>
            <a:custGeom>
              <a:rect b="b" l="l" r="r" t="t"/>
              <a:pathLst>
                <a:path extrusionOk="0" h="3747" w="4035">
                  <a:moveTo>
                    <a:pt x="3554" y="1"/>
                  </a:moveTo>
                  <a:lnTo>
                    <a:pt x="1" y="2930"/>
                  </a:lnTo>
                  <a:lnTo>
                    <a:pt x="481" y="3747"/>
                  </a:lnTo>
                  <a:lnTo>
                    <a:pt x="4035" y="481"/>
                  </a:lnTo>
                  <a:lnTo>
                    <a:pt x="3554" y="1"/>
                  </a:lnTo>
                  <a:close/>
                </a:path>
              </a:pathLst>
            </a:custGeom>
            <a:solidFill>
              <a:srgbClr val="82B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3"/>
            <p:cNvSpPr/>
            <p:nvPr/>
          </p:nvSpPr>
          <p:spPr>
            <a:xfrm>
              <a:off x="5475250" y="4215375"/>
              <a:ext cx="103300" cy="98500"/>
            </a:xfrm>
            <a:custGeom>
              <a:rect b="b" l="l" r="r" t="t"/>
              <a:pathLst>
                <a:path extrusionOk="0" h="3940" w="4132">
                  <a:moveTo>
                    <a:pt x="3507" y="1"/>
                  </a:moveTo>
                  <a:lnTo>
                    <a:pt x="1" y="3507"/>
                  </a:lnTo>
                  <a:lnTo>
                    <a:pt x="289" y="3939"/>
                  </a:lnTo>
                  <a:lnTo>
                    <a:pt x="4131" y="625"/>
                  </a:lnTo>
                  <a:lnTo>
                    <a:pt x="3507" y="1"/>
                  </a:lnTo>
                  <a:close/>
                </a:path>
              </a:pathLst>
            </a:custGeom>
            <a:solidFill>
              <a:srgbClr val="82B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84" name="Google Shape;1184;p3"/>
          <p:cNvPicPr preferRelativeResize="0"/>
          <p:nvPr/>
        </p:nvPicPr>
        <p:blipFill rotWithShape="1">
          <a:blip r:embed="rId3">
            <a:alphaModFix/>
          </a:blip>
          <a:srcRect b="0" l="0" r="0" t="0"/>
          <a:stretch/>
        </p:blipFill>
        <p:spPr>
          <a:xfrm rot="3264709">
            <a:off x="3707040" y="288504"/>
            <a:ext cx="1514669" cy="1514669"/>
          </a:xfrm>
          <a:prstGeom prst="rect">
            <a:avLst/>
          </a:prstGeom>
          <a:noFill/>
          <a:ln>
            <a:noFill/>
          </a:ln>
        </p:spPr>
      </p:pic>
      <p:pic>
        <p:nvPicPr>
          <p:cNvPr descr="Logo&#10;&#10;Description automatically generated" id="1185" name="Google Shape;1185;p3"/>
          <p:cNvPicPr preferRelativeResize="0"/>
          <p:nvPr/>
        </p:nvPicPr>
        <p:blipFill rotWithShape="1">
          <a:blip r:embed="rId4">
            <a:alphaModFix/>
          </a:blip>
          <a:srcRect b="0" l="0" r="0" t="0"/>
          <a:stretch/>
        </p:blipFill>
        <p:spPr>
          <a:xfrm>
            <a:off x="258515" y="2312521"/>
            <a:ext cx="4851909" cy="16071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14"/>
          <p:cNvSpPr/>
          <p:nvPr/>
        </p:nvSpPr>
        <p:spPr>
          <a:xfrm rot="10800000">
            <a:off x="3070764" y="3815626"/>
            <a:ext cx="3002456" cy="337403"/>
          </a:xfrm>
          <a:custGeom>
            <a:rect b="b" l="l" r="r" t="t"/>
            <a:pathLst>
              <a:path extrusionOk="0" h="2623" w="20452">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ext&#10;&#10;Description automatically generated" id="1191" name="Google Shape;1191;p14"/>
          <p:cNvPicPr preferRelativeResize="0"/>
          <p:nvPr/>
        </p:nvPicPr>
        <p:blipFill rotWithShape="1">
          <a:blip r:embed="rId3">
            <a:alphaModFix/>
          </a:blip>
          <a:srcRect b="0" l="0" r="0" t="0"/>
          <a:stretch/>
        </p:blipFill>
        <p:spPr>
          <a:xfrm>
            <a:off x="1399278" y="860697"/>
            <a:ext cx="6345443" cy="34221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sp>
        <p:nvSpPr>
          <p:cNvPr id="1196" name="Google Shape;1196;p15"/>
          <p:cNvSpPr txBox="1"/>
          <p:nvPr/>
        </p:nvSpPr>
        <p:spPr>
          <a:xfrm>
            <a:off x="1587068" y="498377"/>
            <a:ext cx="449369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33399"/>
              </a:buClr>
              <a:buSzPts val="3600"/>
              <a:buFont typeface="Arial"/>
              <a:buNone/>
            </a:pPr>
            <a:r>
              <a:rPr b="1" i="0" lang="en-US" sz="3600" u="none" cap="none" strike="noStrike">
                <a:solidFill>
                  <a:srgbClr val="333399"/>
                </a:solidFill>
                <a:latin typeface="Times New Roman"/>
                <a:ea typeface="Times New Roman"/>
                <a:cs typeface="Times New Roman"/>
                <a:sym typeface="Times New Roman"/>
              </a:rPr>
              <a:t>* Giọng đọc toàn bài:</a:t>
            </a:r>
            <a:endParaRPr/>
          </a:p>
        </p:txBody>
      </p:sp>
      <p:sp>
        <p:nvSpPr>
          <p:cNvPr id="1197" name="Google Shape;1197;p15"/>
          <p:cNvSpPr txBox="1"/>
          <p:nvPr/>
        </p:nvSpPr>
        <p:spPr>
          <a:xfrm>
            <a:off x="903862" y="1512736"/>
            <a:ext cx="8153400" cy="5847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CC0000"/>
              </a:buClr>
              <a:buSzPts val="3200"/>
              <a:buFont typeface="Arial"/>
              <a:buNone/>
            </a:pPr>
            <a:r>
              <a:rPr b="1" i="0" lang="en-US" sz="3200" u="none" cap="none" strike="noStrike">
                <a:solidFill>
                  <a:srgbClr val="CC0000"/>
                </a:solidFill>
                <a:latin typeface="Times New Roman"/>
                <a:ea typeface="Times New Roman"/>
                <a:cs typeface="Times New Roman"/>
                <a:sym typeface="Times New Roman"/>
              </a:rPr>
              <a:t>Anh Thành: </a:t>
            </a:r>
            <a:r>
              <a:rPr b="1" i="0" lang="en-US" sz="3200" u="none" cap="none" strike="noStrike">
                <a:solidFill>
                  <a:schemeClr val="dk1"/>
                </a:solidFill>
                <a:latin typeface="Times New Roman"/>
                <a:ea typeface="Times New Roman"/>
                <a:cs typeface="Times New Roman"/>
                <a:sym typeface="Times New Roman"/>
              </a:rPr>
              <a:t>hồ hởi, phấn chấn.</a:t>
            </a:r>
            <a:endParaRPr/>
          </a:p>
        </p:txBody>
      </p:sp>
      <p:sp>
        <p:nvSpPr>
          <p:cNvPr id="1198" name="Google Shape;1198;p15"/>
          <p:cNvSpPr txBox="1"/>
          <p:nvPr/>
        </p:nvSpPr>
        <p:spPr>
          <a:xfrm>
            <a:off x="903862" y="2308493"/>
            <a:ext cx="7086600" cy="5847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CC0000"/>
              </a:buClr>
              <a:buSzPts val="3200"/>
              <a:buFont typeface="Arial"/>
              <a:buNone/>
            </a:pPr>
            <a:r>
              <a:rPr b="1" i="0" lang="en-US" sz="3200" u="none" cap="none" strike="noStrike">
                <a:solidFill>
                  <a:srgbClr val="CC0000"/>
                </a:solidFill>
                <a:latin typeface="Times New Roman"/>
                <a:ea typeface="Times New Roman"/>
                <a:cs typeface="Times New Roman"/>
                <a:sym typeface="Times New Roman"/>
              </a:rPr>
              <a:t>Anh Lê: </a:t>
            </a:r>
            <a:r>
              <a:rPr b="1" i="0" lang="en-US" sz="3200" u="none" cap="none" strike="noStrike">
                <a:solidFill>
                  <a:schemeClr val="dk1"/>
                </a:solidFill>
                <a:latin typeface="Times New Roman"/>
                <a:ea typeface="Times New Roman"/>
                <a:cs typeface="Times New Roman"/>
                <a:sym typeface="Times New Roman"/>
              </a:rPr>
              <a:t>quan tâm, lo lắng.</a:t>
            </a:r>
            <a:endParaRPr/>
          </a:p>
        </p:txBody>
      </p:sp>
      <p:sp>
        <p:nvSpPr>
          <p:cNvPr id="1199" name="Google Shape;1199;p15"/>
          <p:cNvSpPr txBox="1"/>
          <p:nvPr/>
        </p:nvSpPr>
        <p:spPr>
          <a:xfrm>
            <a:off x="903862" y="3104250"/>
            <a:ext cx="7467600" cy="5847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CC0000"/>
              </a:buClr>
              <a:buSzPts val="3200"/>
              <a:buFont typeface="Arial"/>
              <a:buNone/>
            </a:pPr>
            <a:r>
              <a:rPr b="1" i="0" lang="en-US" sz="3200" u="none" cap="none" strike="noStrike">
                <a:solidFill>
                  <a:srgbClr val="CC0000"/>
                </a:solidFill>
                <a:latin typeface="Times New Roman"/>
                <a:ea typeface="Times New Roman"/>
                <a:cs typeface="Times New Roman"/>
                <a:sym typeface="Times New Roman"/>
              </a:rPr>
              <a:t>Anh Mai: </a:t>
            </a:r>
            <a:r>
              <a:rPr b="1" i="0" lang="en-US" sz="3200" u="none" cap="none" strike="noStrike">
                <a:solidFill>
                  <a:schemeClr val="dk1"/>
                </a:solidFill>
                <a:latin typeface="Times New Roman"/>
                <a:ea typeface="Times New Roman"/>
                <a:cs typeface="Times New Roman"/>
                <a:sym typeface="Times New Roman"/>
              </a:rPr>
              <a:t>điềm tĩnh, từng trải.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6"/>
                                        </p:tgtEl>
                                        <p:attrNameLst>
                                          <p:attrName>style.visibility</p:attrName>
                                        </p:attrNameLst>
                                      </p:cBhvr>
                                      <p:to>
                                        <p:strVal val="visible"/>
                                      </p:to>
                                    </p:set>
                                    <p:animEffect filter="fade" transition="in">
                                      <p:cBhvr>
                                        <p:cTn dur="2000"/>
                                        <p:tgtEl>
                                          <p:spTgt spid="1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7"/>
                                        </p:tgtEl>
                                        <p:attrNameLst>
                                          <p:attrName>style.visibility</p:attrName>
                                        </p:attrNameLst>
                                      </p:cBhvr>
                                      <p:to>
                                        <p:strVal val="visible"/>
                                      </p:to>
                                    </p:set>
                                    <p:animEffect filter="fade" transition="in">
                                      <p:cBhvr>
                                        <p:cTn dur="3000"/>
                                        <p:tgtEl>
                                          <p:spTgt spid="119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98"/>
                                        </p:tgtEl>
                                        <p:attrNameLst>
                                          <p:attrName>style.visibility</p:attrName>
                                        </p:attrNameLst>
                                      </p:cBhvr>
                                      <p:to>
                                        <p:strVal val="visible"/>
                                      </p:to>
                                    </p:set>
                                    <p:animEffect filter="fade" transition="in">
                                      <p:cBhvr>
                                        <p:cTn dur="3000"/>
                                        <p:tgtEl>
                                          <p:spTgt spid="1198"/>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199"/>
                                        </p:tgtEl>
                                        <p:attrNameLst>
                                          <p:attrName>style.visibility</p:attrName>
                                        </p:attrNameLst>
                                      </p:cBhvr>
                                      <p:to>
                                        <p:strVal val="visible"/>
                                      </p:to>
                                    </p:set>
                                    <p:animEffect filter="fade" transition="in">
                                      <p:cBhvr>
                                        <p:cTn dur="3000"/>
                                        <p:tgtEl>
                                          <p:spTgt spid="1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6"/>
          <p:cNvSpPr txBox="1"/>
          <p:nvPr/>
        </p:nvSpPr>
        <p:spPr>
          <a:xfrm>
            <a:off x="3835400" y="1348564"/>
            <a:ext cx="4826000" cy="163121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t>
            </a:r>
            <a:r>
              <a:rPr b="1" i="0" lang="en-US" sz="2000" u="none" cap="none" strike="noStrike">
                <a:solidFill>
                  <a:srgbClr val="000000"/>
                </a:solidFill>
                <a:latin typeface="Arial"/>
                <a:ea typeface="Arial"/>
                <a:cs typeface="Arial"/>
                <a:sym typeface="Arial"/>
              </a:rPr>
              <a:t> Súng thần công:</a:t>
            </a:r>
            <a:r>
              <a:rPr b="0" i="0" lang="en-US" sz="2000" u="none" cap="none" strike="noStrike">
                <a:solidFill>
                  <a:srgbClr val="000000"/>
                </a:solidFill>
                <a:latin typeface="Arial"/>
                <a:ea typeface="Arial"/>
                <a:cs typeface="Arial"/>
                <a:sym typeface="Arial"/>
              </a:rPr>
              <a:t> súng lớn thời xưa, đặt trên bệ cố định hoặc trên giá có bánh xe, có đoạn bằng đá, đồng hoặc gang, hình cầu, được nạp từ miệng nòng; tầm bắn xa khoảng hơn 200 mét.</a:t>
            </a:r>
            <a:endParaRPr b="0" i="0" sz="2000" u="none" cap="none" strike="noStrike">
              <a:solidFill>
                <a:srgbClr val="000000"/>
              </a:solidFill>
              <a:latin typeface="Arial"/>
              <a:ea typeface="Arial"/>
              <a:cs typeface="Arial"/>
              <a:sym typeface="Arial"/>
            </a:endParaRPr>
          </a:p>
        </p:txBody>
      </p:sp>
      <p:pic>
        <p:nvPicPr>
          <p:cNvPr id="1205" name="Google Shape;1205;p6"/>
          <p:cNvPicPr preferRelativeResize="0"/>
          <p:nvPr/>
        </p:nvPicPr>
        <p:blipFill rotWithShape="1">
          <a:blip r:embed="rId3">
            <a:alphaModFix/>
          </a:blip>
          <a:srcRect b="0" l="0" r="0" t="0"/>
          <a:stretch/>
        </p:blipFill>
        <p:spPr>
          <a:xfrm>
            <a:off x="482600" y="1219918"/>
            <a:ext cx="2843373" cy="1888508"/>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1206" name="Google Shape;1206;p6"/>
          <p:cNvSpPr txBox="1"/>
          <p:nvPr/>
        </p:nvSpPr>
        <p:spPr>
          <a:xfrm>
            <a:off x="1266100" y="3758568"/>
            <a:ext cx="44108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 </a:t>
            </a:r>
            <a:r>
              <a:rPr b="1" i="0" lang="en-US" sz="2000" u="none" cap="none" strike="noStrike">
                <a:solidFill>
                  <a:srgbClr val="000000"/>
                </a:solidFill>
                <a:latin typeface="Arial"/>
                <a:ea typeface="Arial"/>
                <a:cs typeface="Arial"/>
                <a:sym typeface="Arial"/>
              </a:rPr>
              <a:t>Hùng tâm tráng khí:</a:t>
            </a:r>
            <a:r>
              <a:rPr b="0" i="0" lang="en-US" sz="2000" u="none" cap="none" strike="noStrike">
                <a:solidFill>
                  <a:srgbClr val="000000"/>
                </a:solidFill>
                <a:latin typeface="Arial"/>
                <a:ea typeface="Arial"/>
                <a:cs typeface="Arial"/>
                <a:sym typeface="Arial"/>
              </a:rPr>
              <a:t> lòng quả cảm và khí phách mạnh mẽ.</a:t>
            </a:r>
            <a:endParaRPr b="0" i="0" sz="2000" u="none" cap="none" strike="noStrike">
              <a:solidFill>
                <a:srgbClr val="000000"/>
              </a:solidFill>
              <a:latin typeface="Arial"/>
              <a:ea typeface="Arial"/>
              <a:cs typeface="Arial"/>
              <a:sym typeface="Arial"/>
            </a:endParaRPr>
          </a:p>
        </p:txBody>
      </p:sp>
      <p:pic>
        <p:nvPicPr>
          <p:cNvPr descr="Chú giải phóng quân | Bài thơ Chú giải phóng quân (Cẩm Thơ)" id="1207" name="Google Shape;1207;p6"/>
          <p:cNvPicPr preferRelativeResize="0"/>
          <p:nvPr/>
        </p:nvPicPr>
        <p:blipFill rotWithShape="1">
          <a:blip r:embed="rId4">
            <a:alphaModFix/>
          </a:blip>
          <a:srcRect b="0" l="0" r="0" t="0"/>
          <a:stretch/>
        </p:blipFill>
        <p:spPr>
          <a:xfrm rot="579287">
            <a:off x="5937853" y="3247030"/>
            <a:ext cx="2694858" cy="1656506"/>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4"/>
                                        </p:tgtEl>
                                        <p:attrNameLst>
                                          <p:attrName>style.visibility</p:attrName>
                                        </p:attrNameLst>
                                      </p:cBhvr>
                                      <p:to>
                                        <p:strVal val="visible"/>
                                      </p:to>
                                    </p:set>
                                    <p:animEffect filter="fade" transition="in">
                                      <p:cBhvr>
                                        <p:cTn dur="500"/>
                                        <p:tgtEl>
                                          <p:spTgt spid="1204"/>
                                        </p:tgtEl>
                                      </p:cBhvr>
                                    </p:animEffect>
                                  </p:childTnLst>
                                </p:cTn>
                              </p:par>
                              <p:par>
                                <p:cTn fill="hold" nodeType="withEffect" presetClass="entr" presetID="10" presetSubtype="0">
                                  <p:stCondLst>
                                    <p:cond delay="0"/>
                                  </p:stCondLst>
                                  <p:childTnLst>
                                    <p:set>
                                      <p:cBhvr>
                                        <p:cTn dur="1" fill="hold">
                                          <p:stCondLst>
                                            <p:cond delay="0"/>
                                          </p:stCondLst>
                                        </p:cTn>
                                        <p:tgtEl>
                                          <p:spTgt spid="1205"/>
                                        </p:tgtEl>
                                        <p:attrNameLst>
                                          <p:attrName>style.visibility</p:attrName>
                                        </p:attrNameLst>
                                      </p:cBhvr>
                                      <p:to>
                                        <p:strVal val="visible"/>
                                      </p:to>
                                    </p:set>
                                    <p:animEffect filter="fade" transition="in">
                                      <p:cBhvr>
                                        <p:cTn dur="500"/>
                                        <p:tgtEl>
                                          <p:spTgt spid="1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6"/>
                                        </p:tgtEl>
                                        <p:attrNameLst>
                                          <p:attrName>style.visibility</p:attrName>
                                        </p:attrNameLst>
                                      </p:cBhvr>
                                      <p:to>
                                        <p:strVal val="visible"/>
                                      </p:to>
                                    </p:set>
                                    <p:animEffect filter="fade" transition="in">
                                      <p:cBhvr>
                                        <p:cTn dur="500"/>
                                        <p:tgtEl>
                                          <p:spTgt spid="1206"/>
                                        </p:tgtEl>
                                      </p:cBhvr>
                                    </p:animEffect>
                                  </p:childTnLst>
                                </p:cTn>
                              </p:par>
                              <p:par>
                                <p:cTn fill="hold" nodeType="withEffect" presetClass="entr" presetID="10" presetSubtype="0">
                                  <p:stCondLst>
                                    <p:cond delay="0"/>
                                  </p:stCondLst>
                                  <p:childTnLst>
                                    <p:set>
                                      <p:cBhvr>
                                        <p:cTn dur="1" fill="hold">
                                          <p:stCondLst>
                                            <p:cond delay="0"/>
                                          </p:stCondLst>
                                        </p:cTn>
                                        <p:tgtEl>
                                          <p:spTgt spid="1207"/>
                                        </p:tgtEl>
                                        <p:attrNameLst>
                                          <p:attrName>style.visibility</p:attrName>
                                        </p:attrNameLst>
                                      </p:cBhvr>
                                      <p:to>
                                        <p:strVal val="visible"/>
                                      </p:to>
                                    </p:set>
                                    <p:animEffect filter="fade" transition="in">
                                      <p:cBhvr>
                                        <p:cTn dur="500"/>
                                        <p:tgtEl>
                                          <p:spTgt spid="1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sp>
        <p:nvSpPr>
          <p:cNvPr id="1212" name="Google Shape;1212;p7"/>
          <p:cNvSpPr txBox="1"/>
          <p:nvPr/>
        </p:nvSpPr>
        <p:spPr>
          <a:xfrm>
            <a:off x="3869600" y="912398"/>
            <a:ext cx="4588600" cy="132343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 </a:t>
            </a:r>
            <a:r>
              <a:rPr b="1" i="0" lang="en-US" sz="2000" u="none" cap="none" strike="noStrike">
                <a:solidFill>
                  <a:srgbClr val="000000"/>
                </a:solidFill>
                <a:latin typeface="Arial"/>
                <a:ea typeface="Arial"/>
                <a:cs typeface="Arial"/>
                <a:sym typeface="Arial"/>
              </a:rPr>
              <a:t>Tàu La – tút – xơ Tơ – rê – vin:</a:t>
            </a:r>
            <a:r>
              <a:rPr b="0" i="0" lang="en-US" sz="2000" u="none" cap="none" strike="noStrike">
                <a:solidFill>
                  <a:srgbClr val="000000"/>
                </a:solidFill>
                <a:latin typeface="Arial"/>
                <a:ea typeface="Arial"/>
                <a:cs typeface="Arial"/>
                <a:sym typeface="Arial"/>
              </a:rPr>
              <a:t> một tàu buôn của người Pháp. Trên chiếc tàu này, năm 1911, Bác Hồ rời Tổ quốc đi tìm đường cứu nước.</a:t>
            </a:r>
            <a:endParaRPr b="0" i="0" sz="2000" u="none" cap="none" strike="noStrike">
              <a:solidFill>
                <a:srgbClr val="000000"/>
              </a:solidFill>
              <a:latin typeface="Arial"/>
              <a:ea typeface="Arial"/>
              <a:cs typeface="Arial"/>
              <a:sym typeface="Arial"/>
            </a:endParaRPr>
          </a:p>
        </p:txBody>
      </p:sp>
      <p:sp>
        <p:nvSpPr>
          <p:cNvPr id="1213" name="Google Shape;1213;p7"/>
          <p:cNvSpPr txBox="1"/>
          <p:nvPr/>
        </p:nvSpPr>
        <p:spPr>
          <a:xfrm>
            <a:off x="557739" y="3290539"/>
            <a:ext cx="4588600" cy="70788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 </a:t>
            </a:r>
            <a:r>
              <a:rPr b="1" i="0" lang="en-US" sz="2000" u="none" cap="none" strike="noStrike">
                <a:solidFill>
                  <a:srgbClr val="000000"/>
                </a:solidFill>
                <a:latin typeface="Arial"/>
                <a:ea typeface="Arial"/>
                <a:cs typeface="Arial"/>
                <a:sym typeface="Arial"/>
              </a:rPr>
              <a:t>Biển Đỏ</a:t>
            </a:r>
            <a:r>
              <a:rPr b="0" i="0" lang="en-US" sz="2000" u="none" cap="none" strike="noStrike">
                <a:solidFill>
                  <a:srgbClr val="000000"/>
                </a:solidFill>
                <a:latin typeface="Arial"/>
                <a:ea typeface="Arial"/>
                <a:cs typeface="Arial"/>
                <a:sym typeface="Arial"/>
              </a:rPr>
              <a:t> (còn gọi là Hồng Hải) biển thuộc Ấn Độ Dương, nước có sắc đỏ.</a:t>
            </a:r>
            <a:endParaRPr b="0" i="0" sz="2000" u="none" cap="none" strike="noStrike">
              <a:solidFill>
                <a:srgbClr val="000000"/>
              </a:solidFill>
              <a:latin typeface="Arial"/>
              <a:ea typeface="Arial"/>
              <a:cs typeface="Arial"/>
              <a:sym typeface="Arial"/>
            </a:endParaRPr>
          </a:p>
        </p:txBody>
      </p:sp>
      <p:pic>
        <p:nvPicPr>
          <p:cNvPr id="1214" name="Google Shape;1214;p7"/>
          <p:cNvPicPr preferRelativeResize="0"/>
          <p:nvPr/>
        </p:nvPicPr>
        <p:blipFill rotWithShape="1">
          <a:blip r:embed="rId3">
            <a:alphaModFix/>
          </a:blip>
          <a:srcRect b="0" l="0" r="0" t="0"/>
          <a:stretch/>
        </p:blipFill>
        <p:spPr>
          <a:xfrm>
            <a:off x="557739" y="690556"/>
            <a:ext cx="2947961" cy="1805626"/>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pic>
        <p:nvPicPr>
          <p:cNvPr id="1215" name="Google Shape;1215;p7"/>
          <p:cNvPicPr preferRelativeResize="0"/>
          <p:nvPr/>
        </p:nvPicPr>
        <p:blipFill rotWithShape="1">
          <a:blip r:embed="rId4">
            <a:alphaModFix/>
          </a:blip>
          <a:srcRect b="0" l="0" r="0" t="0"/>
          <a:stretch/>
        </p:blipFill>
        <p:spPr>
          <a:xfrm rot="533547">
            <a:off x="5400444" y="2568937"/>
            <a:ext cx="3215144" cy="1645397"/>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2"/>
                                        </p:tgtEl>
                                        <p:attrNameLst>
                                          <p:attrName>style.visibility</p:attrName>
                                        </p:attrNameLst>
                                      </p:cBhvr>
                                      <p:to>
                                        <p:strVal val="visible"/>
                                      </p:to>
                                    </p:set>
                                    <p:animEffect filter="fade" transition="in">
                                      <p:cBhvr>
                                        <p:cTn dur="500"/>
                                        <p:tgtEl>
                                          <p:spTgt spid="1212"/>
                                        </p:tgtEl>
                                      </p:cBhvr>
                                    </p:animEffect>
                                  </p:childTnLst>
                                </p:cTn>
                              </p:par>
                              <p:par>
                                <p:cTn fill="hold" nodeType="withEffect" presetClass="entr" presetID="10" presetSubtype="0">
                                  <p:stCondLst>
                                    <p:cond delay="0"/>
                                  </p:stCondLst>
                                  <p:childTnLst>
                                    <p:set>
                                      <p:cBhvr>
                                        <p:cTn dur="1" fill="hold">
                                          <p:stCondLst>
                                            <p:cond delay="0"/>
                                          </p:stCondLst>
                                        </p:cTn>
                                        <p:tgtEl>
                                          <p:spTgt spid="1214"/>
                                        </p:tgtEl>
                                        <p:attrNameLst>
                                          <p:attrName>style.visibility</p:attrName>
                                        </p:attrNameLst>
                                      </p:cBhvr>
                                      <p:to>
                                        <p:strVal val="visible"/>
                                      </p:to>
                                    </p:set>
                                    <p:animEffect filter="fade" transition="in">
                                      <p:cBhvr>
                                        <p:cTn dur="500"/>
                                        <p:tgtEl>
                                          <p:spTgt spid="1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3"/>
                                        </p:tgtEl>
                                        <p:attrNameLst>
                                          <p:attrName>style.visibility</p:attrName>
                                        </p:attrNameLst>
                                      </p:cBhvr>
                                      <p:to>
                                        <p:strVal val="visible"/>
                                      </p:to>
                                    </p:set>
                                    <p:animEffect filter="fade" transition="in">
                                      <p:cBhvr>
                                        <p:cTn dur="500"/>
                                        <p:tgtEl>
                                          <p:spTgt spid="1213"/>
                                        </p:tgtEl>
                                      </p:cBhvr>
                                    </p:animEffect>
                                  </p:childTnLst>
                                </p:cTn>
                              </p:par>
                              <p:par>
                                <p:cTn fill="hold" nodeType="withEffect" presetClass="entr" presetID="10" presetSubtype="0">
                                  <p:stCondLst>
                                    <p:cond delay="0"/>
                                  </p:stCondLst>
                                  <p:childTnLst>
                                    <p:set>
                                      <p:cBhvr>
                                        <p:cTn dur="1" fill="hold">
                                          <p:stCondLst>
                                            <p:cond delay="0"/>
                                          </p:stCondLst>
                                        </p:cTn>
                                        <p:tgtEl>
                                          <p:spTgt spid="1215"/>
                                        </p:tgtEl>
                                        <p:attrNameLst>
                                          <p:attrName>style.visibility</p:attrName>
                                        </p:attrNameLst>
                                      </p:cBhvr>
                                      <p:to>
                                        <p:strVal val="visible"/>
                                      </p:to>
                                    </p:set>
                                    <p:animEffect filter="fade" transition="in">
                                      <p:cBhvr>
                                        <p:cTn dur="500"/>
                                        <p:tgtEl>
                                          <p:spTgt spid="1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grpSp>
        <p:nvGrpSpPr>
          <p:cNvPr id="1220" name="Google Shape;1220;p9"/>
          <p:cNvGrpSpPr/>
          <p:nvPr/>
        </p:nvGrpSpPr>
        <p:grpSpPr>
          <a:xfrm>
            <a:off x="9433111" y="3397881"/>
            <a:ext cx="3317096" cy="2534989"/>
            <a:chOff x="392324" y="2093208"/>
            <a:chExt cx="3317096" cy="2534989"/>
          </a:xfrm>
        </p:grpSpPr>
        <p:grpSp>
          <p:nvGrpSpPr>
            <p:cNvPr id="1221" name="Google Shape;1221;p9"/>
            <p:cNvGrpSpPr/>
            <p:nvPr/>
          </p:nvGrpSpPr>
          <p:grpSpPr>
            <a:xfrm>
              <a:off x="392324" y="2582948"/>
              <a:ext cx="3317096" cy="2045249"/>
              <a:chOff x="4908575" y="2482875"/>
              <a:chExt cx="654350" cy="403450"/>
            </a:xfrm>
          </p:grpSpPr>
          <p:sp>
            <p:nvSpPr>
              <p:cNvPr id="1222" name="Google Shape;1222;p9"/>
              <p:cNvSpPr/>
              <p:nvPr/>
            </p:nvSpPr>
            <p:spPr>
              <a:xfrm>
                <a:off x="4926575" y="2482875"/>
                <a:ext cx="636350" cy="342200"/>
              </a:xfrm>
              <a:custGeom>
                <a:rect b="b" l="l" r="r" t="t"/>
                <a:pathLst>
                  <a:path extrusionOk="0" h="13688" w="25454">
                    <a:moveTo>
                      <a:pt x="11142" y="1"/>
                    </a:moveTo>
                    <a:lnTo>
                      <a:pt x="10326" y="97"/>
                    </a:lnTo>
                    <a:lnTo>
                      <a:pt x="9990" y="145"/>
                    </a:lnTo>
                    <a:lnTo>
                      <a:pt x="9654" y="241"/>
                    </a:lnTo>
                    <a:lnTo>
                      <a:pt x="9077" y="529"/>
                    </a:lnTo>
                    <a:lnTo>
                      <a:pt x="8597" y="817"/>
                    </a:lnTo>
                    <a:lnTo>
                      <a:pt x="8165" y="1201"/>
                    </a:lnTo>
                    <a:lnTo>
                      <a:pt x="7781" y="1634"/>
                    </a:lnTo>
                    <a:lnTo>
                      <a:pt x="7444" y="2066"/>
                    </a:lnTo>
                    <a:lnTo>
                      <a:pt x="7156" y="2498"/>
                    </a:lnTo>
                    <a:lnTo>
                      <a:pt x="6916" y="2930"/>
                    </a:lnTo>
                    <a:lnTo>
                      <a:pt x="6724" y="3410"/>
                    </a:lnTo>
                    <a:lnTo>
                      <a:pt x="6388" y="4275"/>
                    </a:lnTo>
                    <a:lnTo>
                      <a:pt x="6244" y="4995"/>
                    </a:lnTo>
                    <a:lnTo>
                      <a:pt x="6148" y="5668"/>
                    </a:lnTo>
                    <a:lnTo>
                      <a:pt x="5571" y="5524"/>
                    </a:lnTo>
                    <a:lnTo>
                      <a:pt x="4995" y="5379"/>
                    </a:lnTo>
                    <a:lnTo>
                      <a:pt x="4275" y="5283"/>
                    </a:lnTo>
                    <a:lnTo>
                      <a:pt x="3458" y="5235"/>
                    </a:lnTo>
                    <a:lnTo>
                      <a:pt x="2690" y="5235"/>
                    </a:lnTo>
                    <a:lnTo>
                      <a:pt x="2354" y="5283"/>
                    </a:lnTo>
                    <a:lnTo>
                      <a:pt x="2018" y="5379"/>
                    </a:lnTo>
                    <a:lnTo>
                      <a:pt x="1681" y="5476"/>
                    </a:lnTo>
                    <a:lnTo>
                      <a:pt x="1441" y="5668"/>
                    </a:lnTo>
                    <a:lnTo>
                      <a:pt x="1201" y="5860"/>
                    </a:lnTo>
                    <a:lnTo>
                      <a:pt x="1009" y="6148"/>
                    </a:lnTo>
                    <a:lnTo>
                      <a:pt x="817" y="6436"/>
                    </a:lnTo>
                    <a:lnTo>
                      <a:pt x="673" y="6772"/>
                    </a:lnTo>
                    <a:lnTo>
                      <a:pt x="385" y="7541"/>
                    </a:lnTo>
                    <a:lnTo>
                      <a:pt x="193" y="8357"/>
                    </a:lnTo>
                    <a:lnTo>
                      <a:pt x="48" y="9125"/>
                    </a:lnTo>
                    <a:lnTo>
                      <a:pt x="0" y="9846"/>
                    </a:lnTo>
                    <a:lnTo>
                      <a:pt x="0" y="10374"/>
                    </a:lnTo>
                    <a:lnTo>
                      <a:pt x="48" y="10662"/>
                    </a:lnTo>
                    <a:lnTo>
                      <a:pt x="145" y="10710"/>
                    </a:lnTo>
                    <a:lnTo>
                      <a:pt x="385" y="10806"/>
                    </a:lnTo>
                    <a:lnTo>
                      <a:pt x="1201" y="10950"/>
                    </a:lnTo>
                    <a:lnTo>
                      <a:pt x="3987" y="11383"/>
                    </a:lnTo>
                    <a:lnTo>
                      <a:pt x="7973" y="11863"/>
                    </a:lnTo>
                    <a:lnTo>
                      <a:pt x="12535" y="12439"/>
                    </a:lnTo>
                    <a:lnTo>
                      <a:pt x="21035" y="13352"/>
                    </a:lnTo>
                    <a:lnTo>
                      <a:pt x="23917" y="13640"/>
                    </a:lnTo>
                    <a:lnTo>
                      <a:pt x="24733" y="13688"/>
                    </a:lnTo>
                    <a:lnTo>
                      <a:pt x="25070" y="13688"/>
                    </a:lnTo>
                    <a:lnTo>
                      <a:pt x="25118" y="13640"/>
                    </a:lnTo>
                    <a:lnTo>
                      <a:pt x="25166" y="13496"/>
                    </a:lnTo>
                    <a:lnTo>
                      <a:pt x="25262" y="13015"/>
                    </a:lnTo>
                    <a:lnTo>
                      <a:pt x="25358" y="12343"/>
                    </a:lnTo>
                    <a:lnTo>
                      <a:pt x="25454" y="11575"/>
                    </a:lnTo>
                    <a:lnTo>
                      <a:pt x="25454" y="10710"/>
                    </a:lnTo>
                    <a:lnTo>
                      <a:pt x="25454" y="9942"/>
                    </a:lnTo>
                    <a:lnTo>
                      <a:pt x="25358" y="9270"/>
                    </a:lnTo>
                    <a:lnTo>
                      <a:pt x="25310" y="8981"/>
                    </a:lnTo>
                    <a:lnTo>
                      <a:pt x="25262" y="8789"/>
                    </a:lnTo>
                    <a:lnTo>
                      <a:pt x="25118" y="8597"/>
                    </a:lnTo>
                    <a:lnTo>
                      <a:pt x="25022" y="8453"/>
                    </a:lnTo>
                    <a:lnTo>
                      <a:pt x="24685" y="8165"/>
                    </a:lnTo>
                    <a:lnTo>
                      <a:pt x="24253" y="7973"/>
                    </a:lnTo>
                    <a:lnTo>
                      <a:pt x="23869" y="7781"/>
                    </a:lnTo>
                    <a:lnTo>
                      <a:pt x="23149" y="7589"/>
                    </a:lnTo>
                    <a:lnTo>
                      <a:pt x="22860" y="7541"/>
                    </a:lnTo>
                    <a:lnTo>
                      <a:pt x="22908" y="7060"/>
                    </a:lnTo>
                    <a:lnTo>
                      <a:pt x="23005" y="6004"/>
                    </a:lnTo>
                    <a:lnTo>
                      <a:pt x="23053" y="5331"/>
                    </a:lnTo>
                    <a:lnTo>
                      <a:pt x="23053" y="4659"/>
                    </a:lnTo>
                    <a:lnTo>
                      <a:pt x="23005" y="3987"/>
                    </a:lnTo>
                    <a:lnTo>
                      <a:pt x="22908" y="3410"/>
                    </a:lnTo>
                    <a:lnTo>
                      <a:pt x="22860" y="3314"/>
                    </a:lnTo>
                    <a:lnTo>
                      <a:pt x="22716" y="3170"/>
                    </a:lnTo>
                    <a:lnTo>
                      <a:pt x="22380" y="2834"/>
                    </a:lnTo>
                    <a:lnTo>
                      <a:pt x="21804" y="2498"/>
                    </a:lnTo>
                    <a:lnTo>
                      <a:pt x="21132" y="2162"/>
                    </a:lnTo>
                    <a:lnTo>
                      <a:pt x="20315" y="1826"/>
                    </a:lnTo>
                    <a:lnTo>
                      <a:pt x="19403" y="1489"/>
                    </a:lnTo>
                    <a:lnTo>
                      <a:pt x="18394" y="1201"/>
                    </a:lnTo>
                    <a:lnTo>
                      <a:pt x="17338" y="865"/>
                    </a:lnTo>
                    <a:lnTo>
                      <a:pt x="16233" y="625"/>
                    </a:lnTo>
                    <a:lnTo>
                      <a:pt x="15128" y="385"/>
                    </a:lnTo>
                    <a:lnTo>
                      <a:pt x="14072" y="193"/>
                    </a:lnTo>
                    <a:lnTo>
                      <a:pt x="13015" y="49"/>
                    </a:lnTo>
                    <a:lnTo>
                      <a:pt x="12007" y="1"/>
                    </a:lnTo>
                    <a:close/>
                  </a:path>
                </a:pathLst>
              </a:custGeom>
              <a:solidFill>
                <a:srgbClr val="FF6B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9"/>
              <p:cNvSpPr/>
              <p:nvPr/>
            </p:nvSpPr>
            <p:spPr>
              <a:xfrm>
                <a:off x="4926575" y="2482875"/>
                <a:ext cx="636350" cy="342200"/>
              </a:xfrm>
              <a:custGeom>
                <a:rect b="b" l="l" r="r" t="t"/>
                <a:pathLst>
                  <a:path extrusionOk="0" fill="none" h="13688" w="25454">
                    <a:moveTo>
                      <a:pt x="6148" y="5668"/>
                    </a:moveTo>
                    <a:lnTo>
                      <a:pt x="6148" y="5668"/>
                    </a:lnTo>
                    <a:lnTo>
                      <a:pt x="6244" y="4995"/>
                    </a:lnTo>
                    <a:lnTo>
                      <a:pt x="6388" y="4275"/>
                    </a:lnTo>
                    <a:lnTo>
                      <a:pt x="6724" y="3410"/>
                    </a:lnTo>
                    <a:lnTo>
                      <a:pt x="6916" y="2930"/>
                    </a:lnTo>
                    <a:lnTo>
                      <a:pt x="7156" y="2498"/>
                    </a:lnTo>
                    <a:lnTo>
                      <a:pt x="7444" y="2066"/>
                    </a:lnTo>
                    <a:lnTo>
                      <a:pt x="7781" y="1634"/>
                    </a:lnTo>
                    <a:lnTo>
                      <a:pt x="8165" y="1201"/>
                    </a:lnTo>
                    <a:lnTo>
                      <a:pt x="8597" y="817"/>
                    </a:lnTo>
                    <a:lnTo>
                      <a:pt x="9077" y="529"/>
                    </a:lnTo>
                    <a:lnTo>
                      <a:pt x="9654" y="241"/>
                    </a:lnTo>
                    <a:lnTo>
                      <a:pt x="9654" y="241"/>
                    </a:lnTo>
                    <a:lnTo>
                      <a:pt x="9990" y="145"/>
                    </a:lnTo>
                    <a:lnTo>
                      <a:pt x="10326" y="97"/>
                    </a:lnTo>
                    <a:lnTo>
                      <a:pt x="11142" y="1"/>
                    </a:lnTo>
                    <a:lnTo>
                      <a:pt x="12007" y="1"/>
                    </a:lnTo>
                    <a:lnTo>
                      <a:pt x="13015" y="49"/>
                    </a:lnTo>
                    <a:lnTo>
                      <a:pt x="14072" y="193"/>
                    </a:lnTo>
                    <a:lnTo>
                      <a:pt x="15128" y="385"/>
                    </a:lnTo>
                    <a:lnTo>
                      <a:pt x="16233" y="625"/>
                    </a:lnTo>
                    <a:lnTo>
                      <a:pt x="17338" y="865"/>
                    </a:lnTo>
                    <a:lnTo>
                      <a:pt x="18394" y="1201"/>
                    </a:lnTo>
                    <a:lnTo>
                      <a:pt x="19403" y="1489"/>
                    </a:lnTo>
                    <a:lnTo>
                      <a:pt x="20315" y="1826"/>
                    </a:lnTo>
                    <a:lnTo>
                      <a:pt x="21132" y="2162"/>
                    </a:lnTo>
                    <a:lnTo>
                      <a:pt x="21804" y="2498"/>
                    </a:lnTo>
                    <a:lnTo>
                      <a:pt x="22380" y="2834"/>
                    </a:lnTo>
                    <a:lnTo>
                      <a:pt x="22716" y="3170"/>
                    </a:lnTo>
                    <a:lnTo>
                      <a:pt x="22860" y="3314"/>
                    </a:lnTo>
                    <a:lnTo>
                      <a:pt x="22908" y="3410"/>
                    </a:lnTo>
                    <a:lnTo>
                      <a:pt x="22908" y="3410"/>
                    </a:lnTo>
                    <a:lnTo>
                      <a:pt x="23005" y="3987"/>
                    </a:lnTo>
                    <a:lnTo>
                      <a:pt x="23053" y="4659"/>
                    </a:lnTo>
                    <a:lnTo>
                      <a:pt x="23053" y="5331"/>
                    </a:lnTo>
                    <a:lnTo>
                      <a:pt x="23005" y="6004"/>
                    </a:lnTo>
                    <a:lnTo>
                      <a:pt x="22908" y="7060"/>
                    </a:lnTo>
                    <a:lnTo>
                      <a:pt x="22860" y="7541"/>
                    </a:lnTo>
                    <a:lnTo>
                      <a:pt x="22860" y="7541"/>
                    </a:lnTo>
                    <a:lnTo>
                      <a:pt x="23149" y="7589"/>
                    </a:lnTo>
                    <a:lnTo>
                      <a:pt x="23869" y="7781"/>
                    </a:lnTo>
                    <a:lnTo>
                      <a:pt x="24253" y="7973"/>
                    </a:lnTo>
                    <a:lnTo>
                      <a:pt x="24685" y="8165"/>
                    </a:lnTo>
                    <a:lnTo>
                      <a:pt x="25022" y="8453"/>
                    </a:lnTo>
                    <a:lnTo>
                      <a:pt x="25118" y="8597"/>
                    </a:lnTo>
                    <a:lnTo>
                      <a:pt x="25262" y="8789"/>
                    </a:lnTo>
                    <a:lnTo>
                      <a:pt x="25262" y="8789"/>
                    </a:lnTo>
                    <a:lnTo>
                      <a:pt x="25310" y="8981"/>
                    </a:lnTo>
                    <a:lnTo>
                      <a:pt x="25358" y="9270"/>
                    </a:lnTo>
                    <a:lnTo>
                      <a:pt x="25454" y="9942"/>
                    </a:lnTo>
                    <a:lnTo>
                      <a:pt x="25454" y="10710"/>
                    </a:lnTo>
                    <a:lnTo>
                      <a:pt x="25454" y="11575"/>
                    </a:lnTo>
                    <a:lnTo>
                      <a:pt x="25358" y="12343"/>
                    </a:lnTo>
                    <a:lnTo>
                      <a:pt x="25262" y="13015"/>
                    </a:lnTo>
                    <a:lnTo>
                      <a:pt x="25166" y="13496"/>
                    </a:lnTo>
                    <a:lnTo>
                      <a:pt x="25118" y="13640"/>
                    </a:lnTo>
                    <a:lnTo>
                      <a:pt x="25070" y="13688"/>
                    </a:lnTo>
                    <a:lnTo>
                      <a:pt x="25070" y="13688"/>
                    </a:lnTo>
                    <a:lnTo>
                      <a:pt x="24733" y="13688"/>
                    </a:lnTo>
                    <a:lnTo>
                      <a:pt x="23917" y="13640"/>
                    </a:lnTo>
                    <a:lnTo>
                      <a:pt x="21035" y="13352"/>
                    </a:lnTo>
                    <a:lnTo>
                      <a:pt x="12535" y="12439"/>
                    </a:lnTo>
                    <a:lnTo>
                      <a:pt x="7973" y="11863"/>
                    </a:lnTo>
                    <a:lnTo>
                      <a:pt x="3987" y="11383"/>
                    </a:lnTo>
                    <a:lnTo>
                      <a:pt x="1201" y="10950"/>
                    </a:lnTo>
                    <a:lnTo>
                      <a:pt x="385" y="10806"/>
                    </a:lnTo>
                    <a:lnTo>
                      <a:pt x="145" y="10710"/>
                    </a:lnTo>
                    <a:lnTo>
                      <a:pt x="48" y="10662"/>
                    </a:lnTo>
                    <a:lnTo>
                      <a:pt x="48" y="10662"/>
                    </a:lnTo>
                    <a:lnTo>
                      <a:pt x="0" y="10374"/>
                    </a:lnTo>
                    <a:lnTo>
                      <a:pt x="0" y="9846"/>
                    </a:lnTo>
                    <a:lnTo>
                      <a:pt x="48" y="9125"/>
                    </a:lnTo>
                    <a:lnTo>
                      <a:pt x="193" y="8357"/>
                    </a:lnTo>
                    <a:lnTo>
                      <a:pt x="385" y="7541"/>
                    </a:lnTo>
                    <a:lnTo>
                      <a:pt x="673" y="6772"/>
                    </a:lnTo>
                    <a:lnTo>
                      <a:pt x="817" y="6436"/>
                    </a:lnTo>
                    <a:lnTo>
                      <a:pt x="1009" y="6148"/>
                    </a:lnTo>
                    <a:lnTo>
                      <a:pt x="1201" y="5860"/>
                    </a:lnTo>
                    <a:lnTo>
                      <a:pt x="1441" y="5668"/>
                    </a:lnTo>
                    <a:lnTo>
                      <a:pt x="1441" y="5668"/>
                    </a:lnTo>
                    <a:lnTo>
                      <a:pt x="1681" y="5476"/>
                    </a:lnTo>
                    <a:lnTo>
                      <a:pt x="2018" y="5379"/>
                    </a:lnTo>
                    <a:lnTo>
                      <a:pt x="2354" y="5283"/>
                    </a:lnTo>
                    <a:lnTo>
                      <a:pt x="2690" y="5235"/>
                    </a:lnTo>
                    <a:lnTo>
                      <a:pt x="3458" y="5235"/>
                    </a:lnTo>
                    <a:lnTo>
                      <a:pt x="4275" y="5283"/>
                    </a:lnTo>
                    <a:lnTo>
                      <a:pt x="4995" y="5379"/>
                    </a:lnTo>
                    <a:lnTo>
                      <a:pt x="5571" y="5524"/>
                    </a:lnTo>
                    <a:lnTo>
                      <a:pt x="6148" y="566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9"/>
              <p:cNvSpPr/>
              <p:nvPr/>
            </p:nvSpPr>
            <p:spPr>
              <a:xfrm>
                <a:off x="5211125" y="2683375"/>
                <a:ext cx="50450" cy="18050"/>
              </a:xfrm>
              <a:custGeom>
                <a:rect b="b" l="l" r="r" t="t"/>
                <a:pathLst>
                  <a:path extrusionOk="0" h="722" w="2018">
                    <a:moveTo>
                      <a:pt x="625" y="1"/>
                    </a:moveTo>
                    <a:lnTo>
                      <a:pt x="289" y="49"/>
                    </a:lnTo>
                    <a:lnTo>
                      <a:pt x="96" y="97"/>
                    </a:lnTo>
                    <a:lnTo>
                      <a:pt x="0" y="145"/>
                    </a:lnTo>
                    <a:lnTo>
                      <a:pt x="0" y="193"/>
                    </a:lnTo>
                    <a:lnTo>
                      <a:pt x="0" y="289"/>
                    </a:lnTo>
                    <a:lnTo>
                      <a:pt x="48" y="385"/>
                    </a:lnTo>
                    <a:lnTo>
                      <a:pt x="289" y="529"/>
                    </a:lnTo>
                    <a:lnTo>
                      <a:pt x="625" y="625"/>
                    </a:lnTo>
                    <a:lnTo>
                      <a:pt x="1009" y="721"/>
                    </a:lnTo>
                    <a:lnTo>
                      <a:pt x="1393" y="721"/>
                    </a:lnTo>
                    <a:lnTo>
                      <a:pt x="1729" y="673"/>
                    </a:lnTo>
                    <a:lnTo>
                      <a:pt x="1873" y="625"/>
                    </a:lnTo>
                    <a:lnTo>
                      <a:pt x="1969" y="577"/>
                    </a:lnTo>
                    <a:lnTo>
                      <a:pt x="2017" y="481"/>
                    </a:lnTo>
                    <a:lnTo>
                      <a:pt x="2017" y="385"/>
                    </a:lnTo>
                    <a:lnTo>
                      <a:pt x="2017" y="337"/>
                    </a:lnTo>
                    <a:lnTo>
                      <a:pt x="1921" y="289"/>
                    </a:lnTo>
                    <a:lnTo>
                      <a:pt x="1681" y="193"/>
                    </a:lnTo>
                    <a:lnTo>
                      <a:pt x="1345" y="97"/>
                    </a:lnTo>
                    <a:lnTo>
                      <a:pt x="1009" y="49"/>
                    </a:lnTo>
                    <a:lnTo>
                      <a:pt x="625" y="1"/>
                    </a:lnTo>
                    <a:close/>
                  </a:path>
                </a:pathLst>
              </a:custGeom>
              <a:solidFill>
                <a:srgbClr val="FFDA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9"/>
              <p:cNvSpPr/>
              <p:nvPr/>
            </p:nvSpPr>
            <p:spPr>
              <a:xfrm>
                <a:off x="5380400" y="2699000"/>
                <a:ext cx="44450" cy="15625"/>
              </a:xfrm>
              <a:custGeom>
                <a:rect b="b" l="l" r="r" t="t"/>
                <a:pathLst>
                  <a:path extrusionOk="0" h="625" w="1778">
                    <a:moveTo>
                      <a:pt x="289" y="0"/>
                    </a:moveTo>
                    <a:lnTo>
                      <a:pt x="97" y="48"/>
                    </a:lnTo>
                    <a:lnTo>
                      <a:pt x="49" y="96"/>
                    </a:lnTo>
                    <a:lnTo>
                      <a:pt x="1" y="144"/>
                    </a:lnTo>
                    <a:lnTo>
                      <a:pt x="1" y="240"/>
                    </a:lnTo>
                    <a:lnTo>
                      <a:pt x="49" y="288"/>
                    </a:lnTo>
                    <a:lnTo>
                      <a:pt x="289" y="432"/>
                    </a:lnTo>
                    <a:lnTo>
                      <a:pt x="577" y="528"/>
                    </a:lnTo>
                    <a:lnTo>
                      <a:pt x="913" y="576"/>
                    </a:lnTo>
                    <a:lnTo>
                      <a:pt x="1250" y="625"/>
                    </a:lnTo>
                    <a:lnTo>
                      <a:pt x="1538" y="576"/>
                    </a:lnTo>
                    <a:lnTo>
                      <a:pt x="1730" y="480"/>
                    </a:lnTo>
                    <a:lnTo>
                      <a:pt x="1778" y="384"/>
                    </a:lnTo>
                    <a:lnTo>
                      <a:pt x="1778" y="336"/>
                    </a:lnTo>
                    <a:lnTo>
                      <a:pt x="1682" y="240"/>
                    </a:lnTo>
                    <a:lnTo>
                      <a:pt x="1490" y="144"/>
                    </a:lnTo>
                    <a:lnTo>
                      <a:pt x="1202" y="48"/>
                    </a:lnTo>
                    <a:lnTo>
                      <a:pt x="913" y="0"/>
                    </a:lnTo>
                    <a:close/>
                  </a:path>
                </a:pathLst>
              </a:custGeom>
              <a:solidFill>
                <a:srgbClr val="FFDA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9"/>
              <p:cNvSpPr/>
              <p:nvPr/>
            </p:nvSpPr>
            <p:spPr>
              <a:xfrm>
                <a:off x="4926575" y="2747025"/>
                <a:ext cx="626750" cy="79250"/>
              </a:xfrm>
              <a:custGeom>
                <a:rect b="b" l="l" r="r" t="t"/>
                <a:pathLst>
                  <a:path extrusionOk="0" h="3170" w="25070">
                    <a:moveTo>
                      <a:pt x="25070" y="3122"/>
                    </a:moveTo>
                    <a:lnTo>
                      <a:pt x="25070" y="3122"/>
                    </a:lnTo>
                    <a:lnTo>
                      <a:pt x="24974" y="3170"/>
                    </a:lnTo>
                    <a:lnTo>
                      <a:pt x="24974" y="3170"/>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0747" y="2786"/>
                    </a:moveTo>
                    <a:lnTo>
                      <a:pt x="20747" y="2786"/>
                    </a:lnTo>
                    <a:lnTo>
                      <a:pt x="20747" y="2786"/>
                    </a:lnTo>
                    <a:lnTo>
                      <a:pt x="23533" y="3026"/>
                    </a:lnTo>
                    <a:lnTo>
                      <a:pt x="24974" y="3170"/>
                    </a:lnTo>
                    <a:lnTo>
                      <a:pt x="24974" y="3170"/>
                    </a:lnTo>
                    <a:lnTo>
                      <a:pt x="24974" y="3170"/>
                    </a:lnTo>
                    <a:lnTo>
                      <a:pt x="23533" y="3026"/>
                    </a:lnTo>
                    <a:lnTo>
                      <a:pt x="20747" y="2786"/>
                    </a:lnTo>
                    <a:close/>
                    <a:moveTo>
                      <a:pt x="9221" y="1441"/>
                    </a:moveTo>
                    <a:lnTo>
                      <a:pt x="9221" y="1441"/>
                    </a:lnTo>
                    <a:lnTo>
                      <a:pt x="9221" y="1441"/>
                    </a:lnTo>
                    <a:lnTo>
                      <a:pt x="15465" y="2209"/>
                    </a:lnTo>
                    <a:lnTo>
                      <a:pt x="15465" y="2209"/>
                    </a:lnTo>
                    <a:lnTo>
                      <a:pt x="15465" y="2209"/>
                    </a:lnTo>
                    <a:lnTo>
                      <a:pt x="9221" y="1441"/>
                    </a:lnTo>
                    <a:close/>
                    <a:moveTo>
                      <a:pt x="97" y="144"/>
                    </a:moveTo>
                    <a:lnTo>
                      <a:pt x="97" y="144"/>
                    </a:lnTo>
                    <a:lnTo>
                      <a:pt x="481" y="240"/>
                    </a:lnTo>
                    <a:lnTo>
                      <a:pt x="1249" y="384"/>
                    </a:lnTo>
                    <a:lnTo>
                      <a:pt x="3890" y="769"/>
                    </a:lnTo>
                    <a:lnTo>
                      <a:pt x="3890" y="769"/>
                    </a:lnTo>
                    <a:lnTo>
                      <a:pt x="3890" y="769"/>
                    </a:lnTo>
                    <a:lnTo>
                      <a:pt x="1249" y="384"/>
                    </a:lnTo>
                    <a:lnTo>
                      <a:pt x="481" y="240"/>
                    </a:lnTo>
                    <a:lnTo>
                      <a:pt x="97" y="144"/>
                    </a:lnTo>
                    <a:close/>
                    <a:moveTo>
                      <a:pt x="48" y="96"/>
                    </a:moveTo>
                    <a:lnTo>
                      <a:pt x="48" y="96"/>
                    </a:lnTo>
                    <a:lnTo>
                      <a:pt x="97" y="144"/>
                    </a:lnTo>
                    <a:lnTo>
                      <a:pt x="97" y="144"/>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48"/>
                    </a:moveTo>
                    <a:lnTo>
                      <a:pt x="48" y="48"/>
                    </a:lnTo>
                    <a:lnTo>
                      <a:pt x="48" y="96"/>
                    </a:lnTo>
                    <a:lnTo>
                      <a:pt x="48" y="96"/>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0"/>
                    </a:moveTo>
                    <a:lnTo>
                      <a:pt x="48" y="0"/>
                    </a:lnTo>
                    <a:lnTo>
                      <a:pt x="48" y="48"/>
                    </a:lnTo>
                    <a:lnTo>
                      <a:pt x="48" y="48"/>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0" y="0"/>
                    </a:moveTo>
                    <a:lnTo>
                      <a:pt x="0" y="0"/>
                    </a:lnTo>
                    <a:lnTo>
                      <a:pt x="0" y="0"/>
                    </a:lnTo>
                    <a:lnTo>
                      <a:pt x="0" y="0"/>
                    </a:lnTo>
                    <a:lnTo>
                      <a:pt x="0"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9"/>
              <p:cNvSpPr/>
              <p:nvPr/>
            </p:nvSpPr>
            <p:spPr>
              <a:xfrm>
                <a:off x="5550900" y="2825050"/>
                <a:ext cx="2425" cy="1225"/>
              </a:xfrm>
              <a:custGeom>
                <a:rect b="b" l="l" r="r" t="t"/>
                <a:pathLst>
                  <a:path extrusionOk="0" fill="none" h="49" w="97">
                    <a:moveTo>
                      <a:pt x="97" y="1"/>
                    </a:moveTo>
                    <a:lnTo>
                      <a:pt x="97" y="1"/>
                    </a:lnTo>
                    <a:lnTo>
                      <a:pt x="1" y="49"/>
                    </a:lnTo>
                    <a:lnTo>
                      <a:pt x="1" y="49"/>
                    </a:lnTo>
                    <a:lnTo>
                      <a:pt x="97"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9"/>
              <p:cNvSpPr/>
              <p:nvPr/>
            </p:nvSpPr>
            <p:spPr>
              <a:xfrm>
                <a:off x="5553300" y="28250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9"/>
              <p:cNvSpPr/>
              <p:nvPr/>
            </p:nvSpPr>
            <p:spPr>
              <a:xfrm>
                <a:off x="5553300" y="28250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9"/>
              <p:cNvSpPr/>
              <p:nvPr/>
            </p:nvSpPr>
            <p:spPr>
              <a:xfrm>
                <a:off x="5553300" y="28250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9"/>
              <p:cNvSpPr/>
              <p:nvPr/>
            </p:nvSpPr>
            <p:spPr>
              <a:xfrm>
                <a:off x="5553300" y="28250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9"/>
              <p:cNvSpPr/>
              <p:nvPr/>
            </p:nvSpPr>
            <p:spPr>
              <a:xfrm>
                <a:off x="5553300" y="28250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9"/>
              <p:cNvSpPr/>
              <p:nvPr/>
            </p:nvSpPr>
            <p:spPr>
              <a:xfrm>
                <a:off x="5553300" y="28250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9"/>
              <p:cNvSpPr/>
              <p:nvPr/>
            </p:nvSpPr>
            <p:spPr>
              <a:xfrm>
                <a:off x="5553300" y="28250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9"/>
              <p:cNvSpPr/>
              <p:nvPr/>
            </p:nvSpPr>
            <p:spPr>
              <a:xfrm>
                <a:off x="5553300" y="28250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9"/>
              <p:cNvSpPr/>
              <p:nvPr/>
            </p:nvSpPr>
            <p:spPr>
              <a:xfrm>
                <a:off x="5445250" y="2816650"/>
                <a:ext cx="105675" cy="9625"/>
              </a:xfrm>
              <a:custGeom>
                <a:rect b="b" l="l" r="r" t="t"/>
                <a:pathLst>
                  <a:path extrusionOk="0" fill="none" h="385" w="4227">
                    <a:moveTo>
                      <a:pt x="0" y="1"/>
                    </a:moveTo>
                    <a:lnTo>
                      <a:pt x="0" y="1"/>
                    </a:lnTo>
                    <a:lnTo>
                      <a:pt x="0" y="1"/>
                    </a:lnTo>
                    <a:lnTo>
                      <a:pt x="2786" y="241"/>
                    </a:lnTo>
                    <a:lnTo>
                      <a:pt x="4227" y="385"/>
                    </a:lnTo>
                    <a:lnTo>
                      <a:pt x="4227" y="385"/>
                    </a:lnTo>
                    <a:lnTo>
                      <a:pt x="4227" y="385"/>
                    </a:lnTo>
                    <a:lnTo>
                      <a:pt x="2786" y="241"/>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9"/>
              <p:cNvSpPr/>
              <p:nvPr/>
            </p:nvSpPr>
            <p:spPr>
              <a:xfrm>
                <a:off x="5157100" y="2783025"/>
                <a:ext cx="156100" cy="19250"/>
              </a:xfrm>
              <a:custGeom>
                <a:rect b="b" l="l" r="r" t="t"/>
                <a:pathLst>
                  <a:path extrusionOk="0" fill="none" h="770" w="6244">
                    <a:moveTo>
                      <a:pt x="0" y="1"/>
                    </a:moveTo>
                    <a:lnTo>
                      <a:pt x="0" y="1"/>
                    </a:lnTo>
                    <a:lnTo>
                      <a:pt x="0" y="1"/>
                    </a:lnTo>
                    <a:lnTo>
                      <a:pt x="6244" y="769"/>
                    </a:lnTo>
                    <a:lnTo>
                      <a:pt x="6244" y="769"/>
                    </a:lnTo>
                    <a:lnTo>
                      <a:pt x="6244" y="769"/>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9"/>
              <p:cNvSpPr/>
              <p:nvPr/>
            </p:nvSpPr>
            <p:spPr>
              <a:xfrm>
                <a:off x="4928975" y="2750625"/>
                <a:ext cx="94875" cy="15625"/>
              </a:xfrm>
              <a:custGeom>
                <a:rect b="b" l="l" r="r" t="t"/>
                <a:pathLst>
                  <a:path extrusionOk="0" fill="none" h="625" w="3795">
                    <a:moveTo>
                      <a:pt x="1" y="0"/>
                    </a:moveTo>
                    <a:lnTo>
                      <a:pt x="1" y="0"/>
                    </a:lnTo>
                    <a:lnTo>
                      <a:pt x="385" y="96"/>
                    </a:lnTo>
                    <a:lnTo>
                      <a:pt x="1153" y="240"/>
                    </a:lnTo>
                    <a:lnTo>
                      <a:pt x="3794" y="625"/>
                    </a:lnTo>
                    <a:lnTo>
                      <a:pt x="3794" y="625"/>
                    </a:lnTo>
                    <a:lnTo>
                      <a:pt x="3794" y="625"/>
                    </a:lnTo>
                    <a:lnTo>
                      <a:pt x="1153" y="240"/>
                    </a:lnTo>
                    <a:lnTo>
                      <a:pt x="385" y="96"/>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9"/>
              <p:cNvSpPr/>
              <p:nvPr/>
            </p:nvSpPr>
            <p:spPr>
              <a:xfrm>
                <a:off x="4927775" y="2749425"/>
                <a:ext cx="1225" cy="1225"/>
              </a:xfrm>
              <a:custGeom>
                <a:rect b="b" l="l" r="r" t="t"/>
                <a:pathLst>
                  <a:path extrusionOk="0" fill="none" h="49" w="49">
                    <a:moveTo>
                      <a:pt x="0" y="0"/>
                    </a:moveTo>
                    <a:lnTo>
                      <a:pt x="0" y="0"/>
                    </a:lnTo>
                    <a:lnTo>
                      <a:pt x="49" y="48"/>
                    </a:lnTo>
                    <a:lnTo>
                      <a:pt x="49"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9"/>
              <p:cNvSpPr/>
              <p:nvPr/>
            </p:nvSpPr>
            <p:spPr>
              <a:xfrm>
                <a:off x="4927775" y="27494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9"/>
              <p:cNvSpPr/>
              <p:nvPr/>
            </p:nvSpPr>
            <p:spPr>
              <a:xfrm>
                <a:off x="4927775" y="27494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9"/>
              <p:cNvSpPr/>
              <p:nvPr/>
            </p:nvSpPr>
            <p:spPr>
              <a:xfrm>
                <a:off x="4927775" y="27494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9"/>
              <p:cNvSpPr/>
              <p:nvPr/>
            </p:nvSpPr>
            <p:spPr>
              <a:xfrm>
                <a:off x="4927775" y="27494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9"/>
              <p:cNvSpPr/>
              <p:nvPr/>
            </p:nvSpPr>
            <p:spPr>
              <a:xfrm>
                <a:off x="4927775" y="27494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9"/>
              <p:cNvSpPr/>
              <p:nvPr/>
            </p:nvSpPr>
            <p:spPr>
              <a:xfrm>
                <a:off x="4927775" y="27494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9"/>
              <p:cNvSpPr/>
              <p:nvPr/>
            </p:nvSpPr>
            <p:spPr>
              <a:xfrm>
                <a:off x="4927775" y="27494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9"/>
              <p:cNvSpPr/>
              <p:nvPr/>
            </p:nvSpPr>
            <p:spPr>
              <a:xfrm>
                <a:off x="4927775" y="2748225"/>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9"/>
              <p:cNvSpPr/>
              <p:nvPr/>
            </p:nvSpPr>
            <p:spPr>
              <a:xfrm>
                <a:off x="4927775" y="27482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9"/>
              <p:cNvSpPr/>
              <p:nvPr/>
            </p:nvSpPr>
            <p:spPr>
              <a:xfrm>
                <a:off x="4927775" y="27482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9"/>
              <p:cNvSpPr/>
              <p:nvPr/>
            </p:nvSpPr>
            <p:spPr>
              <a:xfrm>
                <a:off x="4927775" y="27482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9"/>
              <p:cNvSpPr/>
              <p:nvPr/>
            </p:nvSpPr>
            <p:spPr>
              <a:xfrm>
                <a:off x="4927775" y="27482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9"/>
              <p:cNvSpPr/>
              <p:nvPr/>
            </p:nvSpPr>
            <p:spPr>
              <a:xfrm>
                <a:off x="4927775" y="2747025"/>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9"/>
              <p:cNvSpPr/>
              <p:nvPr/>
            </p:nvSpPr>
            <p:spPr>
              <a:xfrm>
                <a:off x="4927775" y="27470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9"/>
              <p:cNvSpPr/>
              <p:nvPr/>
            </p:nvSpPr>
            <p:spPr>
              <a:xfrm>
                <a:off x="4927775" y="27470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9"/>
              <p:cNvSpPr/>
              <p:nvPr/>
            </p:nvSpPr>
            <p:spPr>
              <a:xfrm>
                <a:off x="4927775" y="27470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9"/>
              <p:cNvSpPr/>
              <p:nvPr/>
            </p:nvSpPr>
            <p:spPr>
              <a:xfrm>
                <a:off x="4927775" y="27470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9"/>
              <p:cNvSpPr/>
              <p:nvPr/>
            </p:nvSpPr>
            <p:spPr>
              <a:xfrm>
                <a:off x="4927775" y="27470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9"/>
              <p:cNvSpPr/>
              <p:nvPr/>
            </p:nvSpPr>
            <p:spPr>
              <a:xfrm>
                <a:off x="4927775" y="27470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9"/>
              <p:cNvSpPr/>
              <p:nvPr/>
            </p:nvSpPr>
            <p:spPr>
              <a:xfrm>
                <a:off x="4926575" y="2747025"/>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9"/>
              <p:cNvSpPr/>
              <p:nvPr/>
            </p:nvSpPr>
            <p:spPr>
              <a:xfrm>
                <a:off x="4926575" y="2689375"/>
                <a:ext cx="632750" cy="136900"/>
              </a:xfrm>
              <a:custGeom>
                <a:rect b="b" l="l" r="r" t="t"/>
                <a:pathLst>
                  <a:path extrusionOk="0" h="5476" w="25310">
                    <a:moveTo>
                      <a:pt x="5908" y="1"/>
                    </a:move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10" y="2258"/>
                    </a:lnTo>
                    <a:lnTo>
                      <a:pt x="3362" y="2306"/>
                    </a:lnTo>
                    <a:lnTo>
                      <a:pt x="2930" y="2306"/>
                    </a:lnTo>
                    <a:lnTo>
                      <a:pt x="2594" y="2210"/>
                    </a:lnTo>
                    <a:lnTo>
                      <a:pt x="2018" y="2066"/>
                    </a:lnTo>
                    <a:lnTo>
                      <a:pt x="1345" y="1778"/>
                    </a:lnTo>
                    <a:lnTo>
                      <a:pt x="961" y="1586"/>
                    </a:lnTo>
                    <a:lnTo>
                      <a:pt x="625" y="1346"/>
                    </a:lnTo>
                    <a:lnTo>
                      <a:pt x="337" y="1058"/>
                    </a:lnTo>
                    <a:lnTo>
                      <a:pt x="97" y="673"/>
                    </a:lnTo>
                    <a:lnTo>
                      <a:pt x="0" y="1634"/>
                    </a:lnTo>
                    <a:lnTo>
                      <a:pt x="0" y="2018"/>
                    </a:lnTo>
                    <a:lnTo>
                      <a:pt x="0" y="2306"/>
                    </a:lnTo>
                    <a:lnTo>
                      <a:pt x="48" y="2306"/>
                    </a:lnTo>
                    <a:lnTo>
                      <a:pt x="48" y="2354"/>
                    </a:lnTo>
                    <a:lnTo>
                      <a:pt x="48" y="2402"/>
                    </a:lnTo>
                    <a:lnTo>
                      <a:pt x="97" y="2450"/>
                    </a:lnTo>
                    <a:lnTo>
                      <a:pt x="481" y="2546"/>
                    </a:lnTo>
                    <a:lnTo>
                      <a:pt x="1249" y="2690"/>
                    </a:lnTo>
                    <a:lnTo>
                      <a:pt x="3890" y="3075"/>
                    </a:lnTo>
                    <a:lnTo>
                      <a:pt x="3987" y="2642"/>
                    </a:lnTo>
                    <a:lnTo>
                      <a:pt x="4179" y="2162"/>
                    </a:lnTo>
                    <a:lnTo>
                      <a:pt x="4419" y="1778"/>
                    </a:lnTo>
                    <a:lnTo>
                      <a:pt x="4755" y="1394"/>
                    </a:lnTo>
                    <a:lnTo>
                      <a:pt x="5139" y="1106"/>
                    </a:lnTo>
                    <a:lnTo>
                      <a:pt x="5523" y="865"/>
                    </a:lnTo>
                    <a:lnTo>
                      <a:pt x="6004" y="721"/>
                    </a:lnTo>
                    <a:lnTo>
                      <a:pt x="6484" y="673"/>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3533" y="5332"/>
                    </a:lnTo>
                    <a:lnTo>
                      <a:pt x="24974" y="5476"/>
                    </a:lnTo>
                    <a:lnTo>
                      <a:pt x="25070" y="5428"/>
                    </a:lnTo>
                    <a:lnTo>
                      <a:pt x="25166" y="5332"/>
                    </a:lnTo>
                    <a:lnTo>
                      <a:pt x="25214" y="5140"/>
                    </a:lnTo>
                    <a:lnTo>
                      <a:pt x="25310" y="4467"/>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340" y="1"/>
                    </a:lnTo>
                    <a:close/>
                  </a:path>
                </a:pathLst>
              </a:custGeom>
              <a:solidFill>
                <a:srgbClr val="FA81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9"/>
              <p:cNvSpPr/>
              <p:nvPr/>
            </p:nvSpPr>
            <p:spPr>
              <a:xfrm>
                <a:off x="4926575" y="2689375"/>
                <a:ext cx="632750" cy="136900"/>
              </a:xfrm>
              <a:custGeom>
                <a:rect b="b" l="l" r="r" t="t"/>
                <a:pathLst>
                  <a:path extrusionOk="0" fill="none" h="5476" w="25310">
                    <a:moveTo>
                      <a:pt x="6340" y="1"/>
                    </a:moveTo>
                    <a:lnTo>
                      <a:pt x="6340" y="1"/>
                    </a:lnTo>
                    <a:lnTo>
                      <a:pt x="5908" y="1"/>
                    </a:ln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58" y="2210"/>
                    </a:lnTo>
                    <a:lnTo>
                      <a:pt x="3410" y="2258"/>
                    </a:lnTo>
                    <a:lnTo>
                      <a:pt x="3362" y="2306"/>
                    </a:lnTo>
                    <a:lnTo>
                      <a:pt x="3218" y="2306"/>
                    </a:lnTo>
                    <a:lnTo>
                      <a:pt x="3218" y="2306"/>
                    </a:lnTo>
                    <a:lnTo>
                      <a:pt x="2930" y="2306"/>
                    </a:lnTo>
                    <a:lnTo>
                      <a:pt x="2594" y="2210"/>
                    </a:lnTo>
                    <a:lnTo>
                      <a:pt x="2018" y="2066"/>
                    </a:lnTo>
                    <a:lnTo>
                      <a:pt x="1345" y="1778"/>
                    </a:lnTo>
                    <a:lnTo>
                      <a:pt x="1345" y="1778"/>
                    </a:lnTo>
                    <a:lnTo>
                      <a:pt x="961" y="1586"/>
                    </a:lnTo>
                    <a:lnTo>
                      <a:pt x="625" y="1346"/>
                    </a:lnTo>
                    <a:lnTo>
                      <a:pt x="337" y="1058"/>
                    </a:lnTo>
                    <a:lnTo>
                      <a:pt x="97" y="673"/>
                    </a:lnTo>
                    <a:lnTo>
                      <a:pt x="97" y="673"/>
                    </a:lnTo>
                    <a:lnTo>
                      <a:pt x="0" y="1634"/>
                    </a:lnTo>
                    <a:lnTo>
                      <a:pt x="0" y="2018"/>
                    </a:lnTo>
                    <a:lnTo>
                      <a:pt x="0" y="2306"/>
                    </a:lnTo>
                    <a:lnTo>
                      <a:pt x="0" y="2306"/>
                    </a:lnTo>
                    <a:lnTo>
                      <a:pt x="0" y="2306"/>
                    </a:lnTo>
                    <a:lnTo>
                      <a:pt x="0"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97" y="2450"/>
                    </a:lnTo>
                    <a:lnTo>
                      <a:pt x="97" y="2450"/>
                    </a:lnTo>
                    <a:lnTo>
                      <a:pt x="97" y="2450"/>
                    </a:lnTo>
                    <a:lnTo>
                      <a:pt x="97" y="2450"/>
                    </a:lnTo>
                    <a:lnTo>
                      <a:pt x="481" y="2546"/>
                    </a:lnTo>
                    <a:lnTo>
                      <a:pt x="1249" y="2690"/>
                    </a:lnTo>
                    <a:lnTo>
                      <a:pt x="3890" y="3075"/>
                    </a:lnTo>
                    <a:lnTo>
                      <a:pt x="3890" y="3075"/>
                    </a:lnTo>
                    <a:lnTo>
                      <a:pt x="3987" y="2642"/>
                    </a:lnTo>
                    <a:lnTo>
                      <a:pt x="4179" y="2162"/>
                    </a:lnTo>
                    <a:lnTo>
                      <a:pt x="4419" y="1778"/>
                    </a:lnTo>
                    <a:lnTo>
                      <a:pt x="4755" y="1394"/>
                    </a:lnTo>
                    <a:lnTo>
                      <a:pt x="5139" y="1106"/>
                    </a:lnTo>
                    <a:lnTo>
                      <a:pt x="5523" y="865"/>
                    </a:lnTo>
                    <a:lnTo>
                      <a:pt x="6004" y="721"/>
                    </a:lnTo>
                    <a:lnTo>
                      <a:pt x="6484" y="673"/>
                    </a:lnTo>
                    <a:lnTo>
                      <a:pt x="6484" y="673"/>
                    </a:lnTo>
                    <a:lnTo>
                      <a:pt x="6772" y="721"/>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9221" y="3747"/>
                    </a:lnTo>
                    <a:lnTo>
                      <a:pt x="15465" y="4515"/>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010" y="2402"/>
                    </a:lnTo>
                    <a:lnTo>
                      <a:pt x="1825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0747" y="5092"/>
                    </a:lnTo>
                    <a:lnTo>
                      <a:pt x="23533" y="5332"/>
                    </a:lnTo>
                    <a:lnTo>
                      <a:pt x="24974" y="5476"/>
                    </a:lnTo>
                    <a:lnTo>
                      <a:pt x="24974" y="5476"/>
                    </a:lnTo>
                    <a:lnTo>
                      <a:pt x="24974" y="5476"/>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166" y="5332"/>
                    </a:lnTo>
                    <a:lnTo>
                      <a:pt x="25214" y="5140"/>
                    </a:lnTo>
                    <a:lnTo>
                      <a:pt x="25310" y="4467"/>
                    </a:lnTo>
                    <a:lnTo>
                      <a:pt x="21324" y="4323"/>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8106" y="1682"/>
                    </a:lnTo>
                    <a:lnTo>
                      <a:pt x="17914" y="1682"/>
                    </a:lnTo>
                    <a:lnTo>
                      <a:pt x="17914"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868" y="49"/>
                    </a:lnTo>
                    <a:lnTo>
                      <a:pt x="634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9"/>
              <p:cNvSpPr/>
              <p:nvPr/>
            </p:nvSpPr>
            <p:spPr>
              <a:xfrm>
                <a:off x="5106675" y="2503300"/>
                <a:ext cx="189725" cy="169300"/>
              </a:xfrm>
              <a:custGeom>
                <a:rect b="b" l="l" r="r" t="t"/>
                <a:pathLst>
                  <a:path extrusionOk="0" h="6772" w="7589">
                    <a:moveTo>
                      <a:pt x="4419" y="0"/>
                    </a:moveTo>
                    <a:lnTo>
                      <a:pt x="3602" y="48"/>
                    </a:lnTo>
                    <a:lnTo>
                      <a:pt x="3170" y="96"/>
                    </a:lnTo>
                    <a:lnTo>
                      <a:pt x="2834" y="144"/>
                    </a:lnTo>
                    <a:lnTo>
                      <a:pt x="2546" y="240"/>
                    </a:lnTo>
                    <a:lnTo>
                      <a:pt x="2305" y="384"/>
                    </a:lnTo>
                    <a:lnTo>
                      <a:pt x="2113" y="576"/>
                    </a:lnTo>
                    <a:lnTo>
                      <a:pt x="1873" y="865"/>
                    </a:lnTo>
                    <a:lnTo>
                      <a:pt x="1681" y="1201"/>
                    </a:lnTo>
                    <a:lnTo>
                      <a:pt x="1489" y="1585"/>
                    </a:lnTo>
                    <a:lnTo>
                      <a:pt x="1105" y="2497"/>
                    </a:lnTo>
                    <a:lnTo>
                      <a:pt x="769" y="3458"/>
                    </a:lnTo>
                    <a:lnTo>
                      <a:pt x="240" y="5187"/>
                    </a:lnTo>
                    <a:lnTo>
                      <a:pt x="0" y="5907"/>
                    </a:lnTo>
                    <a:lnTo>
                      <a:pt x="7060" y="6772"/>
                    </a:lnTo>
                    <a:lnTo>
                      <a:pt x="7348" y="3746"/>
                    </a:lnTo>
                    <a:lnTo>
                      <a:pt x="7540" y="1585"/>
                    </a:lnTo>
                    <a:lnTo>
                      <a:pt x="7588" y="865"/>
                    </a:lnTo>
                    <a:lnTo>
                      <a:pt x="7588" y="480"/>
                    </a:lnTo>
                    <a:lnTo>
                      <a:pt x="7540" y="432"/>
                    </a:lnTo>
                    <a:lnTo>
                      <a:pt x="7396" y="384"/>
                    </a:lnTo>
                    <a:lnTo>
                      <a:pt x="6868" y="240"/>
                    </a:lnTo>
                    <a:lnTo>
                      <a:pt x="6147" y="96"/>
                    </a:lnTo>
                    <a:lnTo>
                      <a:pt x="5331" y="48"/>
                    </a:lnTo>
                    <a:lnTo>
                      <a:pt x="441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9"/>
              <p:cNvSpPr/>
              <p:nvPr/>
            </p:nvSpPr>
            <p:spPr>
              <a:xfrm>
                <a:off x="5118675" y="2515300"/>
                <a:ext cx="170525" cy="148900"/>
              </a:xfrm>
              <a:custGeom>
                <a:rect b="b" l="l" r="r" t="t"/>
                <a:pathLst>
                  <a:path extrusionOk="0" h="5956" w="6821">
                    <a:moveTo>
                      <a:pt x="3891" y="0"/>
                    </a:moveTo>
                    <a:lnTo>
                      <a:pt x="3122" y="48"/>
                    </a:lnTo>
                    <a:lnTo>
                      <a:pt x="2738" y="96"/>
                    </a:lnTo>
                    <a:lnTo>
                      <a:pt x="2402" y="144"/>
                    </a:lnTo>
                    <a:lnTo>
                      <a:pt x="2162" y="240"/>
                    </a:lnTo>
                    <a:lnTo>
                      <a:pt x="1921" y="337"/>
                    </a:lnTo>
                    <a:lnTo>
                      <a:pt x="1729" y="529"/>
                    </a:lnTo>
                    <a:lnTo>
                      <a:pt x="1537" y="769"/>
                    </a:lnTo>
                    <a:lnTo>
                      <a:pt x="1393" y="1057"/>
                    </a:lnTo>
                    <a:lnTo>
                      <a:pt x="1201" y="1393"/>
                    </a:lnTo>
                    <a:lnTo>
                      <a:pt x="865" y="2161"/>
                    </a:lnTo>
                    <a:lnTo>
                      <a:pt x="577" y="3026"/>
                    </a:lnTo>
                    <a:lnTo>
                      <a:pt x="145" y="4515"/>
                    </a:lnTo>
                    <a:lnTo>
                      <a:pt x="0" y="5187"/>
                    </a:lnTo>
                    <a:lnTo>
                      <a:pt x="6388" y="5955"/>
                    </a:lnTo>
                    <a:lnTo>
                      <a:pt x="6628" y="3314"/>
                    </a:lnTo>
                    <a:lnTo>
                      <a:pt x="6772" y="1441"/>
                    </a:lnTo>
                    <a:lnTo>
                      <a:pt x="6820" y="769"/>
                    </a:lnTo>
                    <a:lnTo>
                      <a:pt x="6772" y="481"/>
                    </a:lnTo>
                    <a:lnTo>
                      <a:pt x="6724" y="433"/>
                    </a:lnTo>
                    <a:lnTo>
                      <a:pt x="6580" y="385"/>
                    </a:lnTo>
                    <a:lnTo>
                      <a:pt x="6148" y="240"/>
                    </a:lnTo>
                    <a:lnTo>
                      <a:pt x="5475" y="144"/>
                    </a:lnTo>
                    <a:lnTo>
                      <a:pt x="4707" y="48"/>
                    </a:lnTo>
                    <a:lnTo>
                      <a:pt x="3891" y="0"/>
                    </a:lnTo>
                    <a:close/>
                  </a:path>
                </a:pathLst>
              </a:custGeom>
              <a:solidFill>
                <a:srgbClr val="82B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9"/>
              <p:cNvSpPr/>
              <p:nvPr/>
            </p:nvSpPr>
            <p:spPr>
              <a:xfrm>
                <a:off x="5305975" y="2526100"/>
                <a:ext cx="129700" cy="164500"/>
              </a:xfrm>
              <a:custGeom>
                <a:rect b="b" l="l" r="r" t="t"/>
                <a:pathLst>
                  <a:path extrusionOk="0" h="6580" w="5188">
                    <a:moveTo>
                      <a:pt x="529" y="1"/>
                    </a:moveTo>
                    <a:lnTo>
                      <a:pt x="433" y="49"/>
                    </a:lnTo>
                    <a:lnTo>
                      <a:pt x="385" y="289"/>
                    </a:lnTo>
                    <a:lnTo>
                      <a:pt x="289" y="961"/>
                    </a:lnTo>
                    <a:lnTo>
                      <a:pt x="193" y="1874"/>
                    </a:lnTo>
                    <a:lnTo>
                      <a:pt x="96" y="2930"/>
                    </a:lnTo>
                    <a:lnTo>
                      <a:pt x="48" y="4947"/>
                    </a:lnTo>
                    <a:lnTo>
                      <a:pt x="0" y="5860"/>
                    </a:lnTo>
                    <a:lnTo>
                      <a:pt x="4899" y="6580"/>
                    </a:lnTo>
                    <a:lnTo>
                      <a:pt x="4995" y="5908"/>
                    </a:lnTo>
                    <a:lnTo>
                      <a:pt x="5139" y="4419"/>
                    </a:lnTo>
                    <a:lnTo>
                      <a:pt x="5187" y="3506"/>
                    </a:lnTo>
                    <a:lnTo>
                      <a:pt x="5187" y="2690"/>
                    </a:lnTo>
                    <a:lnTo>
                      <a:pt x="5187" y="1922"/>
                    </a:lnTo>
                    <a:lnTo>
                      <a:pt x="5139" y="1633"/>
                    </a:lnTo>
                    <a:lnTo>
                      <a:pt x="5043" y="1345"/>
                    </a:lnTo>
                    <a:lnTo>
                      <a:pt x="4947" y="1153"/>
                    </a:lnTo>
                    <a:lnTo>
                      <a:pt x="4755" y="961"/>
                    </a:lnTo>
                    <a:lnTo>
                      <a:pt x="4515" y="817"/>
                    </a:lnTo>
                    <a:lnTo>
                      <a:pt x="4275" y="625"/>
                    </a:lnTo>
                    <a:lnTo>
                      <a:pt x="3554" y="385"/>
                    </a:lnTo>
                    <a:lnTo>
                      <a:pt x="2834" y="193"/>
                    </a:lnTo>
                    <a:lnTo>
                      <a:pt x="2066" y="97"/>
                    </a:lnTo>
                    <a:lnTo>
                      <a:pt x="134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9"/>
              <p:cNvSpPr/>
              <p:nvPr/>
            </p:nvSpPr>
            <p:spPr>
              <a:xfrm>
                <a:off x="5313175" y="2534500"/>
                <a:ext cx="117700" cy="146500"/>
              </a:xfrm>
              <a:custGeom>
                <a:rect b="b" l="l" r="r" t="t"/>
                <a:pathLst>
                  <a:path extrusionOk="0" h="5860" w="4708">
                    <a:moveTo>
                      <a:pt x="529" y="1"/>
                    </a:moveTo>
                    <a:lnTo>
                      <a:pt x="481" y="49"/>
                    </a:lnTo>
                    <a:lnTo>
                      <a:pt x="385" y="241"/>
                    </a:lnTo>
                    <a:lnTo>
                      <a:pt x="289" y="865"/>
                    </a:lnTo>
                    <a:lnTo>
                      <a:pt x="193" y="1682"/>
                    </a:lnTo>
                    <a:lnTo>
                      <a:pt x="145" y="2642"/>
                    </a:lnTo>
                    <a:lnTo>
                      <a:pt x="49" y="4467"/>
                    </a:lnTo>
                    <a:lnTo>
                      <a:pt x="1" y="5283"/>
                    </a:lnTo>
                    <a:lnTo>
                      <a:pt x="4227" y="5860"/>
                    </a:lnTo>
                    <a:lnTo>
                      <a:pt x="4323" y="5332"/>
                    </a:lnTo>
                    <a:lnTo>
                      <a:pt x="4563" y="3987"/>
                    </a:lnTo>
                    <a:lnTo>
                      <a:pt x="4659" y="3218"/>
                    </a:lnTo>
                    <a:lnTo>
                      <a:pt x="4707" y="2498"/>
                    </a:lnTo>
                    <a:lnTo>
                      <a:pt x="4707" y="1826"/>
                    </a:lnTo>
                    <a:lnTo>
                      <a:pt x="4659" y="1538"/>
                    </a:lnTo>
                    <a:lnTo>
                      <a:pt x="4611" y="1297"/>
                    </a:lnTo>
                    <a:lnTo>
                      <a:pt x="4515" y="1105"/>
                    </a:lnTo>
                    <a:lnTo>
                      <a:pt x="4371" y="913"/>
                    </a:lnTo>
                    <a:lnTo>
                      <a:pt x="4131" y="769"/>
                    </a:lnTo>
                    <a:lnTo>
                      <a:pt x="3891" y="625"/>
                    </a:lnTo>
                    <a:lnTo>
                      <a:pt x="3266" y="385"/>
                    </a:lnTo>
                    <a:lnTo>
                      <a:pt x="2594" y="193"/>
                    </a:lnTo>
                    <a:lnTo>
                      <a:pt x="1922" y="97"/>
                    </a:lnTo>
                    <a:lnTo>
                      <a:pt x="1297" y="1"/>
                    </a:lnTo>
                    <a:close/>
                  </a:path>
                </a:pathLst>
              </a:custGeom>
              <a:solidFill>
                <a:srgbClr val="82B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9"/>
              <p:cNvSpPr/>
              <p:nvPr/>
            </p:nvSpPr>
            <p:spPr>
              <a:xfrm>
                <a:off x="5022625" y="2706200"/>
                <a:ext cx="134500" cy="136900"/>
              </a:xfrm>
              <a:custGeom>
                <a:rect b="b" l="l" r="r" t="t"/>
                <a:pathLst>
                  <a:path extrusionOk="0" h="5476" w="5380">
                    <a:moveTo>
                      <a:pt x="2402" y="0"/>
                    </a:moveTo>
                    <a:lnTo>
                      <a:pt x="1873" y="144"/>
                    </a:lnTo>
                    <a:lnTo>
                      <a:pt x="1441" y="337"/>
                    </a:lnTo>
                    <a:lnTo>
                      <a:pt x="1009" y="625"/>
                    </a:lnTo>
                    <a:lnTo>
                      <a:pt x="673" y="1009"/>
                    </a:lnTo>
                    <a:lnTo>
                      <a:pt x="385" y="1393"/>
                    </a:lnTo>
                    <a:lnTo>
                      <a:pt x="193" y="1873"/>
                    </a:lnTo>
                    <a:lnTo>
                      <a:pt x="48" y="2354"/>
                    </a:lnTo>
                    <a:lnTo>
                      <a:pt x="0" y="2834"/>
                    </a:lnTo>
                    <a:lnTo>
                      <a:pt x="0" y="3314"/>
                    </a:lnTo>
                    <a:lnTo>
                      <a:pt x="145" y="3794"/>
                    </a:lnTo>
                    <a:lnTo>
                      <a:pt x="337" y="4227"/>
                    </a:lnTo>
                    <a:lnTo>
                      <a:pt x="481" y="4419"/>
                    </a:lnTo>
                    <a:lnTo>
                      <a:pt x="625" y="4611"/>
                    </a:lnTo>
                    <a:lnTo>
                      <a:pt x="865" y="4803"/>
                    </a:lnTo>
                    <a:lnTo>
                      <a:pt x="1057" y="4995"/>
                    </a:lnTo>
                    <a:lnTo>
                      <a:pt x="1345" y="5139"/>
                    </a:lnTo>
                    <a:lnTo>
                      <a:pt x="1585" y="5235"/>
                    </a:lnTo>
                    <a:lnTo>
                      <a:pt x="1921" y="5331"/>
                    </a:lnTo>
                    <a:lnTo>
                      <a:pt x="2258" y="5427"/>
                    </a:lnTo>
                    <a:lnTo>
                      <a:pt x="2594" y="5475"/>
                    </a:lnTo>
                    <a:lnTo>
                      <a:pt x="3266" y="5475"/>
                    </a:lnTo>
                    <a:lnTo>
                      <a:pt x="3554" y="5427"/>
                    </a:lnTo>
                    <a:lnTo>
                      <a:pt x="3794" y="5331"/>
                    </a:lnTo>
                    <a:lnTo>
                      <a:pt x="4035" y="5235"/>
                    </a:lnTo>
                    <a:lnTo>
                      <a:pt x="4275" y="5091"/>
                    </a:lnTo>
                    <a:lnTo>
                      <a:pt x="4467" y="4947"/>
                    </a:lnTo>
                    <a:lnTo>
                      <a:pt x="4803" y="4563"/>
                    </a:lnTo>
                    <a:lnTo>
                      <a:pt x="5091" y="4130"/>
                    </a:lnTo>
                    <a:lnTo>
                      <a:pt x="5283" y="3650"/>
                    </a:lnTo>
                    <a:lnTo>
                      <a:pt x="5379" y="3122"/>
                    </a:lnTo>
                    <a:lnTo>
                      <a:pt x="5379" y="2594"/>
                    </a:lnTo>
                    <a:lnTo>
                      <a:pt x="5283" y="2113"/>
                    </a:lnTo>
                    <a:lnTo>
                      <a:pt x="5139" y="1585"/>
                    </a:lnTo>
                    <a:lnTo>
                      <a:pt x="4851" y="1153"/>
                    </a:lnTo>
                    <a:lnTo>
                      <a:pt x="4515" y="721"/>
                    </a:lnTo>
                    <a:lnTo>
                      <a:pt x="4323" y="577"/>
                    </a:lnTo>
                    <a:lnTo>
                      <a:pt x="4083" y="385"/>
                    </a:lnTo>
                    <a:lnTo>
                      <a:pt x="3842" y="288"/>
                    </a:lnTo>
                    <a:lnTo>
                      <a:pt x="3554" y="144"/>
                    </a:lnTo>
                    <a:lnTo>
                      <a:pt x="3266" y="96"/>
                    </a:lnTo>
                    <a:lnTo>
                      <a:pt x="2930" y="48"/>
                    </a:lnTo>
                    <a:lnTo>
                      <a:pt x="2642" y="0"/>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9"/>
              <p:cNvSpPr/>
              <p:nvPr/>
            </p:nvSpPr>
            <p:spPr>
              <a:xfrm>
                <a:off x="5022625" y="2706200"/>
                <a:ext cx="134500" cy="136900"/>
              </a:xfrm>
              <a:custGeom>
                <a:rect b="b" l="l" r="r" t="t"/>
                <a:pathLst>
                  <a:path extrusionOk="0" fill="none" h="5476" w="5380">
                    <a:moveTo>
                      <a:pt x="2930" y="48"/>
                    </a:moveTo>
                    <a:lnTo>
                      <a:pt x="2930" y="48"/>
                    </a:lnTo>
                    <a:lnTo>
                      <a:pt x="3266" y="96"/>
                    </a:lnTo>
                    <a:lnTo>
                      <a:pt x="3554" y="144"/>
                    </a:lnTo>
                    <a:lnTo>
                      <a:pt x="3842" y="288"/>
                    </a:lnTo>
                    <a:lnTo>
                      <a:pt x="4083" y="385"/>
                    </a:lnTo>
                    <a:lnTo>
                      <a:pt x="4323" y="577"/>
                    </a:lnTo>
                    <a:lnTo>
                      <a:pt x="4515" y="721"/>
                    </a:lnTo>
                    <a:lnTo>
                      <a:pt x="4851" y="1153"/>
                    </a:lnTo>
                    <a:lnTo>
                      <a:pt x="5139" y="1585"/>
                    </a:lnTo>
                    <a:lnTo>
                      <a:pt x="5283" y="2113"/>
                    </a:lnTo>
                    <a:lnTo>
                      <a:pt x="5379" y="2594"/>
                    </a:lnTo>
                    <a:lnTo>
                      <a:pt x="5379" y="3122"/>
                    </a:lnTo>
                    <a:lnTo>
                      <a:pt x="5283" y="3650"/>
                    </a:lnTo>
                    <a:lnTo>
                      <a:pt x="5091" y="4130"/>
                    </a:lnTo>
                    <a:lnTo>
                      <a:pt x="4803" y="4563"/>
                    </a:lnTo>
                    <a:lnTo>
                      <a:pt x="4467" y="4947"/>
                    </a:lnTo>
                    <a:lnTo>
                      <a:pt x="4275" y="5091"/>
                    </a:lnTo>
                    <a:lnTo>
                      <a:pt x="4035" y="5235"/>
                    </a:lnTo>
                    <a:lnTo>
                      <a:pt x="3794" y="5331"/>
                    </a:lnTo>
                    <a:lnTo>
                      <a:pt x="3554" y="5427"/>
                    </a:lnTo>
                    <a:lnTo>
                      <a:pt x="3266" y="5475"/>
                    </a:lnTo>
                    <a:lnTo>
                      <a:pt x="2930" y="5475"/>
                    </a:lnTo>
                    <a:lnTo>
                      <a:pt x="2594" y="5475"/>
                    </a:lnTo>
                    <a:lnTo>
                      <a:pt x="2258" y="5427"/>
                    </a:lnTo>
                    <a:lnTo>
                      <a:pt x="2258" y="5427"/>
                    </a:lnTo>
                    <a:lnTo>
                      <a:pt x="1921" y="5331"/>
                    </a:lnTo>
                    <a:lnTo>
                      <a:pt x="1585" y="5235"/>
                    </a:lnTo>
                    <a:lnTo>
                      <a:pt x="1345" y="5139"/>
                    </a:lnTo>
                    <a:lnTo>
                      <a:pt x="1057" y="4995"/>
                    </a:lnTo>
                    <a:lnTo>
                      <a:pt x="865" y="4803"/>
                    </a:lnTo>
                    <a:lnTo>
                      <a:pt x="625" y="4611"/>
                    </a:lnTo>
                    <a:lnTo>
                      <a:pt x="481" y="4419"/>
                    </a:lnTo>
                    <a:lnTo>
                      <a:pt x="337" y="4227"/>
                    </a:lnTo>
                    <a:lnTo>
                      <a:pt x="145" y="3794"/>
                    </a:lnTo>
                    <a:lnTo>
                      <a:pt x="0" y="3314"/>
                    </a:lnTo>
                    <a:lnTo>
                      <a:pt x="0" y="2834"/>
                    </a:lnTo>
                    <a:lnTo>
                      <a:pt x="48" y="2354"/>
                    </a:lnTo>
                    <a:lnTo>
                      <a:pt x="193" y="1873"/>
                    </a:lnTo>
                    <a:lnTo>
                      <a:pt x="385" y="1393"/>
                    </a:lnTo>
                    <a:lnTo>
                      <a:pt x="673" y="1009"/>
                    </a:lnTo>
                    <a:lnTo>
                      <a:pt x="1009" y="625"/>
                    </a:lnTo>
                    <a:lnTo>
                      <a:pt x="1441" y="337"/>
                    </a:lnTo>
                    <a:lnTo>
                      <a:pt x="1873" y="144"/>
                    </a:lnTo>
                    <a:lnTo>
                      <a:pt x="2402" y="0"/>
                    </a:lnTo>
                    <a:lnTo>
                      <a:pt x="2642" y="0"/>
                    </a:lnTo>
                    <a:lnTo>
                      <a:pt x="2930" y="4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9"/>
              <p:cNvSpPr/>
              <p:nvPr/>
            </p:nvSpPr>
            <p:spPr>
              <a:xfrm>
                <a:off x="5068250" y="2756625"/>
                <a:ext cx="42050" cy="42050"/>
              </a:xfrm>
              <a:custGeom>
                <a:rect b="b" l="l" r="r" t="t"/>
                <a:pathLst>
                  <a:path extrusionOk="0" h="1682" w="1682">
                    <a:moveTo>
                      <a:pt x="625" y="0"/>
                    </a:moveTo>
                    <a:lnTo>
                      <a:pt x="433" y="96"/>
                    </a:lnTo>
                    <a:lnTo>
                      <a:pt x="289" y="144"/>
                    </a:lnTo>
                    <a:lnTo>
                      <a:pt x="193" y="289"/>
                    </a:lnTo>
                    <a:lnTo>
                      <a:pt x="96" y="385"/>
                    </a:lnTo>
                    <a:lnTo>
                      <a:pt x="48" y="529"/>
                    </a:lnTo>
                    <a:lnTo>
                      <a:pt x="0" y="721"/>
                    </a:lnTo>
                    <a:lnTo>
                      <a:pt x="0" y="1009"/>
                    </a:lnTo>
                    <a:lnTo>
                      <a:pt x="48" y="1153"/>
                    </a:lnTo>
                    <a:lnTo>
                      <a:pt x="145" y="1297"/>
                    </a:lnTo>
                    <a:lnTo>
                      <a:pt x="241" y="1441"/>
                    </a:lnTo>
                    <a:lnTo>
                      <a:pt x="385" y="1537"/>
                    </a:lnTo>
                    <a:lnTo>
                      <a:pt x="529" y="1633"/>
                    </a:lnTo>
                    <a:lnTo>
                      <a:pt x="721" y="1681"/>
                    </a:lnTo>
                    <a:lnTo>
                      <a:pt x="1057" y="1681"/>
                    </a:lnTo>
                    <a:lnTo>
                      <a:pt x="1201" y="1585"/>
                    </a:lnTo>
                    <a:lnTo>
                      <a:pt x="1345" y="1537"/>
                    </a:lnTo>
                    <a:lnTo>
                      <a:pt x="1537" y="1297"/>
                    </a:lnTo>
                    <a:lnTo>
                      <a:pt x="1681" y="1009"/>
                    </a:lnTo>
                    <a:lnTo>
                      <a:pt x="1681" y="721"/>
                    </a:lnTo>
                    <a:lnTo>
                      <a:pt x="1633" y="577"/>
                    </a:lnTo>
                    <a:lnTo>
                      <a:pt x="1585" y="433"/>
                    </a:lnTo>
                    <a:lnTo>
                      <a:pt x="1489" y="289"/>
                    </a:lnTo>
                    <a:lnTo>
                      <a:pt x="1393" y="192"/>
                    </a:lnTo>
                    <a:lnTo>
                      <a:pt x="1201" y="96"/>
                    </a:lnTo>
                    <a:lnTo>
                      <a:pt x="1009" y="48"/>
                    </a:lnTo>
                    <a:lnTo>
                      <a:pt x="8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9"/>
              <p:cNvSpPr/>
              <p:nvPr/>
            </p:nvSpPr>
            <p:spPr>
              <a:xfrm>
                <a:off x="5309575" y="2749425"/>
                <a:ext cx="134500" cy="136900"/>
              </a:xfrm>
              <a:custGeom>
                <a:rect b="b" l="l" r="r" t="t"/>
                <a:pathLst>
                  <a:path extrusionOk="0" h="5476" w="5380">
                    <a:moveTo>
                      <a:pt x="2402" y="0"/>
                    </a:moveTo>
                    <a:lnTo>
                      <a:pt x="1922" y="144"/>
                    </a:lnTo>
                    <a:lnTo>
                      <a:pt x="1441" y="336"/>
                    </a:lnTo>
                    <a:lnTo>
                      <a:pt x="1057" y="625"/>
                    </a:lnTo>
                    <a:lnTo>
                      <a:pt x="721" y="961"/>
                    </a:lnTo>
                    <a:lnTo>
                      <a:pt x="433" y="1393"/>
                    </a:lnTo>
                    <a:lnTo>
                      <a:pt x="193" y="1825"/>
                    </a:lnTo>
                    <a:lnTo>
                      <a:pt x="97" y="2305"/>
                    </a:lnTo>
                    <a:lnTo>
                      <a:pt x="0" y="2834"/>
                    </a:lnTo>
                    <a:lnTo>
                      <a:pt x="49" y="3314"/>
                    </a:lnTo>
                    <a:lnTo>
                      <a:pt x="145" y="3794"/>
                    </a:lnTo>
                    <a:lnTo>
                      <a:pt x="385" y="4226"/>
                    </a:lnTo>
                    <a:lnTo>
                      <a:pt x="529" y="4419"/>
                    </a:lnTo>
                    <a:lnTo>
                      <a:pt x="673" y="4611"/>
                    </a:lnTo>
                    <a:lnTo>
                      <a:pt x="865" y="4803"/>
                    </a:lnTo>
                    <a:lnTo>
                      <a:pt x="1105" y="4947"/>
                    </a:lnTo>
                    <a:lnTo>
                      <a:pt x="1345" y="5091"/>
                    </a:lnTo>
                    <a:lnTo>
                      <a:pt x="1633" y="5235"/>
                    </a:lnTo>
                    <a:lnTo>
                      <a:pt x="1922" y="5331"/>
                    </a:lnTo>
                    <a:lnTo>
                      <a:pt x="2306" y="5427"/>
                    </a:lnTo>
                    <a:lnTo>
                      <a:pt x="2642" y="5475"/>
                    </a:lnTo>
                    <a:lnTo>
                      <a:pt x="2978" y="5475"/>
                    </a:lnTo>
                    <a:lnTo>
                      <a:pt x="3266" y="5427"/>
                    </a:lnTo>
                    <a:lnTo>
                      <a:pt x="3554" y="5379"/>
                    </a:lnTo>
                    <a:lnTo>
                      <a:pt x="3843" y="5331"/>
                    </a:lnTo>
                    <a:lnTo>
                      <a:pt x="4083" y="5187"/>
                    </a:lnTo>
                    <a:lnTo>
                      <a:pt x="4275" y="5091"/>
                    </a:lnTo>
                    <a:lnTo>
                      <a:pt x="4515" y="4899"/>
                    </a:lnTo>
                    <a:lnTo>
                      <a:pt x="4851" y="4563"/>
                    </a:lnTo>
                    <a:lnTo>
                      <a:pt x="5139" y="4130"/>
                    </a:lnTo>
                    <a:lnTo>
                      <a:pt x="5283" y="3650"/>
                    </a:lnTo>
                    <a:lnTo>
                      <a:pt x="5379" y="3122"/>
                    </a:lnTo>
                    <a:lnTo>
                      <a:pt x="5379" y="2594"/>
                    </a:lnTo>
                    <a:lnTo>
                      <a:pt x="5331" y="2065"/>
                    </a:lnTo>
                    <a:lnTo>
                      <a:pt x="5139" y="1585"/>
                    </a:lnTo>
                    <a:lnTo>
                      <a:pt x="4899" y="1105"/>
                    </a:lnTo>
                    <a:lnTo>
                      <a:pt x="4563" y="721"/>
                    </a:lnTo>
                    <a:lnTo>
                      <a:pt x="4323" y="529"/>
                    </a:lnTo>
                    <a:lnTo>
                      <a:pt x="4083" y="384"/>
                    </a:lnTo>
                    <a:lnTo>
                      <a:pt x="3843" y="240"/>
                    </a:lnTo>
                    <a:lnTo>
                      <a:pt x="3554" y="144"/>
                    </a:lnTo>
                    <a:lnTo>
                      <a:pt x="3266" y="48"/>
                    </a:lnTo>
                    <a:lnTo>
                      <a:pt x="2930" y="0"/>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9"/>
              <p:cNvSpPr/>
              <p:nvPr/>
            </p:nvSpPr>
            <p:spPr>
              <a:xfrm>
                <a:off x="5309575" y="2749425"/>
                <a:ext cx="134500" cy="136900"/>
              </a:xfrm>
              <a:custGeom>
                <a:rect b="b" l="l" r="r" t="t"/>
                <a:pathLst>
                  <a:path extrusionOk="0" fill="none" h="5476" w="5380">
                    <a:moveTo>
                      <a:pt x="2930" y="0"/>
                    </a:moveTo>
                    <a:lnTo>
                      <a:pt x="2930" y="0"/>
                    </a:lnTo>
                    <a:lnTo>
                      <a:pt x="3266" y="48"/>
                    </a:lnTo>
                    <a:lnTo>
                      <a:pt x="3554" y="144"/>
                    </a:lnTo>
                    <a:lnTo>
                      <a:pt x="3843" y="240"/>
                    </a:lnTo>
                    <a:lnTo>
                      <a:pt x="4083" y="384"/>
                    </a:lnTo>
                    <a:lnTo>
                      <a:pt x="4323" y="529"/>
                    </a:lnTo>
                    <a:lnTo>
                      <a:pt x="4563" y="721"/>
                    </a:lnTo>
                    <a:lnTo>
                      <a:pt x="4899" y="1105"/>
                    </a:lnTo>
                    <a:lnTo>
                      <a:pt x="5139" y="1585"/>
                    </a:lnTo>
                    <a:lnTo>
                      <a:pt x="5331" y="2065"/>
                    </a:lnTo>
                    <a:lnTo>
                      <a:pt x="5379" y="2594"/>
                    </a:lnTo>
                    <a:lnTo>
                      <a:pt x="5379" y="3122"/>
                    </a:lnTo>
                    <a:lnTo>
                      <a:pt x="5283" y="3650"/>
                    </a:lnTo>
                    <a:lnTo>
                      <a:pt x="5139" y="4130"/>
                    </a:lnTo>
                    <a:lnTo>
                      <a:pt x="4851" y="4563"/>
                    </a:lnTo>
                    <a:lnTo>
                      <a:pt x="4515" y="4899"/>
                    </a:lnTo>
                    <a:lnTo>
                      <a:pt x="4275" y="5091"/>
                    </a:lnTo>
                    <a:lnTo>
                      <a:pt x="4083" y="5187"/>
                    </a:lnTo>
                    <a:lnTo>
                      <a:pt x="3843" y="5331"/>
                    </a:lnTo>
                    <a:lnTo>
                      <a:pt x="3554" y="5379"/>
                    </a:lnTo>
                    <a:lnTo>
                      <a:pt x="3266" y="5427"/>
                    </a:lnTo>
                    <a:lnTo>
                      <a:pt x="2978" y="5475"/>
                    </a:lnTo>
                    <a:lnTo>
                      <a:pt x="2642" y="5475"/>
                    </a:lnTo>
                    <a:lnTo>
                      <a:pt x="2306" y="5427"/>
                    </a:lnTo>
                    <a:lnTo>
                      <a:pt x="2306" y="5427"/>
                    </a:lnTo>
                    <a:lnTo>
                      <a:pt x="1922" y="5331"/>
                    </a:lnTo>
                    <a:lnTo>
                      <a:pt x="1633" y="5235"/>
                    </a:lnTo>
                    <a:lnTo>
                      <a:pt x="1345" y="5091"/>
                    </a:lnTo>
                    <a:lnTo>
                      <a:pt x="1105" y="4947"/>
                    </a:lnTo>
                    <a:lnTo>
                      <a:pt x="865" y="4803"/>
                    </a:lnTo>
                    <a:lnTo>
                      <a:pt x="673" y="4611"/>
                    </a:lnTo>
                    <a:lnTo>
                      <a:pt x="529" y="4419"/>
                    </a:lnTo>
                    <a:lnTo>
                      <a:pt x="385" y="4226"/>
                    </a:lnTo>
                    <a:lnTo>
                      <a:pt x="145" y="3794"/>
                    </a:lnTo>
                    <a:lnTo>
                      <a:pt x="49" y="3314"/>
                    </a:lnTo>
                    <a:lnTo>
                      <a:pt x="0" y="2834"/>
                    </a:lnTo>
                    <a:lnTo>
                      <a:pt x="97" y="2305"/>
                    </a:lnTo>
                    <a:lnTo>
                      <a:pt x="193" y="1825"/>
                    </a:lnTo>
                    <a:lnTo>
                      <a:pt x="433" y="1393"/>
                    </a:lnTo>
                    <a:lnTo>
                      <a:pt x="721" y="961"/>
                    </a:lnTo>
                    <a:lnTo>
                      <a:pt x="1057" y="625"/>
                    </a:lnTo>
                    <a:lnTo>
                      <a:pt x="1441" y="336"/>
                    </a:lnTo>
                    <a:lnTo>
                      <a:pt x="1922" y="144"/>
                    </a:lnTo>
                    <a:lnTo>
                      <a:pt x="2402" y="0"/>
                    </a:lnTo>
                    <a:lnTo>
                      <a:pt x="2690" y="0"/>
                    </a:lnTo>
                    <a:lnTo>
                      <a:pt x="293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9"/>
              <p:cNvSpPr/>
              <p:nvPr/>
            </p:nvSpPr>
            <p:spPr>
              <a:xfrm>
                <a:off x="5355200" y="2799850"/>
                <a:ext cx="43250" cy="42050"/>
              </a:xfrm>
              <a:custGeom>
                <a:rect b="b" l="l" r="r" t="t"/>
                <a:pathLst>
                  <a:path extrusionOk="0" h="1682" w="1730">
                    <a:moveTo>
                      <a:pt x="625" y="0"/>
                    </a:moveTo>
                    <a:lnTo>
                      <a:pt x="481" y="48"/>
                    </a:lnTo>
                    <a:lnTo>
                      <a:pt x="337" y="144"/>
                    </a:lnTo>
                    <a:lnTo>
                      <a:pt x="193" y="240"/>
                    </a:lnTo>
                    <a:lnTo>
                      <a:pt x="145" y="384"/>
                    </a:lnTo>
                    <a:lnTo>
                      <a:pt x="48" y="529"/>
                    </a:lnTo>
                    <a:lnTo>
                      <a:pt x="0" y="673"/>
                    </a:lnTo>
                    <a:lnTo>
                      <a:pt x="48" y="1009"/>
                    </a:lnTo>
                    <a:lnTo>
                      <a:pt x="97" y="1153"/>
                    </a:lnTo>
                    <a:lnTo>
                      <a:pt x="145" y="1297"/>
                    </a:lnTo>
                    <a:lnTo>
                      <a:pt x="241" y="1441"/>
                    </a:lnTo>
                    <a:lnTo>
                      <a:pt x="385" y="1537"/>
                    </a:lnTo>
                    <a:lnTo>
                      <a:pt x="577" y="1633"/>
                    </a:lnTo>
                    <a:lnTo>
                      <a:pt x="769" y="1681"/>
                    </a:lnTo>
                    <a:lnTo>
                      <a:pt x="913" y="1681"/>
                    </a:lnTo>
                    <a:lnTo>
                      <a:pt x="1105" y="1633"/>
                    </a:lnTo>
                    <a:lnTo>
                      <a:pt x="1249" y="1585"/>
                    </a:lnTo>
                    <a:lnTo>
                      <a:pt x="1393" y="1489"/>
                    </a:lnTo>
                    <a:lnTo>
                      <a:pt x="1585" y="1297"/>
                    </a:lnTo>
                    <a:lnTo>
                      <a:pt x="1681" y="1009"/>
                    </a:lnTo>
                    <a:lnTo>
                      <a:pt x="1729" y="673"/>
                    </a:lnTo>
                    <a:lnTo>
                      <a:pt x="1681" y="529"/>
                    </a:lnTo>
                    <a:lnTo>
                      <a:pt x="1633" y="384"/>
                    </a:lnTo>
                    <a:lnTo>
                      <a:pt x="1537" y="288"/>
                    </a:lnTo>
                    <a:lnTo>
                      <a:pt x="1393" y="192"/>
                    </a:lnTo>
                    <a:lnTo>
                      <a:pt x="1249" y="96"/>
                    </a:lnTo>
                    <a:lnTo>
                      <a:pt x="105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9"/>
              <p:cNvSpPr/>
              <p:nvPr/>
            </p:nvSpPr>
            <p:spPr>
              <a:xfrm>
                <a:off x="5046625" y="2717000"/>
                <a:ext cx="38450" cy="31250"/>
              </a:xfrm>
              <a:custGeom>
                <a:rect b="b" l="l" r="r" t="t"/>
                <a:pathLst>
                  <a:path extrusionOk="0" h="1250" w="1538">
                    <a:moveTo>
                      <a:pt x="1154" y="1"/>
                    </a:moveTo>
                    <a:lnTo>
                      <a:pt x="913" y="49"/>
                    </a:lnTo>
                    <a:lnTo>
                      <a:pt x="625" y="145"/>
                    </a:lnTo>
                    <a:lnTo>
                      <a:pt x="385" y="337"/>
                    </a:lnTo>
                    <a:lnTo>
                      <a:pt x="193" y="529"/>
                    </a:lnTo>
                    <a:lnTo>
                      <a:pt x="49" y="721"/>
                    </a:lnTo>
                    <a:lnTo>
                      <a:pt x="1" y="961"/>
                    </a:lnTo>
                    <a:lnTo>
                      <a:pt x="1" y="1009"/>
                    </a:lnTo>
                    <a:lnTo>
                      <a:pt x="1" y="1105"/>
                    </a:lnTo>
                    <a:lnTo>
                      <a:pt x="49" y="1153"/>
                    </a:lnTo>
                    <a:lnTo>
                      <a:pt x="145" y="1201"/>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154" y="1"/>
                    </a:lnTo>
                    <a:close/>
                  </a:path>
                </a:pathLst>
              </a:custGeom>
              <a:solidFill>
                <a:srgbClr val="422D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9"/>
              <p:cNvSpPr/>
              <p:nvPr/>
            </p:nvSpPr>
            <p:spPr>
              <a:xfrm>
                <a:off x="5046625" y="2717000"/>
                <a:ext cx="38450" cy="31250"/>
              </a:xfrm>
              <a:custGeom>
                <a:rect b="b" l="l" r="r" t="t"/>
                <a:pathLst>
                  <a:path extrusionOk="0" fill="none" h="1250" w="1538">
                    <a:moveTo>
                      <a:pt x="1154" y="1"/>
                    </a:moveTo>
                    <a:lnTo>
                      <a:pt x="1154" y="1"/>
                    </a:lnTo>
                    <a:lnTo>
                      <a:pt x="913" y="49"/>
                    </a:lnTo>
                    <a:lnTo>
                      <a:pt x="625" y="145"/>
                    </a:lnTo>
                    <a:lnTo>
                      <a:pt x="385" y="337"/>
                    </a:lnTo>
                    <a:lnTo>
                      <a:pt x="193" y="529"/>
                    </a:lnTo>
                    <a:lnTo>
                      <a:pt x="49" y="721"/>
                    </a:lnTo>
                    <a:lnTo>
                      <a:pt x="1" y="961"/>
                    </a:lnTo>
                    <a:lnTo>
                      <a:pt x="1" y="1009"/>
                    </a:lnTo>
                    <a:lnTo>
                      <a:pt x="1" y="1105"/>
                    </a:lnTo>
                    <a:lnTo>
                      <a:pt x="49" y="1153"/>
                    </a:lnTo>
                    <a:lnTo>
                      <a:pt x="145" y="1201"/>
                    </a:lnTo>
                    <a:lnTo>
                      <a:pt x="145" y="1201"/>
                    </a:lnTo>
                    <a:lnTo>
                      <a:pt x="337" y="1249"/>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346" y="49"/>
                    </a:lnTo>
                    <a:lnTo>
                      <a:pt x="1154"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9"/>
              <p:cNvSpPr/>
              <p:nvPr/>
            </p:nvSpPr>
            <p:spPr>
              <a:xfrm>
                <a:off x="5340800" y="2754225"/>
                <a:ext cx="39625" cy="32450"/>
              </a:xfrm>
              <a:custGeom>
                <a:rect b="b" l="l" r="r" t="t"/>
                <a:pathLst>
                  <a:path extrusionOk="0" h="1298" w="1585">
                    <a:moveTo>
                      <a:pt x="1201" y="0"/>
                    </a:moveTo>
                    <a:lnTo>
                      <a:pt x="913" y="48"/>
                    </a:lnTo>
                    <a:lnTo>
                      <a:pt x="624" y="144"/>
                    </a:lnTo>
                    <a:lnTo>
                      <a:pt x="384" y="288"/>
                    </a:lnTo>
                    <a:lnTo>
                      <a:pt x="192" y="481"/>
                    </a:lnTo>
                    <a:lnTo>
                      <a:pt x="48" y="673"/>
                    </a:lnTo>
                    <a:lnTo>
                      <a:pt x="0" y="913"/>
                    </a:lnTo>
                    <a:lnTo>
                      <a:pt x="48" y="1009"/>
                    </a:lnTo>
                    <a:lnTo>
                      <a:pt x="96" y="1105"/>
                    </a:lnTo>
                    <a:lnTo>
                      <a:pt x="192" y="1201"/>
                    </a:lnTo>
                    <a:lnTo>
                      <a:pt x="336" y="1249"/>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201" y="0"/>
                    </a:lnTo>
                    <a:close/>
                  </a:path>
                </a:pathLst>
              </a:custGeom>
              <a:solidFill>
                <a:srgbClr val="422D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9"/>
              <p:cNvSpPr/>
              <p:nvPr/>
            </p:nvSpPr>
            <p:spPr>
              <a:xfrm>
                <a:off x="5340800" y="2754225"/>
                <a:ext cx="39625" cy="32450"/>
              </a:xfrm>
              <a:custGeom>
                <a:rect b="b" l="l" r="r" t="t"/>
                <a:pathLst>
                  <a:path extrusionOk="0" fill="none" h="1298" w="1585">
                    <a:moveTo>
                      <a:pt x="1201" y="0"/>
                    </a:moveTo>
                    <a:lnTo>
                      <a:pt x="1201" y="0"/>
                    </a:lnTo>
                    <a:lnTo>
                      <a:pt x="913" y="48"/>
                    </a:lnTo>
                    <a:lnTo>
                      <a:pt x="624" y="144"/>
                    </a:lnTo>
                    <a:lnTo>
                      <a:pt x="384" y="288"/>
                    </a:lnTo>
                    <a:lnTo>
                      <a:pt x="192" y="481"/>
                    </a:lnTo>
                    <a:lnTo>
                      <a:pt x="48" y="673"/>
                    </a:lnTo>
                    <a:lnTo>
                      <a:pt x="0" y="913"/>
                    </a:lnTo>
                    <a:lnTo>
                      <a:pt x="48" y="1009"/>
                    </a:lnTo>
                    <a:lnTo>
                      <a:pt x="96" y="1105"/>
                    </a:lnTo>
                    <a:lnTo>
                      <a:pt x="192" y="1201"/>
                    </a:lnTo>
                    <a:lnTo>
                      <a:pt x="336" y="1249"/>
                    </a:lnTo>
                    <a:lnTo>
                      <a:pt x="336" y="1249"/>
                    </a:lnTo>
                    <a:lnTo>
                      <a:pt x="480" y="1297"/>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393" y="48"/>
                    </a:lnTo>
                    <a:lnTo>
                      <a:pt x="120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9"/>
              <p:cNvSpPr/>
              <p:nvPr/>
            </p:nvSpPr>
            <p:spPr>
              <a:xfrm>
                <a:off x="4908575" y="2635350"/>
                <a:ext cx="51650" cy="63675"/>
              </a:xfrm>
              <a:custGeom>
                <a:rect b="b" l="l" r="r" t="t"/>
                <a:pathLst>
                  <a:path extrusionOk="0" h="2547" w="2066">
                    <a:moveTo>
                      <a:pt x="528" y="1"/>
                    </a:moveTo>
                    <a:lnTo>
                      <a:pt x="432" y="49"/>
                    </a:lnTo>
                    <a:lnTo>
                      <a:pt x="288" y="193"/>
                    </a:lnTo>
                    <a:lnTo>
                      <a:pt x="192" y="481"/>
                    </a:lnTo>
                    <a:lnTo>
                      <a:pt x="96" y="865"/>
                    </a:lnTo>
                    <a:lnTo>
                      <a:pt x="48" y="1249"/>
                    </a:lnTo>
                    <a:lnTo>
                      <a:pt x="0" y="1682"/>
                    </a:lnTo>
                    <a:lnTo>
                      <a:pt x="0" y="2018"/>
                    </a:lnTo>
                    <a:lnTo>
                      <a:pt x="96" y="2306"/>
                    </a:lnTo>
                    <a:lnTo>
                      <a:pt x="96" y="2402"/>
                    </a:lnTo>
                    <a:lnTo>
                      <a:pt x="192" y="2450"/>
                    </a:lnTo>
                    <a:lnTo>
                      <a:pt x="336" y="2498"/>
                    </a:lnTo>
                    <a:lnTo>
                      <a:pt x="576" y="2546"/>
                    </a:lnTo>
                    <a:lnTo>
                      <a:pt x="817" y="2546"/>
                    </a:lnTo>
                    <a:lnTo>
                      <a:pt x="1057" y="2498"/>
                    </a:lnTo>
                    <a:lnTo>
                      <a:pt x="1345" y="2450"/>
                    </a:lnTo>
                    <a:lnTo>
                      <a:pt x="1585" y="2354"/>
                    </a:lnTo>
                    <a:lnTo>
                      <a:pt x="1777" y="2210"/>
                    </a:lnTo>
                    <a:lnTo>
                      <a:pt x="1921" y="2018"/>
                    </a:lnTo>
                    <a:lnTo>
                      <a:pt x="2017" y="1778"/>
                    </a:lnTo>
                    <a:lnTo>
                      <a:pt x="2065" y="1538"/>
                    </a:lnTo>
                    <a:lnTo>
                      <a:pt x="2017" y="1346"/>
                    </a:lnTo>
                    <a:lnTo>
                      <a:pt x="1969" y="1153"/>
                    </a:lnTo>
                    <a:lnTo>
                      <a:pt x="1921" y="961"/>
                    </a:lnTo>
                    <a:lnTo>
                      <a:pt x="1825" y="769"/>
                    </a:lnTo>
                    <a:lnTo>
                      <a:pt x="1537" y="481"/>
                    </a:lnTo>
                    <a:lnTo>
                      <a:pt x="1201" y="241"/>
                    </a:lnTo>
                    <a:lnTo>
                      <a:pt x="913" y="49"/>
                    </a:lnTo>
                    <a:lnTo>
                      <a:pt x="62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9"/>
              <p:cNvSpPr/>
              <p:nvPr/>
            </p:nvSpPr>
            <p:spPr>
              <a:xfrm>
                <a:off x="4912175" y="2641350"/>
                <a:ext cx="15625" cy="51675"/>
              </a:xfrm>
              <a:custGeom>
                <a:rect b="b" l="l" r="r" t="t"/>
                <a:pathLst>
                  <a:path extrusionOk="0" h="2067" w="625">
                    <a:moveTo>
                      <a:pt x="336" y="1"/>
                    </a:moveTo>
                    <a:lnTo>
                      <a:pt x="288" y="97"/>
                    </a:lnTo>
                    <a:lnTo>
                      <a:pt x="144" y="289"/>
                    </a:lnTo>
                    <a:lnTo>
                      <a:pt x="96" y="625"/>
                    </a:lnTo>
                    <a:lnTo>
                      <a:pt x="0" y="1009"/>
                    </a:lnTo>
                    <a:lnTo>
                      <a:pt x="0" y="1394"/>
                    </a:lnTo>
                    <a:lnTo>
                      <a:pt x="48" y="1730"/>
                    </a:lnTo>
                    <a:lnTo>
                      <a:pt x="96" y="1970"/>
                    </a:lnTo>
                    <a:lnTo>
                      <a:pt x="144" y="2066"/>
                    </a:lnTo>
                    <a:lnTo>
                      <a:pt x="288" y="2066"/>
                    </a:lnTo>
                    <a:lnTo>
                      <a:pt x="336" y="1970"/>
                    </a:lnTo>
                    <a:lnTo>
                      <a:pt x="480" y="1778"/>
                    </a:lnTo>
                    <a:lnTo>
                      <a:pt x="576" y="1442"/>
                    </a:lnTo>
                    <a:lnTo>
                      <a:pt x="624" y="1058"/>
                    </a:lnTo>
                    <a:lnTo>
                      <a:pt x="624" y="673"/>
                    </a:lnTo>
                    <a:lnTo>
                      <a:pt x="576" y="337"/>
                    </a:lnTo>
                    <a:lnTo>
                      <a:pt x="528" y="97"/>
                    </a:lnTo>
                    <a:lnTo>
                      <a:pt x="480" y="49"/>
                    </a:lnTo>
                    <a:lnTo>
                      <a:pt x="432" y="1"/>
                    </a:lnTo>
                    <a:close/>
                  </a:path>
                </a:pathLst>
              </a:custGeom>
              <a:solidFill>
                <a:srgbClr val="FFDA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78" name="Google Shape;1278;p9"/>
            <p:cNvGrpSpPr/>
            <p:nvPr/>
          </p:nvGrpSpPr>
          <p:grpSpPr>
            <a:xfrm>
              <a:off x="1177123" y="2093208"/>
              <a:ext cx="1260508" cy="1410117"/>
              <a:chOff x="1177123" y="2093208"/>
              <a:chExt cx="1260508" cy="1410117"/>
            </a:xfrm>
          </p:grpSpPr>
          <p:sp>
            <p:nvSpPr>
              <p:cNvPr id="1279" name="Google Shape;1279;p9"/>
              <p:cNvSpPr/>
              <p:nvPr/>
            </p:nvSpPr>
            <p:spPr>
              <a:xfrm>
                <a:off x="1697350" y="3248450"/>
                <a:ext cx="593675" cy="254875"/>
              </a:xfrm>
              <a:custGeom>
                <a:rect b="b" l="l" r="r" t="t"/>
                <a:pathLst>
                  <a:path extrusionOk="0" h="10195" w="23747">
                    <a:moveTo>
                      <a:pt x="8174" y="1954"/>
                    </a:moveTo>
                    <a:lnTo>
                      <a:pt x="0" y="7465"/>
                    </a:lnTo>
                    <a:lnTo>
                      <a:pt x="22920" y="10195"/>
                    </a:lnTo>
                    <a:lnTo>
                      <a:pt x="23747" y="0"/>
                    </a:lnTo>
                    <a:lnTo>
                      <a:pt x="18186" y="392"/>
                    </a:lnTo>
                    <a:close/>
                  </a:path>
                </a:pathLst>
              </a:custGeom>
              <a:solidFill>
                <a:schemeClr val="accent3"/>
              </a:solidFill>
              <a:ln>
                <a:noFill/>
              </a:ln>
            </p:spPr>
          </p:sp>
          <p:grpSp>
            <p:nvGrpSpPr>
              <p:cNvPr id="1280" name="Google Shape;1280;p9"/>
              <p:cNvGrpSpPr/>
              <p:nvPr/>
            </p:nvGrpSpPr>
            <p:grpSpPr>
              <a:xfrm>
                <a:off x="1177123" y="2093208"/>
                <a:ext cx="1260508" cy="1352616"/>
                <a:chOff x="1203423" y="2145783"/>
                <a:chExt cx="1260508" cy="1352616"/>
              </a:xfrm>
            </p:grpSpPr>
            <p:grpSp>
              <p:nvGrpSpPr>
                <p:cNvPr id="1281" name="Google Shape;1281;p9"/>
                <p:cNvGrpSpPr/>
                <p:nvPr/>
              </p:nvGrpSpPr>
              <p:grpSpPr>
                <a:xfrm rot="-756874">
                  <a:off x="1914524" y="3228692"/>
                  <a:ext cx="274726" cy="242637"/>
                  <a:chOff x="4629501" y="2356014"/>
                  <a:chExt cx="274715" cy="242628"/>
                </a:xfrm>
              </p:grpSpPr>
              <p:sp>
                <p:nvSpPr>
                  <p:cNvPr id="1282" name="Google Shape;1282;p9"/>
                  <p:cNvSpPr/>
                  <p:nvPr/>
                </p:nvSpPr>
                <p:spPr>
                  <a:xfrm flipH="1" rot="386444">
                    <a:off x="4636648" y="2442406"/>
                    <a:ext cx="260421" cy="142078"/>
                  </a:xfrm>
                  <a:custGeom>
                    <a:rect b="b" l="l" r="r" t="t"/>
                    <a:pathLst>
                      <a:path extrusionOk="0" h="1730" w="3171">
                        <a:moveTo>
                          <a:pt x="817" y="0"/>
                        </a:moveTo>
                        <a:lnTo>
                          <a:pt x="145" y="96"/>
                        </a:lnTo>
                        <a:lnTo>
                          <a:pt x="49" y="288"/>
                        </a:lnTo>
                        <a:lnTo>
                          <a:pt x="1" y="528"/>
                        </a:lnTo>
                        <a:lnTo>
                          <a:pt x="49" y="769"/>
                        </a:lnTo>
                        <a:lnTo>
                          <a:pt x="145" y="1009"/>
                        </a:lnTo>
                        <a:lnTo>
                          <a:pt x="241" y="1201"/>
                        </a:lnTo>
                        <a:lnTo>
                          <a:pt x="433" y="1345"/>
                        </a:lnTo>
                        <a:lnTo>
                          <a:pt x="673" y="1489"/>
                        </a:lnTo>
                        <a:lnTo>
                          <a:pt x="961" y="1633"/>
                        </a:lnTo>
                        <a:lnTo>
                          <a:pt x="1249" y="1681"/>
                        </a:lnTo>
                        <a:lnTo>
                          <a:pt x="1586" y="1729"/>
                        </a:lnTo>
                        <a:lnTo>
                          <a:pt x="1874" y="1681"/>
                        </a:lnTo>
                        <a:lnTo>
                          <a:pt x="2162" y="1633"/>
                        </a:lnTo>
                        <a:lnTo>
                          <a:pt x="2450" y="1537"/>
                        </a:lnTo>
                        <a:lnTo>
                          <a:pt x="2690" y="1393"/>
                        </a:lnTo>
                        <a:lnTo>
                          <a:pt x="2882" y="1249"/>
                        </a:lnTo>
                        <a:lnTo>
                          <a:pt x="3026" y="1057"/>
                        </a:lnTo>
                        <a:lnTo>
                          <a:pt x="3122" y="817"/>
                        </a:lnTo>
                        <a:lnTo>
                          <a:pt x="3170" y="576"/>
                        </a:lnTo>
                        <a:lnTo>
                          <a:pt x="3170" y="384"/>
                        </a:lnTo>
                        <a:lnTo>
                          <a:pt x="3122" y="240"/>
                        </a:lnTo>
                        <a:lnTo>
                          <a:pt x="2354" y="96"/>
                        </a:lnTo>
                        <a:lnTo>
                          <a:pt x="1586" y="0"/>
                        </a:lnTo>
                        <a:close/>
                      </a:path>
                    </a:pathLst>
                  </a:custGeom>
                  <a:solidFill>
                    <a:srgbClr val="FDC5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9"/>
                  <p:cNvSpPr/>
                  <p:nvPr/>
                </p:nvSpPr>
                <p:spPr>
                  <a:xfrm flipH="1" rot="386444">
                    <a:off x="4636648" y="2442406"/>
                    <a:ext cx="260421" cy="142078"/>
                  </a:xfrm>
                  <a:custGeom>
                    <a:rect b="b" l="l" r="r" t="t"/>
                    <a:pathLst>
                      <a:path extrusionOk="0" fill="none" h="1730" w="3171">
                        <a:moveTo>
                          <a:pt x="1" y="528"/>
                        </a:moveTo>
                        <a:lnTo>
                          <a:pt x="1" y="528"/>
                        </a:lnTo>
                        <a:lnTo>
                          <a:pt x="49" y="288"/>
                        </a:lnTo>
                        <a:lnTo>
                          <a:pt x="145" y="96"/>
                        </a:lnTo>
                        <a:lnTo>
                          <a:pt x="145" y="96"/>
                        </a:lnTo>
                        <a:lnTo>
                          <a:pt x="817" y="0"/>
                        </a:lnTo>
                        <a:lnTo>
                          <a:pt x="1586" y="0"/>
                        </a:lnTo>
                        <a:lnTo>
                          <a:pt x="2354" y="96"/>
                        </a:lnTo>
                        <a:lnTo>
                          <a:pt x="3122" y="240"/>
                        </a:lnTo>
                        <a:lnTo>
                          <a:pt x="3122" y="240"/>
                        </a:lnTo>
                        <a:lnTo>
                          <a:pt x="3170" y="384"/>
                        </a:lnTo>
                        <a:lnTo>
                          <a:pt x="3170" y="576"/>
                        </a:lnTo>
                        <a:lnTo>
                          <a:pt x="3170" y="576"/>
                        </a:lnTo>
                        <a:lnTo>
                          <a:pt x="3122" y="817"/>
                        </a:lnTo>
                        <a:lnTo>
                          <a:pt x="3026" y="1057"/>
                        </a:lnTo>
                        <a:lnTo>
                          <a:pt x="2882" y="1249"/>
                        </a:lnTo>
                        <a:lnTo>
                          <a:pt x="2690" y="1393"/>
                        </a:lnTo>
                        <a:lnTo>
                          <a:pt x="2450" y="1537"/>
                        </a:lnTo>
                        <a:lnTo>
                          <a:pt x="2162" y="1633"/>
                        </a:lnTo>
                        <a:lnTo>
                          <a:pt x="1874" y="1681"/>
                        </a:lnTo>
                        <a:lnTo>
                          <a:pt x="1586" y="1729"/>
                        </a:lnTo>
                        <a:lnTo>
                          <a:pt x="1586" y="1729"/>
                        </a:lnTo>
                        <a:lnTo>
                          <a:pt x="1249" y="1681"/>
                        </a:lnTo>
                        <a:lnTo>
                          <a:pt x="961" y="1633"/>
                        </a:lnTo>
                        <a:lnTo>
                          <a:pt x="673" y="1489"/>
                        </a:lnTo>
                        <a:lnTo>
                          <a:pt x="433" y="1345"/>
                        </a:lnTo>
                        <a:lnTo>
                          <a:pt x="241" y="1201"/>
                        </a:lnTo>
                        <a:lnTo>
                          <a:pt x="145" y="1009"/>
                        </a:lnTo>
                        <a:lnTo>
                          <a:pt x="49" y="769"/>
                        </a:lnTo>
                        <a:lnTo>
                          <a:pt x="1" y="52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9"/>
                  <p:cNvSpPr/>
                  <p:nvPr/>
                </p:nvSpPr>
                <p:spPr>
                  <a:xfrm flipH="1" rot="386444">
                    <a:off x="4701403" y="2363130"/>
                    <a:ext cx="134194" cy="130252"/>
                  </a:xfrm>
                  <a:custGeom>
                    <a:rect b="b" l="l" r="r" t="t"/>
                    <a:pathLst>
                      <a:path extrusionOk="0" h="1586" w="1634">
                        <a:moveTo>
                          <a:pt x="336" y="1"/>
                        </a:moveTo>
                        <a:lnTo>
                          <a:pt x="0" y="1489"/>
                        </a:lnTo>
                        <a:lnTo>
                          <a:pt x="1441" y="1585"/>
                        </a:lnTo>
                        <a:lnTo>
                          <a:pt x="1633" y="193"/>
                        </a:lnTo>
                        <a:lnTo>
                          <a:pt x="336" y="1"/>
                        </a:lnTo>
                        <a:close/>
                      </a:path>
                    </a:pathLst>
                  </a:custGeom>
                  <a:solidFill>
                    <a:srgbClr val="FDC5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9"/>
                  <p:cNvSpPr/>
                  <p:nvPr/>
                </p:nvSpPr>
                <p:spPr>
                  <a:xfrm flipH="1" rot="386444">
                    <a:off x="4701403" y="2363130"/>
                    <a:ext cx="134194" cy="130252"/>
                  </a:xfrm>
                  <a:custGeom>
                    <a:rect b="b" l="l" r="r" t="t"/>
                    <a:pathLst>
                      <a:path extrusionOk="0" fill="none" h="1586" w="1634">
                        <a:moveTo>
                          <a:pt x="1633" y="193"/>
                        </a:moveTo>
                        <a:lnTo>
                          <a:pt x="1441" y="1585"/>
                        </a:lnTo>
                        <a:lnTo>
                          <a:pt x="0" y="1489"/>
                        </a:lnTo>
                        <a:lnTo>
                          <a:pt x="336" y="1"/>
                        </a:lnTo>
                        <a:lnTo>
                          <a:pt x="1633" y="193"/>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9"/>
                  <p:cNvSpPr/>
                  <p:nvPr/>
                </p:nvSpPr>
                <p:spPr>
                  <a:xfrm flipH="1" rot="386444">
                    <a:off x="4705359" y="2434391"/>
                    <a:ext cx="126227" cy="59213"/>
                  </a:xfrm>
                  <a:custGeom>
                    <a:rect b="b" l="l" r="r" t="t"/>
                    <a:pathLst>
                      <a:path extrusionOk="0" h="721" w="1537">
                        <a:moveTo>
                          <a:pt x="144" y="0"/>
                        </a:moveTo>
                        <a:lnTo>
                          <a:pt x="0" y="624"/>
                        </a:lnTo>
                        <a:lnTo>
                          <a:pt x="1441" y="720"/>
                        </a:lnTo>
                        <a:lnTo>
                          <a:pt x="1537" y="96"/>
                        </a:lnTo>
                        <a:lnTo>
                          <a:pt x="1105" y="96"/>
                        </a:lnTo>
                        <a:lnTo>
                          <a:pt x="625" y="48"/>
                        </a:lnTo>
                        <a:lnTo>
                          <a:pt x="144" y="0"/>
                        </a:lnTo>
                        <a:close/>
                      </a:path>
                    </a:pathLst>
                  </a:custGeom>
                  <a:solidFill>
                    <a:srgbClr val="FEA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9"/>
                  <p:cNvSpPr/>
                  <p:nvPr/>
                </p:nvSpPr>
                <p:spPr>
                  <a:xfrm flipH="1" rot="386444">
                    <a:off x="4705359" y="2434391"/>
                    <a:ext cx="126227" cy="59213"/>
                  </a:xfrm>
                  <a:custGeom>
                    <a:rect b="b" l="l" r="r" t="t"/>
                    <a:pathLst>
                      <a:path extrusionOk="0" fill="none" h="721" w="1537">
                        <a:moveTo>
                          <a:pt x="144" y="0"/>
                        </a:moveTo>
                        <a:lnTo>
                          <a:pt x="0" y="624"/>
                        </a:lnTo>
                        <a:lnTo>
                          <a:pt x="1441" y="720"/>
                        </a:lnTo>
                        <a:lnTo>
                          <a:pt x="1537" y="96"/>
                        </a:lnTo>
                        <a:lnTo>
                          <a:pt x="1537" y="96"/>
                        </a:lnTo>
                        <a:lnTo>
                          <a:pt x="1105" y="96"/>
                        </a:lnTo>
                        <a:lnTo>
                          <a:pt x="1105" y="96"/>
                        </a:lnTo>
                        <a:lnTo>
                          <a:pt x="625" y="48"/>
                        </a:lnTo>
                        <a:lnTo>
                          <a:pt x="144"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88" name="Google Shape;1288;p9"/>
                <p:cNvGrpSpPr/>
                <p:nvPr/>
              </p:nvGrpSpPr>
              <p:grpSpPr>
                <a:xfrm>
                  <a:off x="1203423" y="2145783"/>
                  <a:ext cx="1260508" cy="1211961"/>
                  <a:chOff x="3963675" y="2257150"/>
                  <a:chExt cx="623150" cy="599150"/>
                </a:xfrm>
              </p:grpSpPr>
              <p:sp>
                <p:nvSpPr>
                  <p:cNvPr id="1289" name="Google Shape;1289;p9"/>
                  <p:cNvSpPr/>
                  <p:nvPr/>
                </p:nvSpPr>
                <p:spPr>
                  <a:xfrm>
                    <a:off x="3963675" y="2611350"/>
                    <a:ext cx="489875" cy="244950"/>
                  </a:xfrm>
                  <a:custGeom>
                    <a:rect b="b" l="l" r="r" t="t"/>
                    <a:pathLst>
                      <a:path extrusionOk="0" h="9798" w="19595">
                        <a:moveTo>
                          <a:pt x="19595" y="0"/>
                        </a:moveTo>
                        <a:lnTo>
                          <a:pt x="18970" y="288"/>
                        </a:lnTo>
                        <a:lnTo>
                          <a:pt x="17337" y="1057"/>
                        </a:lnTo>
                        <a:lnTo>
                          <a:pt x="16233" y="1489"/>
                        </a:lnTo>
                        <a:lnTo>
                          <a:pt x="15032" y="1969"/>
                        </a:lnTo>
                        <a:lnTo>
                          <a:pt x="13735" y="2450"/>
                        </a:lnTo>
                        <a:lnTo>
                          <a:pt x="12343" y="2834"/>
                        </a:lnTo>
                        <a:lnTo>
                          <a:pt x="10998" y="3170"/>
                        </a:lnTo>
                        <a:lnTo>
                          <a:pt x="10326" y="3266"/>
                        </a:lnTo>
                        <a:lnTo>
                          <a:pt x="9653" y="3362"/>
                        </a:lnTo>
                        <a:lnTo>
                          <a:pt x="9029" y="3410"/>
                        </a:lnTo>
                        <a:lnTo>
                          <a:pt x="8405" y="3458"/>
                        </a:lnTo>
                        <a:lnTo>
                          <a:pt x="7780" y="3410"/>
                        </a:lnTo>
                        <a:lnTo>
                          <a:pt x="7252" y="3314"/>
                        </a:lnTo>
                        <a:lnTo>
                          <a:pt x="6724" y="3218"/>
                        </a:lnTo>
                        <a:lnTo>
                          <a:pt x="6244" y="3026"/>
                        </a:lnTo>
                        <a:lnTo>
                          <a:pt x="5859" y="2786"/>
                        </a:lnTo>
                        <a:lnTo>
                          <a:pt x="5475" y="2450"/>
                        </a:lnTo>
                        <a:lnTo>
                          <a:pt x="5187" y="2065"/>
                        </a:lnTo>
                        <a:lnTo>
                          <a:pt x="4947" y="1633"/>
                        </a:lnTo>
                        <a:lnTo>
                          <a:pt x="4755" y="1105"/>
                        </a:lnTo>
                        <a:lnTo>
                          <a:pt x="4659" y="481"/>
                        </a:lnTo>
                        <a:lnTo>
                          <a:pt x="4323" y="721"/>
                        </a:lnTo>
                        <a:lnTo>
                          <a:pt x="3410" y="1297"/>
                        </a:lnTo>
                        <a:lnTo>
                          <a:pt x="2834" y="1681"/>
                        </a:lnTo>
                        <a:lnTo>
                          <a:pt x="2257" y="2209"/>
                        </a:lnTo>
                        <a:lnTo>
                          <a:pt x="1681" y="2738"/>
                        </a:lnTo>
                        <a:lnTo>
                          <a:pt x="1105" y="3314"/>
                        </a:lnTo>
                        <a:lnTo>
                          <a:pt x="625" y="3986"/>
                        </a:lnTo>
                        <a:lnTo>
                          <a:pt x="432" y="4275"/>
                        </a:lnTo>
                        <a:lnTo>
                          <a:pt x="288" y="4659"/>
                        </a:lnTo>
                        <a:lnTo>
                          <a:pt x="144" y="4995"/>
                        </a:lnTo>
                        <a:lnTo>
                          <a:pt x="48" y="5331"/>
                        </a:lnTo>
                        <a:lnTo>
                          <a:pt x="0" y="5715"/>
                        </a:lnTo>
                        <a:lnTo>
                          <a:pt x="0" y="6052"/>
                        </a:lnTo>
                        <a:lnTo>
                          <a:pt x="48" y="6436"/>
                        </a:lnTo>
                        <a:lnTo>
                          <a:pt x="144" y="6772"/>
                        </a:lnTo>
                        <a:lnTo>
                          <a:pt x="336" y="7156"/>
                        </a:lnTo>
                        <a:lnTo>
                          <a:pt x="577" y="7540"/>
                        </a:lnTo>
                        <a:lnTo>
                          <a:pt x="865" y="7876"/>
                        </a:lnTo>
                        <a:lnTo>
                          <a:pt x="1249" y="8261"/>
                        </a:lnTo>
                        <a:lnTo>
                          <a:pt x="1729" y="8597"/>
                        </a:lnTo>
                        <a:lnTo>
                          <a:pt x="2257" y="8981"/>
                        </a:lnTo>
                        <a:lnTo>
                          <a:pt x="2930" y="9317"/>
                        </a:lnTo>
                        <a:lnTo>
                          <a:pt x="3602" y="9557"/>
                        </a:lnTo>
                        <a:lnTo>
                          <a:pt x="4323" y="9701"/>
                        </a:lnTo>
                        <a:lnTo>
                          <a:pt x="5043" y="9797"/>
                        </a:lnTo>
                        <a:lnTo>
                          <a:pt x="5763" y="9797"/>
                        </a:lnTo>
                        <a:lnTo>
                          <a:pt x="6484" y="9701"/>
                        </a:lnTo>
                        <a:lnTo>
                          <a:pt x="7252" y="9557"/>
                        </a:lnTo>
                        <a:lnTo>
                          <a:pt x="7972" y="9365"/>
                        </a:lnTo>
                        <a:lnTo>
                          <a:pt x="8693" y="9077"/>
                        </a:lnTo>
                        <a:lnTo>
                          <a:pt x="9461" y="8789"/>
                        </a:lnTo>
                        <a:lnTo>
                          <a:pt x="10182" y="8405"/>
                        </a:lnTo>
                        <a:lnTo>
                          <a:pt x="10902" y="8021"/>
                        </a:lnTo>
                        <a:lnTo>
                          <a:pt x="11574" y="7540"/>
                        </a:lnTo>
                        <a:lnTo>
                          <a:pt x="12295" y="7108"/>
                        </a:lnTo>
                        <a:lnTo>
                          <a:pt x="13591" y="6100"/>
                        </a:lnTo>
                        <a:lnTo>
                          <a:pt x="14840" y="5043"/>
                        </a:lnTo>
                        <a:lnTo>
                          <a:pt x="15993" y="3938"/>
                        </a:lnTo>
                        <a:lnTo>
                          <a:pt x="17001" y="2930"/>
                        </a:lnTo>
                        <a:lnTo>
                          <a:pt x="17914" y="2017"/>
                        </a:lnTo>
                        <a:lnTo>
                          <a:pt x="19162" y="577"/>
                        </a:lnTo>
                        <a:lnTo>
                          <a:pt x="1959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9"/>
                  <p:cNvSpPr/>
                  <p:nvPr/>
                </p:nvSpPr>
                <p:spPr>
                  <a:xfrm>
                    <a:off x="3963675" y="2611350"/>
                    <a:ext cx="489875" cy="244950"/>
                  </a:xfrm>
                  <a:custGeom>
                    <a:rect b="b" l="l" r="r" t="t"/>
                    <a:pathLst>
                      <a:path extrusionOk="0" fill="none" h="9798" w="19595">
                        <a:moveTo>
                          <a:pt x="4659" y="481"/>
                        </a:moveTo>
                        <a:lnTo>
                          <a:pt x="4659" y="481"/>
                        </a:lnTo>
                        <a:lnTo>
                          <a:pt x="4323" y="721"/>
                        </a:lnTo>
                        <a:lnTo>
                          <a:pt x="3410" y="1297"/>
                        </a:lnTo>
                        <a:lnTo>
                          <a:pt x="2834" y="1681"/>
                        </a:lnTo>
                        <a:lnTo>
                          <a:pt x="2257" y="2209"/>
                        </a:lnTo>
                        <a:lnTo>
                          <a:pt x="1681" y="2738"/>
                        </a:lnTo>
                        <a:lnTo>
                          <a:pt x="1105" y="3314"/>
                        </a:lnTo>
                        <a:lnTo>
                          <a:pt x="625" y="3986"/>
                        </a:lnTo>
                        <a:lnTo>
                          <a:pt x="432" y="4275"/>
                        </a:lnTo>
                        <a:lnTo>
                          <a:pt x="288" y="4659"/>
                        </a:lnTo>
                        <a:lnTo>
                          <a:pt x="144" y="4995"/>
                        </a:lnTo>
                        <a:lnTo>
                          <a:pt x="48" y="5331"/>
                        </a:lnTo>
                        <a:lnTo>
                          <a:pt x="0" y="5715"/>
                        </a:lnTo>
                        <a:lnTo>
                          <a:pt x="0" y="6052"/>
                        </a:lnTo>
                        <a:lnTo>
                          <a:pt x="48" y="6436"/>
                        </a:lnTo>
                        <a:lnTo>
                          <a:pt x="144" y="6772"/>
                        </a:lnTo>
                        <a:lnTo>
                          <a:pt x="336" y="7156"/>
                        </a:lnTo>
                        <a:lnTo>
                          <a:pt x="577" y="7540"/>
                        </a:lnTo>
                        <a:lnTo>
                          <a:pt x="865" y="7876"/>
                        </a:lnTo>
                        <a:lnTo>
                          <a:pt x="1249" y="8261"/>
                        </a:lnTo>
                        <a:lnTo>
                          <a:pt x="1729" y="8597"/>
                        </a:lnTo>
                        <a:lnTo>
                          <a:pt x="2257" y="8981"/>
                        </a:lnTo>
                        <a:lnTo>
                          <a:pt x="2257" y="8981"/>
                        </a:lnTo>
                        <a:lnTo>
                          <a:pt x="2930" y="9317"/>
                        </a:lnTo>
                        <a:lnTo>
                          <a:pt x="3602" y="9557"/>
                        </a:lnTo>
                        <a:lnTo>
                          <a:pt x="4323" y="9701"/>
                        </a:lnTo>
                        <a:lnTo>
                          <a:pt x="5043" y="9797"/>
                        </a:lnTo>
                        <a:lnTo>
                          <a:pt x="5763" y="9797"/>
                        </a:lnTo>
                        <a:lnTo>
                          <a:pt x="6484" y="9701"/>
                        </a:lnTo>
                        <a:lnTo>
                          <a:pt x="7252" y="9557"/>
                        </a:lnTo>
                        <a:lnTo>
                          <a:pt x="7972" y="9365"/>
                        </a:lnTo>
                        <a:lnTo>
                          <a:pt x="8693" y="9077"/>
                        </a:lnTo>
                        <a:lnTo>
                          <a:pt x="9461" y="8789"/>
                        </a:lnTo>
                        <a:lnTo>
                          <a:pt x="10182" y="8405"/>
                        </a:lnTo>
                        <a:lnTo>
                          <a:pt x="10902" y="8021"/>
                        </a:lnTo>
                        <a:lnTo>
                          <a:pt x="11574" y="7540"/>
                        </a:lnTo>
                        <a:lnTo>
                          <a:pt x="12295" y="7108"/>
                        </a:lnTo>
                        <a:lnTo>
                          <a:pt x="13591" y="6100"/>
                        </a:lnTo>
                        <a:lnTo>
                          <a:pt x="14840" y="5043"/>
                        </a:lnTo>
                        <a:lnTo>
                          <a:pt x="15993" y="3938"/>
                        </a:lnTo>
                        <a:lnTo>
                          <a:pt x="17001" y="2930"/>
                        </a:lnTo>
                        <a:lnTo>
                          <a:pt x="17914" y="2017"/>
                        </a:lnTo>
                        <a:lnTo>
                          <a:pt x="19162" y="577"/>
                        </a:lnTo>
                        <a:lnTo>
                          <a:pt x="19595" y="0"/>
                        </a:lnTo>
                        <a:lnTo>
                          <a:pt x="19595" y="0"/>
                        </a:lnTo>
                        <a:lnTo>
                          <a:pt x="18970" y="288"/>
                        </a:lnTo>
                        <a:lnTo>
                          <a:pt x="17337" y="1057"/>
                        </a:lnTo>
                        <a:lnTo>
                          <a:pt x="16233" y="1489"/>
                        </a:lnTo>
                        <a:lnTo>
                          <a:pt x="15032" y="1969"/>
                        </a:lnTo>
                        <a:lnTo>
                          <a:pt x="13735" y="2450"/>
                        </a:lnTo>
                        <a:lnTo>
                          <a:pt x="12343" y="2834"/>
                        </a:lnTo>
                        <a:lnTo>
                          <a:pt x="10998" y="3170"/>
                        </a:lnTo>
                        <a:lnTo>
                          <a:pt x="10326" y="3266"/>
                        </a:lnTo>
                        <a:lnTo>
                          <a:pt x="9653" y="3362"/>
                        </a:lnTo>
                        <a:lnTo>
                          <a:pt x="9029" y="3410"/>
                        </a:lnTo>
                        <a:lnTo>
                          <a:pt x="8405" y="3458"/>
                        </a:lnTo>
                        <a:lnTo>
                          <a:pt x="7780" y="3410"/>
                        </a:lnTo>
                        <a:lnTo>
                          <a:pt x="7252" y="3314"/>
                        </a:lnTo>
                        <a:lnTo>
                          <a:pt x="6724" y="3218"/>
                        </a:lnTo>
                        <a:lnTo>
                          <a:pt x="6244" y="3026"/>
                        </a:lnTo>
                        <a:lnTo>
                          <a:pt x="5859" y="2786"/>
                        </a:lnTo>
                        <a:lnTo>
                          <a:pt x="5475" y="2450"/>
                        </a:lnTo>
                        <a:lnTo>
                          <a:pt x="5187" y="2065"/>
                        </a:lnTo>
                        <a:lnTo>
                          <a:pt x="4947" y="1633"/>
                        </a:lnTo>
                        <a:lnTo>
                          <a:pt x="4755" y="1105"/>
                        </a:lnTo>
                        <a:lnTo>
                          <a:pt x="4659" y="48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9"/>
                  <p:cNvSpPr/>
                  <p:nvPr/>
                </p:nvSpPr>
                <p:spPr>
                  <a:xfrm>
                    <a:off x="4454725" y="2554925"/>
                    <a:ext cx="132100" cy="144100"/>
                  </a:xfrm>
                  <a:custGeom>
                    <a:rect b="b" l="l" r="r" t="t"/>
                    <a:pathLst>
                      <a:path extrusionOk="0" h="5764" w="5284">
                        <a:moveTo>
                          <a:pt x="2450" y="0"/>
                        </a:moveTo>
                        <a:lnTo>
                          <a:pt x="2162" y="48"/>
                        </a:lnTo>
                        <a:lnTo>
                          <a:pt x="1922" y="96"/>
                        </a:lnTo>
                        <a:lnTo>
                          <a:pt x="1681" y="192"/>
                        </a:lnTo>
                        <a:lnTo>
                          <a:pt x="1201" y="432"/>
                        </a:lnTo>
                        <a:lnTo>
                          <a:pt x="817" y="769"/>
                        </a:lnTo>
                        <a:lnTo>
                          <a:pt x="481" y="1153"/>
                        </a:lnTo>
                        <a:lnTo>
                          <a:pt x="193" y="1633"/>
                        </a:lnTo>
                        <a:lnTo>
                          <a:pt x="49" y="2161"/>
                        </a:lnTo>
                        <a:lnTo>
                          <a:pt x="1" y="2738"/>
                        </a:lnTo>
                        <a:lnTo>
                          <a:pt x="49" y="3314"/>
                        </a:lnTo>
                        <a:lnTo>
                          <a:pt x="193" y="3842"/>
                        </a:lnTo>
                        <a:lnTo>
                          <a:pt x="433" y="4370"/>
                        </a:lnTo>
                        <a:lnTo>
                          <a:pt x="721" y="4803"/>
                        </a:lnTo>
                        <a:lnTo>
                          <a:pt x="1105" y="5187"/>
                        </a:lnTo>
                        <a:lnTo>
                          <a:pt x="1537" y="5475"/>
                        </a:lnTo>
                        <a:lnTo>
                          <a:pt x="2066" y="5667"/>
                        </a:lnTo>
                        <a:lnTo>
                          <a:pt x="2546" y="5763"/>
                        </a:lnTo>
                        <a:lnTo>
                          <a:pt x="2834" y="5763"/>
                        </a:lnTo>
                        <a:lnTo>
                          <a:pt x="3074" y="5715"/>
                        </a:lnTo>
                        <a:lnTo>
                          <a:pt x="3362" y="5667"/>
                        </a:lnTo>
                        <a:lnTo>
                          <a:pt x="3602" y="5571"/>
                        </a:lnTo>
                        <a:lnTo>
                          <a:pt x="4083" y="5331"/>
                        </a:lnTo>
                        <a:lnTo>
                          <a:pt x="4467" y="4995"/>
                        </a:lnTo>
                        <a:lnTo>
                          <a:pt x="4803" y="4611"/>
                        </a:lnTo>
                        <a:lnTo>
                          <a:pt x="5043" y="4130"/>
                        </a:lnTo>
                        <a:lnTo>
                          <a:pt x="5235" y="3602"/>
                        </a:lnTo>
                        <a:lnTo>
                          <a:pt x="5283" y="3026"/>
                        </a:lnTo>
                        <a:lnTo>
                          <a:pt x="5235" y="2449"/>
                        </a:lnTo>
                        <a:lnTo>
                          <a:pt x="5091" y="1873"/>
                        </a:lnTo>
                        <a:lnTo>
                          <a:pt x="4851" y="1393"/>
                        </a:lnTo>
                        <a:lnTo>
                          <a:pt x="4563" y="913"/>
                        </a:lnTo>
                        <a:lnTo>
                          <a:pt x="4179" y="576"/>
                        </a:lnTo>
                        <a:lnTo>
                          <a:pt x="3698" y="288"/>
                        </a:lnTo>
                        <a:lnTo>
                          <a:pt x="3218" y="96"/>
                        </a:lnTo>
                        <a:lnTo>
                          <a:pt x="2690" y="0"/>
                        </a:lnTo>
                        <a:close/>
                      </a:path>
                    </a:pathLst>
                  </a:custGeom>
                  <a:solidFill>
                    <a:srgbClr val="FDC5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9"/>
                  <p:cNvSpPr/>
                  <p:nvPr/>
                </p:nvSpPr>
                <p:spPr>
                  <a:xfrm>
                    <a:off x="4454725" y="2554925"/>
                    <a:ext cx="132100" cy="144100"/>
                  </a:xfrm>
                  <a:custGeom>
                    <a:rect b="b" l="l" r="r" t="t"/>
                    <a:pathLst>
                      <a:path extrusionOk="0" fill="none" h="5764" w="5284">
                        <a:moveTo>
                          <a:pt x="5235" y="2449"/>
                        </a:moveTo>
                        <a:lnTo>
                          <a:pt x="5235" y="2449"/>
                        </a:lnTo>
                        <a:lnTo>
                          <a:pt x="5283" y="3026"/>
                        </a:lnTo>
                        <a:lnTo>
                          <a:pt x="5235" y="3602"/>
                        </a:lnTo>
                        <a:lnTo>
                          <a:pt x="5043" y="4130"/>
                        </a:lnTo>
                        <a:lnTo>
                          <a:pt x="4803" y="4611"/>
                        </a:lnTo>
                        <a:lnTo>
                          <a:pt x="4467" y="4995"/>
                        </a:lnTo>
                        <a:lnTo>
                          <a:pt x="4083" y="5331"/>
                        </a:lnTo>
                        <a:lnTo>
                          <a:pt x="3602" y="5571"/>
                        </a:lnTo>
                        <a:lnTo>
                          <a:pt x="3362" y="5667"/>
                        </a:lnTo>
                        <a:lnTo>
                          <a:pt x="3074" y="5715"/>
                        </a:lnTo>
                        <a:lnTo>
                          <a:pt x="3074" y="5715"/>
                        </a:lnTo>
                        <a:lnTo>
                          <a:pt x="2834" y="5763"/>
                        </a:lnTo>
                        <a:lnTo>
                          <a:pt x="2546" y="5763"/>
                        </a:lnTo>
                        <a:lnTo>
                          <a:pt x="2066" y="5667"/>
                        </a:lnTo>
                        <a:lnTo>
                          <a:pt x="1537" y="5475"/>
                        </a:lnTo>
                        <a:lnTo>
                          <a:pt x="1105" y="5187"/>
                        </a:lnTo>
                        <a:lnTo>
                          <a:pt x="721" y="4803"/>
                        </a:lnTo>
                        <a:lnTo>
                          <a:pt x="433" y="4370"/>
                        </a:lnTo>
                        <a:lnTo>
                          <a:pt x="193" y="3842"/>
                        </a:lnTo>
                        <a:lnTo>
                          <a:pt x="49" y="3314"/>
                        </a:lnTo>
                        <a:lnTo>
                          <a:pt x="49" y="3314"/>
                        </a:lnTo>
                        <a:lnTo>
                          <a:pt x="1" y="2738"/>
                        </a:lnTo>
                        <a:lnTo>
                          <a:pt x="49" y="2161"/>
                        </a:lnTo>
                        <a:lnTo>
                          <a:pt x="193" y="1633"/>
                        </a:lnTo>
                        <a:lnTo>
                          <a:pt x="481" y="1153"/>
                        </a:lnTo>
                        <a:lnTo>
                          <a:pt x="817" y="769"/>
                        </a:lnTo>
                        <a:lnTo>
                          <a:pt x="1201" y="432"/>
                        </a:lnTo>
                        <a:lnTo>
                          <a:pt x="1681" y="192"/>
                        </a:lnTo>
                        <a:lnTo>
                          <a:pt x="1922" y="96"/>
                        </a:lnTo>
                        <a:lnTo>
                          <a:pt x="2162" y="48"/>
                        </a:lnTo>
                        <a:lnTo>
                          <a:pt x="2162" y="48"/>
                        </a:lnTo>
                        <a:lnTo>
                          <a:pt x="2450" y="0"/>
                        </a:lnTo>
                        <a:lnTo>
                          <a:pt x="2690" y="0"/>
                        </a:lnTo>
                        <a:lnTo>
                          <a:pt x="3218" y="96"/>
                        </a:lnTo>
                        <a:lnTo>
                          <a:pt x="3698" y="288"/>
                        </a:lnTo>
                        <a:lnTo>
                          <a:pt x="4179" y="576"/>
                        </a:lnTo>
                        <a:lnTo>
                          <a:pt x="4563" y="913"/>
                        </a:lnTo>
                        <a:lnTo>
                          <a:pt x="4851" y="1393"/>
                        </a:lnTo>
                        <a:lnTo>
                          <a:pt x="5091" y="1873"/>
                        </a:lnTo>
                        <a:lnTo>
                          <a:pt x="5235" y="244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9"/>
                  <p:cNvSpPr/>
                  <p:nvPr/>
                </p:nvSpPr>
                <p:spPr>
                  <a:xfrm>
                    <a:off x="4535175" y="2586125"/>
                    <a:ext cx="34825" cy="80475"/>
                  </a:xfrm>
                  <a:custGeom>
                    <a:rect b="b" l="l" r="r" t="t"/>
                    <a:pathLst>
                      <a:path extrusionOk="0" h="3219" w="1393">
                        <a:moveTo>
                          <a:pt x="384" y="1"/>
                        </a:moveTo>
                        <a:lnTo>
                          <a:pt x="240" y="577"/>
                        </a:lnTo>
                        <a:lnTo>
                          <a:pt x="144" y="817"/>
                        </a:lnTo>
                        <a:lnTo>
                          <a:pt x="48" y="1009"/>
                        </a:lnTo>
                        <a:lnTo>
                          <a:pt x="0" y="1009"/>
                        </a:lnTo>
                        <a:lnTo>
                          <a:pt x="144" y="1730"/>
                        </a:lnTo>
                        <a:lnTo>
                          <a:pt x="192" y="2498"/>
                        </a:lnTo>
                        <a:lnTo>
                          <a:pt x="192" y="3218"/>
                        </a:lnTo>
                        <a:lnTo>
                          <a:pt x="480" y="3122"/>
                        </a:lnTo>
                        <a:lnTo>
                          <a:pt x="769" y="2978"/>
                        </a:lnTo>
                        <a:lnTo>
                          <a:pt x="961" y="2786"/>
                        </a:lnTo>
                        <a:lnTo>
                          <a:pt x="1153" y="2546"/>
                        </a:lnTo>
                        <a:lnTo>
                          <a:pt x="1297" y="2258"/>
                        </a:lnTo>
                        <a:lnTo>
                          <a:pt x="1345" y="1970"/>
                        </a:lnTo>
                        <a:lnTo>
                          <a:pt x="1393" y="1634"/>
                        </a:lnTo>
                        <a:lnTo>
                          <a:pt x="1393" y="1297"/>
                        </a:lnTo>
                        <a:lnTo>
                          <a:pt x="1345" y="1105"/>
                        </a:lnTo>
                        <a:lnTo>
                          <a:pt x="1249" y="865"/>
                        </a:lnTo>
                        <a:lnTo>
                          <a:pt x="1009" y="481"/>
                        </a:lnTo>
                        <a:lnTo>
                          <a:pt x="721" y="193"/>
                        </a:lnTo>
                        <a:lnTo>
                          <a:pt x="384" y="1"/>
                        </a:lnTo>
                        <a:close/>
                      </a:path>
                    </a:pathLst>
                  </a:custGeom>
                  <a:solidFill>
                    <a:srgbClr val="FEA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9"/>
                  <p:cNvSpPr/>
                  <p:nvPr/>
                </p:nvSpPr>
                <p:spPr>
                  <a:xfrm>
                    <a:off x="4535175" y="2586125"/>
                    <a:ext cx="34825" cy="80475"/>
                  </a:xfrm>
                  <a:custGeom>
                    <a:rect b="b" l="l" r="r" t="t"/>
                    <a:pathLst>
                      <a:path extrusionOk="0" fill="none" h="3219" w="1393">
                        <a:moveTo>
                          <a:pt x="384" y="1"/>
                        </a:moveTo>
                        <a:lnTo>
                          <a:pt x="384" y="1"/>
                        </a:lnTo>
                        <a:lnTo>
                          <a:pt x="240" y="577"/>
                        </a:lnTo>
                        <a:lnTo>
                          <a:pt x="144" y="817"/>
                        </a:lnTo>
                        <a:lnTo>
                          <a:pt x="48" y="1009"/>
                        </a:lnTo>
                        <a:lnTo>
                          <a:pt x="48" y="1009"/>
                        </a:lnTo>
                        <a:lnTo>
                          <a:pt x="48" y="1009"/>
                        </a:lnTo>
                        <a:lnTo>
                          <a:pt x="48" y="1009"/>
                        </a:lnTo>
                        <a:lnTo>
                          <a:pt x="0" y="1009"/>
                        </a:lnTo>
                        <a:lnTo>
                          <a:pt x="144" y="1730"/>
                        </a:lnTo>
                        <a:lnTo>
                          <a:pt x="144" y="1730"/>
                        </a:lnTo>
                        <a:lnTo>
                          <a:pt x="192" y="2498"/>
                        </a:lnTo>
                        <a:lnTo>
                          <a:pt x="192" y="3218"/>
                        </a:lnTo>
                        <a:lnTo>
                          <a:pt x="192" y="3218"/>
                        </a:lnTo>
                        <a:lnTo>
                          <a:pt x="480" y="3122"/>
                        </a:lnTo>
                        <a:lnTo>
                          <a:pt x="769" y="2978"/>
                        </a:lnTo>
                        <a:lnTo>
                          <a:pt x="961" y="2786"/>
                        </a:lnTo>
                        <a:lnTo>
                          <a:pt x="1153" y="2546"/>
                        </a:lnTo>
                        <a:lnTo>
                          <a:pt x="1297" y="2258"/>
                        </a:lnTo>
                        <a:lnTo>
                          <a:pt x="1345" y="1970"/>
                        </a:lnTo>
                        <a:lnTo>
                          <a:pt x="1393" y="1634"/>
                        </a:lnTo>
                        <a:lnTo>
                          <a:pt x="1393" y="1297"/>
                        </a:lnTo>
                        <a:lnTo>
                          <a:pt x="1393" y="1297"/>
                        </a:lnTo>
                        <a:lnTo>
                          <a:pt x="1345" y="1105"/>
                        </a:lnTo>
                        <a:lnTo>
                          <a:pt x="1249" y="865"/>
                        </a:lnTo>
                        <a:lnTo>
                          <a:pt x="1009" y="481"/>
                        </a:lnTo>
                        <a:lnTo>
                          <a:pt x="721" y="193"/>
                        </a:lnTo>
                        <a:lnTo>
                          <a:pt x="384"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9"/>
                  <p:cNvSpPr/>
                  <p:nvPr/>
                </p:nvSpPr>
                <p:spPr>
                  <a:xfrm>
                    <a:off x="4107750" y="2434850"/>
                    <a:ext cx="433450" cy="411850"/>
                  </a:xfrm>
                  <a:custGeom>
                    <a:rect b="b" l="l" r="r" t="t"/>
                    <a:pathLst>
                      <a:path extrusionOk="0" h="16474" w="17338">
                        <a:moveTo>
                          <a:pt x="9605" y="1"/>
                        </a:moveTo>
                        <a:lnTo>
                          <a:pt x="8885" y="97"/>
                        </a:lnTo>
                        <a:lnTo>
                          <a:pt x="5283" y="913"/>
                        </a:lnTo>
                        <a:lnTo>
                          <a:pt x="4419" y="1009"/>
                        </a:lnTo>
                        <a:lnTo>
                          <a:pt x="3650" y="1201"/>
                        </a:lnTo>
                        <a:lnTo>
                          <a:pt x="2978" y="1489"/>
                        </a:lnTo>
                        <a:lnTo>
                          <a:pt x="2402" y="1826"/>
                        </a:lnTo>
                        <a:lnTo>
                          <a:pt x="1873" y="2210"/>
                        </a:lnTo>
                        <a:lnTo>
                          <a:pt x="1393" y="2690"/>
                        </a:lnTo>
                        <a:lnTo>
                          <a:pt x="1009" y="3218"/>
                        </a:lnTo>
                        <a:lnTo>
                          <a:pt x="721" y="3795"/>
                        </a:lnTo>
                        <a:lnTo>
                          <a:pt x="432" y="4419"/>
                        </a:lnTo>
                        <a:lnTo>
                          <a:pt x="240" y="5091"/>
                        </a:lnTo>
                        <a:lnTo>
                          <a:pt x="96" y="5764"/>
                        </a:lnTo>
                        <a:lnTo>
                          <a:pt x="0" y="6484"/>
                        </a:lnTo>
                        <a:lnTo>
                          <a:pt x="0" y="7204"/>
                        </a:lnTo>
                        <a:lnTo>
                          <a:pt x="0" y="7925"/>
                        </a:lnTo>
                        <a:lnTo>
                          <a:pt x="48" y="8645"/>
                        </a:lnTo>
                        <a:lnTo>
                          <a:pt x="144" y="9366"/>
                        </a:lnTo>
                        <a:lnTo>
                          <a:pt x="336" y="10518"/>
                        </a:lnTo>
                        <a:lnTo>
                          <a:pt x="288" y="10902"/>
                        </a:lnTo>
                        <a:lnTo>
                          <a:pt x="288" y="11287"/>
                        </a:lnTo>
                        <a:lnTo>
                          <a:pt x="288" y="11623"/>
                        </a:lnTo>
                        <a:lnTo>
                          <a:pt x="336" y="12007"/>
                        </a:lnTo>
                        <a:lnTo>
                          <a:pt x="384" y="12343"/>
                        </a:lnTo>
                        <a:lnTo>
                          <a:pt x="529" y="12679"/>
                        </a:lnTo>
                        <a:lnTo>
                          <a:pt x="769" y="13304"/>
                        </a:lnTo>
                        <a:lnTo>
                          <a:pt x="1153" y="13832"/>
                        </a:lnTo>
                        <a:lnTo>
                          <a:pt x="1585" y="14360"/>
                        </a:lnTo>
                        <a:lnTo>
                          <a:pt x="2113" y="14840"/>
                        </a:lnTo>
                        <a:lnTo>
                          <a:pt x="2690" y="15225"/>
                        </a:lnTo>
                        <a:lnTo>
                          <a:pt x="3314" y="15609"/>
                        </a:lnTo>
                        <a:lnTo>
                          <a:pt x="3986" y="15897"/>
                        </a:lnTo>
                        <a:lnTo>
                          <a:pt x="4707" y="16137"/>
                        </a:lnTo>
                        <a:lnTo>
                          <a:pt x="5427" y="16281"/>
                        </a:lnTo>
                        <a:lnTo>
                          <a:pt x="6196" y="16425"/>
                        </a:lnTo>
                        <a:lnTo>
                          <a:pt x="6916" y="16473"/>
                        </a:lnTo>
                        <a:lnTo>
                          <a:pt x="7684" y="16425"/>
                        </a:lnTo>
                        <a:lnTo>
                          <a:pt x="8405" y="16377"/>
                        </a:lnTo>
                        <a:lnTo>
                          <a:pt x="11382" y="15897"/>
                        </a:lnTo>
                        <a:lnTo>
                          <a:pt x="12103" y="15705"/>
                        </a:lnTo>
                        <a:lnTo>
                          <a:pt x="12775" y="15513"/>
                        </a:lnTo>
                        <a:lnTo>
                          <a:pt x="13399" y="15225"/>
                        </a:lnTo>
                        <a:lnTo>
                          <a:pt x="14024" y="14888"/>
                        </a:lnTo>
                        <a:lnTo>
                          <a:pt x="14600" y="14504"/>
                        </a:lnTo>
                        <a:lnTo>
                          <a:pt x="15080" y="14072"/>
                        </a:lnTo>
                        <a:lnTo>
                          <a:pt x="15560" y="13592"/>
                        </a:lnTo>
                        <a:lnTo>
                          <a:pt x="15993" y="13063"/>
                        </a:lnTo>
                        <a:lnTo>
                          <a:pt x="16377" y="12487"/>
                        </a:lnTo>
                        <a:lnTo>
                          <a:pt x="16665" y="11863"/>
                        </a:lnTo>
                        <a:lnTo>
                          <a:pt x="16905" y="11239"/>
                        </a:lnTo>
                        <a:lnTo>
                          <a:pt x="17097" y="10614"/>
                        </a:lnTo>
                        <a:lnTo>
                          <a:pt x="17241" y="9894"/>
                        </a:lnTo>
                        <a:lnTo>
                          <a:pt x="17337" y="9221"/>
                        </a:lnTo>
                        <a:lnTo>
                          <a:pt x="17289" y="8501"/>
                        </a:lnTo>
                        <a:lnTo>
                          <a:pt x="17241" y="7781"/>
                        </a:lnTo>
                        <a:lnTo>
                          <a:pt x="17049" y="6628"/>
                        </a:lnTo>
                        <a:lnTo>
                          <a:pt x="16905" y="5908"/>
                        </a:lnTo>
                        <a:lnTo>
                          <a:pt x="16665" y="5235"/>
                        </a:lnTo>
                        <a:lnTo>
                          <a:pt x="16377" y="4563"/>
                        </a:lnTo>
                        <a:lnTo>
                          <a:pt x="16041" y="3891"/>
                        </a:lnTo>
                        <a:lnTo>
                          <a:pt x="15656" y="3314"/>
                        </a:lnTo>
                        <a:lnTo>
                          <a:pt x="15224" y="2738"/>
                        </a:lnTo>
                        <a:lnTo>
                          <a:pt x="14696" y="2162"/>
                        </a:lnTo>
                        <a:lnTo>
                          <a:pt x="14168" y="1682"/>
                        </a:lnTo>
                        <a:lnTo>
                          <a:pt x="13591" y="1249"/>
                        </a:lnTo>
                        <a:lnTo>
                          <a:pt x="13015" y="865"/>
                        </a:lnTo>
                        <a:lnTo>
                          <a:pt x="12391" y="577"/>
                        </a:lnTo>
                        <a:lnTo>
                          <a:pt x="11718" y="289"/>
                        </a:lnTo>
                        <a:lnTo>
                          <a:pt x="11046" y="145"/>
                        </a:lnTo>
                        <a:lnTo>
                          <a:pt x="10326" y="49"/>
                        </a:lnTo>
                        <a:lnTo>
                          <a:pt x="9605" y="1"/>
                        </a:lnTo>
                        <a:close/>
                      </a:path>
                    </a:pathLst>
                  </a:custGeom>
                  <a:solidFill>
                    <a:srgbClr val="FDC5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9"/>
                  <p:cNvSpPr/>
                  <p:nvPr/>
                </p:nvSpPr>
                <p:spPr>
                  <a:xfrm>
                    <a:off x="4107750" y="2434850"/>
                    <a:ext cx="433450" cy="411850"/>
                  </a:xfrm>
                  <a:custGeom>
                    <a:rect b="b" l="l" r="r" t="t"/>
                    <a:pathLst>
                      <a:path extrusionOk="0" fill="none" h="16474" w="17338">
                        <a:moveTo>
                          <a:pt x="8885" y="97"/>
                        </a:moveTo>
                        <a:lnTo>
                          <a:pt x="5283" y="913"/>
                        </a:lnTo>
                        <a:lnTo>
                          <a:pt x="5283" y="913"/>
                        </a:lnTo>
                        <a:lnTo>
                          <a:pt x="4419" y="1009"/>
                        </a:lnTo>
                        <a:lnTo>
                          <a:pt x="3650" y="1201"/>
                        </a:lnTo>
                        <a:lnTo>
                          <a:pt x="2978" y="1489"/>
                        </a:lnTo>
                        <a:lnTo>
                          <a:pt x="2402" y="1826"/>
                        </a:lnTo>
                        <a:lnTo>
                          <a:pt x="1873" y="2210"/>
                        </a:lnTo>
                        <a:lnTo>
                          <a:pt x="1393" y="2690"/>
                        </a:lnTo>
                        <a:lnTo>
                          <a:pt x="1009" y="3218"/>
                        </a:lnTo>
                        <a:lnTo>
                          <a:pt x="721" y="3795"/>
                        </a:lnTo>
                        <a:lnTo>
                          <a:pt x="432" y="4419"/>
                        </a:lnTo>
                        <a:lnTo>
                          <a:pt x="240" y="5091"/>
                        </a:lnTo>
                        <a:lnTo>
                          <a:pt x="96" y="5764"/>
                        </a:lnTo>
                        <a:lnTo>
                          <a:pt x="0" y="6484"/>
                        </a:lnTo>
                        <a:lnTo>
                          <a:pt x="0" y="7204"/>
                        </a:lnTo>
                        <a:lnTo>
                          <a:pt x="0" y="7925"/>
                        </a:lnTo>
                        <a:lnTo>
                          <a:pt x="48" y="8645"/>
                        </a:lnTo>
                        <a:lnTo>
                          <a:pt x="144" y="9366"/>
                        </a:lnTo>
                        <a:lnTo>
                          <a:pt x="336" y="10518"/>
                        </a:lnTo>
                        <a:lnTo>
                          <a:pt x="336" y="10518"/>
                        </a:lnTo>
                        <a:lnTo>
                          <a:pt x="288" y="10902"/>
                        </a:lnTo>
                        <a:lnTo>
                          <a:pt x="288" y="11287"/>
                        </a:lnTo>
                        <a:lnTo>
                          <a:pt x="288" y="11623"/>
                        </a:lnTo>
                        <a:lnTo>
                          <a:pt x="336" y="12007"/>
                        </a:lnTo>
                        <a:lnTo>
                          <a:pt x="384" y="12343"/>
                        </a:lnTo>
                        <a:lnTo>
                          <a:pt x="529" y="12679"/>
                        </a:lnTo>
                        <a:lnTo>
                          <a:pt x="769" y="13304"/>
                        </a:lnTo>
                        <a:lnTo>
                          <a:pt x="1153" y="13832"/>
                        </a:lnTo>
                        <a:lnTo>
                          <a:pt x="1585" y="14360"/>
                        </a:lnTo>
                        <a:lnTo>
                          <a:pt x="2113" y="14840"/>
                        </a:lnTo>
                        <a:lnTo>
                          <a:pt x="2690" y="15225"/>
                        </a:lnTo>
                        <a:lnTo>
                          <a:pt x="3314" y="15609"/>
                        </a:lnTo>
                        <a:lnTo>
                          <a:pt x="3986" y="15897"/>
                        </a:lnTo>
                        <a:lnTo>
                          <a:pt x="4707" y="16137"/>
                        </a:lnTo>
                        <a:lnTo>
                          <a:pt x="5427" y="16281"/>
                        </a:lnTo>
                        <a:lnTo>
                          <a:pt x="6196" y="16425"/>
                        </a:lnTo>
                        <a:lnTo>
                          <a:pt x="6916" y="16473"/>
                        </a:lnTo>
                        <a:lnTo>
                          <a:pt x="7684" y="16425"/>
                        </a:lnTo>
                        <a:lnTo>
                          <a:pt x="8405" y="16377"/>
                        </a:lnTo>
                        <a:lnTo>
                          <a:pt x="11382" y="15897"/>
                        </a:lnTo>
                        <a:lnTo>
                          <a:pt x="11382" y="15897"/>
                        </a:lnTo>
                        <a:lnTo>
                          <a:pt x="12103" y="15705"/>
                        </a:lnTo>
                        <a:lnTo>
                          <a:pt x="12775" y="15513"/>
                        </a:lnTo>
                        <a:lnTo>
                          <a:pt x="13399" y="15225"/>
                        </a:lnTo>
                        <a:lnTo>
                          <a:pt x="14024" y="14888"/>
                        </a:lnTo>
                        <a:lnTo>
                          <a:pt x="14600" y="14504"/>
                        </a:lnTo>
                        <a:lnTo>
                          <a:pt x="15080" y="14072"/>
                        </a:lnTo>
                        <a:lnTo>
                          <a:pt x="15560" y="13592"/>
                        </a:lnTo>
                        <a:lnTo>
                          <a:pt x="15993" y="13063"/>
                        </a:lnTo>
                        <a:lnTo>
                          <a:pt x="16377" y="12487"/>
                        </a:lnTo>
                        <a:lnTo>
                          <a:pt x="16665" y="11863"/>
                        </a:lnTo>
                        <a:lnTo>
                          <a:pt x="16905" y="11239"/>
                        </a:lnTo>
                        <a:lnTo>
                          <a:pt x="17097" y="10614"/>
                        </a:lnTo>
                        <a:lnTo>
                          <a:pt x="17241" y="9894"/>
                        </a:lnTo>
                        <a:lnTo>
                          <a:pt x="17337" y="9221"/>
                        </a:lnTo>
                        <a:lnTo>
                          <a:pt x="17289" y="8501"/>
                        </a:lnTo>
                        <a:lnTo>
                          <a:pt x="17241" y="7781"/>
                        </a:lnTo>
                        <a:lnTo>
                          <a:pt x="17049" y="6628"/>
                        </a:lnTo>
                        <a:lnTo>
                          <a:pt x="17049" y="6628"/>
                        </a:lnTo>
                        <a:lnTo>
                          <a:pt x="16905" y="5908"/>
                        </a:lnTo>
                        <a:lnTo>
                          <a:pt x="16665" y="5235"/>
                        </a:lnTo>
                        <a:lnTo>
                          <a:pt x="16377" y="4563"/>
                        </a:lnTo>
                        <a:lnTo>
                          <a:pt x="16041" y="3891"/>
                        </a:lnTo>
                        <a:lnTo>
                          <a:pt x="15656" y="3314"/>
                        </a:lnTo>
                        <a:lnTo>
                          <a:pt x="15224" y="2738"/>
                        </a:lnTo>
                        <a:lnTo>
                          <a:pt x="14696" y="2162"/>
                        </a:lnTo>
                        <a:lnTo>
                          <a:pt x="14168" y="1682"/>
                        </a:lnTo>
                        <a:lnTo>
                          <a:pt x="13591" y="1249"/>
                        </a:lnTo>
                        <a:lnTo>
                          <a:pt x="13015" y="865"/>
                        </a:lnTo>
                        <a:lnTo>
                          <a:pt x="12391" y="577"/>
                        </a:lnTo>
                        <a:lnTo>
                          <a:pt x="11718" y="289"/>
                        </a:lnTo>
                        <a:lnTo>
                          <a:pt x="11046" y="145"/>
                        </a:lnTo>
                        <a:lnTo>
                          <a:pt x="10326" y="49"/>
                        </a:lnTo>
                        <a:lnTo>
                          <a:pt x="9605" y="1"/>
                        </a:lnTo>
                        <a:lnTo>
                          <a:pt x="8885" y="97"/>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9"/>
                  <p:cNvSpPr/>
                  <p:nvPr/>
                </p:nvSpPr>
                <p:spPr>
                  <a:xfrm>
                    <a:off x="4279425" y="2673775"/>
                    <a:ext cx="114100" cy="62450"/>
                  </a:xfrm>
                  <a:custGeom>
                    <a:rect b="b" l="l" r="r" t="t"/>
                    <a:pathLst>
                      <a:path extrusionOk="0" h="2498" w="4564">
                        <a:moveTo>
                          <a:pt x="3891" y="1"/>
                        </a:moveTo>
                        <a:lnTo>
                          <a:pt x="3603" y="49"/>
                        </a:lnTo>
                        <a:lnTo>
                          <a:pt x="3315" y="193"/>
                        </a:lnTo>
                        <a:lnTo>
                          <a:pt x="3074" y="337"/>
                        </a:lnTo>
                        <a:lnTo>
                          <a:pt x="2594" y="625"/>
                        </a:lnTo>
                        <a:lnTo>
                          <a:pt x="2354" y="721"/>
                        </a:lnTo>
                        <a:lnTo>
                          <a:pt x="2162" y="721"/>
                        </a:lnTo>
                        <a:lnTo>
                          <a:pt x="1634" y="577"/>
                        </a:lnTo>
                        <a:lnTo>
                          <a:pt x="1009" y="385"/>
                        </a:lnTo>
                        <a:lnTo>
                          <a:pt x="673" y="337"/>
                        </a:lnTo>
                        <a:lnTo>
                          <a:pt x="433" y="337"/>
                        </a:lnTo>
                        <a:lnTo>
                          <a:pt x="193" y="385"/>
                        </a:lnTo>
                        <a:lnTo>
                          <a:pt x="97" y="481"/>
                        </a:lnTo>
                        <a:lnTo>
                          <a:pt x="49" y="577"/>
                        </a:lnTo>
                        <a:lnTo>
                          <a:pt x="1" y="865"/>
                        </a:lnTo>
                        <a:lnTo>
                          <a:pt x="49" y="1153"/>
                        </a:lnTo>
                        <a:lnTo>
                          <a:pt x="193" y="1489"/>
                        </a:lnTo>
                        <a:lnTo>
                          <a:pt x="481" y="1874"/>
                        </a:lnTo>
                        <a:lnTo>
                          <a:pt x="865" y="2162"/>
                        </a:lnTo>
                        <a:lnTo>
                          <a:pt x="1057" y="2258"/>
                        </a:lnTo>
                        <a:lnTo>
                          <a:pt x="1346" y="2354"/>
                        </a:lnTo>
                        <a:lnTo>
                          <a:pt x="1586" y="2450"/>
                        </a:lnTo>
                        <a:lnTo>
                          <a:pt x="1922" y="2498"/>
                        </a:lnTo>
                        <a:lnTo>
                          <a:pt x="2594" y="2498"/>
                        </a:lnTo>
                        <a:lnTo>
                          <a:pt x="2978" y="2402"/>
                        </a:lnTo>
                        <a:lnTo>
                          <a:pt x="3267" y="2306"/>
                        </a:lnTo>
                        <a:lnTo>
                          <a:pt x="3555" y="2162"/>
                        </a:lnTo>
                        <a:lnTo>
                          <a:pt x="3795" y="2018"/>
                        </a:lnTo>
                        <a:lnTo>
                          <a:pt x="4035" y="1826"/>
                        </a:lnTo>
                        <a:lnTo>
                          <a:pt x="4179" y="1634"/>
                        </a:lnTo>
                        <a:lnTo>
                          <a:pt x="4323" y="1393"/>
                        </a:lnTo>
                        <a:lnTo>
                          <a:pt x="4419" y="1201"/>
                        </a:lnTo>
                        <a:lnTo>
                          <a:pt x="4515" y="961"/>
                        </a:lnTo>
                        <a:lnTo>
                          <a:pt x="4563" y="769"/>
                        </a:lnTo>
                        <a:lnTo>
                          <a:pt x="4563" y="577"/>
                        </a:lnTo>
                        <a:lnTo>
                          <a:pt x="4563" y="385"/>
                        </a:lnTo>
                        <a:lnTo>
                          <a:pt x="4515" y="241"/>
                        </a:lnTo>
                        <a:lnTo>
                          <a:pt x="4419" y="145"/>
                        </a:lnTo>
                        <a:lnTo>
                          <a:pt x="4323" y="49"/>
                        </a:lnTo>
                        <a:lnTo>
                          <a:pt x="4179" y="1"/>
                        </a:lnTo>
                        <a:close/>
                      </a:path>
                    </a:pathLst>
                  </a:custGeom>
                  <a:solidFill>
                    <a:srgbClr val="FFFD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9"/>
                  <p:cNvSpPr/>
                  <p:nvPr/>
                </p:nvSpPr>
                <p:spPr>
                  <a:xfrm>
                    <a:off x="4368275" y="2584925"/>
                    <a:ext cx="66075" cy="52850"/>
                  </a:xfrm>
                  <a:custGeom>
                    <a:rect b="b" l="l" r="r" t="t"/>
                    <a:pathLst>
                      <a:path extrusionOk="0" h="2114" w="2643">
                        <a:moveTo>
                          <a:pt x="2354" y="1"/>
                        </a:moveTo>
                        <a:lnTo>
                          <a:pt x="2162" y="49"/>
                        </a:lnTo>
                        <a:lnTo>
                          <a:pt x="1922" y="145"/>
                        </a:lnTo>
                        <a:lnTo>
                          <a:pt x="1441" y="433"/>
                        </a:lnTo>
                        <a:lnTo>
                          <a:pt x="961" y="817"/>
                        </a:lnTo>
                        <a:lnTo>
                          <a:pt x="481" y="1249"/>
                        </a:lnTo>
                        <a:lnTo>
                          <a:pt x="145" y="1634"/>
                        </a:lnTo>
                        <a:lnTo>
                          <a:pt x="49" y="1826"/>
                        </a:lnTo>
                        <a:lnTo>
                          <a:pt x="1" y="1970"/>
                        </a:lnTo>
                        <a:lnTo>
                          <a:pt x="1" y="2066"/>
                        </a:lnTo>
                        <a:lnTo>
                          <a:pt x="97" y="2114"/>
                        </a:lnTo>
                        <a:lnTo>
                          <a:pt x="337" y="2114"/>
                        </a:lnTo>
                        <a:lnTo>
                          <a:pt x="673" y="1922"/>
                        </a:lnTo>
                        <a:lnTo>
                          <a:pt x="1153" y="1682"/>
                        </a:lnTo>
                        <a:lnTo>
                          <a:pt x="1634" y="1345"/>
                        </a:lnTo>
                        <a:lnTo>
                          <a:pt x="2066" y="1009"/>
                        </a:lnTo>
                        <a:lnTo>
                          <a:pt x="2450" y="625"/>
                        </a:lnTo>
                        <a:lnTo>
                          <a:pt x="2546" y="481"/>
                        </a:lnTo>
                        <a:lnTo>
                          <a:pt x="2594" y="289"/>
                        </a:lnTo>
                        <a:lnTo>
                          <a:pt x="2642" y="145"/>
                        </a:lnTo>
                        <a:lnTo>
                          <a:pt x="2546" y="49"/>
                        </a:lnTo>
                        <a:lnTo>
                          <a:pt x="2450" y="1"/>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9"/>
                  <p:cNvSpPr/>
                  <p:nvPr/>
                </p:nvSpPr>
                <p:spPr>
                  <a:xfrm>
                    <a:off x="4186975" y="2624550"/>
                    <a:ext cx="91275" cy="31250"/>
                  </a:xfrm>
                  <a:custGeom>
                    <a:rect b="b" l="l" r="r" t="t"/>
                    <a:pathLst>
                      <a:path extrusionOk="0" h="1250" w="3651">
                        <a:moveTo>
                          <a:pt x="433" y="1"/>
                        </a:moveTo>
                        <a:lnTo>
                          <a:pt x="241" y="49"/>
                        </a:lnTo>
                        <a:lnTo>
                          <a:pt x="97" y="97"/>
                        </a:lnTo>
                        <a:lnTo>
                          <a:pt x="1" y="193"/>
                        </a:lnTo>
                        <a:lnTo>
                          <a:pt x="49" y="385"/>
                        </a:lnTo>
                        <a:lnTo>
                          <a:pt x="97" y="529"/>
                        </a:lnTo>
                        <a:lnTo>
                          <a:pt x="241" y="625"/>
                        </a:lnTo>
                        <a:lnTo>
                          <a:pt x="433" y="769"/>
                        </a:lnTo>
                        <a:lnTo>
                          <a:pt x="961" y="961"/>
                        </a:lnTo>
                        <a:lnTo>
                          <a:pt x="1634" y="1105"/>
                        </a:lnTo>
                        <a:lnTo>
                          <a:pt x="2258" y="1201"/>
                        </a:lnTo>
                        <a:lnTo>
                          <a:pt x="2882" y="1249"/>
                        </a:lnTo>
                        <a:lnTo>
                          <a:pt x="3363" y="1249"/>
                        </a:lnTo>
                        <a:lnTo>
                          <a:pt x="3507" y="1201"/>
                        </a:lnTo>
                        <a:lnTo>
                          <a:pt x="3603" y="1153"/>
                        </a:lnTo>
                        <a:lnTo>
                          <a:pt x="3651" y="1057"/>
                        </a:lnTo>
                        <a:lnTo>
                          <a:pt x="3603" y="913"/>
                        </a:lnTo>
                        <a:lnTo>
                          <a:pt x="3507" y="817"/>
                        </a:lnTo>
                        <a:lnTo>
                          <a:pt x="3315" y="673"/>
                        </a:lnTo>
                        <a:lnTo>
                          <a:pt x="2786" y="433"/>
                        </a:lnTo>
                        <a:lnTo>
                          <a:pt x="2066" y="241"/>
                        </a:lnTo>
                        <a:lnTo>
                          <a:pt x="1394" y="97"/>
                        </a:lnTo>
                        <a:lnTo>
                          <a:pt x="721" y="1"/>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9"/>
                  <p:cNvSpPr/>
                  <p:nvPr/>
                </p:nvSpPr>
                <p:spPr>
                  <a:xfrm>
                    <a:off x="4040500" y="2607750"/>
                    <a:ext cx="133300" cy="144100"/>
                  </a:xfrm>
                  <a:custGeom>
                    <a:rect b="b" l="l" r="r" t="t"/>
                    <a:pathLst>
                      <a:path extrusionOk="0" h="5764" w="5332">
                        <a:moveTo>
                          <a:pt x="2210" y="0"/>
                        </a:moveTo>
                        <a:lnTo>
                          <a:pt x="1922" y="96"/>
                        </a:lnTo>
                        <a:lnTo>
                          <a:pt x="1682" y="144"/>
                        </a:lnTo>
                        <a:lnTo>
                          <a:pt x="1201" y="384"/>
                        </a:lnTo>
                        <a:lnTo>
                          <a:pt x="817" y="721"/>
                        </a:lnTo>
                        <a:lnTo>
                          <a:pt x="481" y="1153"/>
                        </a:lnTo>
                        <a:lnTo>
                          <a:pt x="241" y="1633"/>
                        </a:lnTo>
                        <a:lnTo>
                          <a:pt x="97" y="2161"/>
                        </a:lnTo>
                        <a:lnTo>
                          <a:pt x="1" y="2690"/>
                        </a:lnTo>
                        <a:lnTo>
                          <a:pt x="49" y="3314"/>
                        </a:lnTo>
                        <a:lnTo>
                          <a:pt x="193" y="3842"/>
                        </a:lnTo>
                        <a:lnTo>
                          <a:pt x="433" y="4371"/>
                        </a:lnTo>
                        <a:lnTo>
                          <a:pt x="769" y="4803"/>
                        </a:lnTo>
                        <a:lnTo>
                          <a:pt x="1153" y="5187"/>
                        </a:lnTo>
                        <a:lnTo>
                          <a:pt x="1586" y="5475"/>
                        </a:lnTo>
                        <a:lnTo>
                          <a:pt x="2066" y="5667"/>
                        </a:lnTo>
                        <a:lnTo>
                          <a:pt x="2594" y="5763"/>
                        </a:lnTo>
                        <a:lnTo>
                          <a:pt x="2834" y="5763"/>
                        </a:lnTo>
                        <a:lnTo>
                          <a:pt x="3122" y="5715"/>
                        </a:lnTo>
                        <a:lnTo>
                          <a:pt x="3411" y="5667"/>
                        </a:lnTo>
                        <a:lnTo>
                          <a:pt x="3651" y="5571"/>
                        </a:lnTo>
                        <a:lnTo>
                          <a:pt x="4083" y="5331"/>
                        </a:lnTo>
                        <a:lnTo>
                          <a:pt x="4515" y="4995"/>
                        </a:lnTo>
                        <a:lnTo>
                          <a:pt x="4851" y="4563"/>
                        </a:lnTo>
                        <a:lnTo>
                          <a:pt x="5092" y="4130"/>
                        </a:lnTo>
                        <a:lnTo>
                          <a:pt x="5236" y="3602"/>
                        </a:lnTo>
                        <a:lnTo>
                          <a:pt x="5332" y="3026"/>
                        </a:lnTo>
                        <a:lnTo>
                          <a:pt x="5284" y="2450"/>
                        </a:lnTo>
                        <a:lnTo>
                          <a:pt x="5140" y="1873"/>
                        </a:lnTo>
                        <a:lnTo>
                          <a:pt x="4899" y="1393"/>
                        </a:lnTo>
                        <a:lnTo>
                          <a:pt x="4563" y="913"/>
                        </a:lnTo>
                        <a:lnTo>
                          <a:pt x="4179" y="577"/>
                        </a:lnTo>
                        <a:lnTo>
                          <a:pt x="3747" y="288"/>
                        </a:lnTo>
                        <a:lnTo>
                          <a:pt x="3267" y="96"/>
                        </a:lnTo>
                        <a:lnTo>
                          <a:pt x="2738" y="0"/>
                        </a:lnTo>
                        <a:close/>
                      </a:path>
                    </a:pathLst>
                  </a:custGeom>
                  <a:solidFill>
                    <a:srgbClr val="FDC5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9"/>
                  <p:cNvSpPr/>
                  <p:nvPr/>
                </p:nvSpPr>
                <p:spPr>
                  <a:xfrm>
                    <a:off x="4040500" y="2607750"/>
                    <a:ext cx="133300" cy="144100"/>
                  </a:xfrm>
                  <a:custGeom>
                    <a:rect b="b" l="l" r="r" t="t"/>
                    <a:pathLst>
                      <a:path extrusionOk="0" fill="none" h="5764" w="5332">
                        <a:moveTo>
                          <a:pt x="5284" y="2450"/>
                        </a:moveTo>
                        <a:lnTo>
                          <a:pt x="5284" y="2450"/>
                        </a:lnTo>
                        <a:lnTo>
                          <a:pt x="5332" y="3026"/>
                        </a:lnTo>
                        <a:lnTo>
                          <a:pt x="5236" y="3602"/>
                        </a:lnTo>
                        <a:lnTo>
                          <a:pt x="5092" y="4130"/>
                        </a:lnTo>
                        <a:lnTo>
                          <a:pt x="4851" y="4563"/>
                        </a:lnTo>
                        <a:lnTo>
                          <a:pt x="4515" y="4995"/>
                        </a:lnTo>
                        <a:lnTo>
                          <a:pt x="4083" y="5331"/>
                        </a:lnTo>
                        <a:lnTo>
                          <a:pt x="3651" y="5571"/>
                        </a:lnTo>
                        <a:lnTo>
                          <a:pt x="3411" y="5667"/>
                        </a:lnTo>
                        <a:lnTo>
                          <a:pt x="3122" y="5715"/>
                        </a:lnTo>
                        <a:lnTo>
                          <a:pt x="3122" y="5715"/>
                        </a:lnTo>
                        <a:lnTo>
                          <a:pt x="2834" y="5763"/>
                        </a:lnTo>
                        <a:lnTo>
                          <a:pt x="2594" y="5763"/>
                        </a:lnTo>
                        <a:lnTo>
                          <a:pt x="2066" y="5667"/>
                        </a:lnTo>
                        <a:lnTo>
                          <a:pt x="1586" y="5475"/>
                        </a:lnTo>
                        <a:lnTo>
                          <a:pt x="1153" y="5187"/>
                        </a:lnTo>
                        <a:lnTo>
                          <a:pt x="769" y="4803"/>
                        </a:lnTo>
                        <a:lnTo>
                          <a:pt x="433" y="4371"/>
                        </a:lnTo>
                        <a:lnTo>
                          <a:pt x="193" y="3842"/>
                        </a:lnTo>
                        <a:lnTo>
                          <a:pt x="49" y="3314"/>
                        </a:lnTo>
                        <a:lnTo>
                          <a:pt x="49" y="3314"/>
                        </a:lnTo>
                        <a:lnTo>
                          <a:pt x="1" y="2690"/>
                        </a:lnTo>
                        <a:lnTo>
                          <a:pt x="97" y="2161"/>
                        </a:lnTo>
                        <a:lnTo>
                          <a:pt x="241" y="1633"/>
                        </a:lnTo>
                        <a:lnTo>
                          <a:pt x="481" y="1153"/>
                        </a:lnTo>
                        <a:lnTo>
                          <a:pt x="817" y="721"/>
                        </a:lnTo>
                        <a:lnTo>
                          <a:pt x="1201" y="384"/>
                        </a:lnTo>
                        <a:lnTo>
                          <a:pt x="1682" y="144"/>
                        </a:lnTo>
                        <a:lnTo>
                          <a:pt x="1922" y="96"/>
                        </a:lnTo>
                        <a:lnTo>
                          <a:pt x="2210" y="0"/>
                        </a:lnTo>
                        <a:lnTo>
                          <a:pt x="2210" y="0"/>
                        </a:lnTo>
                        <a:lnTo>
                          <a:pt x="2450" y="0"/>
                        </a:lnTo>
                        <a:lnTo>
                          <a:pt x="2738" y="0"/>
                        </a:lnTo>
                        <a:lnTo>
                          <a:pt x="3267" y="96"/>
                        </a:lnTo>
                        <a:lnTo>
                          <a:pt x="3747" y="288"/>
                        </a:lnTo>
                        <a:lnTo>
                          <a:pt x="4179" y="577"/>
                        </a:lnTo>
                        <a:lnTo>
                          <a:pt x="4563" y="913"/>
                        </a:lnTo>
                        <a:lnTo>
                          <a:pt x="4899" y="1393"/>
                        </a:lnTo>
                        <a:lnTo>
                          <a:pt x="5140" y="1873"/>
                        </a:lnTo>
                        <a:lnTo>
                          <a:pt x="5284" y="245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9"/>
                  <p:cNvSpPr/>
                  <p:nvPr/>
                </p:nvSpPr>
                <p:spPr>
                  <a:xfrm>
                    <a:off x="4064525" y="2636550"/>
                    <a:ext cx="78050" cy="85275"/>
                  </a:xfrm>
                  <a:custGeom>
                    <a:rect b="b" l="l" r="r" t="t"/>
                    <a:pathLst>
                      <a:path extrusionOk="0" h="3411" w="3122">
                        <a:moveTo>
                          <a:pt x="1537" y="1"/>
                        </a:moveTo>
                        <a:lnTo>
                          <a:pt x="1297" y="49"/>
                        </a:lnTo>
                        <a:lnTo>
                          <a:pt x="1009" y="97"/>
                        </a:lnTo>
                        <a:lnTo>
                          <a:pt x="721" y="241"/>
                        </a:lnTo>
                        <a:lnTo>
                          <a:pt x="481" y="481"/>
                        </a:lnTo>
                        <a:lnTo>
                          <a:pt x="289" y="721"/>
                        </a:lnTo>
                        <a:lnTo>
                          <a:pt x="144" y="961"/>
                        </a:lnTo>
                        <a:lnTo>
                          <a:pt x="48" y="1298"/>
                        </a:lnTo>
                        <a:lnTo>
                          <a:pt x="0" y="1634"/>
                        </a:lnTo>
                        <a:lnTo>
                          <a:pt x="48" y="1970"/>
                        </a:lnTo>
                        <a:lnTo>
                          <a:pt x="96" y="2258"/>
                        </a:lnTo>
                        <a:lnTo>
                          <a:pt x="240" y="2546"/>
                        </a:lnTo>
                        <a:lnTo>
                          <a:pt x="385" y="2786"/>
                        </a:lnTo>
                        <a:lnTo>
                          <a:pt x="577" y="3026"/>
                        </a:lnTo>
                        <a:lnTo>
                          <a:pt x="817" y="3171"/>
                        </a:lnTo>
                        <a:lnTo>
                          <a:pt x="1057" y="3315"/>
                        </a:lnTo>
                        <a:lnTo>
                          <a:pt x="1345" y="3411"/>
                        </a:lnTo>
                        <a:lnTo>
                          <a:pt x="1825" y="3411"/>
                        </a:lnTo>
                        <a:lnTo>
                          <a:pt x="2161" y="3315"/>
                        </a:lnTo>
                        <a:lnTo>
                          <a:pt x="2402" y="3171"/>
                        </a:lnTo>
                        <a:lnTo>
                          <a:pt x="2642" y="2978"/>
                        </a:lnTo>
                        <a:lnTo>
                          <a:pt x="2834" y="2738"/>
                        </a:lnTo>
                        <a:lnTo>
                          <a:pt x="3026" y="2450"/>
                        </a:lnTo>
                        <a:lnTo>
                          <a:pt x="3122" y="2162"/>
                        </a:lnTo>
                        <a:lnTo>
                          <a:pt x="3122" y="1826"/>
                        </a:lnTo>
                        <a:lnTo>
                          <a:pt x="3122" y="1490"/>
                        </a:lnTo>
                        <a:lnTo>
                          <a:pt x="3026" y="1153"/>
                        </a:lnTo>
                        <a:lnTo>
                          <a:pt x="2930" y="865"/>
                        </a:lnTo>
                        <a:lnTo>
                          <a:pt x="2738" y="625"/>
                        </a:lnTo>
                        <a:lnTo>
                          <a:pt x="2546" y="433"/>
                        </a:lnTo>
                        <a:lnTo>
                          <a:pt x="2354" y="241"/>
                        </a:lnTo>
                        <a:lnTo>
                          <a:pt x="2065" y="145"/>
                        </a:lnTo>
                        <a:lnTo>
                          <a:pt x="1825" y="49"/>
                        </a:lnTo>
                        <a:lnTo>
                          <a:pt x="1537" y="1"/>
                        </a:lnTo>
                        <a:close/>
                      </a:path>
                    </a:pathLst>
                  </a:custGeom>
                  <a:solidFill>
                    <a:srgbClr val="FEA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9"/>
                  <p:cNvSpPr/>
                  <p:nvPr/>
                </p:nvSpPr>
                <p:spPr>
                  <a:xfrm>
                    <a:off x="4064525" y="2636550"/>
                    <a:ext cx="78050" cy="85275"/>
                  </a:xfrm>
                  <a:custGeom>
                    <a:rect b="b" l="l" r="r" t="t"/>
                    <a:pathLst>
                      <a:path extrusionOk="0" fill="none" h="3411" w="3122">
                        <a:moveTo>
                          <a:pt x="1537" y="1"/>
                        </a:moveTo>
                        <a:lnTo>
                          <a:pt x="1537" y="1"/>
                        </a:lnTo>
                        <a:lnTo>
                          <a:pt x="1297" y="49"/>
                        </a:lnTo>
                        <a:lnTo>
                          <a:pt x="1297" y="49"/>
                        </a:lnTo>
                        <a:lnTo>
                          <a:pt x="1009" y="97"/>
                        </a:lnTo>
                        <a:lnTo>
                          <a:pt x="721" y="241"/>
                        </a:lnTo>
                        <a:lnTo>
                          <a:pt x="481" y="481"/>
                        </a:lnTo>
                        <a:lnTo>
                          <a:pt x="289" y="721"/>
                        </a:lnTo>
                        <a:lnTo>
                          <a:pt x="144" y="961"/>
                        </a:lnTo>
                        <a:lnTo>
                          <a:pt x="48" y="1298"/>
                        </a:lnTo>
                        <a:lnTo>
                          <a:pt x="0" y="1634"/>
                        </a:lnTo>
                        <a:lnTo>
                          <a:pt x="48" y="1970"/>
                        </a:lnTo>
                        <a:lnTo>
                          <a:pt x="48" y="1970"/>
                        </a:lnTo>
                        <a:lnTo>
                          <a:pt x="96" y="2258"/>
                        </a:lnTo>
                        <a:lnTo>
                          <a:pt x="240" y="2546"/>
                        </a:lnTo>
                        <a:lnTo>
                          <a:pt x="385" y="2786"/>
                        </a:lnTo>
                        <a:lnTo>
                          <a:pt x="577" y="3026"/>
                        </a:lnTo>
                        <a:lnTo>
                          <a:pt x="817" y="3171"/>
                        </a:lnTo>
                        <a:lnTo>
                          <a:pt x="1057" y="3315"/>
                        </a:lnTo>
                        <a:lnTo>
                          <a:pt x="1345" y="3411"/>
                        </a:lnTo>
                        <a:lnTo>
                          <a:pt x="1633" y="3411"/>
                        </a:lnTo>
                        <a:lnTo>
                          <a:pt x="1633" y="3411"/>
                        </a:lnTo>
                        <a:lnTo>
                          <a:pt x="1825" y="3411"/>
                        </a:lnTo>
                        <a:lnTo>
                          <a:pt x="1825" y="3411"/>
                        </a:lnTo>
                        <a:lnTo>
                          <a:pt x="2161" y="3315"/>
                        </a:lnTo>
                        <a:lnTo>
                          <a:pt x="2402" y="3171"/>
                        </a:lnTo>
                        <a:lnTo>
                          <a:pt x="2642" y="2978"/>
                        </a:lnTo>
                        <a:lnTo>
                          <a:pt x="2834" y="2738"/>
                        </a:lnTo>
                        <a:lnTo>
                          <a:pt x="3026" y="2450"/>
                        </a:lnTo>
                        <a:lnTo>
                          <a:pt x="3122" y="2162"/>
                        </a:lnTo>
                        <a:lnTo>
                          <a:pt x="3122" y="1826"/>
                        </a:lnTo>
                        <a:lnTo>
                          <a:pt x="3122" y="1490"/>
                        </a:lnTo>
                        <a:lnTo>
                          <a:pt x="3122" y="1490"/>
                        </a:lnTo>
                        <a:lnTo>
                          <a:pt x="3026" y="1153"/>
                        </a:lnTo>
                        <a:lnTo>
                          <a:pt x="2930" y="865"/>
                        </a:lnTo>
                        <a:lnTo>
                          <a:pt x="2738" y="625"/>
                        </a:lnTo>
                        <a:lnTo>
                          <a:pt x="2546" y="433"/>
                        </a:lnTo>
                        <a:lnTo>
                          <a:pt x="2354" y="241"/>
                        </a:lnTo>
                        <a:lnTo>
                          <a:pt x="2065" y="145"/>
                        </a:lnTo>
                        <a:lnTo>
                          <a:pt x="1825" y="49"/>
                        </a:lnTo>
                        <a:lnTo>
                          <a:pt x="1537"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9"/>
                  <p:cNvSpPr/>
                  <p:nvPr/>
                </p:nvSpPr>
                <p:spPr>
                  <a:xfrm>
                    <a:off x="3998475" y="2288375"/>
                    <a:ext cx="547525" cy="380625"/>
                  </a:xfrm>
                  <a:custGeom>
                    <a:rect b="b" l="l" r="r" t="t"/>
                    <a:pathLst>
                      <a:path extrusionOk="0" h="15225" w="21901">
                        <a:moveTo>
                          <a:pt x="11575" y="1"/>
                        </a:moveTo>
                        <a:lnTo>
                          <a:pt x="10903" y="49"/>
                        </a:lnTo>
                        <a:lnTo>
                          <a:pt x="10182" y="145"/>
                        </a:lnTo>
                        <a:lnTo>
                          <a:pt x="9462" y="289"/>
                        </a:lnTo>
                        <a:lnTo>
                          <a:pt x="8694" y="481"/>
                        </a:lnTo>
                        <a:lnTo>
                          <a:pt x="7877" y="721"/>
                        </a:lnTo>
                        <a:lnTo>
                          <a:pt x="7061" y="1009"/>
                        </a:lnTo>
                        <a:lnTo>
                          <a:pt x="6100" y="1249"/>
                        </a:lnTo>
                        <a:lnTo>
                          <a:pt x="5236" y="1537"/>
                        </a:lnTo>
                        <a:lnTo>
                          <a:pt x="4467" y="1874"/>
                        </a:lnTo>
                        <a:lnTo>
                          <a:pt x="3747" y="2258"/>
                        </a:lnTo>
                        <a:lnTo>
                          <a:pt x="3123" y="2690"/>
                        </a:lnTo>
                        <a:lnTo>
                          <a:pt x="2546" y="3122"/>
                        </a:lnTo>
                        <a:lnTo>
                          <a:pt x="2066" y="3602"/>
                        </a:lnTo>
                        <a:lnTo>
                          <a:pt x="1634" y="4083"/>
                        </a:lnTo>
                        <a:lnTo>
                          <a:pt x="1250" y="4611"/>
                        </a:lnTo>
                        <a:lnTo>
                          <a:pt x="913" y="5139"/>
                        </a:lnTo>
                        <a:lnTo>
                          <a:pt x="673" y="5716"/>
                        </a:lnTo>
                        <a:lnTo>
                          <a:pt x="433" y="6244"/>
                        </a:lnTo>
                        <a:lnTo>
                          <a:pt x="289" y="6820"/>
                        </a:lnTo>
                        <a:lnTo>
                          <a:pt x="145" y="7396"/>
                        </a:lnTo>
                        <a:lnTo>
                          <a:pt x="49" y="7973"/>
                        </a:lnTo>
                        <a:lnTo>
                          <a:pt x="1" y="8549"/>
                        </a:lnTo>
                        <a:lnTo>
                          <a:pt x="1" y="9125"/>
                        </a:lnTo>
                        <a:lnTo>
                          <a:pt x="1" y="9702"/>
                        </a:lnTo>
                        <a:lnTo>
                          <a:pt x="145" y="10806"/>
                        </a:lnTo>
                        <a:lnTo>
                          <a:pt x="337" y="11863"/>
                        </a:lnTo>
                        <a:lnTo>
                          <a:pt x="577" y="12775"/>
                        </a:lnTo>
                        <a:lnTo>
                          <a:pt x="913" y="13640"/>
                        </a:lnTo>
                        <a:lnTo>
                          <a:pt x="1202" y="14312"/>
                        </a:lnTo>
                        <a:lnTo>
                          <a:pt x="1490" y="14888"/>
                        </a:lnTo>
                        <a:lnTo>
                          <a:pt x="1730" y="15225"/>
                        </a:lnTo>
                        <a:lnTo>
                          <a:pt x="1778" y="14840"/>
                        </a:lnTo>
                        <a:lnTo>
                          <a:pt x="1874" y="14456"/>
                        </a:lnTo>
                        <a:lnTo>
                          <a:pt x="2066" y="14024"/>
                        </a:lnTo>
                        <a:lnTo>
                          <a:pt x="2210" y="13832"/>
                        </a:lnTo>
                        <a:lnTo>
                          <a:pt x="2402" y="13592"/>
                        </a:lnTo>
                        <a:lnTo>
                          <a:pt x="2594" y="13400"/>
                        </a:lnTo>
                        <a:lnTo>
                          <a:pt x="2834" y="13207"/>
                        </a:lnTo>
                        <a:lnTo>
                          <a:pt x="3171" y="13063"/>
                        </a:lnTo>
                        <a:lnTo>
                          <a:pt x="3507" y="12919"/>
                        </a:lnTo>
                        <a:lnTo>
                          <a:pt x="3891" y="12823"/>
                        </a:lnTo>
                        <a:lnTo>
                          <a:pt x="4323" y="12775"/>
                        </a:lnTo>
                        <a:lnTo>
                          <a:pt x="4419" y="12967"/>
                        </a:lnTo>
                        <a:lnTo>
                          <a:pt x="4707" y="13304"/>
                        </a:lnTo>
                        <a:lnTo>
                          <a:pt x="4900" y="13448"/>
                        </a:lnTo>
                        <a:lnTo>
                          <a:pt x="5092" y="13592"/>
                        </a:lnTo>
                        <a:lnTo>
                          <a:pt x="5284" y="13640"/>
                        </a:lnTo>
                        <a:lnTo>
                          <a:pt x="5476" y="13640"/>
                        </a:lnTo>
                        <a:lnTo>
                          <a:pt x="5572" y="13592"/>
                        </a:lnTo>
                        <a:lnTo>
                          <a:pt x="5620" y="13496"/>
                        </a:lnTo>
                        <a:lnTo>
                          <a:pt x="5668" y="13304"/>
                        </a:lnTo>
                        <a:lnTo>
                          <a:pt x="5620" y="13015"/>
                        </a:lnTo>
                        <a:lnTo>
                          <a:pt x="5524" y="12679"/>
                        </a:lnTo>
                        <a:lnTo>
                          <a:pt x="5284" y="12103"/>
                        </a:lnTo>
                        <a:lnTo>
                          <a:pt x="5188" y="11863"/>
                        </a:lnTo>
                        <a:lnTo>
                          <a:pt x="5764" y="11383"/>
                        </a:lnTo>
                        <a:lnTo>
                          <a:pt x="7157" y="10182"/>
                        </a:lnTo>
                        <a:lnTo>
                          <a:pt x="8742" y="8741"/>
                        </a:lnTo>
                        <a:lnTo>
                          <a:pt x="9462" y="8069"/>
                        </a:lnTo>
                        <a:lnTo>
                          <a:pt x="9990" y="7492"/>
                        </a:lnTo>
                        <a:lnTo>
                          <a:pt x="10230" y="7541"/>
                        </a:lnTo>
                        <a:lnTo>
                          <a:pt x="10567" y="7589"/>
                        </a:lnTo>
                        <a:lnTo>
                          <a:pt x="11479" y="7589"/>
                        </a:lnTo>
                        <a:lnTo>
                          <a:pt x="12632" y="7541"/>
                        </a:lnTo>
                        <a:lnTo>
                          <a:pt x="13880" y="7444"/>
                        </a:lnTo>
                        <a:lnTo>
                          <a:pt x="16282" y="7156"/>
                        </a:lnTo>
                        <a:lnTo>
                          <a:pt x="17674" y="6964"/>
                        </a:lnTo>
                        <a:lnTo>
                          <a:pt x="18010" y="7156"/>
                        </a:lnTo>
                        <a:lnTo>
                          <a:pt x="18347" y="7444"/>
                        </a:lnTo>
                        <a:lnTo>
                          <a:pt x="18683" y="7781"/>
                        </a:lnTo>
                        <a:lnTo>
                          <a:pt x="18971" y="8213"/>
                        </a:lnTo>
                        <a:lnTo>
                          <a:pt x="19643" y="9221"/>
                        </a:lnTo>
                        <a:lnTo>
                          <a:pt x="20220" y="10278"/>
                        </a:lnTo>
                        <a:lnTo>
                          <a:pt x="20700" y="11286"/>
                        </a:lnTo>
                        <a:lnTo>
                          <a:pt x="21132" y="12151"/>
                        </a:lnTo>
                        <a:lnTo>
                          <a:pt x="21372" y="12727"/>
                        </a:lnTo>
                        <a:lnTo>
                          <a:pt x="21516" y="12919"/>
                        </a:lnTo>
                        <a:lnTo>
                          <a:pt x="21660" y="12631"/>
                        </a:lnTo>
                        <a:lnTo>
                          <a:pt x="21756" y="12247"/>
                        </a:lnTo>
                        <a:lnTo>
                          <a:pt x="21852" y="11815"/>
                        </a:lnTo>
                        <a:lnTo>
                          <a:pt x="21900" y="11335"/>
                        </a:lnTo>
                        <a:lnTo>
                          <a:pt x="21900" y="10758"/>
                        </a:lnTo>
                        <a:lnTo>
                          <a:pt x="21852" y="10182"/>
                        </a:lnTo>
                        <a:lnTo>
                          <a:pt x="21804" y="9558"/>
                        </a:lnTo>
                        <a:lnTo>
                          <a:pt x="21660" y="8885"/>
                        </a:lnTo>
                        <a:lnTo>
                          <a:pt x="21516" y="8213"/>
                        </a:lnTo>
                        <a:lnTo>
                          <a:pt x="21324" y="7541"/>
                        </a:lnTo>
                        <a:lnTo>
                          <a:pt x="21132" y="6868"/>
                        </a:lnTo>
                        <a:lnTo>
                          <a:pt x="20844" y="6196"/>
                        </a:lnTo>
                        <a:lnTo>
                          <a:pt x="20556" y="5523"/>
                        </a:lnTo>
                        <a:lnTo>
                          <a:pt x="20220" y="4899"/>
                        </a:lnTo>
                        <a:lnTo>
                          <a:pt x="19835" y="4323"/>
                        </a:lnTo>
                        <a:lnTo>
                          <a:pt x="19403" y="3795"/>
                        </a:lnTo>
                        <a:lnTo>
                          <a:pt x="19259" y="3506"/>
                        </a:lnTo>
                        <a:lnTo>
                          <a:pt x="19019" y="3218"/>
                        </a:lnTo>
                        <a:lnTo>
                          <a:pt x="18731" y="2882"/>
                        </a:lnTo>
                        <a:lnTo>
                          <a:pt x="18347" y="2450"/>
                        </a:lnTo>
                        <a:lnTo>
                          <a:pt x="17914" y="2018"/>
                        </a:lnTo>
                        <a:lnTo>
                          <a:pt x="17338" y="1585"/>
                        </a:lnTo>
                        <a:lnTo>
                          <a:pt x="16618" y="1153"/>
                        </a:lnTo>
                        <a:lnTo>
                          <a:pt x="15849" y="769"/>
                        </a:lnTo>
                        <a:lnTo>
                          <a:pt x="14937" y="433"/>
                        </a:lnTo>
                        <a:lnTo>
                          <a:pt x="14457" y="289"/>
                        </a:lnTo>
                        <a:lnTo>
                          <a:pt x="13928" y="193"/>
                        </a:lnTo>
                        <a:lnTo>
                          <a:pt x="13400" y="97"/>
                        </a:lnTo>
                        <a:lnTo>
                          <a:pt x="12824" y="49"/>
                        </a:lnTo>
                        <a:lnTo>
                          <a:pt x="12199" y="1"/>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9"/>
                  <p:cNvSpPr/>
                  <p:nvPr/>
                </p:nvSpPr>
                <p:spPr>
                  <a:xfrm>
                    <a:off x="3998475" y="2288375"/>
                    <a:ext cx="547525" cy="380625"/>
                  </a:xfrm>
                  <a:custGeom>
                    <a:rect b="b" l="l" r="r" t="t"/>
                    <a:pathLst>
                      <a:path extrusionOk="0" fill="none" h="15225" w="21901">
                        <a:moveTo>
                          <a:pt x="7061" y="1009"/>
                        </a:moveTo>
                        <a:lnTo>
                          <a:pt x="7061" y="1009"/>
                        </a:lnTo>
                        <a:lnTo>
                          <a:pt x="7877" y="721"/>
                        </a:lnTo>
                        <a:lnTo>
                          <a:pt x="8694" y="481"/>
                        </a:lnTo>
                        <a:lnTo>
                          <a:pt x="9462" y="289"/>
                        </a:lnTo>
                        <a:lnTo>
                          <a:pt x="10182" y="145"/>
                        </a:lnTo>
                        <a:lnTo>
                          <a:pt x="10903" y="49"/>
                        </a:lnTo>
                        <a:lnTo>
                          <a:pt x="11575" y="1"/>
                        </a:lnTo>
                        <a:lnTo>
                          <a:pt x="12199" y="1"/>
                        </a:lnTo>
                        <a:lnTo>
                          <a:pt x="12824" y="49"/>
                        </a:lnTo>
                        <a:lnTo>
                          <a:pt x="13400" y="97"/>
                        </a:lnTo>
                        <a:lnTo>
                          <a:pt x="13928" y="193"/>
                        </a:lnTo>
                        <a:lnTo>
                          <a:pt x="14457" y="289"/>
                        </a:lnTo>
                        <a:lnTo>
                          <a:pt x="14937" y="433"/>
                        </a:lnTo>
                        <a:lnTo>
                          <a:pt x="15849" y="769"/>
                        </a:lnTo>
                        <a:lnTo>
                          <a:pt x="16618" y="1153"/>
                        </a:lnTo>
                        <a:lnTo>
                          <a:pt x="17338" y="1585"/>
                        </a:lnTo>
                        <a:lnTo>
                          <a:pt x="17914" y="2018"/>
                        </a:lnTo>
                        <a:lnTo>
                          <a:pt x="18347" y="2450"/>
                        </a:lnTo>
                        <a:lnTo>
                          <a:pt x="18731" y="2882"/>
                        </a:lnTo>
                        <a:lnTo>
                          <a:pt x="19019" y="3218"/>
                        </a:lnTo>
                        <a:lnTo>
                          <a:pt x="19259" y="3506"/>
                        </a:lnTo>
                        <a:lnTo>
                          <a:pt x="19403" y="3795"/>
                        </a:lnTo>
                        <a:lnTo>
                          <a:pt x="19403" y="3795"/>
                        </a:lnTo>
                        <a:lnTo>
                          <a:pt x="19835" y="4323"/>
                        </a:lnTo>
                        <a:lnTo>
                          <a:pt x="20220" y="4899"/>
                        </a:lnTo>
                        <a:lnTo>
                          <a:pt x="20556" y="5523"/>
                        </a:lnTo>
                        <a:lnTo>
                          <a:pt x="20844" y="6196"/>
                        </a:lnTo>
                        <a:lnTo>
                          <a:pt x="21132" y="6868"/>
                        </a:lnTo>
                        <a:lnTo>
                          <a:pt x="21324" y="7541"/>
                        </a:lnTo>
                        <a:lnTo>
                          <a:pt x="21516" y="8213"/>
                        </a:lnTo>
                        <a:lnTo>
                          <a:pt x="21660" y="8885"/>
                        </a:lnTo>
                        <a:lnTo>
                          <a:pt x="21804" y="9558"/>
                        </a:lnTo>
                        <a:lnTo>
                          <a:pt x="21852" y="10182"/>
                        </a:lnTo>
                        <a:lnTo>
                          <a:pt x="21900" y="10758"/>
                        </a:lnTo>
                        <a:lnTo>
                          <a:pt x="21900" y="11335"/>
                        </a:lnTo>
                        <a:lnTo>
                          <a:pt x="21852" y="11815"/>
                        </a:lnTo>
                        <a:lnTo>
                          <a:pt x="21756" y="12247"/>
                        </a:lnTo>
                        <a:lnTo>
                          <a:pt x="21660" y="12631"/>
                        </a:lnTo>
                        <a:lnTo>
                          <a:pt x="21516" y="12919"/>
                        </a:lnTo>
                        <a:lnTo>
                          <a:pt x="21516" y="12919"/>
                        </a:lnTo>
                        <a:lnTo>
                          <a:pt x="21372" y="12727"/>
                        </a:lnTo>
                        <a:lnTo>
                          <a:pt x="21132" y="12151"/>
                        </a:lnTo>
                        <a:lnTo>
                          <a:pt x="20700" y="11286"/>
                        </a:lnTo>
                        <a:lnTo>
                          <a:pt x="20220" y="10278"/>
                        </a:lnTo>
                        <a:lnTo>
                          <a:pt x="19643" y="9221"/>
                        </a:lnTo>
                        <a:lnTo>
                          <a:pt x="18971" y="8213"/>
                        </a:lnTo>
                        <a:lnTo>
                          <a:pt x="18683" y="7781"/>
                        </a:lnTo>
                        <a:lnTo>
                          <a:pt x="18347" y="7444"/>
                        </a:lnTo>
                        <a:lnTo>
                          <a:pt x="18010" y="7156"/>
                        </a:lnTo>
                        <a:lnTo>
                          <a:pt x="17674" y="6964"/>
                        </a:lnTo>
                        <a:lnTo>
                          <a:pt x="17674" y="6964"/>
                        </a:lnTo>
                        <a:lnTo>
                          <a:pt x="16282" y="7156"/>
                        </a:lnTo>
                        <a:lnTo>
                          <a:pt x="13880" y="7444"/>
                        </a:lnTo>
                        <a:lnTo>
                          <a:pt x="12632" y="7541"/>
                        </a:lnTo>
                        <a:lnTo>
                          <a:pt x="11479" y="7589"/>
                        </a:lnTo>
                        <a:lnTo>
                          <a:pt x="10567" y="7589"/>
                        </a:lnTo>
                        <a:lnTo>
                          <a:pt x="10230" y="7541"/>
                        </a:lnTo>
                        <a:lnTo>
                          <a:pt x="9990" y="7492"/>
                        </a:lnTo>
                        <a:lnTo>
                          <a:pt x="9990" y="7492"/>
                        </a:lnTo>
                        <a:lnTo>
                          <a:pt x="9462" y="8069"/>
                        </a:lnTo>
                        <a:lnTo>
                          <a:pt x="8742" y="8741"/>
                        </a:lnTo>
                        <a:lnTo>
                          <a:pt x="7157" y="10182"/>
                        </a:lnTo>
                        <a:lnTo>
                          <a:pt x="5764" y="11383"/>
                        </a:lnTo>
                        <a:lnTo>
                          <a:pt x="5188" y="11863"/>
                        </a:lnTo>
                        <a:lnTo>
                          <a:pt x="5188" y="11863"/>
                        </a:lnTo>
                        <a:lnTo>
                          <a:pt x="5284" y="12103"/>
                        </a:lnTo>
                        <a:lnTo>
                          <a:pt x="5524" y="12679"/>
                        </a:lnTo>
                        <a:lnTo>
                          <a:pt x="5620" y="13015"/>
                        </a:lnTo>
                        <a:lnTo>
                          <a:pt x="5668" y="13304"/>
                        </a:lnTo>
                        <a:lnTo>
                          <a:pt x="5620" y="13496"/>
                        </a:lnTo>
                        <a:lnTo>
                          <a:pt x="5572" y="13592"/>
                        </a:lnTo>
                        <a:lnTo>
                          <a:pt x="5476" y="13640"/>
                        </a:lnTo>
                        <a:lnTo>
                          <a:pt x="5476" y="13640"/>
                        </a:lnTo>
                        <a:lnTo>
                          <a:pt x="5284" y="13640"/>
                        </a:lnTo>
                        <a:lnTo>
                          <a:pt x="5092" y="13592"/>
                        </a:lnTo>
                        <a:lnTo>
                          <a:pt x="4900" y="13448"/>
                        </a:lnTo>
                        <a:lnTo>
                          <a:pt x="4707" y="13304"/>
                        </a:lnTo>
                        <a:lnTo>
                          <a:pt x="4419" y="12967"/>
                        </a:lnTo>
                        <a:lnTo>
                          <a:pt x="4323" y="12775"/>
                        </a:lnTo>
                        <a:lnTo>
                          <a:pt x="4323" y="12775"/>
                        </a:lnTo>
                        <a:lnTo>
                          <a:pt x="3891" y="12823"/>
                        </a:lnTo>
                        <a:lnTo>
                          <a:pt x="3507" y="12919"/>
                        </a:lnTo>
                        <a:lnTo>
                          <a:pt x="3171" y="13063"/>
                        </a:lnTo>
                        <a:lnTo>
                          <a:pt x="2834" y="13207"/>
                        </a:lnTo>
                        <a:lnTo>
                          <a:pt x="2594" y="13400"/>
                        </a:lnTo>
                        <a:lnTo>
                          <a:pt x="2402" y="13592"/>
                        </a:lnTo>
                        <a:lnTo>
                          <a:pt x="2210" y="13832"/>
                        </a:lnTo>
                        <a:lnTo>
                          <a:pt x="2066" y="14024"/>
                        </a:lnTo>
                        <a:lnTo>
                          <a:pt x="1874" y="14456"/>
                        </a:lnTo>
                        <a:lnTo>
                          <a:pt x="1778" y="14840"/>
                        </a:lnTo>
                        <a:lnTo>
                          <a:pt x="1730" y="15225"/>
                        </a:lnTo>
                        <a:lnTo>
                          <a:pt x="1730" y="15225"/>
                        </a:lnTo>
                        <a:lnTo>
                          <a:pt x="1490" y="14888"/>
                        </a:lnTo>
                        <a:lnTo>
                          <a:pt x="1202" y="14312"/>
                        </a:lnTo>
                        <a:lnTo>
                          <a:pt x="913" y="13640"/>
                        </a:lnTo>
                        <a:lnTo>
                          <a:pt x="577" y="12775"/>
                        </a:lnTo>
                        <a:lnTo>
                          <a:pt x="337" y="11863"/>
                        </a:lnTo>
                        <a:lnTo>
                          <a:pt x="145" y="10806"/>
                        </a:lnTo>
                        <a:lnTo>
                          <a:pt x="1" y="9702"/>
                        </a:lnTo>
                        <a:lnTo>
                          <a:pt x="1" y="9125"/>
                        </a:lnTo>
                        <a:lnTo>
                          <a:pt x="1" y="8549"/>
                        </a:lnTo>
                        <a:lnTo>
                          <a:pt x="49" y="7973"/>
                        </a:lnTo>
                        <a:lnTo>
                          <a:pt x="145" y="7396"/>
                        </a:lnTo>
                        <a:lnTo>
                          <a:pt x="289" y="6820"/>
                        </a:lnTo>
                        <a:lnTo>
                          <a:pt x="433" y="6244"/>
                        </a:lnTo>
                        <a:lnTo>
                          <a:pt x="673" y="5716"/>
                        </a:lnTo>
                        <a:lnTo>
                          <a:pt x="913" y="5139"/>
                        </a:lnTo>
                        <a:lnTo>
                          <a:pt x="1250" y="4611"/>
                        </a:lnTo>
                        <a:lnTo>
                          <a:pt x="1634" y="4083"/>
                        </a:lnTo>
                        <a:lnTo>
                          <a:pt x="2066" y="3602"/>
                        </a:lnTo>
                        <a:lnTo>
                          <a:pt x="2546" y="3122"/>
                        </a:lnTo>
                        <a:lnTo>
                          <a:pt x="3123" y="2690"/>
                        </a:lnTo>
                        <a:lnTo>
                          <a:pt x="3747" y="2258"/>
                        </a:lnTo>
                        <a:lnTo>
                          <a:pt x="4467" y="1874"/>
                        </a:lnTo>
                        <a:lnTo>
                          <a:pt x="5236" y="1537"/>
                        </a:lnTo>
                        <a:lnTo>
                          <a:pt x="6100" y="1249"/>
                        </a:lnTo>
                        <a:lnTo>
                          <a:pt x="7061" y="100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9"/>
                  <p:cNvSpPr/>
                  <p:nvPr/>
                </p:nvSpPr>
                <p:spPr>
                  <a:xfrm>
                    <a:off x="4041700" y="2668975"/>
                    <a:ext cx="1225" cy="25"/>
                  </a:xfrm>
                  <a:custGeom>
                    <a:rect b="b" l="l" r="r" t="t"/>
                    <a:pathLst>
                      <a:path extrusionOk="0" h="1" w="49">
                        <a:moveTo>
                          <a:pt x="49" y="1"/>
                        </a:moveTo>
                        <a:lnTo>
                          <a:pt x="1" y="1"/>
                        </a:lnTo>
                        <a:lnTo>
                          <a:pt x="49" y="1"/>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9"/>
                  <p:cNvSpPr/>
                  <p:nvPr/>
                </p:nvSpPr>
                <p:spPr>
                  <a:xfrm>
                    <a:off x="4173775" y="2695400"/>
                    <a:ext cx="79275" cy="61250"/>
                  </a:xfrm>
                  <a:custGeom>
                    <a:rect b="b" l="l" r="r" t="t"/>
                    <a:pathLst>
                      <a:path extrusionOk="0" h="2450" w="3171">
                        <a:moveTo>
                          <a:pt x="1730" y="0"/>
                        </a:moveTo>
                        <a:lnTo>
                          <a:pt x="1345" y="48"/>
                        </a:lnTo>
                        <a:lnTo>
                          <a:pt x="1057" y="144"/>
                        </a:lnTo>
                        <a:lnTo>
                          <a:pt x="769" y="240"/>
                        </a:lnTo>
                        <a:lnTo>
                          <a:pt x="529" y="432"/>
                        </a:lnTo>
                        <a:lnTo>
                          <a:pt x="337" y="624"/>
                        </a:lnTo>
                        <a:lnTo>
                          <a:pt x="145" y="817"/>
                        </a:lnTo>
                        <a:lnTo>
                          <a:pt x="49" y="1057"/>
                        </a:lnTo>
                        <a:lnTo>
                          <a:pt x="1" y="1297"/>
                        </a:lnTo>
                        <a:lnTo>
                          <a:pt x="49" y="1537"/>
                        </a:lnTo>
                        <a:lnTo>
                          <a:pt x="97" y="1729"/>
                        </a:lnTo>
                        <a:lnTo>
                          <a:pt x="193" y="1921"/>
                        </a:lnTo>
                        <a:lnTo>
                          <a:pt x="337" y="2065"/>
                        </a:lnTo>
                        <a:lnTo>
                          <a:pt x="481" y="2209"/>
                        </a:lnTo>
                        <a:lnTo>
                          <a:pt x="721" y="2305"/>
                        </a:lnTo>
                        <a:lnTo>
                          <a:pt x="913" y="2401"/>
                        </a:lnTo>
                        <a:lnTo>
                          <a:pt x="1153" y="2449"/>
                        </a:lnTo>
                        <a:lnTo>
                          <a:pt x="1441" y="2449"/>
                        </a:lnTo>
                        <a:lnTo>
                          <a:pt x="1826" y="2401"/>
                        </a:lnTo>
                        <a:lnTo>
                          <a:pt x="2114" y="2305"/>
                        </a:lnTo>
                        <a:lnTo>
                          <a:pt x="2402" y="2209"/>
                        </a:lnTo>
                        <a:lnTo>
                          <a:pt x="2642" y="2017"/>
                        </a:lnTo>
                        <a:lnTo>
                          <a:pt x="2834" y="1825"/>
                        </a:lnTo>
                        <a:lnTo>
                          <a:pt x="3026" y="1633"/>
                        </a:lnTo>
                        <a:lnTo>
                          <a:pt x="3122" y="1393"/>
                        </a:lnTo>
                        <a:lnTo>
                          <a:pt x="3170" y="1153"/>
                        </a:lnTo>
                        <a:lnTo>
                          <a:pt x="3122" y="913"/>
                        </a:lnTo>
                        <a:lnTo>
                          <a:pt x="3074" y="720"/>
                        </a:lnTo>
                        <a:lnTo>
                          <a:pt x="2978" y="528"/>
                        </a:lnTo>
                        <a:lnTo>
                          <a:pt x="2834" y="384"/>
                        </a:lnTo>
                        <a:lnTo>
                          <a:pt x="2690" y="240"/>
                        </a:lnTo>
                        <a:lnTo>
                          <a:pt x="2450" y="144"/>
                        </a:lnTo>
                        <a:lnTo>
                          <a:pt x="2258" y="48"/>
                        </a:lnTo>
                        <a:lnTo>
                          <a:pt x="2018" y="0"/>
                        </a:lnTo>
                        <a:close/>
                      </a:path>
                    </a:pathLst>
                  </a:custGeom>
                  <a:solidFill>
                    <a:srgbClr val="FEA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9"/>
                  <p:cNvSpPr/>
                  <p:nvPr/>
                </p:nvSpPr>
                <p:spPr>
                  <a:xfrm>
                    <a:off x="4173775" y="2695400"/>
                    <a:ext cx="79275" cy="61250"/>
                  </a:xfrm>
                  <a:custGeom>
                    <a:rect b="b" l="l" r="r" t="t"/>
                    <a:pathLst>
                      <a:path extrusionOk="0" fill="none" h="2450" w="3171">
                        <a:moveTo>
                          <a:pt x="1730" y="0"/>
                        </a:moveTo>
                        <a:lnTo>
                          <a:pt x="1730" y="0"/>
                        </a:lnTo>
                        <a:lnTo>
                          <a:pt x="1345" y="48"/>
                        </a:lnTo>
                        <a:lnTo>
                          <a:pt x="1345" y="48"/>
                        </a:lnTo>
                        <a:lnTo>
                          <a:pt x="1057" y="144"/>
                        </a:lnTo>
                        <a:lnTo>
                          <a:pt x="769" y="240"/>
                        </a:lnTo>
                        <a:lnTo>
                          <a:pt x="529" y="432"/>
                        </a:lnTo>
                        <a:lnTo>
                          <a:pt x="337" y="624"/>
                        </a:lnTo>
                        <a:lnTo>
                          <a:pt x="145" y="817"/>
                        </a:lnTo>
                        <a:lnTo>
                          <a:pt x="49" y="1057"/>
                        </a:lnTo>
                        <a:lnTo>
                          <a:pt x="1" y="1297"/>
                        </a:lnTo>
                        <a:lnTo>
                          <a:pt x="49" y="1537"/>
                        </a:lnTo>
                        <a:lnTo>
                          <a:pt x="49" y="1537"/>
                        </a:lnTo>
                        <a:lnTo>
                          <a:pt x="97" y="1729"/>
                        </a:lnTo>
                        <a:lnTo>
                          <a:pt x="193" y="1921"/>
                        </a:lnTo>
                        <a:lnTo>
                          <a:pt x="337" y="2065"/>
                        </a:lnTo>
                        <a:lnTo>
                          <a:pt x="481" y="2209"/>
                        </a:lnTo>
                        <a:lnTo>
                          <a:pt x="721" y="2305"/>
                        </a:lnTo>
                        <a:lnTo>
                          <a:pt x="913" y="2401"/>
                        </a:lnTo>
                        <a:lnTo>
                          <a:pt x="1153" y="2449"/>
                        </a:lnTo>
                        <a:lnTo>
                          <a:pt x="1441" y="2449"/>
                        </a:lnTo>
                        <a:lnTo>
                          <a:pt x="1441" y="2449"/>
                        </a:lnTo>
                        <a:lnTo>
                          <a:pt x="1826" y="2401"/>
                        </a:lnTo>
                        <a:lnTo>
                          <a:pt x="1826" y="2401"/>
                        </a:lnTo>
                        <a:lnTo>
                          <a:pt x="2114" y="2305"/>
                        </a:lnTo>
                        <a:lnTo>
                          <a:pt x="2402" y="2209"/>
                        </a:lnTo>
                        <a:lnTo>
                          <a:pt x="2642" y="2017"/>
                        </a:lnTo>
                        <a:lnTo>
                          <a:pt x="2834" y="1825"/>
                        </a:lnTo>
                        <a:lnTo>
                          <a:pt x="3026" y="1633"/>
                        </a:lnTo>
                        <a:lnTo>
                          <a:pt x="3122" y="1393"/>
                        </a:lnTo>
                        <a:lnTo>
                          <a:pt x="3170" y="1153"/>
                        </a:lnTo>
                        <a:lnTo>
                          <a:pt x="3122" y="913"/>
                        </a:lnTo>
                        <a:lnTo>
                          <a:pt x="3122" y="913"/>
                        </a:lnTo>
                        <a:lnTo>
                          <a:pt x="3074" y="720"/>
                        </a:lnTo>
                        <a:lnTo>
                          <a:pt x="2978" y="528"/>
                        </a:lnTo>
                        <a:lnTo>
                          <a:pt x="2834" y="384"/>
                        </a:lnTo>
                        <a:lnTo>
                          <a:pt x="2690" y="240"/>
                        </a:lnTo>
                        <a:lnTo>
                          <a:pt x="2450" y="144"/>
                        </a:lnTo>
                        <a:lnTo>
                          <a:pt x="2258" y="48"/>
                        </a:lnTo>
                        <a:lnTo>
                          <a:pt x="2018" y="0"/>
                        </a:lnTo>
                        <a:lnTo>
                          <a:pt x="173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9"/>
                  <p:cNvSpPr/>
                  <p:nvPr/>
                </p:nvSpPr>
                <p:spPr>
                  <a:xfrm>
                    <a:off x="4347875" y="2503300"/>
                    <a:ext cx="78050" cy="34825"/>
                  </a:xfrm>
                  <a:custGeom>
                    <a:rect b="b" l="l" r="r" t="t"/>
                    <a:pathLst>
                      <a:path extrusionOk="0" h="1393" w="3122">
                        <a:moveTo>
                          <a:pt x="1345" y="0"/>
                        </a:moveTo>
                        <a:lnTo>
                          <a:pt x="1201" y="48"/>
                        </a:lnTo>
                        <a:lnTo>
                          <a:pt x="817" y="192"/>
                        </a:lnTo>
                        <a:lnTo>
                          <a:pt x="529" y="384"/>
                        </a:lnTo>
                        <a:lnTo>
                          <a:pt x="336" y="528"/>
                        </a:lnTo>
                        <a:lnTo>
                          <a:pt x="192" y="720"/>
                        </a:lnTo>
                        <a:lnTo>
                          <a:pt x="96" y="961"/>
                        </a:lnTo>
                        <a:lnTo>
                          <a:pt x="0" y="1153"/>
                        </a:lnTo>
                        <a:lnTo>
                          <a:pt x="0" y="1249"/>
                        </a:lnTo>
                        <a:lnTo>
                          <a:pt x="48" y="1297"/>
                        </a:lnTo>
                        <a:lnTo>
                          <a:pt x="144" y="1393"/>
                        </a:lnTo>
                        <a:lnTo>
                          <a:pt x="240" y="1345"/>
                        </a:lnTo>
                        <a:lnTo>
                          <a:pt x="288" y="1345"/>
                        </a:lnTo>
                        <a:lnTo>
                          <a:pt x="336" y="1249"/>
                        </a:lnTo>
                        <a:lnTo>
                          <a:pt x="433" y="1057"/>
                        </a:lnTo>
                        <a:lnTo>
                          <a:pt x="529" y="865"/>
                        </a:lnTo>
                        <a:lnTo>
                          <a:pt x="625" y="720"/>
                        </a:lnTo>
                        <a:lnTo>
                          <a:pt x="817" y="576"/>
                        </a:lnTo>
                        <a:lnTo>
                          <a:pt x="961" y="480"/>
                        </a:lnTo>
                        <a:lnTo>
                          <a:pt x="1153" y="432"/>
                        </a:lnTo>
                        <a:lnTo>
                          <a:pt x="1537" y="384"/>
                        </a:lnTo>
                        <a:lnTo>
                          <a:pt x="1921" y="432"/>
                        </a:lnTo>
                        <a:lnTo>
                          <a:pt x="2306" y="576"/>
                        </a:lnTo>
                        <a:lnTo>
                          <a:pt x="2642" y="768"/>
                        </a:lnTo>
                        <a:lnTo>
                          <a:pt x="2738" y="913"/>
                        </a:lnTo>
                        <a:lnTo>
                          <a:pt x="2882" y="1105"/>
                        </a:lnTo>
                        <a:lnTo>
                          <a:pt x="2978" y="1153"/>
                        </a:lnTo>
                        <a:lnTo>
                          <a:pt x="3074" y="1153"/>
                        </a:lnTo>
                        <a:lnTo>
                          <a:pt x="3122" y="1057"/>
                        </a:lnTo>
                        <a:lnTo>
                          <a:pt x="3122" y="961"/>
                        </a:lnTo>
                        <a:lnTo>
                          <a:pt x="2882" y="624"/>
                        </a:lnTo>
                        <a:lnTo>
                          <a:pt x="2642" y="336"/>
                        </a:lnTo>
                        <a:lnTo>
                          <a:pt x="2306" y="144"/>
                        </a:lnTo>
                        <a:lnTo>
                          <a:pt x="1921" y="48"/>
                        </a:lnTo>
                        <a:lnTo>
                          <a:pt x="1537" y="0"/>
                        </a:lnTo>
                        <a:close/>
                      </a:path>
                    </a:pathLst>
                  </a:custGeom>
                  <a:solidFill>
                    <a:srgbClr val="4D2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9"/>
                  <p:cNvSpPr/>
                  <p:nvPr/>
                </p:nvSpPr>
                <p:spPr>
                  <a:xfrm>
                    <a:off x="4182175" y="2532100"/>
                    <a:ext cx="75675" cy="38450"/>
                  </a:xfrm>
                  <a:custGeom>
                    <a:rect b="b" l="l" r="r" t="t"/>
                    <a:pathLst>
                      <a:path extrusionOk="0" h="1538" w="3027">
                        <a:moveTo>
                          <a:pt x="1490" y="1"/>
                        </a:moveTo>
                        <a:lnTo>
                          <a:pt x="1249" y="97"/>
                        </a:lnTo>
                        <a:lnTo>
                          <a:pt x="817" y="289"/>
                        </a:lnTo>
                        <a:lnTo>
                          <a:pt x="481" y="577"/>
                        </a:lnTo>
                        <a:lnTo>
                          <a:pt x="337" y="721"/>
                        </a:lnTo>
                        <a:lnTo>
                          <a:pt x="193" y="913"/>
                        </a:lnTo>
                        <a:lnTo>
                          <a:pt x="97" y="1105"/>
                        </a:lnTo>
                        <a:lnTo>
                          <a:pt x="1" y="1345"/>
                        </a:lnTo>
                        <a:lnTo>
                          <a:pt x="49" y="1441"/>
                        </a:lnTo>
                        <a:lnTo>
                          <a:pt x="145" y="1537"/>
                        </a:lnTo>
                        <a:lnTo>
                          <a:pt x="241" y="1537"/>
                        </a:lnTo>
                        <a:lnTo>
                          <a:pt x="289" y="1441"/>
                        </a:lnTo>
                        <a:lnTo>
                          <a:pt x="385" y="1249"/>
                        </a:lnTo>
                        <a:lnTo>
                          <a:pt x="481" y="1105"/>
                        </a:lnTo>
                        <a:lnTo>
                          <a:pt x="721" y="817"/>
                        </a:lnTo>
                        <a:lnTo>
                          <a:pt x="1009" y="625"/>
                        </a:lnTo>
                        <a:lnTo>
                          <a:pt x="1346" y="481"/>
                        </a:lnTo>
                        <a:lnTo>
                          <a:pt x="1730" y="385"/>
                        </a:lnTo>
                        <a:lnTo>
                          <a:pt x="1874" y="337"/>
                        </a:lnTo>
                        <a:lnTo>
                          <a:pt x="2066" y="337"/>
                        </a:lnTo>
                        <a:lnTo>
                          <a:pt x="2258" y="433"/>
                        </a:lnTo>
                        <a:lnTo>
                          <a:pt x="2450" y="481"/>
                        </a:lnTo>
                        <a:lnTo>
                          <a:pt x="2642" y="625"/>
                        </a:lnTo>
                        <a:lnTo>
                          <a:pt x="2786" y="769"/>
                        </a:lnTo>
                        <a:lnTo>
                          <a:pt x="2834" y="817"/>
                        </a:lnTo>
                        <a:lnTo>
                          <a:pt x="2882" y="817"/>
                        </a:lnTo>
                        <a:lnTo>
                          <a:pt x="2978" y="769"/>
                        </a:lnTo>
                        <a:lnTo>
                          <a:pt x="3026" y="673"/>
                        </a:lnTo>
                        <a:lnTo>
                          <a:pt x="3026" y="577"/>
                        </a:lnTo>
                        <a:lnTo>
                          <a:pt x="2978" y="529"/>
                        </a:lnTo>
                        <a:lnTo>
                          <a:pt x="2834" y="337"/>
                        </a:lnTo>
                        <a:lnTo>
                          <a:pt x="2642" y="241"/>
                        </a:lnTo>
                        <a:lnTo>
                          <a:pt x="2402" y="97"/>
                        </a:lnTo>
                        <a:lnTo>
                          <a:pt x="2162" y="49"/>
                        </a:lnTo>
                        <a:lnTo>
                          <a:pt x="1730" y="1"/>
                        </a:lnTo>
                        <a:close/>
                      </a:path>
                    </a:pathLst>
                  </a:custGeom>
                  <a:solidFill>
                    <a:srgbClr val="4D2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9"/>
                  <p:cNvSpPr/>
                  <p:nvPr/>
                </p:nvSpPr>
                <p:spPr>
                  <a:xfrm>
                    <a:off x="4416300" y="2647375"/>
                    <a:ext cx="78075" cy="61250"/>
                  </a:xfrm>
                  <a:custGeom>
                    <a:rect b="b" l="l" r="r" t="t"/>
                    <a:pathLst>
                      <a:path extrusionOk="0" h="2450" w="3123">
                        <a:moveTo>
                          <a:pt x="1730" y="0"/>
                        </a:moveTo>
                        <a:lnTo>
                          <a:pt x="1345" y="48"/>
                        </a:lnTo>
                        <a:lnTo>
                          <a:pt x="1009" y="144"/>
                        </a:lnTo>
                        <a:lnTo>
                          <a:pt x="721" y="288"/>
                        </a:lnTo>
                        <a:lnTo>
                          <a:pt x="481" y="432"/>
                        </a:lnTo>
                        <a:lnTo>
                          <a:pt x="289" y="624"/>
                        </a:lnTo>
                        <a:lnTo>
                          <a:pt x="145" y="817"/>
                        </a:lnTo>
                        <a:lnTo>
                          <a:pt x="49" y="1057"/>
                        </a:lnTo>
                        <a:lnTo>
                          <a:pt x="1" y="1297"/>
                        </a:lnTo>
                        <a:lnTo>
                          <a:pt x="1" y="1537"/>
                        </a:lnTo>
                        <a:lnTo>
                          <a:pt x="49" y="1729"/>
                        </a:lnTo>
                        <a:lnTo>
                          <a:pt x="145" y="1921"/>
                        </a:lnTo>
                        <a:lnTo>
                          <a:pt x="289" y="2065"/>
                        </a:lnTo>
                        <a:lnTo>
                          <a:pt x="481" y="2209"/>
                        </a:lnTo>
                        <a:lnTo>
                          <a:pt x="673" y="2305"/>
                        </a:lnTo>
                        <a:lnTo>
                          <a:pt x="913" y="2401"/>
                        </a:lnTo>
                        <a:lnTo>
                          <a:pt x="1153" y="2449"/>
                        </a:lnTo>
                        <a:lnTo>
                          <a:pt x="1778" y="2449"/>
                        </a:lnTo>
                        <a:lnTo>
                          <a:pt x="2114" y="2353"/>
                        </a:lnTo>
                        <a:lnTo>
                          <a:pt x="2354" y="2209"/>
                        </a:lnTo>
                        <a:lnTo>
                          <a:pt x="2642" y="2065"/>
                        </a:lnTo>
                        <a:lnTo>
                          <a:pt x="2834" y="1873"/>
                        </a:lnTo>
                        <a:lnTo>
                          <a:pt x="2978" y="1633"/>
                        </a:lnTo>
                        <a:lnTo>
                          <a:pt x="3074" y="1441"/>
                        </a:lnTo>
                        <a:lnTo>
                          <a:pt x="3122" y="1201"/>
                        </a:lnTo>
                        <a:lnTo>
                          <a:pt x="3122" y="913"/>
                        </a:lnTo>
                        <a:lnTo>
                          <a:pt x="3074" y="720"/>
                        </a:lnTo>
                        <a:lnTo>
                          <a:pt x="2930" y="576"/>
                        </a:lnTo>
                        <a:lnTo>
                          <a:pt x="2834" y="384"/>
                        </a:lnTo>
                        <a:lnTo>
                          <a:pt x="2642" y="288"/>
                        </a:lnTo>
                        <a:lnTo>
                          <a:pt x="2450" y="144"/>
                        </a:lnTo>
                        <a:lnTo>
                          <a:pt x="2210" y="96"/>
                        </a:lnTo>
                        <a:lnTo>
                          <a:pt x="1970" y="48"/>
                        </a:lnTo>
                        <a:lnTo>
                          <a:pt x="1730" y="0"/>
                        </a:lnTo>
                        <a:close/>
                      </a:path>
                    </a:pathLst>
                  </a:custGeom>
                  <a:solidFill>
                    <a:srgbClr val="FEA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9"/>
                  <p:cNvSpPr/>
                  <p:nvPr/>
                </p:nvSpPr>
                <p:spPr>
                  <a:xfrm>
                    <a:off x="4416300" y="2647375"/>
                    <a:ext cx="78075" cy="61250"/>
                  </a:xfrm>
                  <a:custGeom>
                    <a:rect b="b" l="l" r="r" t="t"/>
                    <a:pathLst>
                      <a:path extrusionOk="0" fill="none" h="2450" w="3123">
                        <a:moveTo>
                          <a:pt x="1730" y="0"/>
                        </a:moveTo>
                        <a:lnTo>
                          <a:pt x="1730" y="0"/>
                        </a:lnTo>
                        <a:lnTo>
                          <a:pt x="1345" y="48"/>
                        </a:lnTo>
                        <a:lnTo>
                          <a:pt x="1345" y="48"/>
                        </a:lnTo>
                        <a:lnTo>
                          <a:pt x="1009" y="144"/>
                        </a:lnTo>
                        <a:lnTo>
                          <a:pt x="721" y="288"/>
                        </a:lnTo>
                        <a:lnTo>
                          <a:pt x="481" y="432"/>
                        </a:lnTo>
                        <a:lnTo>
                          <a:pt x="289" y="624"/>
                        </a:lnTo>
                        <a:lnTo>
                          <a:pt x="145" y="817"/>
                        </a:lnTo>
                        <a:lnTo>
                          <a:pt x="49" y="1057"/>
                        </a:lnTo>
                        <a:lnTo>
                          <a:pt x="1" y="1297"/>
                        </a:lnTo>
                        <a:lnTo>
                          <a:pt x="1" y="1537"/>
                        </a:lnTo>
                        <a:lnTo>
                          <a:pt x="1" y="1537"/>
                        </a:lnTo>
                        <a:lnTo>
                          <a:pt x="49" y="1729"/>
                        </a:lnTo>
                        <a:lnTo>
                          <a:pt x="145" y="1921"/>
                        </a:lnTo>
                        <a:lnTo>
                          <a:pt x="289" y="2065"/>
                        </a:lnTo>
                        <a:lnTo>
                          <a:pt x="481" y="2209"/>
                        </a:lnTo>
                        <a:lnTo>
                          <a:pt x="673" y="2305"/>
                        </a:lnTo>
                        <a:lnTo>
                          <a:pt x="913" y="2401"/>
                        </a:lnTo>
                        <a:lnTo>
                          <a:pt x="1153" y="2449"/>
                        </a:lnTo>
                        <a:lnTo>
                          <a:pt x="1393" y="2449"/>
                        </a:lnTo>
                        <a:lnTo>
                          <a:pt x="1393" y="2449"/>
                        </a:lnTo>
                        <a:lnTo>
                          <a:pt x="1778" y="2449"/>
                        </a:lnTo>
                        <a:lnTo>
                          <a:pt x="1778" y="2449"/>
                        </a:lnTo>
                        <a:lnTo>
                          <a:pt x="2114" y="2353"/>
                        </a:lnTo>
                        <a:lnTo>
                          <a:pt x="2354" y="2209"/>
                        </a:lnTo>
                        <a:lnTo>
                          <a:pt x="2642" y="2065"/>
                        </a:lnTo>
                        <a:lnTo>
                          <a:pt x="2834" y="1873"/>
                        </a:lnTo>
                        <a:lnTo>
                          <a:pt x="2978" y="1633"/>
                        </a:lnTo>
                        <a:lnTo>
                          <a:pt x="3074" y="1441"/>
                        </a:lnTo>
                        <a:lnTo>
                          <a:pt x="3122" y="1201"/>
                        </a:lnTo>
                        <a:lnTo>
                          <a:pt x="3122" y="913"/>
                        </a:lnTo>
                        <a:lnTo>
                          <a:pt x="3122" y="913"/>
                        </a:lnTo>
                        <a:lnTo>
                          <a:pt x="3074" y="720"/>
                        </a:lnTo>
                        <a:lnTo>
                          <a:pt x="2930" y="576"/>
                        </a:lnTo>
                        <a:lnTo>
                          <a:pt x="2834" y="384"/>
                        </a:lnTo>
                        <a:lnTo>
                          <a:pt x="2642" y="288"/>
                        </a:lnTo>
                        <a:lnTo>
                          <a:pt x="2450" y="144"/>
                        </a:lnTo>
                        <a:lnTo>
                          <a:pt x="2210" y="96"/>
                        </a:lnTo>
                        <a:lnTo>
                          <a:pt x="1970" y="48"/>
                        </a:lnTo>
                        <a:lnTo>
                          <a:pt x="173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9"/>
                  <p:cNvSpPr/>
                  <p:nvPr/>
                </p:nvSpPr>
                <p:spPr>
                  <a:xfrm>
                    <a:off x="4319050" y="2638950"/>
                    <a:ext cx="20450" cy="21650"/>
                  </a:xfrm>
                  <a:custGeom>
                    <a:rect b="b" l="l" r="r" t="t"/>
                    <a:pathLst>
                      <a:path extrusionOk="0" h="866" w="818">
                        <a:moveTo>
                          <a:pt x="673" y="1"/>
                        </a:moveTo>
                        <a:lnTo>
                          <a:pt x="625" y="49"/>
                        </a:lnTo>
                        <a:lnTo>
                          <a:pt x="625" y="97"/>
                        </a:lnTo>
                        <a:lnTo>
                          <a:pt x="577" y="145"/>
                        </a:lnTo>
                        <a:lnTo>
                          <a:pt x="529" y="193"/>
                        </a:lnTo>
                        <a:lnTo>
                          <a:pt x="433" y="289"/>
                        </a:lnTo>
                        <a:lnTo>
                          <a:pt x="326" y="423"/>
                        </a:lnTo>
                        <a:lnTo>
                          <a:pt x="145" y="97"/>
                        </a:lnTo>
                        <a:lnTo>
                          <a:pt x="49" y="97"/>
                        </a:lnTo>
                        <a:lnTo>
                          <a:pt x="1" y="145"/>
                        </a:lnTo>
                        <a:lnTo>
                          <a:pt x="1" y="193"/>
                        </a:lnTo>
                        <a:lnTo>
                          <a:pt x="241" y="625"/>
                        </a:lnTo>
                        <a:lnTo>
                          <a:pt x="289" y="673"/>
                        </a:lnTo>
                        <a:lnTo>
                          <a:pt x="385" y="625"/>
                        </a:lnTo>
                        <a:lnTo>
                          <a:pt x="529" y="385"/>
                        </a:lnTo>
                        <a:lnTo>
                          <a:pt x="625" y="241"/>
                        </a:lnTo>
                        <a:lnTo>
                          <a:pt x="625" y="289"/>
                        </a:lnTo>
                        <a:lnTo>
                          <a:pt x="625" y="433"/>
                        </a:lnTo>
                        <a:lnTo>
                          <a:pt x="625" y="625"/>
                        </a:lnTo>
                        <a:lnTo>
                          <a:pt x="625" y="721"/>
                        </a:lnTo>
                        <a:lnTo>
                          <a:pt x="673" y="817"/>
                        </a:lnTo>
                        <a:lnTo>
                          <a:pt x="721" y="865"/>
                        </a:lnTo>
                        <a:lnTo>
                          <a:pt x="817" y="817"/>
                        </a:lnTo>
                        <a:lnTo>
                          <a:pt x="817" y="721"/>
                        </a:lnTo>
                        <a:lnTo>
                          <a:pt x="817" y="625"/>
                        </a:lnTo>
                        <a:lnTo>
                          <a:pt x="817" y="433"/>
                        </a:lnTo>
                        <a:lnTo>
                          <a:pt x="817" y="241"/>
                        </a:lnTo>
                        <a:lnTo>
                          <a:pt x="769" y="97"/>
                        </a:lnTo>
                        <a:lnTo>
                          <a:pt x="721" y="49"/>
                        </a:lnTo>
                        <a:lnTo>
                          <a:pt x="673" y="1"/>
                        </a:lnTo>
                        <a:close/>
                      </a:path>
                    </a:pathLst>
                  </a:custGeom>
                  <a:solidFill>
                    <a:srgbClr val="4D2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9"/>
                  <p:cNvSpPr/>
                  <p:nvPr/>
                </p:nvSpPr>
                <p:spPr>
                  <a:xfrm>
                    <a:off x="4521950" y="2448050"/>
                    <a:ext cx="10850" cy="2425"/>
                  </a:xfrm>
                  <a:custGeom>
                    <a:rect b="b" l="l" r="r" t="t"/>
                    <a:pathLst>
                      <a:path extrusionOk="0" h="97" w="434">
                        <a:moveTo>
                          <a:pt x="433" y="97"/>
                        </a:moveTo>
                        <a:lnTo>
                          <a:pt x="433" y="97"/>
                        </a:lnTo>
                        <a:lnTo>
                          <a:pt x="433" y="97"/>
                        </a:lnTo>
                        <a:lnTo>
                          <a:pt x="433" y="97"/>
                        </a:lnTo>
                        <a:lnTo>
                          <a:pt x="433" y="97"/>
                        </a:lnTo>
                        <a:close/>
                        <a:moveTo>
                          <a:pt x="433" y="49"/>
                        </a:moveTo>
                        <a:lnTo>
                          <a:pt x="433" y="49"/>
                        </a:lnTo>
                        <a:lnTo>
                          <a:pt x="433" y="49"/>
                        </a:lnTo>
                        <a:lnTo>
                          <a:pt x="433" y="49"/>
                        </a:lnTo>
                        <a:lnTo>
                          <a:pt x="433" y="49"/>
                        </a:lnTo>
                        <a:close/>
                        <a:moveTo>
                          <a:pt x="1" y="1"/>
                        </a:moveTo>
                        <a:lnTo>
                          <a:pt x="1" y="1"/>
                        </a:lnTo>
                        <a:lnTo>
                          <a:pt x="1" y="1"/>
                        </a:lnTo>
                        <a:lnTo>
                          <a:pt x="433" y="97"/>
                        </a:lnTo>
                        <a:lnTo>
                          <a:pt x="433" y="97"/>
                        </a:lnTo>
                        <a:lnTo>
                          <a:pt x="433" y="97"/>
                        </a:lnTo>
                        <a:lnTo>
                          <a:pt x="1" y="1"/>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9"/>
                  <p:cNvSpPr/>
                  <p:nvPr/>
                </p:nvSpPr>
                <p:spPr>
                  <a:xfrm>
                    <a:off x="4532775" y="2450450"/>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9"/>
                  <p:cNvSpPr/>
                  <p:nvPr/>
                </p:nvSpPr>
                <p:spPr>
                  <a:xfrm>
                    <a:off x="4532775" y="2449250"/>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9"/>
                  <p:cNvSpPr/>
                  <p:nvPr/>
                </p:nvSpPr>
                <p:spPr>
                  <a:xfrm>
                    <a:off x="4521950" y="2448050"/>
                    <a:ext cx="10850" cy="2425"/>
                  </a:xfrm>
                  <a:custGeom>
                    <a:rect b="b" l="l" r="r" t="t"/>
                    <a:pathLst>
                      <a:path extrusionOk="0" fill="none" h="97" w="434">
                        <a:moveTo>
                          <a:pt x="1" y="1"/>
                        </a:moveTo>
                        <a:lnTo>
                          <a:pt x="1" y="1"/>
                        </a:lnTo>
                        <a:lnTo>
                          <a:pt x="1" y="1"/>
                        </a:lnTo>
                        <a:lnTo>
                          <a:pt x="433" y="97"/>
                        </a:lnTo>
                        <a:lnTo>
                          <a:pt x="433" y="97"/>
                        </a:lnTo>
                        <a:lnTo>
                          <a:pt x="433" y="97"/>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9"/>
                  <p:cNvSpPr/>
                  <p:nvPr/>
                </p:nvSpPr>
                <p:spPr>
                  <a:xfrm>
                    <a:off x="4033300" y="2659375"/>
                    <a:ext cx="2425" cy="4825"/>
                  </a:xfrm>
                  <a:custGeom>
                    <a:rect b="b" l="l" r="r" t="t"/>
                    <a:pathLst>
                      <a:path extrusionOk="0" h="193" w="97">
                        <a:moveTo>
                          <a:pt x="1" y="192"/>
                        </a:moveTo>
                        <a:lnTo>
                          <a:pt x="1" y="192"/>
                        </a:lnTo>
                        <a:lnTo>
                          <a:pt x="1" y="192"/>
                        </a:lnTo>
                        <a:lnTo>
                          <a:pt x="1" y="192"/>
                        </a:lnTo>
                        <a:lnTo>
                          <a:pt x="1" y="192"/>
                        </a:lnTo>
                        <a:close/>
                        <a:moveTo>
                          <a:pt x="1" y="192"/>
                        </a:moveTo>
                        <a:lnTo>
                          <a:pt x="1" y="192"/>
                        </a:lnTo>
                        <a:lnTo>
                          <a:pt x="1" y="192"/>
                        </a:lnTo>
                        <a:lnTo>
                          <a:pt x="1" y="192"/>
                        </a:lnTo>
                        <a:lnTo>
                          <a:pt x="1" y="192"/>
                        </a:lnTo>
                        <a:close/>
                        <a:moveTo>
                          <a:pt x="97" y="0"/>
                        </a:moveTo>
                        <a:lnTo>
                          <a:pt x="1" y="192"/>
                        </a:lnTo>
                        <a:lnTo>
                          <a:pt x="1" y="192"/>
                        </a:lnTo>
                        <a:lnTo>
                          <a:pt x="1" y="192"/>
                        </a:lnTo>
                        <a:lnTo>
                          <a:pt x="1" y="192"/>
                        </a:lnTo>
                        <a:lnTo>
                          <a:pt x="1" y="192"/>
                        </a:lnTo>
                        <a:lnTo>
                          <a:pt x="97" y="0"/>
                        </a:lnTo>
                        <a:lnTo>
                          <a:pt x="97" y="0"/>
                        </a:lnTo>
                        <a:close/>
                      </a:path>
                    </a:pathLst>
                  </a:custGeom>
                  <a:solidFill>
                    <a:srgbClr val="FA81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9"/>
                  <p:cNvSpPr/>
                  <p:nvPr/>
                </p:nvSpPr>
                <p:spPr>
                  <a:xfrm>
                    <a:off x="4033300" y="266417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9"/>
                  <p:cNvSpPr/>
                  <p:nvPr/>
                </p:nvSpPr>
                <p:spPr>
                  <a:xfrm>
                    <a:off x="4033300" y="266417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9"/>
                  <p:cNvSpPr/>
                  <p:nvPr/>
                </p:nvSpPr>
                <p:spPr>
                  <a:xfrm>
                    <a:off x="4033300" y="2659375"/>
                    <a:ext cx="2425" cy="4825"/>
                  </a:xfrm>
                  <a:custGeom>
                    <a:rect b="b" l="l" r="r" t="t"/>
                    <a:pathLst>
                      <a:path extrusionOk="0" fill="none" h="193" w="97">
                        <a:moveTo>
                          <a:pt x="97" y="0"/>
                        </a:moveTo>
                        <a:lnTo>
                          <a:pt x="1" y="192"/>
                        </a:lnTo>
                        <a:lnTo>
                          <a:pt x="1" y="192"/>
                        </a:lnTo>
                        <a:lnTo>
                          <a:pt x="1" y="192"/>
                        </a:lnTo>
                        <a:lnTo>
                          <a:pt x="1" y="192"/>
                        </a:lnTo>
                        <a:lnTo>
                          <a:pt x="1" y="192"/>
                        </a:lnTo>
                        <a:lnTo>
                          <a:pt x="97" y="0"/>
                        </a:lnTo>
                        <a:lnTo>
                          <a:pt x="97"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9"/>
                  <p:cNvSpPr/>
                  <p:nvPr/>
                </p:nvSpPr>
                <p:spPr>
                  <a:xfrm>
                    <a:off x="4046500" y="2406050"/>
                    <a:ext cx="475475" cy="237750"/>
                  </a:xfrm>
                  <a:custGeom>
                    <a:rect b="b" l="l" r="r" t="t"/>
                    <a:pathLst>
                      <a:path extrusionOk="0" h="9510" w="19019">
                        <a:moveTo>
                          <a:pt x="1" y="9461"/>
                        </a:moveTo>
                        <a:lnTo>
                          <a:pt x="1" y="9461"/>
                        </a:lnTo>
                        <a:lnTo>
                          <a:pt x="1" y="9461"/>
                        </a:lnTo>
                        <a:lnTo>
                          <a:pt x="1" y="9461"/>
                        </a:lnTo>
                        <a:lnTo>
                          <a:pt x="1" y="9509"/>
                        </a:lnTo>
                        <a:lnTo>
                          <a:pt x="1" y="9509"/>
                        </a:lnTo>
                        <a:lnTo>
                          <a:pt x="1" y="9509"/>
                        </a:lnTo>
                        <a:lnTo>
                          <a:pt x="1" y="9461"/>
                        </a:lnTo>
                        <a:close/>
                        <a:moveTo>
                          <a:pt x="1" y="9461"/>
                        </a:moveTo>
                        <a:lnTo>
                          <a:pt x="1" y="9461"/>
                        </a:lnTo>
                        <a:lnTo>
                          <a:pt x="1" y="9461"/>
                        </a:lnTo>
                        <a:lnTo>
                          <a:pt x="1" y="9461"/>
                        </a:lnTo>
                        <a:close/>
                        <a:moveTo>
                          <a:pt x="16618" y="1585"/>
                        </a:moveTo>
                        <a:lnTo>
                          <a:pt x="16618" y="1585"/>
                        </a:lnTo>
                        <a:lnTo>
                          <a:pt x="18058" y="1633"/>
                        </a:lnTo>
                        <a:lnTo>
                          <a:pt x="19019" y="1681"/>
                        </a:lnTo>
                        <a:lnTo>
                          <a:pt x="19019" y="1681"/>
                        </a:lnTo>
                        <a:lnTo>
                          <a:pt x="19019" y="1681"/>
                        </a:lnTo>
                        <a:lnTo>
                          <a:pt x="18058" y="1633"/>
                        </a:lnTo>
                        <a:lnTo>
                          <a:pt x="16618" y="1585"/>
                        </a:lnTo>
                        <a:close/>
                        <a:moveTo>
                          <a:pt x="16618" y="1585"/>
                        </a:moveTo>
                        <a:lnTo>
                          <a:pt x="16618" y="1585"/>
                        </a:lnTo>
                        <a:lnTo>
                          <a:pt x="16474" y="1585"/>
                        </a:lnTo>
                        <a:lnTo>
                          <a:pt x="16474" y="1585"/>
                        </a:lnTo>
                        <a:lnTo>
                          <a:pt x="16618" y="1585"/>
                        </a:lnTo>
                        <a:lnTo>
                          <a:pt x="16618" y="1585"/>
                        </a:lnTo>
                        <a:close/>
                        <a:moveTo>
                          <a:pt x="6580" y="1537"/>
                        </a:moveTo>
                        <a:lnTo>
                          <a:pt x="6580" y="1537"/>
                        </a:lnTo>
                        <a:lnTo>
                          <a:pt x="6580" y="1537"/>
                        </a:lnTo>
                        <a:lnTo>
                          <a:pt x="6580" y="1681"/>
                        </a:lnTo>
                        <a:lnTo>
                          <a:pt x="6580" y="1681"/>
                        </a:lnTo>
                        <a:lnTo>
                          <a:pt x="6580" y="1537"/>
                        </a:lnTo>
                        <a:close/>
                        <a:moveTo>
                          <a:pt x="13640" y="0"/>
                        </a:moveTo>
                        <a:lnTo>
                          <a:pt x="13640" y="0"/>
                        </a:lnTo>
                        <a:lnTo>
                          <a:pt x="13640" y="0"/>
                        </a:lnTo>
                        <a:lnTo>
                          <a:pt x="13640" y="0"/>
                        </a:lnTo>
                        <a:lnTo>
                          <a:pt x="13640" y="0"/>
                        </a:lnTo>
                        <a:close/>
                      </a:path>
                    </a:pathLst>
                  </a:custGeom>
                  <a:solidFill>
                    <a:srgbClr val="4632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9"/>
                  <p:cNvSpPr/>
                  <p:nvPr/>
                </p:nvSpPr>
                <p:spPr>
                  <a:xfrm>
                    <a:off x="4046500" y="2642550"/>
                    <a:ext cx="25" cy="1250"/>
                  </a:xfrm>
                  <a:custGeom>
                    <a:rect b="b" l="l" r="r" t="t"/>
                    <a:pathLst>
                      <a:path extrusionOk="0" fill="none" h="50" w="1">
                        <a:moveTo>
                          <a:pt x="1" y="1"/>
                        </a:moveTo>
                        <a:lnTo>
                          <a:pt x="1" y="1"/>
                        </a:lnTo>
                        <a:lnTo>
                          <a:pt x="1" y="1"/>
                        </a:lnTo>
                        <a:lnTo>
                          <a:pt x="1" y="1"/>
                        </a:lnTo>
                        <a:lnTo>
                          <a:pt x="1" y="49"/>
                        </a:lnTo>
                        <a:lnTo>
                          <a:pt x="1" y="49"/>
                        </a:lnTo>
                        <a:lnTo>
                          <a:pt x="1" y="49"/>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9"/>
                  <p:cNvSpPr/>
                  <p:nvPr/>
                </p:nvSpPr>
                <p:spPr>
                  <a:xfrm>
                    <a:off x="4046500" y="2642550"/>
                    <a:ext cx="25" cy="25"/>
                  </a:xfrm>
                  <a:custGeom>
                    <a:rect b="b" l="l" r="r" t="t"/>
                    <a:pathLst>
                      <a:path extrusionOk="0" fill="none" h="1" w="1">
                        <a:moveTo>
                          <a:pt x="1" y="1"/>
                        </a:move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9"/>
                  <p:cNvSpPr/>
                  <p:nvPr/>
                </p:nvSpPr>
                <p:spPr>
                  <a:xfrm>
                    <a:off x="4461925" y="2445650"/>
                    <a:ext cx="60050" cy="2425"/>
                  </a:xfrm>
                  <a:custGeom>
                    <a:rect b="b" l="l" r="r" t="t"/>
                    <a:pathLst>
                      <a:path extrusionOk="0" fill="none" h="97" w="2402">
                        <a:moveTo>
                          <a:pt x="1" y="1"/>
                        </a:moveTo>
                        <a:lnTo>
                          <a:pt x="1" y="1"/>
                        </a:lnTo>
                        <a:lnTo>
                          <a:pt x="1441" y="49"/>
                        </a:lnTo>
                        <a:lnTo>
                          <a:pt x="2402" y="97"/>
                        </a:lnTo>
                        <a:lnTo>
                          <a:pt x="2402" y="97"/>
                        </a:lnTo>
                        <a:lnTo>
                          <a:pt x="2402" y="97"/>
                        </a:lnTo>
                        <a:lnTo>
                          <a:pt x="1441" y="49"/>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9"/>
                  <p:cNvSpPr/>
                  <p:nvPr/>
                </p:nvSpPr>
                <p:spPr>
                  <a:xfrm>
                    <a:off x="4458325" y="2445650"/>
                    <a:ext cx="3625" cy="25"/>
                  </a:xfrm>
                  <a:custGeom>
                    <a:rect b="b" l="l" r="r" t="t"/>
                    <a:pathLst>
                      <a:path extrusionOk="0" fill="none" h="1" w="145">
                        <a:moveTo>
                          <a:pt x="145" y="1"/>
                        </a:moveTo>
                        <a:lnTo>
                          <a:pt x="145" y="1"/>
                        </a:lnTo>
                        <a:lnTo>
                          <a:pt x="1" y="1"/>
                        </a:lnTo>
                        <a:lnTo>
                          <a:pt x="1" y="1"/>
                        </a:lnTo>
                        <a:lnTo>
                          <a:pt x="145" y="1"/>
                        </a:lnTo>
                        <a:lnTo>
                          <a:pt x="145"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9"/>
                  <p:cNvSpPr/>
                  <p:nvPr/>
                </p:nvSpPr>
                <p:spPr>
                  <a:xfrm>
                    <a:off x="4211000" y="2444450"/>
                    <a:ext cx="25" cy="3625"/>
                  </a:xfrm>
                  <a:custGeom>
                    <a:rect b="b" l="l" r="r" t="t"/>
                    <a:pathLst>
                      <a:path extrusionOk="0" fill="none" h="145" w="1">
                        <a:moveTo>
                          <a:pt x="0" y="1"/>
                        </a:moveTo>
                        <a:lnTo>
                          <a:pt x="0" y="1"/>
                        </a:lnTo>
                        <a:lnTo>
                          <a:pt x="0" y="1"/>
                        </a:lnTo>
                        <a:lnTo>
                          <a:pt x="0" y="145"/>
                        </a:lnTo>
                        <a:lnTo>
                          <a:pt x="0" y="145"/>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9"/>
                  <p:cNvSpPr/>
                  <p:nvPr/>
                </p:nvSpPr>
                <p:spPr>
                  <a:xfrm>
                    <a:off x="4387500" y="24060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9"/>
                  <p:cNvSpPr/>
                  <p:nvPr/>
                </p:nvSpPr>
                <p:spPr>
                  <a:xfrm>
                    <a:off x="4088525" y="2278775"/>
                    <a:ext cx="54050" cy="36050"/>
                  </a:xfrm>
                  <a:custGeom>
                    <a:rect b="b" l="l" r="r" t="t"/>
                    <a:pathLst>
                      <a:path extrusionOk="0" h="1442" w="2162">
                        <a:moveTo>
                          <a:pt x="1442" y="0"/>
                        </a:moveTo>
                        <a:lnTo>
                          <a:pt x="1057" y="96"/>
                        </a:lnTo>
                        <a:lnTo>
                          <a:pt x="673" y="240"/>
                        </a:lnTo>
                        <a:lnTo>
                          <a:pt x="337" y="481"/>
                        </a:lnTo>
                        <a:lnTo>
                          <a:pt x="97" y="721"/>
                        </a:lnTo>
                        <a:lnTo>
                          <a:pt x="49" y="865"/>
                        </a:lnTo>
                        <a:lnTo>
                          <a:pt x="1" y="1009"/>
                        </a:lnTo>
                        <a:lnTo>
                          <a:pt x="49" y="1153"/>
                        </a:lnTo>
                        <a:lnTo>
                          <a:pt x="97" y="1297"/>
                        </a:lnTo>
                        <a:lnTo>
                          <a:pt x="241" y="1393"/>
                        </a:lnTo>
                        <a:lnTo>
                          <a:pt x="385" y="1441"/>
                        </a:lnTo>
                        <a:lnTo>
                          <a:pt x="721" y="1441"/>
                        </a:lnTo>
                        <a:lnTo>
                          <a:pt x="1153" y="1345"/>
                        </a:lnTo>
                        <a:lnTo>
                          <a:pt x="1538" y="1153"/>
                        </a:lnTo>
                        <a:lnTo>
                          <a:pt x="1826" y="913"/>
                        </a:lnTo>
                        <a:lnTo>
                          <a:pt x="2066" y="625"/>
                        </a:lnTo>
                        <a:lnTo>
                          <a:pt x="2162" y="481"/>
                        </a:lnTo>
                        <a:lnTo>
                          <a:pt x="2162" y="337"/>
                        </a:lnTo>
                        <a:lnTo>
                          <a:pt x="2162" y="240"/>
                        </a:lnTo>
                        <a:lnTo>
                          <a:pt x="2066" y="144"/>
                        </a:lnTo>
                        <a:lnTo>
                          <a:pt x="1922" y="48"/>
                        </a:lnTo>
                        <a:lnTo>
                          <a:pt x="1778" y="0"/>
                        </a:lnTo>
                        <a:close/>
                      </a:path>
                    </a:pathLst>
                  </a:custGeom>
                  <a:solidFill>
                    <a:srgbClr val="FF6B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9"/>
                  <p:cNvSpPr/>
                  <p:nvPr/>
                </p:nvSpPr>
                <p:spPr>
                  <a:xfrm>
                    <a:off x="4088525" y="2278775"/>
                    <a:ext cx="54050" cy="36050"/>
                  </a:xfrm>
                  <a:custGeom>
                    <a:rect b="b" l="l" r="r" t="t"/>
                    <a:pathLst>
                      <a:path extrusionOk="0" fill="none" h="1442" w="2162">
                        <a:moveTo>
                          <a:pt x="97" y="1297"/>
                        </a:moveTo>
                        <a:lnTo>
                          <a:pt x="97" y="1297"/>
                        </a:lnTo>
                        <a:lnTo>
                          <a:pt x="241" y="1393"/>
                        </a:lnTo>
                        <a:lnTo>
                          <a:pt x="385" y="1441"/>
                        </a:lnTo>
                        <a:lnTo>
                          <a:pt x="577" y="1441"/>
                        </a:lnTo>
                        <a:lnTo>
                          <a:pt x="721" y="1441"/>
                        </a:lnTo>
                        <a:lnTo>
                          <a:pt x="1153" y="1345"/>
                        </a:lnTo>
                        <a:lnTo>
                          <a:pt x="1538" y="1153"/>
                        </a:lnTo>
                        <a:lnTo>
                          <a:pt x="1826" y="913"/>
                        </a:lnTo>
                        <a:lnTo>
                          <a:pt x="2066" y="625"/>
                        </a:lnTo>
                        <a:lnTo>
                          <a:pt x="2162" y="481"/>
                        </a:lnTo>
                        <a:lnTo>
                          <a:pt x="2162" y="337"/>
                        </a:lnTo>
                        <a:lnTo>
                          <a:pt x="2162" y="240"/>
                        </a:lnTo>
                        <a:lnTo>
                          <a:pt x="2066" y="144"/>
                        </a:lnTo>
                        <a:lnTo>
                          <a:pt x="2066" y="144"/>
                        </a:lnTo>
                        <a:lnTo>
                          <a:pt x="1922" y="48"/>
                        </a:lnTo>
                        <a:lnTo>
                          <a:pt x="1778" y="0"/>
                        </a:lnTo>
                        <a:lnTo>
                          <a:pt x="1634" y="0"/>
                        </a:lnTo>
                        <a:lnTo>
                          <a:pt x="1442" y="0"/>
                        </a:lnTo>
                        <a:lnTo>
                          <a:pt x="1057" y="96"/>
                        </a:lnTo>
                        <a:lnTo>
                          <a:pt x="673" y="240"/>
                        </a:lnTo>
                        <a:lnTo>
                          <a:pt x="337" y="481"/>
                        </a:lnTo>
                        <a:lnTo>
                          <a:pt x="97" y="721"/>
                        </a:lnTo>
                        <a:lnTo>
                          <a:pt x="49" y="865"/>
                        </a:lnTo>
                        <a:lnTo>
                          <a:pt x="1" y="1009"/>
                        </a:lnTo>
                        <a:lnTo>
                          <a:pt x="49" y="1153"/>
                        </a:lnTo>
                        <a:lnTo>
                          <a:pt x="97" y="1297"/>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9"/>
                  <p:cNvSpPr/>
                  <p:nvPr/>
                </p:nvSpPr>
                <p:spPr>
                  <a:xfrm>
                    <a:off x="3996075" y="2257150"/>
                    <a:ext cx="536725" cy="407050"/>
                  </a:xfrm>
                  <a:custGeom>
                    <a:rect b="b" l="l" r="r" t="t"/>
                    <a:pathLst>
                      <a:path extrusionOk="0" h="16282" w="21469">
                        <a:moveTo>
                          <a:pt x="12920" y="3555"/>
                        </a:moveTo>
                        <a:lnTo>
                          <a:pt x="13400" y="3651"/>
                        </a:lnTo>
                        <a:lnTo>
                          <a:pt x="13880" y="3795"/>
                        </a:lnTo>
                        <a:lnTo>
                          <a:pt x="14216" y="3939"/>
                        </a:lnTo>
                        <a:lnTo>
                          <a:pt x="14553" y="4179"/>
                        </a:lnTo>
                        <a:lnTo>
                          <a:pt x="14841" y="4371"/>
                        </a:lnTo>
                        <a:lnTo>
                          <a:pt x="15033" y="4611"/>
                        </a:lnTo>
                        <a:lnTo>
                          <a:pt x="15225" y="4851"/>
                        </a:lnTo>
                        <a:lnTo>
                          <a:pt x="15369" y="5092"/>
                        </a:lnTo>
                        <a:lnTo>
                          <a:pt x="15561" y="5524"/>
                        </a:lnTo>
                        <a:lnTo>
                          <a:pt x="15609" y="5812"/>
                        </a:lnTo>
                        <a:lnTo>
                          <a:pt x="15657" y="5956"/>
                        </a:lnTo>
                        <a:lnTo>
                          <a:pt x="14985" y="6004"/>
                        </a:lnTo>
                        <a:lnTo>
                          <a:pt x="14216" y="6100"/>
                        </a:lnTo>
                        <a:lnTo>
                          <a:pt x="13256" y="6244"/>
                        </a:lnTo>
                        <a:lnTo>
                          <a:pt x="12151" y="6436"/>
                        </a:lnTo>
                        <a:lnTo>
                          <a:pt x="10999" y="6724"/>
                        </a:lnTo>
                        <a:lnTo>
                          <a:pt x="9798" y="7109"/>
                        </a:lnTo>
                        <a:lnTo>
                          <a:pt x="9174" y="7349"/>
                        </a:lnTo>
                        <a:lnTo>
                          <a:pt x="8597" y="7637"/>
                        </a:lnTo>
                        <a:lnTo>
                          <a:pt x="8597" y="7445"/>
                        </a:lnTo>
                        <a:lnTo>
                          <a:pt x="8597" y="7061"/>
                        </a:lnTo>
                        <a:lnTo>
                          <a:pt x="8597" y="6436"/>
                        </a:lnTo>
                        <a:lnTo>
                          <a:pt x="8693" y="6100"/>
                        </a:lnTo>
                        <a:lnTo>
                          <a:pt x="8790" y="5716"/>
                        </a:lnTo>
                        <a:lnTo>
                          <a:pt x="8886" y="5380"/>
                        </a:lnTo>
                        <a:lnTo>
                          <a:pt x="9078" y="4996"/>
                        </a:lnTo>
                        <a:lnTo>
                          <a:pt x="9318" y="4659"/>
                        </a:lnTo>
                        <a:lnTo>
                          <a:pt x="9654" y="4371"/>
                        </a:lnTo>
                        <a:lnTo>
                          <a:pt x="10038" y="4083"/>
                        </a:lnTo>
                        <a:lnTo>
                          <a:pt x="10470" y="3843"/>
                        </a:lnTo>
                        <a:lnTo>
                          <a:pt x="11047" y="3699"/>
                        </a:lnTo>
                        <a:lnTo>
                          <a:pt x="11671" y="3555"/>
                        </a:lnTo>
                        <a:close/>
                        <a:moveTo>
                          <a:pt x="11287" y="1"/>
                        </a:moveTo>
                        <a:lnTo>
                          <a:pt x="10422" y="49"/>
                        </a:lnTo>
                        <a:lnTo>
                          <a:pt x="9462" y="193"/>
                        </a:lnTo>
                        <a:lnTo>
                          <a:pt x="8453" y="385"/>
                        </a:lnTo>
                        <a:lnTo>
                          <a:pt x="7397" y="673"/>
                        </a:lnTo>
                        <a:lnTo>
                          <a:pt x="6340" y="1057"/>
                        </a:lnTo>
                        <a:lnTo>
                          <a:pt x="5188" y="1586"/>
                        </a:lnTo>
                        <a:lnTo>
                          <a:pt x="3987" y="2210"/>
                        </a:lnTo>
                        <a:lnTo>
                          <a:pt x="3363" y="2594"/>
                        </a:lnTo>
                        <a:lnTo>
                          <a:pt x="2786" y="3026"/>
                        </a:lnTo>
                        <a:lnTo>
                          <a:pt x="2258" y="3459"/>
                        </a:lnTo>
                        <a:lnTo>
                          <a:pt x="1826" y="3939"/>
                        </a:lnTo>
                        <a:lnTo>
                          <a:pt x="1442" y="4467"/>
                        </a:lnTo>
                        <a:lnTo>
                          <a:pt x="1105" y="4996"/>
                        </a:lnTo>
                        <a:lnTo>
                          <a:pt x="817" y="5524"/>
                        </a:lnTo>
                        <a:lnTo>
                          <a:pt x="577" y="6100"/>
                        </a:lnTo>
                        <a:lnTo>
                          <a:pt x="385" y="6628"/>
                        </a:lnTo>
                        <a:lnTo>
                          <a:pt x="241" y="7253"/>
                        </a:lnTo>
                        <a:lnTo>
                          <a:pt x="97" y="7829"/>
                        </a:lnTo>
                        <a:lnTo>
                          <a:pt x="49" y="8405"/>
                        </a:lnTo>
                        <a:lnTo>
                          <a:pt x="1" y="8982"/>
                        </a:lnTo>
                        <a:lnTo>
                          <a:pt x="1" y="9558"/>
                        </a:lnTo>
                        <a:lnTo>
                          <a:pt x="49" y="10711"/>
                        </a:lnTo>
                        <a:lnTo>
                          <a:pt x="193" y="11815"/>
                        </a:lnTo>
                        <a:lnTo>
                          <a:pt x="385" y="12872"/>
                        </a:lnTo>
                        <a:lnTo>
                          <a:pt x="625" y="13784"/>
                        </a:lnTo>
                        <a:lnTo>
                          <a:pt x="865" y="14649"/>
                        </a:lnTo>
                        <a:lnTo>
                          <a:pt x="1298" y="15801"/>
                        </a:lnTo>
                        <a:lnTo>
                          <a:pt x="1490" y="16281"/>
                        </a:lnTo>
                        <a:lnTo>
                          <a:pt x="2018" y="15465"/>
                        </a:lnTo>
                        <a:lnTo>
                          <a:pt x="2642" y="14601"/>
                        </a:lnTo>
                        <a:lnTo>
                          <a:pt x="3315" y="13784"/>
                        </a:lnTo>
                        <a:lnTo>
                          <a:pt x="3987" y="13016"/>
                        </a:lnTo>
                        <a:lnTo>
                          <a:pt x="4755" y="12343"/>
                        </a:lnTo>
                        <a:lnTo>
                          <a:pt x="5476" y="11719"/>
                        </a:lnTo>
                        <a:lnTo>
                          <a:pt x="6244" y="11143"/>
                        </a:lnTo>
                        <a:lnTo>
                          <a:pt x="7013" y="10614"/>
                        </a:lnTo>
                        <a:lnTo>
                          <a:pt x="7829" y="10134"/>
                        </a:lnTo>
                        <a:lnTo>
                          <a:pt x="8645" y="9702"/>
                        </a:lnTo>
                        <a:lnTo>
                          <a:pt x="9462" y="9318"/>
                        </a:lnTo>
                        <a:lnTo>
                          <a:pt x="10230" y="9030"/>
                        </a:lnTo>
                        <a:lnTo>
                          <a:pt x="11047" y="8693"/>
                        </a:lnTo>
                        <a:lnTo>
                          <a:pt x="11863" y="8453"/>
                        </a:lnTo>
                        <a:lnTo>
                          <a:pt x="12680" y="8261"/>
                        </a:lnTo>
                        <a:lnTo>
                          <a:pt x="14216" y="7925"/>
                        </a:lnTo>
                        <a:lnTo>
                          <a:pt x="15705" y="7685"/>
                        </a:lnTo>
                        <a:lnTo>
                          <a:pt x="17050" y="7589"/>
                        </a:lnTo>
                        <a:lnTo>
                          <a:pt x="18299" y="7541"/>
                        </a:lnTo>
                        <a:lnTo>
                          <a:pt x="19355" y="7541"/>
                        </a:lnTo>
                        <a:lnTo>
                          <a:pt x="20220" y="7589"/>
                        </a:lnTo>
                        <a:lnTo>
                          <a:pt x="20892" y="7637"/>
                        </a:lnTo>
                        <a:lnTo>
                          <a:pt x="21468" y="7733"/>
                        </a:lnTo>
                        <a:lnTo>
                          <a:pt x="21468" y="7733"/>
                        </a:lnTo>
                        <a:lnTo>
                          <a:pt x="21276" y="7157"/>
                        </a:lnTo>
                        <a:lnTo>
                          <a:pt x="20988" y="6580"/>
                        </a:lnTo>
                        <a:lnTo>
                          <a:pt x="20556" y="5860"/>
                        </a:lnTo>
                        <a:lnTo>
                          <a:pt x="20027" y="4996"/>
                        </a:lnTo>
                        <a:lnTo>
                          <a:pt x="19355" y="4083"/>
                        </a:lnTo>
                        <a:lnTo>
                          <a:pt x="18971" y="3603"/>
                        </a:lnTo>
                        <a:lnTo>
                          <a:pt x="18539" y="3171"/>
                        </a:lnTo>
                        <a:lnTo>
                          <a:pt x="18058" y="2690"/>
                        </a:lnTo>
                        <a:lnTo>
                          <a:pt x="17578" y="2258"/>
                        </a:lnTo>
                        <a:lnTo>
                          <a:pt x="17050" y="1874"/>
                        </a:lnTo>
                        <a:lnTo>
                          <a:pt x="16474" y="1490"/>
                        </a:lnTo>
                        <a:lnTo>
                          <a:pt x="15849" y="1105"/>
                        </a:lnTo>
                        <a:lnTo>
                          <a:pt x="15177" y="817"/>
                        </a:lnTo>
                        <a:lnTo>
                          <a:pt x="14505" y="529"/>
                        </a:lnTo>
                        <a:lnTo>
                          <a:pt x="13784" y="289"/>
                        </a:lnTo>
                        <a:lnTo>
                          <a:pt x="12968" y="145"/>
                        </a:lnTo>
                        <a:lnTo>
                          <a:pt x="12151" y="49"/>
                        </a:lnTo>
                        <a:lnTo>
                          <a:pt x="11287" y="1"/>
                        </a:lnTo>
                        <a:close/>
                      </a:path>
                    </a:pathLst>
                  </a:custGeom>
                  <a:solidFill>
                    <a:srgbClr val="82B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9"/>
                  <p:cNvSpPr/>
                  <p:nvPr/>
                </p:nvSpPr>
                <p:spPr>
                  <a:xfrm>
                    <a:off x="3996075" y="2257150"/>
                    <a:ext cx="536725" cy="407050"/>
                  </a:xfrm>
                  <a:custGeom>
                    <a:rect b="b" l="l" r="r" t="t"/>
                    <a:pathLst>
                      <a:path extrusionOk="0" fill="none" h="16282" w="21469">
                        <a:moveTo>
                          <a:pt x="1490" y="16281"/>
                        </a:moveTo>
                        <a:lnTo>
                          <a:pt x="2018" y="15465"/>
                        </a:lnTo>
                        <a:lnTo>
                          <a:pt x="2018" y="15465"/>
                        </a:lnTo>
                        <a:lnTo>
                          <a:pt x="2642" y="14601"/>
                        </a:lnTo>
                        <a:lnTo>
                          <a:pt x="3315" y="13784"/>
                        </a:lnTo>
                        <a:lnTo>
                          <a:pt x="3987" y="13016"/>
                        </a:lnTo>
                        <a:lnTo>
                          <a:pt x="4755" y="12343"/>
                        </a:lnTo>
                        <a:lnTo>
                          <a:pt x="5476" y="11719"/>
                        </a:lnTo>
                        <a:lnTo>
                          <a:pt x="6244" y="11143"/>
                        </a:lnTo>
                        <a:lnTo>
                          <a:pt x="7013" y="10614"/>
                        </a:lnTo>
                        <a:lnTo>
                          <a:pt x="7829" y="10134"/>
                        </a:lnTo>
                        <a:lnTo>
                          <a:pt x="8645" y="9702"/>
                        </a:lnTo>
                        <a:lnTo>
                          <a:pt x="9462" y="9318"/>
                        </a:lnTo>
                        <a:lnTo>
                          <a:pt x="10230" y="9030"/>
                        </a:lnTo>
                        <a:lnTo>
                          <a:pt x="11047" y="8693"/>
                        </a:lnTo>
                        <a:lnTo>
                          <a:pt x="11863" y="8453"/>
                        </a:lnTo>
                        <a:lnTo>
                          <a:pt x="12680" y="8261"/>
                        </a:lnTo>
                        <a:lnTo>
                          <a:pt x="14216" y="7925"/>
                        </a:lnTo>
                        <a:lnTo>
                          <a:pt x="15705" y="7685"/>
                        </a:lnTo>
                        <a:lnTo>
                          <a:pt x="17050" y="7589"/>
                        </a:lnTo>
                        <a:lnTo>
                          <a:pt x="18299" y="7541"/>
                        </a:lnTo>
                        <a:lnTo>
                          <a:pt x="19355" y="7541"/>
                        </a:lnTo>
                        <a:lnTo>
                          <a:pt x="20220" y="7589"/>
                        </a:lnTo>
                        <a:lnTo>
                          <a:pt x="20892" y="7637"/>
                        </a:lnTo>
                        <a:lnTo>
                          <a:pt x="21468" y="7733"/>
                        </a:lnTo>
                        <a:lnTo>
                          <a:pt x="21468" y="7733"/>
                        </a:lnTo>
                        <a:lnTo>
                          <a:pt x="21276" y="7157"/>
                        </a:lnTo>
                        <a:lnTo>
                          <a:pt x="20988" y="6580"/>
                        </a:lnTo>
                        <a:lnTo>
                          <a:pt x="20556" y="5860"/>
                        </a:lnTo>
                        <a:lnTo>
                          <a:pt x="20027" y="4996"/>
                        </a:lnTo>
                        <a:lnTo>
                          <a:pt x="19355" y="4083"/>
                        </a:lnTo>
                        <a:lnTo>
                          <a:pt x="18971" y="3603"/>
                        </a:lnTo>
                        <a:lnTo>
                          <a:pt x="18539" y="3171"/>
                        </a:lnTo>
                        <a:lnTo>
                          <a:pt x="18058" y="2690"/>
                        </a:lnTo>
                        <a:lnTo>
                          <a:pt x="17578" y="2258"/>
                        </a:lnTo>
                        <a:lnTo>
                          <a:pt x="17050" y="1874"/>
                        </a:lnTo>
                        <a:lnTo>
                          <a:pt x="16474" y="1490"/>
                        </a:lnTo>
                        <a:lnTo>
                          <a:pt x="15849" y="1105"/>
                        </a:lnTo>
                        <a:lnTo>
                          <a:pt x="15177" y="817"/>
                        </a:lnTo>
                        <a:lnTo>
                          <a:pt x="14505" y="529"/>
                        </a:lnTo>
                        <a:lnTo>
                          <a:pt x="13784" y="289"/>
                        </a:lnTo>
                        <a:lnTo>
                          <a:pt x="12968" y="145"/>
                        </a:lnTo>
                        <a:lnTo>
                          <a:pt x="12151" y="49"/>
                        </a:lnTo>
                        <a:lnTo>
                          <a:pt x="11287" y="1"/>
                        </a:lnTo>
                        <a:lnTo>
                          <a:pt x="10422" y="49"/>
                        </a:lnTo>
                        <a:lnTo>
                          <a:pt x="9462" y="193"/>
                        </a:lnTo>
                        <a:lnTo>
                          <a:pt x="8453" y="385"/>
                        </a:lnTo>
                        <a:lnTo>
                          <a:pt x="7397" y="673"/>
                        </a:lnTo>
                        <a:lnTo>
                          <a:pt x="6340" y="1057"/>
                        </a:lnTo>
                        <a:lnTo>
                          <a:pt x="5188" y="1586"/>
                        </a:lnTo>
                        <a:lnTo>
                          <a:pt x="3987" y="2210"/>
                        </a:lnTo>
                        <a:lnTo>
                          <a:pt x="3987" y="2210"/>
                        </a:lnTo>
                        <a:lnTo>
                          <a:pt x="3363" y="2594"/>
                        </a:lnTo>
                        <a:lnTo>
                          <a:pt x="2786" y="3026"/>
                        </a:lnTo>
                        <a:lnTo>
                          <a:pt x="2258" y="3459"/>
                        </a:lnTo>
                        <a:lnTo>
                          <a:pt x="1826" y="3939"/>
                        </a:lnTo>
                        <a:lnTo>
                          <a:pt x="1442" y="4467"/>
                        </a:lnTo>
                        <a:lnTo>
                          <a:pt x="1105" y="4996"/>
                        </a:lnTo>
                        <a:lnTo>
                          <a:pt x="817" y="5524"/>
                        </a:lnTo>
                        <a:lnTo>
                          <a:pt x="577" y="6100"/>
                        </a:lnTo>
                        <a:lnTo>
                          <a:pt x="385" y="6628"/>
                        </a:lnTo>
                        <a:lnTo>
                          <a:pt x="241" y="7253"/>
                        </a:lnTo>
                        <a:lnTo>
                          <a:pt x="97" y="7829"/>
                        </a:lnTo>
                        <a:lnTo>
                          <a:pt x="49" y="8405"/>
                        </a:lnTo>
                        <a:lnTo>
                          <a:pt x="1" y="8982"/>
                        </a:lnTo>
                        <a:lnTo>
                          <a:pt x="1" y="9558"/>
                        </a:lnTo>
                        <a:lnTo>
                          <a:pt x="49" y="10711"/>
                        </a:lnTo>
                        <a:lnTo>
                          <a:pt x="193" y="11815"/>
                        </a:lnTo>
                        <a:lnTo>
                          <a:pt x="385" y="12872"/>
                        </a:lnTo>
                        <a:lnTo>
                          <a:pt x="625" y="13784"/>
                        </a:lnTo>
                        <a:lnTo>
                          <a:pt x="865" y="14649"/>
                        </a:lnTo>
                        <a:lnTo>
                          <a:pt x="1298" y="15801"/>
                        </a:lnTo>
                        <a:lnTo>
                          <a:pt x="1490" y="1628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9"/>
                  <p:cNvSpPr/>
                  <p:nvPr/>
                </p:nvSpPr>
                <p:spPr>
                  <a:xfrm>
                    <a:off x="4211000" y="2346000"/>
                    <a:ext cx="176525" cy="102075"/>
                  </a:xfrm>
                  <a:custGeom>
                    <a:rect b="b" l="l" r="r" t="t"/>
                    <a:pathLst>
                      <a:path extrusionOk="0" fill="none" h="4083" w="7061">
                        <a:moveTo>
                          <a:pt x="3074" y="1"/>
                        </a:moveTo>
                        <a:lnTo>
                          <a:pt x="3074" y="1"/>
                        </a:lnTo>
                        <a:lnTo>
                          <a:pt x="3746" y="1"/>
                        </a:lnTo>
                        <a:lnTo>
                          <a:pt x="4323" y="1"/>
                        </a:lnTo>
                        <a:lnTo>
                          <a:pt x="4803" y="97"/>
                        </a:lnTo>
                        <a:lnTo>
                          <a:pt x="5283" y="241"/>
                        </a:lnTo>
                        <a:lnTo>
                          <a:pt x="5619" y="385"/>
                        </a:lnTo>
                        <a:lnTo>
                          <a:pt x="5956" y="625"/>
                        </a:lnTo>
                        <a:lnTo>
                          <a:pt x="6244" y="817"/>
                        </a:lnTo>
                        <a:lnTo>
                          <a:pt x="6436" y="1057"/>
                        </a:lnTo>
                        <a:lnTo>
                          <a:pt x="6628" y="1297"/>
                        </a:lnTo>
                        <a:lnTo>
                          <a:pt x="6772" y="1538"/>
                        </a:lnTo>
                        <a:lnTo>
                          <a:pt x="6964" y="1970"/>
                        </a:lnTo>
                        <a:lnTo>
                          <a:pt x="7012" y="2258"/>
                        </a:lnTo>
                        <a:lnTo>
                          <a:pt x="7060" y="2402"/>
                        </a:lnTo>
                        <a:lnTo>
                          <a:pt x="7060" y="2402"/>
                        </a:lnTo>
                        <a:lnTo>
                          <a:pt x="6388" y="2450"/>
                        </a:lnTo>
                        <a:lnTo>
                          <a:pt x="5619" y="2546"/>
                        </a:lnTo>
                        <a:lnTo>
                          <a:pt x="4659" y="2690"/>
                        </a:lnTo>
                        <a:lnTo>
                          <a:pt x="3554" y="2882"/>
                        </a:lnTo>
                        <a:lnTo>
                          <a:pt x="2402" y="3170"/>
                        </a:lnTo>
                        <a:lnTo>
                          <a:pt x="1201" y="3555"/>
                        </a:lnTo>
                        <a:lnTo>
                          <a:pt x="577" y="3795"/>
                        </a:lnTo>
                        <a:lnTo>
                          <a:pt x="0" y="4083"/>
                        </a:lnTo>
                        <a:lnTo>
                          <a:pt x="0" y="4083"/>
                        </a:lnTo>
                        <a:lnTo>
                          <a:pt x="0" y="3891"/>
                        </a:lnTo>
                        <a:lnTo>
                          <a:pt x="0" y="3507"/>
                        </a:lnTo>
                        <a:lnTo>
                          <a:pt x="0" y="2882"/>
                        </a:lnTo>
                        <a:lnTo>
                          <a:pt x="96" y="2546"/>
                        </a:lnTo>
                        <a:lnTo>
                          <a:pt x="193" y="2162"/>
                        </a:lnTo>
                        <a:lnTo>
                          <a:pt x="289" y="1826"/>
                        </a:lnTo>
                        <a:lnTo>
                          <a:pt x="481" y="1442"/>
                        </a:lnTo>
                        <a:lnTo>
                          <a:pt x="721" y="1105"/>
                        </a:lnTo>
                        <a:lnTo>
                          <a:pt x="1057" y="817"/>
                        </a:lnTo>
                        <a:lnTo>
                          <a:pt x="1441" y="529"/>
                        </a:lnTo>
                        <a:lnTo>
                          <a:pt x="1873" y="289"/>
                        </a:lnTo>
                        <a:lnTo>
                          <a:pt x="2450" y="145"/>
                        </a:lnTo>
                        <a:lnTo>
                          <a:pt x="3074"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9"/>
                  <p:cNvSpPr/>
                  <p:nvPr/>
                </p:nvSpPr>
                <p:spPr>
                  <a:xfrm>
                    <a:off x="4046500" y="2574125"/>
                    <a:ext cx="58875" cy="68450"/>
                  </a:xfrm>
                  <a:custGeom>
                    <a:rect b="b" l="l" r="r" t="t"/>
                    <a:pathLst>
                      <a:path extrusionOk="0" h="2738" w="2355">
                        <a:moveTo>
                          <a:pt x="1" y="2738"/>
                        </a:moveTo>
                        <a:lnTo>
                          <a:pt x="1" y="2738"/>
                        </a:lnTo>
                        <a:lnTo>
                          <a:pt x="1" y="2738"/>
                        </a:lnTo>
                        <a:lnTo>
                          <a:pt x="1" y="2738"/>
                        </a:lnTo>
                        <a:lnTo>
                          <a:pt x="1" y="2738"/>
                        </a:lnTo>
                        <a:close/>
                        <a:moveTo>
                          <a:pt x="49" y="2738"/>
                        </a:moveTo>
                        <a:lnTo>
                          <a:pt x="49" y="2738"/>
                        </a:lnTo>
                        <a:lnTo>
                          <a:pt x="49" y="2738"/>
                        </a:lnTo>
                        <a:lnTo>
                          <a:pt x="49" y="2738"/>
                        </a:lnTo>
                        <a:lnTo>
                          <a:pt x="49" y="2738"/>
                        </a:lnTo>
                        <a:close/>
                        <a:moveTo>
                          <a:pt x="49" y="2690"/>
                        </a:moveTo>
                        <a:lnTo>
                          <a:pt x="49" y="2690"/>
                        </a:lnTo>
                        <a:lnTo>
                          <a:pt x="49" y="2690"/>
                        </a:lnTo>
                        <a:lnTo>
                          <a:pt x="49" y="2690"/>
                        </a:lnTo>
                        <a:lnTo>
                          <a:pt x="49" y="2690"/>
                        </a:lnTo>
                        <a:close/>
                        <a:moveTo>
                          <a:pt x="97" y="2642"/>
                        </a:moveTo>
                        <a:lnTo>
                          <a:pt x="97" y="2642"/>
                        </a:lnTo>
                        <a:lnTo>
                          <a:pt x="97" y="2642"/>
                        </a:lnTo>
                        <a:lnTo>
                          <a:pt x="97" y="2642"/>
                        </a:lnTo>
                        <a:lnTo>
                          <a:pt x="97" y="2642"/>
                        </a:lnTo>
                        <a:close/>
                        <a:moveTo>
                          <a:pt x="97" y="2642"/>
                        </a:moveTo>
                        <a:lnTo>
                          <a:pt x="97" y="2642"/>
                        </a:lnTo>
                        <a:lnTo>
                          <a:pt x="97" y="2642"/>
                        </a:lnTo>
                        <a:lnTo>
                          <a:pt x="97" y="2642"/>
                        </a:lnTo>
                        <a:lnTo>
                          <a:pt x="97" y="2642"/>
                        </a:lnTo>
                        <a:close/>
                        <a:moveTo>
                          <a:pt x="97" y="2594"/>
                        </a:moveTo>
                        <a:lnTo>
                          <a:pt x="97" y="2594"/>
                        </a:lnTo>
                        <a:lnTo>
                          <a:pt x="97" y="2594"/>
                        </a:lnTo>
                        <a:lnTo>
                          <a:pt x="97" y="2594"/>
                        </a:lnTo>
                        <a:lnTo>
                          <a:pt x="97" y="2594"/>
                        </a:lnTo>
                        <a:close/>
                        <a:moveTo>
                          <a:pt x="193" y="2546"/>
                        </a:moveTo>
                        <a:lnTo>
                          <a:pt x="193" y="2546"/>
                        </a:lnTo>
                        <a:lnTo>
                          <a:pt x="193" y="2546"/>
                        </a:lnTo>
                        <a:lnTo>
                          <a:pt x="193" y="2546"/>
                        </a:lnTo>
                        <a:lnTo>
                          <a:pt x="193" y="2546"/>
                        </a:lnTo>
                        <a:close/>
                        <a:moveTo>
                          <a:pt x="193" y="2498"/>
                        </a:moveTo>
                        <a:lnTo>
                          <a:pt x="193" y="2498"/>
                        </a:lnTo>
                        <a:lnTo>
                          <a:pt x="193" y="2498"/>
                        </a:lnTo>
                        <a:lnTo>
                          <a:pt x="193" y="2498"/>
                        </a:lnTo>
                        <a:lnTo>
                          <a:pt x="193" y="2498"/>
                        </a:lnTo>
                        <a:close/>
                        <a:moveTo>
                          <a:pt x="193" y="2498"/>
                        </a:moveTo>
                        <a:lnTo>
                          <a:pt x="193" y="2498"/>
                        </a:lnTo>
                        <a:lnTo>
                          <a:pt x="193" y="2498"/>
                        </a:lnTo>
                        <a:lnTo>
                          <a:pt x="193" y="2498"/>
                        </a:lnTo>
                        <a:close/>
                        <a:moveTo>
                          <a:pt x="241" y="2450"/>
                        </a:moveTo>
                        <a:lnTo>
                          <a:pt x="241" y="2450"/>
                        </a:lnTo>
                        <a:lnTo>
                          <a:pt x="241" y="2450"/>
                        </a:lnTo>
                        <a:lnTo>
                          <a:pt x="241" y="2450"/>
                        </a:lnTo>
                        <a:lnTo>
                          <a:pt x="241" y="2450"/>
                        </a:lnTo>
                        <a:close/>
                        <a:moveTo>
                          <a:pt x="241" y="2402"/>
                        </a:moveTo>
                        <a:lnTo>
                          <a:pt x="241" y="2402"/>
                        </a:lnTo>
                        <a:lnTo>
                          <a:pt x="241" y="2450"/>
                        </a:lnTo>
                        <a:lnTo>
                          <a:pt x="241" y="2450"/>
                        </a:lnTo>
                        <a:lnTo>
                          <a:pt x="241" y="2402"/>
                        </a:lnTo>
                        <a:close/>
                        <a:moveTo>
                          <a:pt x="241" y="2402"/>
                        </a:moveTo>
                        <a:lnTo>
                          <a:pt x="241" y="2402"/>
                        </a:lnTo>
                        <a:lnTo>
                          <a:pt x="241" y="2402"/>
                        </a:lnTo>
                        <a:lnTo>
                          <a:pt x="241" y="2402"/>
                        </a:lnTo>
                        <a:lnTo>
                          <a:pt x="241" y="2402"/>
                        </a:lnTo>
                        <a:close/>
                        <a:moveTo>
                          <a:pt x="289" y="2354"/>
                        </a:moveTo>
                        <a:lnTo>
                          <a:pt x="289" y="2354"/>
                        </a:lnTo>
                        <a:lnTo>
                          <a:pt x="289" y="2402"/>
                        </a:lnTo>
                        <a:lnTo>
                          <a:pt x="289" y="2402"/>
                        </a:lnTo>
                        <a:lnTo>
                          <a:pt x="289" y="2354"/>
                        </a:lnTo>
                        <a:close/>
                        <a:moveTo>
                          <a:pt x="289" y="2354"/>
                        </a:moveTo>
                        <a:lnTo>
                          <a:pt x="289" y="2354"/>
                        </a:lnTo>
                        <a:lnTo>
                          <a:pt x="289" y="2354"/>
                        </a:lnTo>
                        <a:lnTo>
                          <a:pt x="289" y="2354"/>
                        </a:lnTo>
                        <a:lnTo>
                          <a:pt x="289" y="2354"/>
                        </a:lnTo>
                        <a:close/>
                        <a:moveTo>
                          <a:pt x="337" y="2306"/>
                        </a:moveTo>
                        <a:lnTo>
                          <a:pt x="337" y="2306"/>
                        </a:lnTo>
                        <a:lnTo>
                          <a:pt x="289" y="2354"/>
                        </a:lnTo>
                        <a:lnTo>
                          <a:pt x="289" y="2354"/>
                        </a:lnTo>
                        <a:lnTo>
                          <a:pt x="337" y="2306"/>
                        </a:lnTo>
                        <a:close/>
                        <a:moveTo>
                          <a:pt x="337" y="2306"/>
                        </a:moveTo>
                        <a:lnTo>
                          <a:pt x="337" y="2306"/>
                        </a:lnTo>
                        <a:lnTo>
                          <a:pt x="337" y="2306"/>
                        </a:lnTo>
                        <a:lnTo>
                          <a:pt x="337" y="2306"/>
                        </a:lnTo>
                        <a:lnTo>
                          <a:pt x="337" y="2306"/>
                        </a:lnTo>
                        <a:close/>
                        <a:moveTo>
                          <a:pt x="2354" y="1"/>
                        </a:moveTo>
                        <a:lnTo>
                          <a:pt x="2354" y="1"/>
                        </a:lnTo>
                        <a:lnTo>
                          <a:pt x="1826" y="529"/>
                        </a:lnTo>
                        <a:lnTo>
                          <a:pt x="1298" y="1057"/>
                        </a:lnTo>
                        <a:lnTo>
                          <a:pt x="817" y="1681"/>
                        </a:lnTo>
                        <a:lnTo>
                          <a:pt x="337" y="2306"/>
                        </a:lnTo>
                        <a:lnTo>
                          <a:pt x="337" y="2306"/>
                        </a:lnTo>
                        <a:lnTo>
                          <a:pt x="817" y="1681"/>
                        </a:lnTo>
                        <a:lnTo>
                          <a:pt x="1298" y="1057"/>
                        </a:lnTo>
                        <a:lnTo>
                          <a:pt x="1826" y="529"/>
                        </a:lnTo>
                        <a:lnTo>
                          <a:pt x="2354" y="1"/>
                        </a:lnTo>
                        <a:lnTo>
                          <a:pt x="2354" y="1"/>
                        </a:lnTo>
                        <a:close/>
                      </a:path>
                    </a:pathLst>
                  </a:custGeom>
                  <a:solidFill>
                    <a:srgbClr val="4632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9"/>
                  <p:cNvSpPr/>
                  <p:nvPr/>
                </p:nvSpPr>
                <p:spPr>
                  <a:xfrm>
                    <a:off x="4046500" y="26425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9"/>
                  <p:cNvSpPr/>
                  <p:nvPr/>
                </p:nvSpPr>
                <p:spPr>
                  <a:xfrm>
                    <a:off x="4047700" y="26425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9"/>
                  <p:cNvSpPr/>
                  <p:nvPr/>
                </p:nvSpPr>
                <p:spPr>
                  <a:xfrm>
                    <a:off x="4047700" y="264135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9"/>
                  <p:cNvSpPr/>
                  <p:nvPr/>
                </p:nvSpPr>
                <p:spPr>
                  <a:xfrm>
                    <a:off x="4048925" y="2640150"/>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9"/>
                  <p:cNvSpPr/>
                  <p:nvPr/>
                </p:nvSpPr>
                <p:spPr>
                  <a:xfrm>
                    <a:off x="4048925" y="2640150"/>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9"/>
                  <p:cNvSpPr/>
                  <p:nvPr/>
                </p:nvSpPr>
                <p:spPr>
                  <a:xfrm>
                    <a:off x="4048925" y="2638950"/>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9"/>
                  <p:cNvSpPr/>
                  <p:nvPr/>
                </p:nvSpPr>
                <p:spPr>
                  <a:xfrm>
                    <a:off x="4051325" y="2637750"/>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9"/>
                  <p:cNvSpPr/>
                  <p:nvPr/>
                </p:nvSpPr>
                <p:spPr>
                  <a:xfrm>
                    <a:off x="4051325" y="2636550"/>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9"/>
                  <p:cNvSpPr/>
                  <p:nvPr/>
                </p:nvSpPr>
                <p:spPr>
                  <a:xfrm>
                    <a:off x="4051325" y="2636550"/>
                    <a:ext cx="25" cy="25"/>
                  </a:xfrm>
                  <a:custGeom>
                    <a:rect b="b" l="l" r="r" t="t"/>
                    <a:pathLst>
                      <a:path extrusionOk="0" fill="none" h="1" w="1">
                        <a:moveTo>
                          <a:pt x="0" y="1"/>
                        </a:move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9"/>
                  <p:cNvSpPr/>
                  <p:nvPr/>
                </p:nvSpPr>
                <p:spPr>
                  <a:xfrm>
                    <a:off x="4052525" y="2635350"/>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9"/>
                  <p:cNvSpPr/>
                  <p:nvPr/>
                </p:nvSpPr>
                <p:spPr>
                  <a:xfrm>
                    <a:off x="4052525" y="2634150"/>
                    <a:ext cx="25" cy="1225"/>
                  </a:xfrm>
                  <a:custGeom>
                    <a:rect b="b" l="l" r="r" t="t"/>
                    <a:pathLst>
                      <a:path extrusionOk="0" fill="none" h="49" w="1">
                        <a:moveTo>
                          <a:pt x="0" y="1"/>
                        </a:moveTo>
                        <a:lnTo>
                          <a:pt x="0" y="1"/>
                        </a:lnTo>
                        <a:lnTo>
                          <a:pt x="0" y="49"/>
                        </a:lnTo>
                        <a:lnTo>
                          <a:pt x="0" y="49"/>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9"/>
                  <p:cNvSpPr/>
                  <p:nvPr/>
                </p:nvSpPr>
                <p:spPr>
                  <a:xfrm>
                    <a:off x="4052525" y="2634150"/>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9"/>
                  <p:cNvSpPr/>
                  <p:nvPr/>
                </p:nvSpPr>
                <p:spPr>
                  <a:xfrm>
                    <a:off x="4053725" y="2632950"/>
                    <a:ext cx="25" cy="1225"/>
                  </a:xfrm>
                  <a:custGeom>
                    <a:rect b="b" l="l" r="r" t="t"/>
                    <a:pathLst>
                      <a:path extrusionOk="0" fill="none" h="49" w="1">
                        <a:moveTo>
                          <a:pt x="0" y="1"/>
                        </a:moveTo>
                        <a:lnTo>
                          <a:pt x="0" y="1"/>
                        </a:lnTo>
                        <a:lnTo>
                          <a:pt x="0" y="49"/>
                        </a:lnTo>
                        <a:lnTo>
                          <a:pt x="0" y="49"/>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9"/>
                  <p:cNvSpPr/>
                  <p:nvPr/>
                </p:nvSpPr>
                <p:spPr>
                  <a:xfrm>
                    <a:off x="4053725" y="2632950"/>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9"/>
                  <p:cNvSpPr/>
                  <p:nvPr/>
                </p:nvSpPr>
                <p:spPr>
                  <a:xfrm>
                    <a:off x="4053725" y="2631750"/>
                    <a:ext cx="1225" cy="1225"/>
                  </a:xfrm>
                  <a:custGeom>
                    <a:rect b="b" l="l" r="r" t="t"/>
                    <a:pathLst>
                      <a:path extrusionOk="0" fill="none" h="49" w="49">
                        <a:moveTo>
                          <a:pt x="48" y="1"/>
                        </a:moveTo>
                        <a:lnTo>
                          <a:pt x="48" y="1"/>
                        </a:lnTo>
                        <a:lnTo>
                          <a:pt x="0" y="49"/>
                        </a:lnTo>
                        <a:lnTo>
                          <a:pt x="0" y="49"/>
                        </a:lnTo>
                        <a:lnTo>
                          <a:pt x="48"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9"/>
                  <p:cNvSpPr/>
                  <p:nvPr/>
                </p:nvSpPr>
                <p:spPr>
                  <a:xfrm>
                    <a:off x="4054925" y="2631750"/>
                    <a:ext cx="25" cy="25"/>
                  </a:xfrm>
                  <a:custGeom>
                    <a:rect b="b" l="l" r="r" t="t"/>
                    <a:pathLst>
                      <a:path extrusionOk="0" fill="none" h="1" w="1">
                        <a:moveTo>
                          <a:pt x="0" y="1"/>
                        </a:move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9"/>
                  <p:cNvSpPr/>
                  <p:nvPr/>
                </p:nvSpPr>
                <p:spPr>
                  <a:xfrm>
                    <a:off x="4054925" y="2574125"/>
                    <a:ext cx="50450" cy="57650"/>
                  </a:xfrm>
                  <a:custGeom>
                    <a:rect b="b" l="l" r="r" t="t"/>
                    <a:pathLst>
                      <a:path extrusionOk="0" fill="none" h="2306" w="2018">
                        <a:moveTo>
                          <a:pt x="2017" y="1"/>
                        </a:moveTo>
                        <a:lnTo>
                          <a:pt x="2017" y="1"/>
                        </a:lnTo>
                        <a:lnTo>
                          <a:pt x="1489" y="529"/>
                        </a:lnTo>
                        <a:lnTo>
                          <a:pt x="961" y="1057"/>
                        </a:lnTo>
                        <a:lnTo>
                          <a:pt x="480" y="1681"/>
                        </a:lnTo>
                        <a:lnTo>
                          <a:pt x="0" y="2306"/>
                        </a:lnTo>
                        <a:lnTo>
                          <a:pt x="0" y="2306"/>
                        </a:lnTo>
                        <a:lnTo>
                          <a:pt x="480" y="1681"/>
                        </a:lnTo>
                        <a:lnTo>
                          <a:pt x="961" y="1057"/>
                        </a:lnTo>
                        <a:lnTo>
                          <a:pt x="1489" y="529"/>
                        </a:lnTo>
                        <a:lnTo>
                          <a:pt x="2017" y="1"/>
                        </a:lnTo>
                        <a:lnTo>
                          <a:pt x="2017"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9"/>
                  <p:cNvSpPr/>
                  <p:nvPr/>
                </p:nvSpPr>
                <p:spPr>
                  <a:xfrm>
                    <a:off x="4046500" y="2642550"/>
                    <a:ext cx="25" cy="25"/>
                  </a:xfrm>
                  <a:custGeom>
                    <a:rect b="b" l="l" r="r" t="t"/>
                    <a:pathLst>
                      <a:path extrusionOk="0" h="1" w="1">
                        <a:moveTo>
                          <a:pt x="1" y="1"/>
                        </a:moveTo>
                        <a:lnTo>
                          <a:pt x="1" y="1"/>
                        </a:lnTo>
                        <a:lnTo>
                          <a:pt x="1" y="1"/>
                        </a:lnTo>
                        <a:lnTo>
                          <a:pt x="1" y="1"/>
                        </a:lnTo>
                        <a:lnTo>
                          <a:pt x="1" y="1"/>
                        </a:lnTo>
                        <a:lnTo>
                          <a:pt x="1" y="1"/>
                        </a:lnTo>
                        <a:lnTo>
                          <a:pt x="1" y="1"/>
                        </a:lnTo>
                        <a:lnTo>
                          <a:pt x="1" y="1"/>
                        </a:lnTo>
                        <a:close/>
                      </a:path>
                    </a:pathLst>
                  </a:custGeom>
                  <a:solidFill>
                    <a:srgbClr val="6453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9"/>
                  <p:cNvSpPr/>
                  <p:nvPr/>
                </p:nvSpPr>
                <p:spPr>
                  <a:xfrm>
                    <a:off x="4046500" y="2642550"/>
                    <a:ext cx="25" cy="25"/>
                  </a:xfrm>
                  <a:custGeom>
                    <a:rect b="b" l="l" r="r" t="t"/>
                    <a:pathLst>
                      <a:path extrusionOk="0" fill="none" h="1" w="1">
                        <a:moveTo>
                          <a:pt x="1" y="1"/>
                        </a:moveTo>
                        <a:lnTo>
                          <a:pt x="1" y="1"/>
                        </a:lnTo>
                        <a:lnTo>
                          <a:pt x="1" y="1"/>
                        </a:lnTo>
                        <a:lnTo>
                          <a:pt x="1" y="1"/>
                        </a:ln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9"/>
                  <p:cNvSpPr/>
                  <p:nvPr/>
                </p:nvSpPr>
                <p:spPr>
                  <a:xfrm>
                    <a:off x="4046500" y="2643775"/>
                    <a:ext cx="25" cy="25"/>
                  </a:xfrm>
                  <a:custGeom>
                    <a:rect b="b" l="l" r="r" t="t"/>
                    <a:pathLst>
                      <a:path extrusionOk="0" h="1" w="1">
                        <a:moveTo>
                          <a:pt x="1" y="0"/>
                        </a:moveTo>
                        <a:lnTo>
                          <a:pt x="1" y="0"/>
                        </a:lnTo>
                        <a:lnTo>
                          <a:pt x="1" y="0"/>
                        </a:lnTo>
                        <a:lnTo>
                          <a:pt x="1" y="0"/>
                        </a:lnTo>
                        <a:lnTo>
                          <a:pt x="1" y="0"/>
                        </a:lnTo>
                        <a:close/>
                      </a:path>
                    </a:pathLst>
                  </a:custGeom>
                  <a:solidFill>
                    <a:srgbClr val="4632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9"/>
                  <p:cNvSpPr/>
                  <p:nvPr/>
                </p:nvSpPr>
                <p:spPr>
                  <a:xfrm>
                    <a:off x="4046500" y="2643775"/>
                    <a:ext cx="25" cy="25"/>
                  </a:xfrm>
                  <a:custGeom>
                    <a:rect b="b" l="l" r="r" t="t"/>
                    <a:pathLst>
                      <a:path extrusionOk="0" fill="none" h="1" w="1">
                        <a:moveTo>
                          <a:pt x="1" y="0"/>
                        </a:move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9"/>
                  <p:cNvSpPr/>
                  <p:nvPr/>
                </p:nvSpPr>
                <p:spPr>
                  <a:xfrm>
                    <a:off x="4046500" y="2643775"/>
                    <a:ext cx="25" cy="25"/>
                  </a:xfrm>
                  <a:custGeom>
                    <a:rect b="b" l="l" r="r" t="t"/>
                    <a:pathLst>
                      <a:path extrusionOk="0" h="1" w="1">
                        <a:moveTo>
                          <a:pt x="1" y="0"/>
                        </a:moveTo>
                        <a:lnTo>
                          <a:pt x="1" y="0"/>
                        </a:lnTo>
                        <a:lnTo>
                          <a:pt x="1" y="0"/>
                        </a:lnTo>
                        <a:lnTo>
                          <a:pt x="1" y="0"/>
                        </a:lnTo>
                        <a:lnTo>
                          <a:pt x="1" y="0"/>
                        </a:lnTo>
                        <a:lnTo>
                          <a:pt x="1" y="0"/>
                        </a:lnTo>
                        <a:lnTo>
                          <a:pt x="1" y="0"/>
                        </a:lnTo>
                        <a:close/>
                      </a:path>
                    </a:pathLst>
                  </a:custGeom>
                  <a:solidFill>
                    <a:srgbClr val="6453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9"/>
                  <p:cNvSpPr/>
                  <p:nvPr/>
                </p:nvSpPr>
                <p:spPr>
                  <a:xfrm>
                    <a:off x="4046500" y="2643775"/>
                    <a:ext cx="25" cy="25"/>
                  </a:xfrm>
                  <a:custGeom>
                    <a:rect b="b" l="l" r="r" t="t"/>
                    <a:pathLst>
                      <a:path extrusionOk="0" fill="none" h="1" w="1">
                        <a:moveTo>
                          <a:pt x="1" y="0"/>
                        </a:moveTo>
                        <a:lnTo>
                          <a:pt x="1" y="0"/>
                        </a:lnTo>
                        <a:lnTo>
                          <a:pt x="1" y="0"/>
                        </a:ln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9"/>
                  <p:cNvSpPr/>
                  <p:nvPr/>
                </p:nvSpPr>
                <p:spPr>
                  <a:xfrm>
                    <a:off x="3996075" y="2301575"/>
                    <a:ext cx="118900" cy="362625"/>
                  </a:xfrm>
                  <a:custGeom>
                    <a:rect b="b" l="l" r="r" t="t"/>
                    <a:pathLst>
                      <a:path extrusionOk="0" h="14505" w="4756">
                        <a:moveTo>
                          <a:pt x="4755" y="1"/>
                        </a:moveTo>
                        <a:lnTo>
                          <a:pt x="3987" y="433"/>
                        </a:lnTo>
                        <a:lnTo>
                          <a:pt x="3459" y="769"/>
                        </a:lnTo>
                        <a:lnTo>
                          <a:pt x="2930" y="1105"/>
                        </a:lnTo>
                        <a:lnTo>
                          <a:pt x="2450" y="1490"/>
                        </a:lnTo>
                        <a:lnTo>
                          <a:pt x="2066" y="1922"/>
                        </a:lnTo>
                        <a:lnTo>
                          <a:pt x="1682" y="2354"/>
                        </a:lnTo>
                        <a:lnTo>
                          <a:pt x="1346" y="2786"/>
                        </a:lnTo>
                        <a:lnTo>
                          <a:pt x="1057" y="3267"/>
                        </a:lnTo>
                        <a:lnTo>
                          <a:pt x="817" y="3699"/>
                        </a:lnTo>
                        <a:lnTo>
                          <a:pt x="625" y="4179"/>
                        </a:lnTo>
                        <a:lnTo>
                          <a:pt x="433" y="4707"/>
                        </a:lnTo>
                        <a:lnTo>
                          <a:pt x="289" y="5188"/>
                        </a:lnTo>
                        <a:lnTo>
                          <a:pt x="193" y="5716"/>
                        </a:lnTo>
                        <a:lnTo>
                          <a:pt x="49" y="6724"/>
                        </a:lnTo>
                        <a:lnTo>
                          <a:pt x="1" y="7733"/>
                        </a:lnTo>
                        <a:lnTo>
                          <a:pt x="1" y="8405"/>
                        </a:lnTo>
                        <a:lnTo>
                          <a:pt x="49" y="9030"/>
                        </a:lnTo>
                        <a:lnTo>
                          <a:pt x="241" y="10278"/>
                        </a:lnTo>
                        <a:lnTo>
                          <a:pt x="481" y="11431"/>
                        </a:lnTo>
                        <a:lnTo>
                          <a:pt x="721" y="12439"/>
                        </a:lnTo>
                        <a:lnTo>
                          <a:pt x="1009" y="13304"/>
                        </a:lnTo>
                        <a:lnTo>
                          <a:pt x="1250" y="13928"/>
                        </a:lnTo>
                        <a:lnTo>
                          <a:pt x="1490" y="14504"/>
                        </a:lnTo>
                        <a:lnTo>
                          <a:pt x="2018" y="13688"/>
                        </a:lnTo>
                        <a:lnTo>
                          <a:pt x="2018" y="13640"/>
                        </a:lnTo>
                        <a:lnTo>
                          <a:pt x="2066" y="13640"/>
                        </a:lnTo>
                        <a:lnTo>
                          <a:pt x="2066" y="13592"/>
                        </a:lnTo>
                        <a:lnTo>
                          <a:pt x="2114" y="13544"/>
                        </a:lnTo>
                        <a:lnTo>
                          <a:pt x="2114" y="13496"/>
                        </a:lnTo>
                        <a:lnTo>
                          <a:pt x="2210" y="13448"/>
                        </a:lnTo>
                        <a:lnTo>
                          <a:pt x="2210" y="13400"/>
                        </a:lnTo>
                        <a:lnTo>
                          <a:pt x="2258" y="13352"/>
                        </a:lnTo>
                        <a:lnTo>
                          <a:pt x="2258" y="13304"/>
                        </a:lnTo>
                        <a:lnTo>
                          <a:pt x="2306" y="13304"/>
                        </a:lnTo>
                        <a:lnTo>
                          <a:pt x="2306" y="13256"/>
                        </a:lnTo>
                        <a:lnTo>
                          <a:pt x="2354" y="13208"/>
                        </a:lnTo>
                        <a:lnTo>
                          <a:pt x="2834" y="12583"/>
                        </a:lnTo>
                        <a:lnTo>
                          <a:pt x="3315" y="11959"/>
                        </a:lnTo>
                        <a:lnTo>
                          <a:pt x="3843" y="11431"/>
                        </a:lnTo>
                        <a:lnTo>
                          <a:pt x="4371" y="10903"/>
                        </a:lnTo>
                        <a:lnTo>
                          <a:pt x="4131" y="9942"/>
                        </a:lnTo>
                        <a:lnTo>
                          <a:pt x="3939" y="8982"/>
                        </a:lnTo>
                        <a:lnTo>
                          <a:pt x="3795" y="8069"/>
                        </a:lnTo>
                        <a:lnTo>
                          <a:pt x="3747" y="7157"/>
                        </a:lnTo>
                        <a:lnTo>
                          <a:pt x="3699" y="6340"/>
                        </a:lnTo>
                        <a:lnTo>
                          <a:pt x="3699" y="5524"/>
                        </a:lnTo>
                        <a:lnTo>
                          <a:pt x="3747" y="4755"/>
                        </a:lnTo>
                        <a:lnTo>
                          <a:pt x="3795" y="4035"/>
                        </a:lnTo>
                        <a:lnTo>
                          <a:pt x="3987" y="2738"/>
                        </a:lnTo>
                        <a:lnTo>
                          <a:pt x="4275" y="1586"/>
                        </a:lnTo>
                        <a:lnTo>
                          <a:pt x="4515" y="673"/>
                        </a:lnTo>
                        <a:lnTo>
                          <a:pt x="4755" y="1"/>
                        </a:lnTo>
                        <a:close/>
                      </a:path>
                    </a:pathLst>
                  </a:custGeom>
                  <a:solidFill>
                    <a:srgbClr val="95BF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9"/>
                  <p:cNvSpPr/>
                  <p:nvPr/>
                </p:nvSpPr>
                <p:spPr>
                  <a:xfrm>
                    <a:off x="3996075" y="2301575"/>
                    <a:ext cx="118900" cy="362625"/>
                  </a:xfrm>
                  <a:custGeom>
                    <a:rect b="b" l="l" r="r" t="t"/>
                    <a:pathLst>
                      <a:path extrusionOk="0" fill="none" h="14505" w="4756">
                        <a:moveTo>
                          <a:pt x="4755" y="1"/>
                        </a:moveTo>
                        <a:lnTo>
                          <a:pt x="4755" y="1"/>
                        </a:lnTo>
                        <a:lnTo>
                          <a:pt x="3987" y="433"/>
                        </a:lnTo>
                        <a:lnTo>
                          <a:pt x="3987" y="433"/>
                        </a:lnTo>
                        <a:lnTo>
                          <a:pt x="3987" y="433"/>
                        </a:lnTo>
                        <a:lnTo>
                          <a:pt x="3459" y="769"/>
                        </a:lnTo>
                        <a:lnTo>
                          <a:pt x="2930" y="1105"/>
                        </a:lnTo>
                        <a:lnTo>
                          <a:pt x="2450" y="1490"/>
                        </a:lnTo>
                        <a:lnTo>
                          <a:pt x="2066" y="1922"/>
                        </a:lnTo>
                        <a:lnTo>
                          <a:pt x="1682" y="2354"/>
                        </a:lnTo>
                        <a:lnTo>
                          <a:pt x="1346" y="2786"/>
                        </a:lnTo>
                        <a:lnTo>
                          <a:pt x="1057" y="3267"/>
                        </a:lnTo>
                        <a:lnTo>
                          <a:pt x="817" y="3699"/>
                        </a:lnTo>
                        <a:lnTo>
                          <a:pt x="625" y="4179"/>
                        </a:lnTo>
                        <a:lnTo>
                          <a:pt x="433" y="4707"/>
                        </a:lnTo>
                        <a:lnTo>
                          <a:pt x="289" y="5188"/>
                        </a:lnTo>
                        <a:lnTo>
                          <a:pt x="193" y="5716"/>
                        </a:lnTo>
                        <a:lnTo>
                          <a:pt x="49" y="6724"/>
                        </a:lnTo>
                        <a:lnTo>
                          <a:pt x="1" y="7733"/>
                        </a:lnTo>
                        <a:lnTo>
                          <a:pt x="1" y="7733"/>
                        </a:lnTo>
                        <a:lnTo>
                          <a:pt x="1" y="8405"/>
                        </a:lnTo>
                        <a:lnTo>
                          <a:pt x="49" y="9030"/>
                        </a:lnTo>
                        <a:lnTo>
                          <a:pt x="241" y="10278"/>
                        </a:lnTo>
                        <a:lnTo>
                          <a:pt x="481" y="11431"/>
                        </a:lnTo>
                        <a:lnTo>
                          <a:pt x="721" y="12439"/>
                        </a:lnTo>
                        <a:lnTo>
                          <a:pt x="1009" y="13304"/>
                        </a:lnTo>
                        <a:lnTo>
                          <a:pt x="1250" y="13928"/>
                        </a:lnTo>
                        <a:lnTo>
                          <a:pt x="1490" y="14504"/>
                        </a:lnTo>
                        <a:lnTo>
                          <a:pt x="2018" y="13688"/>
                        </a:lnTo>
                        <a:lnTo>
                          <a:pt x="2018" y="13688"/>
                        </a:lnTo>
                        <a:lnTo>
                          <a:pt x="2018" y="13688"/>
                        </a:lnTo>
                        <a:lnTo>
                          <a:pt x="2018" y="13688"/>
                        </a:lnTo>
                        <a:lnTo>
                          <a:pt x="2018" y="13688"/>
                        </a:lnTo>
                        <a:lnTo>
                          <a:pt x="2018" y="13640"/>
                        </a:lnTo>
                        <a:lnTo>
                          <a:pt x="2018" y="13640"/>
                        </a:lnTo>
                        <a:lnTo>
                          <a:pt x="2018" y="13640"/>
                        </a:lnTo>
                        <a:lnTo>
                          <a:pt x="2018" y="13640"/>
                        </a:lnTo>
                        <a:lnTo>
                          <a:pt x="2066" y="13640"/>
                        </a:lnTo>
                        <a:lnTo>
                          <a:pt x="2066" y="13640"/>
                        </a:lnTo>
                        <a:lnTo>
                          <a:pt x="2066" y="13640"/>
                        </a:lnTo>
                        <a:lnTo>
                          <a:pt x="2066" y="13640"/>
                        </a:lnTo>
                        <a:lnTo>
                          <a:pt x="2066" y="13592"/>
                        </a:lnTo>
                        <a:lnTo>
                          <a:pt x="2066" y="13592"/>
                        </a:lnTo>
                        <a:lnTo>
                          <a:pt x="2066" y="13592"/>
                        </a:lnTo>
                        <a:lnTo>
                          <a:pt x="2066" y="13592"/>
                        </a:lnTo>
                        <a:lnTo>
                          <a:pt x="2114" y="13544"/>
                        </a:lnTo>
                        <a:lnTo>
                          <a:pt x="2114" y="13544"/>
                        </a:lnTo>
                        <a:lnTo>
                          <a:pt x="2114" y="13544"/>
                        </a:lnTo>
                        <a:lnTo>
                          <a:pt x="2114" y="13544"/>
                        </a:lnTo>
                        <a:lnTo>
                          <a:pt x="2114" y="13544"/>
                        </a:lnTo>
                        <a:lnTo>
                          <a:pt x="2114" y="13544"/>
                        </a:lnTo>
                        <a:lnTo>
                          <a:pt x="2114" y="13544"/>
                        </a:lnTo>
                        <a:lnTo>
                          <a:pt x="2114" y="13544"/>
                        </a:lnTo>
                        <a:lnTo>
                          <a:pt x="2114" y="13496"/>
                        </a:lnTo>
                        <a:lnTo>
                          <a:pt x="2114" y="13496"/>
                        </a:lnTo>
                        <a:lnTo>
                          <a:pt x="2114" y="13496"/>
                        </a:lnTo>
                        <a:lnTo>
                          <a:pt x="2114" y="13496"/>
                        </a:lnTo>
                        <a:lnTo>
                          <a:pt x="2210" y="13448"/>
                        </a:lnTo>
                        <a:lnTo>
                          <a:pt x="2210" y="13448"/>
                        </a:lnTo>
                        <a:lnTo>
                          <a:pt x="2210" y="13448"/>
                        </a:lnTo>
                        <a:lnTo>
                          <a:pt x="2210" y="13448"/>
                        </a:lnTo>
                        <a:lnTo>
                          <a:pt x="2210" y="13400"/>
                        </a:lnTo>
                        <a:lnTo>
                          <a:pt x="2210" y="13400"/>
                        </a:lnTo>
                        <a:lnTo>
                          <a:pt x="2210" y="13400"/>
                        </a:lnTo>
                        <a:lnTo>
                          <a:pt x="2210" y="13400"/>
                        </a:lnTo>
                        <a:lnTo>
                          <a:pt x="2210" y="13400"/>
                        </a:lnTo>
                        <a:lnTo>
                          <a:pt x="2210" y="13400"/>
                        </a:lnTo>
                        <a:lnTo>
                          <a:pt x="2210" y="13400"/>
                        </a:lnTo>
                        <a:lnTo>
                          <a:pt x="2258" y="13352"/>
                        </a:lnTo>
                        <a:lnTo>
                          <a:pt x="2258" y="13352"/>
                        </a:lnTo>
                        <a:lnTo>
                          <a:pt x="2258" y="13352"/>
                        </a:lnTo>
                        <a:lnTo>
                          <a:pt x="2258" y="13352"/>
                        </a:lnTo>
                        <a:lnTo>
                          <a:pt x="2258" y="13352"/>
                        </a:lnTo>
                        <a:lnTo>
                          <a:pt x="2258" y="13352"/>
                        </a:lnTo>
                        <a:lnTo>
                          <a:pt x="2258" y="13304"/>
                        </a:lnTo>
                        <a:lnTo>
                          <a:pt x="2258" y="13304"/>
                        </a:lnTo>
                        <a:lnTo>
                          <a:pt x="2258" y="13304"/>
                        </a:lnTo>
                        <a:lnTo>
                          <a:pt x="2258" y="13304"/>
                        </a:lnTo>
                        <a:lnTo>
                          <a:pt x="2258" y="13304"/>
                        </a:lnTo>
                        <a:lnTo>
                          <a:pt x="2258" y="13304"/>
                        </a:lnTo>
                        <a:lnTo>
                          <a:pt x="2306" y="13304"/>
                        </a:lnTo>
                        <a:lnTo>
                          <a:pt x="2306" y="13304"/>
                        </a:lnTo>
                        <a:lnTo>
                          <a:pt x="2306" y="13256"/>
                        </a:lnTo>
                        <a:lnTo>
                          <a:pt x="2306" y="13256"/>
                        </a:lnTo>
                        <a:lnTo>
                          <a:pt x="2306" y="13256"/>
                        </a:lnTo>
                        <a:lnTo>
                          <a:pt x="2306" y="13256"/>
                        </a:lnTo>
                        <a:lnTo>
                          <a:pt x="2306" y="13256"/>
                        </a:lnTo>
                        <a:lnTo>
                          <a:pt x="2306" y="13256"/>
                        </a:lnTo>
                        <a:lnTo>
                          <a:pt x="2306" y="13256"/>
                        </a:lnTo>
                        <a:lnTo>
                          <a:pt x="2306" y="13256"/>
                        </a:lnTo>
                        <a:lnTo>
                          <a:pt x="2354" y="13208"/>
                        </a:lnTo>
                        <a:lnTo>
                          <a:pt x="2354" y="13208"/>
                        </a:lnTo>
                        <a:lnTo>
                          <a:pt x="2354" y="13208"/>
                        </a:lnTo>
                        <a:lnTo>
                          <a:pt x="2354" y="13208"/>
                        </a:lnTo>
                        <a:lnTo>
                          <a:pt x="2354" y="13208"/>
                        </a:lnTo>
                        <a:lnTo>
                          <a:pt x="2354" y="13208"/>
                        </a:lnTo>
                        <a:lnTo>
                          <a:pt x="2354" y="13208"/>
                        </a:lnTo>
                        <a:lnTo>
                          <a:pt x="2354" y="13208"/>
                        </a:lnTo>
                        <a:lnTo>
                          <a:pt x="2834" y="12583"/>
                        </a:lnTo>
                        <a:lnTo>
                          <a:pt x="3315" y="11959"/>
                        </a:lnTo>
                        <a:lnTo>
                          <a:pt x="3843" y="11431"/>
                        </a:lnTo>
                        <a:lnTo>
                          <a:pt x="4371" y="10903"/>
                        </a:lnTo>
                        <a:lnTo>
                          <a:pt x="4371" y="10903"/>
                        </a:lnTo>
                        <a:lnTo>
                          <a:pt x="4131" y="9942"/>
                        </a:lnTo>
                        <a:lnTo>
                          <a:pt x="3939" y="8982"/>
                        </a:lnTo>
                        <a:lnTo>
                          <a:pt x="3795" y="8069"/>
                        </a:lnTo>
                        <a:lnTo>
                          <a:pt x="3747" y="7157"/>
                        </a:lnTo>
                        <a:lnTo>
                          <a:pt x="3699" y="6340"/>
                        </a:lnTo>
                        <a:lnTo>
                          <a:pt x="3699" y="5524"/>
                        </a:lnTo>
                        <a:lnTo>
                          <a:pt x="3747" y="4755"/>
                        </a:lnTo>
                        <a:lnTo>
                          <a:pt x="3795" y="4035"/>
                        </a:lnTo>
                        <a:lnTo>
                          <a:pt x="3987" y="2738"/>
                        </a:lnTo>
                        <a:lnTo>
                          <a:pt x="4275" y="1586"/>
                        </a:lnTo>
                        <a:lnTo>
                          <a:pt x="4515" y="673"/>
                        </a:lnTo>
                        <a:lnTo>
                          <a:pt x="4755"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9"/>
                  <p:cNvSpPr/>
                  <p:nvPr/>
                </p:nvSpPr>
                <p:spPr>
                  <a:xfrm>
                    <a:off x="4211000" y="2398825"/>
                    <a:ext cx="196925" cy="98475"/>
                  </a:xfrm>
                  <a:custGeom>
                    <a:rect b="b" l="l" r="r" t="t"/>
                    <a:pathLst>
                      <a:path extrusionOk="0" h="3939" w="7877">
                        <a:moveTo>
                          <a:pt x="5715" y="1"/>
                        </a:moveTo>
                        <a:lnTo>
                          <a:pt x="5091" y="49"/>
                        </a:lnTo>
                        <a:lnTo>
                          <a:pt x="4515" y="145"/>
                        </a:lnTo>
                        <a:lnTo>
                          <a:pt x="3890" y="289"/>
                        </a:lnTo>
                        <a:lnTo>
                          <a:pt x="3314" y="433"/>
                        </a:lnTo>
                        <a:lnTo>
                          <a:pt x="2258" y="817"/>
                        </a:lnTo>
                        <a:lnTo>
                          <a:pt x="1345" y="1250"/>
                        </a:lnTo>
                        <a:lnTo>
                          <a:pt x="625" y="1586"/>
                        </a:lnTo>
                        <a:lnTo>
                          <a:pt x="0" y="1970"/>
                        </a:lnTo>
                        <a:lnTo>
                          <a:pt x="385" y="3939"/>
                        </a:lnTo>
                        <a:lnTo>
                          <a:pt x="1153" y="3603"/>
                        </a:lnTo>
                        <a:lnTo>
                          <a:pt x="2017" y="3267"/>
                        </a:lnTo>
                        <a:lnTo>
                          <a:pt x="2882" y="2978"/>
                        </a:lnTo>
                        <a:lnTo>
                          <a:pt x="3794" y="2738"/>
                        </a:lnTo>
                        <a:lnTo>
                          <a:pt x="5571" y="2306"/>
                        </a:lnTo>
                        <a:lnTo>
                          <a:pt x="7012" y="2066"/>
                        </a:lnTo>
                        <a:lnTo>
                          <a:pt x="7204" y="2018"/>
                        </a:lnTo>
                        <a:lnTo>
                          <a:pt x="7396" y="1922"/>
                        </a:lnTo>
                        <a:lnTo>
                          <a:pt x="7540" y="1778"/>
                        </a:lnTo>
                        <a:lnTo>
                          <a:pt x="7684" y="1634"/>
                        </a:lnTo>
                        <a:lnTo>
                          <a:pt x="7781" y="1490"/>
                        </a:lnTo>
                        <a:lnTo>
                          <a:pt x="7829" y="1298"/>
                        </a:lnTo>
                        <a:lnTo>
                          <a:pt x="7877" y="1105"/>
                        </a:lnTo>
                        <a:lnTo>
                          <a:pt x="7877" y="865"/>
                        </a:lnTo>
                        <a:lnTo>
                          <a:pt x="7732" y="577"/>
                        </a:lnTo>
                        <a:lnTo>
                          <a:pt x="7540" y="289"/>
                        </a:lnTo>
                        <a:lnTo>
                          <a:pt x="7300" y="97"/>
                        </a:lnTo>
                        <a:lnTo>
                          <a:pt x="696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9"/>
                  <p:cNvSpPr/>
                  <p:nvPr/>
                </p:nvSpPr>
                <p:spPr>
                  <a:xfrm>
                    <a:off x="4422300" y="2338800"/>
                    <a:ext cx="145300" cy="126100"/>
                  </a:xfrm>
                  <a:custGeom>
                    <a:rect b="b" l="l" r="r" t="t"/>
                    <a:pathLst>
                      <a:path extrusionOk="0" h="5044" w="5812">
                        <a:moveTo>
                          <a:pt x="3363" y="1"/>
                        </a:moveTo>
                        <a:lnTo>
                          <a:pt x="3123" y="145"/>
                        </a:lnTo>
                        <a:lnTo>
                          <a:pt x="2834" y="337"/>
                        </a:lnTo>
                        <a:lnTo>
                          <a:pt x="2498" y="625"/>
                        </a:lnTo>
                        <a:lnTo>
                          <a:pt x="2210" y="961"/>
                        </a:lnTo>
                        <a:lnTo>
                          <a:pt x="1922" y="1345"/>
                        </a:lnTo>
                        <a:lnTo>
                          <a:pt x="1298" y="2162"/>
                        </a:lnTo>
                        <a:lnTo>
                          <a:pt x="769" y="2978"/>
                        </a:lnTo>
                        <a:lnTo>
                          <a:pt x="385" y="3699"/>
                        </a:lnTo>
                        <a:lnTo>
                          <a:pt x="1" y="4419"/>
                        </a:lnTo>
                        <a:lnTo>
                          <a:pt x="4179" y="5043"/>
                        </a:lnTo>
                        <a:lnTo>
                          <a:pt x="4515" y="4707"/>
                        </a:lnTo>
                        <a:lnTo>
                          <a:pt x="4899" y="4323"/>
                        </a:lnTo>
                        <a:lnTo>
                          <a:pt x="5284" y="3891"/>
                        </a:lnTo>
                        <a:lnTo>
                          <a:pt x="5572" y="3362"/>
                        </a:lnTo>
                        <a:lnTo>
                          <a:pt x="5716" y="3122"/>
                        </a:lnTo>
                        <a:lnTo>
                          <a:pt x="5812" y="2882"/>
                        </a:lnTo>
                        <a:lnTo>
                          <a:pt x="5812" y="2642"/>
                        </a:lnTo>
                        <a:lnTo>
                          <a:pt x="5764" y="2402"/>
                        </a:lnTo>
                        <a:lnTo>
                          <a:pt x="5668" y="2210"/>
                        </a:lnTo>
                        <a:lnTo>
                          <a:pt x="5524" y="2018"/>
                        </a:lnTo>
                        <a:lnTo>
                          <a:pt x="5284" y="1874"/>
                        </a:lnTo>
                        <a:lnTo>
                          <a:pt x="5044" y="1778"/>
                        </a:lnTo>
                        <a:lnTo>
                          <a:pt x="4803" y="1730"/>
                        </a:lnTo>
                        <a:lnTo>
                          <a:pt x="4563" y="1730"/>
                        </a:lnTo>
                        <a:lnTo>
                          <a:pt x="4035" y="1778"/>
                        </a:lnTo>
                        <a:lnTo>
                          <a:pt x="3555" y="1874"/>
                        </a:lnTo>
                        <a:lnTo>
                          <a:pt x="3123" y="2066"/>
                        </a:lnTo>
                        <a:lnTo>
                          <a:pt x="2786" y="2258"/>
                        </a:lnTo>
                        <a:lnTo>
                          <a:pt x="2498" y="2450"/>
                        </a:lnTo>
                        <a:lnTo>
                          <a:pt x="2498" y="2450"/>
                        </a:lnTo>
                        <a:lnTo>
                          <a:pt x="2834" y="2066"/>
                        </a:lnTo>
                        <a:lnTo>
                          <a:pt x="3171" y="1682"/>
                        </a:lnTo>
                        <a:lnTo>
                          <a:pt x="3555" y="1249"/>
                        </a:lnTo>
                        <a:lnTo>
                          <a:pt x="3843" y="817"/>
                        </a:lnTo>
                        <a:lnTo>
                          <a:pt x="3939" y="577"/>
                        </a:lnTo>
                        <a:lnTo>
                          <a:pt x="3987" y="433"/>
                        </a:lnTo>
                        <a:lnTo>
                          <a:pt x="4035" y="241"/>
                        </a:lnTo>
                        <a:lnTo>
                          <a:pt x="3939" y="97"/>
                        </a:lnTo>
                        <a:lnTo>
                          <a:pt x="3843" y="49"/>
                        </a:lnTo>
                        <a:lnTo>
                          <a:pt x="3651" y="1"/>
                        </a:lnTo>
                        <a:close/>
                      </a:path>
                    </a:pathLst>
                  </a:custGeom>
                  <a:solidFill>
                    <a:srgbClr val="210A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grpSp>
      <p:pic>
        <p:nvPicPr>
          <p:cNvPr descr="Logo&#10;&#10;Description automatically generated with medium confidence" id="1362" name="Google Shape;1362;p9"/>
          <p:cNvPicPr preferRelativeResize="0"/>
          <p:nvPr/>
        </p:nvPicPr>
        <p:blipFill rotWithShape="1">
          <a:blip r:embed="rId3">
            <a:alphaModFix/>
          </a:blip>
          <a:srcRect b="0" l="0" r="0" t="0"/>
          <a:stretch/>
        </p:blipFill>
        <p:spPr>
          <a:xfrm>
            <a:off x="3087440" y="1916257"/>
            <a:ext cx="5976909" cy="176231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62"/>
                                        </p:tgtEl>
                                        <p:attrNameLst>
                                          <p:attrName>style.visibility</p:attrName>
                                        </p:attrNameLst>
                                      </p:cBhvr>
                                      <p:to>
                                        <p:strVal val="visible"/>
                                      </p:to>
                                    </p:set>
                                    <p:animEffect filter="fade" transition="in">
                                      <p:cBhvr>
                                        <p:cTn dur="500"/>
                                        <p:tgtEl>
                                          <p:spTgt spid="1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366" name="Shape 1366"/>
        <p:cNvGrpSpPr/>
        <p:nvPr/>
      </p:nvGrpSpPr>
      <p:grpSpPr>
        <a:xfrm>
          <a:off x="0" y="0"/>
          <a:ext cx="0" cy="0"/>
          <a:chOff x="0" y="0"/>
          <a:chExt cx="0" cy="0"/>
        </a:xfrm>
      </p:grpSpPr>
      <p:sp>
        <p:nvSpPr>
          <p:cNvPr id="1367" name="Google Shape;1367;p10"/>
          <p:cNvSpPr/>
          <p:nvPr>
            <p:ph type="title"/>
          </p:nvPr>
        </p:nvSpPr>
        <p:spPr>
          <a:xfrm>
            <a:off x="636080" y="394225"/>
            <a:ext cx="8355520" cy="913876"/>
          </a:xfrm>
          <a:prstGeom prst="roundRect">
            <a:avLst>
              <a:gd fmla="val 50000" name="adj"/>
            </a:avLst>
          </a:prstGeom>
          <a:solidFill>
            <a:srgbClr val="FFDA73"/>
          </a:solidFill>
          <a:ln cap="flat" cmpd="sng" w="28575">
            <a:solidFill>
              <a:srgbClr val="F5773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2200">
                <a:latin typeface="Arial"/>
                <a:ea typeface="Arial"/>
                <a:cs typeface="Arial"/>
                <a:sym typeface="Arial"/>
              </a:rPr>
              <a:t>       Anh Lê, anh Thành đều là những thanh niên yêu nước, nhưng giữa họ có gì khác nhau?</a:t>
            </a:r>
            <a:endParaRPr b="1" sz="2200">
              <a:latin typeface="Arial"/>
              <a:ea typeface="Arial"/>
              <a:cs typeface="Arial"/>
              <a:sym typeface="Arial"/>
            </a:endParaRPr>
          </a:p>
        </p:txBody>
      </p:sp>
      <p:grpSp>
        <p:nvGrpSpPr>
          <p:cNvPr id="1368" name="Google Shape;1368;p10"/>
          <p:cNvGrpSpPr/>
          <p:nvPr/>
        </p:nvGrpSpPr>
        <p:grpSpPr>
          <a:xfrm rot="3427686">
            <a:off x="342775" y="353726"/>
            <a:ext cx="994737" cy="994876"/>
            <a:chOff x="1460350" y="2402425"/>
            <a:chExt cx="208950" cy="208950"/>
          </a:xfrm>
        </p:grpSpPr>
        <p:sp>
          <p:nvSpPr>
            <p:cNvPr id="1369" name="Google Shape;1369;p10"/>
            <p:cNvSpPr/>
            <p:nvPr/>
          </p:nvSpPr>
          <p:spPr>
            <a:xfrm>
              <a:off x="1460350" y="2402425"/>
              <a:ext cx="208950" cy="208950"/>
            </a:xfrm>
            <a:custGeom>
              <a:rect b="b" l="l" r="r" t="t"/>
              <a:pathLst>
                <a:path extrusionOk="0" h="8358" w="8358">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10"/>
            <p:cNvSpPr/>
            <p:nvPr/>
          </p:nvSpPr>
          <p:spPr>
            <a:xfrm>
              <a:off x="1460350" y="2402425"/>
              <a:ext cx="208950" cy="208950"/>
            </a:xfrm>
            <a:custGeom>
              <a:rect b="b" l="l" r="r" t="t"/>
              <a:pathLst>
                <a:path extrusionOk="0" fill="none" h="8358" w="8358">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10"/>
            <p:cNvSpPr/>
            <p:nvPr/>
          </p:nvSpPr>
          <p:spPr>
            <a:xfrm>
              <a:off x="1495175" y="2421650"/>
              <a:ext cx="122475" cy="91275"/>
            </a:xfrm>
            <a:custGeom>
              <a:rect b="b" l="l" r="r" t="t"/>
              <a:pathLst>
                <a:path extrusionOk="0" h="3651" w="4899">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10"/>
            <p:cNvSpPr/>
            <p:nvPr/>
          </p:nvSpPr>
          <p:spPr>
            <a:xfrm>
              <a:off x="1534800" y="2426450"/>
              <a:ext cx="51650" cy="36050"/>
            </a:xfrm>
            <a:custGeom>
              <a:rect b="b" l="l" r="r" t="t"/>
              <a:pathLst>
                <a:path extrusionOk="0" fill="none" h="1442" w="2066">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10"/>
            <p:cNvSpPr/>
            <p:nvPr/>
          </p:nvSpPr>
          <p:spPr>
            <a:xfrm>
              <a:off x="1495175" y="2421650"/>
              <a:ext cx="122475" cy="91275"/>
            </a:xfrm>
            <a:custGeom>
              <a:rect b="b" l="l" r="r" t="t"/>
              <a:pathLst>
                <a:path extrusionOk="0" fill="none" h="3651" w="4899">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10"/>
            <p:cNvSpPr/>
            <p:nvPr/>
          </p:nvSpPr>
          <p:spPr>
            <a:xfrm>
              <a:off x="1582825" y="2607750"/>
              <a:ext cx="10825" cy="2425"/>
            </a:xfrm>
            <a:custGeom>
              <a:rect b="b" l="l" r="r" t="t"/>
              <a:pathLst>
                <a:path extrusionOk="0" h="97" w="433">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10"/>
            <p:cNvSpPr/>
            <p:nvPr/>
          </p:nvSpPr>
          <p:spPr>
            <a:xfrm>
              <a:off x="15828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10"/>
            <p:cNvSpPr/>
            <p:nvPr/>
          </p:nvSpPr>
          <p:spPr>
            <a:xfrm>
              <a:off x="1584025" y="26101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10"/>
            <p:cNvSpPr/>
            <p:nvPr/>
          </p:nvSpPr>
          <p:spPr>
            <a:xfrm>
              <a:off x="1584025" y="2608950"/>
              <a:ext cx="4825" cy="1225"/>
            </a:xfrm>
            <a:custGeom>
              <a:rect b="b" l="l" r="r" t="t"/>
              <a:pathLst>
                <a:path extrusionOk="0" fill="none" h="49" w="193">
                  <a:moveTo>
                    <a:pt x="192" y="0"/>
                  </a:moveTo>
                  <a:lnTo>
                    <a:pt x="192" y="0"/>
                  </a:lnTo>
                  <a:lnTo>
                    <a:pt x="0" y="48"/>
                  </a:lnTo>
                  <a:lnTo>
                    <a:pt x="0" y="48"/>
                  </a:lnTo>
                  <a:lnTo>
                    <a:pt x="19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10"/>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10"/>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10"/>
            <p:cNvSpPr/>
            <p:nvPr/>
          </p:nvSpPr>
          <p:spPr>
            <a:xfrm>
              <a:off x="1588825" y="26089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10"/>
            <p:cNvSpPr/>
            <p:nvPr/>
          </p:nvSpPr>
          <p:spPr>
            <a:xfrm>
              <a:off x="1590025" y="2607750"/>
              <a:ext cx="25" cy="1225"/>
            </a:xfrm>
            <a:custGeom>
              <a:rect b="b" l="l" r="r" t="t"/>
              <a:pathLst>
                <a:path extrusionOk="0" fill="none" h="49" w="1">
                  <a:moveTo>
                    <a:pt x="0" y="0"/>
                  </a:moveTo>
                  <a:lnTo>
                    <a:pt x="0" y="0"/>
                  </a:lnTo>
                  <a:lnTo>
                    <a:pt x="0" y="48"/>
                  </a:lnTo>
                  <a:lnTo>
                    <a:pt x="0" y="48"/>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10"/>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10"/>
            <p:cNvSpPr/>
            <p:nvPr/>
          </p:nvSpPr>
          <p:spPr>
            <a:xfrm>
              <a:off x="15900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10"/>
            <p:cNvSpPr/>
            <p:nvPr/>
          </p:nvSpPr>
          <p:spPr>
            <a:xfrm>
              <a:off x="15900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10"/>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10"/>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10"/>
            <p:cNvSpPr/>
            <p:nvPr/>
          </p:nvSpPr>
          <p:spPr>
            <a:xfrm>
              <a:off x="15912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10"/>
            <p:cNvSpPr/>
            <p:nvPr/>
          </p:nvSpPr>
          <p:spPr>
            <a:xfrm>
              <a:off x="1591225" y="2607750"/>
              <a:ext cx="1225" cy="25"/>
            </a:xfrm>
            <a:custGeom>
              <a:rect b="b" l="l" r="r" t="t"/>
              <a:pathLst>
                <a:path extrusionOk="0" fill="none" h="1" w="49">
                  <a:moveTo>
                    <a:pt x="48" y="0"/>
                  </a:moveTo>
                  <a:lnTo>
                    <a:pt x="48" y="0"/>
                  </a:lnTo>
                  <a:lnTo>
                    <a:pt x="0" y="0"/>
                  </a:lnTo>
                  <a:lnTo>
                    <a:pt x="0" y="0"/>
                  </a:lnTo>
                  <a:lnTo>
                    <a:pt x="48"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10"/>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10"/>
            <p:cNvSpPr/>
            <p:nvPr/>
          </p:nvSpPr>
          <p:spPr>
            <a:xfrm>
              <a:off x="15924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10"/>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10"/>
            <p:cNvSpPr/>
            <p:nvPr/>
          </p:nvSpPr>
          <p:spPr>
            <a:xfrm>
              <a:off x="1593625" y="26077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10"/>
            <p:cNvSpPr/>
            <p:nvPr/>
          </p:nvSpPr>
          <p:spPr>
            <a:xfrm>
              <a:off x="1477175" y="2515300"/>
              <a:ext cx="192125" cy="96075"/>
            </a:xfrm>
            <a:custGeom>
              <a:rect b="b" l="l" r="r" t="t"/>
              <a:pathLst>
                <a:path extrusionOk="0" fill="none" h="3843" w="7685">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10"/>
            <p:cNvSpPr/>
            <p:nvPr/>
          </p:nvSpPr>
          <p:spPr>
            <a:xfrm>
              <a:off x="1534800" y="2426450"/>
              <a:ext cx="51650" cy="36050"/>
            </a:xfrm>
            <a:custGeom>
              <a:rect b="b" l="l" r="r" t="t"/>
              <a:pathLst>
                <a:path extrusionOk="0" h="1442" w="2066">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10"/>
            <p:cNvSpPr/>
            <p:nvPr/>
          </p:nvSpPr>
          <p:spPr>
            <a:xfrm>
              <a:off x="1534800" y="2426450"/>
              <a:ext cx="51650" cy="36050"/>
            </a:xfrm>
            <a:custGeom>
              <a:rect b="b" l="l" r="r" t="t"/>
              <a:pathLst>
                <a:path extrusionOk="0" fill="none" h="1442" w="2066">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10"/>
            <p:cNvSpPr/>
            <p:nvPr/>
          </p:nvSpPr>
          <p:spPr>
            <a:xfrm>
              <a:off x="1477175" y="2515300"/>
              <a:ext cx="192125" cy="96075"/>
            </a:xfrm>
            <a:custGeom>
              <a:rect b="b" l="l" r="r" t="t"/>
              <a:pathLst>
                <a:path extrusionOk="0" h="3843" w="7685">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97" name="Google Shape;1397;p10"/>
          <p:cNvSpPr txBox="1"/>
          <p:nvPr/>
        </p:nvSpPr>
        <p:spPr>
          <a:xfrm>
            <a:off x="382928" y="369847"/>
            <a:ext cx="809321"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5400" u="none" cap="none" strike="noStrike">
                <a:solidFill>
                  <a:schemeClr val="accent5"/>
                </a:solidFill>
                <a:latin typeface="Arial"/>
                <a:ea typeface="Arial"/>
                <a:cs typeface="Arial"/>
                <a:sym typeface="Arial"/>
              </a:rPr>
              <a:t>1</a:t>
            </a:r>
            <a:endParaRPr/>
          </a:p>
        </p:txBody>
      </p:sp>
      <p:sp>
        <p:nvSpPr>
          <p:cNvPr id="1398" name="Google Shape;1398;p10"/>
          <p:cNvSpPr/>
          <p:nvPr/>
        </p:nvSpPr>
        <p:spPr>
          <a:xfrm>
            <a:off x="506596" y="1556368"/>
            <a:ext cx="8355520" cy="476071"/>
          </a:xfrm>
          <a:custGeom>
            <a:rect b="b" l="l" r="r" t="t"/>
            <a:pathLst>
              <a:path extrusionOk="0" h="476071" w="8355520">
                <a:moveTo>
                  <a:pt x="0" y="238036"/>
                </a:moveTo>
                <a:cubicBezTo>
                  <a:pt x="-8993" y="102646"/>
                  <a:pt x="110159" y="-810"/>
                  <a:pt x="238036" y="0"/>
                </a:cubicBezTo>
                <a:cubicBezTo>
                  <a:pt x="478056" y="22387"/>
                  <a:pt x="607358" y="11018"/>
                  <a:pt x="815862" y="0"/>
                </a:cubicBezTo>
                <a:cubicBezTo>
                  <a:pt x="1024366" y="-11018"/>
                  <a:pt x="1367134" y="2681"/>
                  <a:pt x="1551277" y="0"/>
                </a:cubicBezTo>
                <a:cubicBezTo>
                  <a:pt x="1735421" y="-2681"/>
                  <a:pt x="1885141" y="-10185"/>
                  <a:pt x="2050309" y="0"/>
                </a:cubicBezTo>
                <a:cubicBezTo>
                  <a:pt x="2215477" y="10185"/>
                  <a:pt x="2426544" y="2585"/>
                  <a:pt x="2549341" y="0"/>
                </a:cubicBezTo>
                <a:cubicBezTo>
                  <a:pt x="2672138" y="-2585"/>
                  <a:pt x="3091583" y="30057"/>
                  <a:pt x="3363551" y="0"/>
                </a:cubicBezTo>
                <a:cubicBezTo>
                  <a:pt x="3635519" y="-30057"/>
                  <a:pt x="3854896" y="39378"/>
                  <a:pt x="4177761" y="0"/>
                </a:cubicBezTo>
                <a:cubicBezTo>
                  <a:pt x="4500626" y="-39378"/>
                  <a:pt x="4474106" y="20721"/>
                  <a:pt x="4597998" y="0"/>
                </a:cubicBezTo>
                <a:cubicBezTo>
                  <a:pt x="4721890" y="-20721"/>
                  <a:pt x="4968648" y="-6067"/>
                  <a:pt x="5175824" y="0"/>
                </a:cubicBezTo>
                <a:cubicBezTo>
                  <a:pt x="5383000" y="6067"/>
                  <a:pt x="5469256" y="1501"/>
                  <a:pt x="5596061" y="0"/>
                </a:cubicBezTo>
                <a:cubicBezTo>
                  <a:pt x="5722866" y="-1501"/>
                  <a:pt x="5973308" y="-26208"/>
                  <a:pt x="6252682" y="0"/>
                </a:cubicBezTo>
                <a:cubicBezTo>
                  <a:pt x="6532056" y="26208"/>
                  <a:pt x="6638641" y="-2495"/>
                  <a:pt x="6988097" y="0"/>
                </a:cubicBezTo>
                <a:cubicBezTo>
                  <a:pt x="7337554" y="2495"/>
                  <a:pt x="7889484" y="3337"/>
                  <a:pt x="8117485" y="0"/>
                </a:cubicBezTo>
                <a:cubicBezTo>
                  <a:pt x="8240454" y="9703"/>
                  <a:pt x="8352456" y="113911"/>
                  <a:pt x="8355521" y="238036"/>
                </a:cubicBezTo>
                <a:lnTo>
                  <a:pt x="8355520" y="238036"/>
                </a:lnTo>
                <a:cubicBezTo>
                  <a:pt x="8382252" y="366860"/>
                  <a:pt x="8221790" y="482247"/>
                  <a:pt x="8117484" y="476072"/>
                </a:cubicBezTo>
                <a:cubicBezTo>
                  <a:pt x="7866896" y="452676"/>
                  <a:pt x="7580532" y="435987"/>
                  <a:pt x="7303274" y="476072"/>
                </a:cubicBezTo>
                <a:cubicBezTo>
                  <a:pt x="7026016" y="516158"/>
                  <a:pt x="6926395" y="457702"/>
                  <a:pt x="6725448" y="476072"/>
                </a:cubicBezTo>
                <a:cubicBezTo>
                  <a:pt x="6524501" y="494442"/>
                  <a:pt x="6223263" y="443981"/>
                  <a:pt x="5911239" y="476072"/>
                </a:cubicBezTo>
                <a:cubicBezTo>
                  <a:pt x="5599215" y="508163"/>
                  <a:pt x="5620536" y="466955"/>
                  <a:pt x="5333412" y="476072"/>
                </a:cubicBezTo>
                <a:cubicBezTo>
                  <a:pt x="5046288" y="485189"/>
                  <a:pt x="5012514" y="492255"/>
                  <a:pt x="4755586" y="476072"/>
                </a:cubicBezTo>
                <a:cubicBezTo>
                  <a:pt x="4498658" y="459888"/>
                  <a:pt x="4391097" y="470654"/>
                  <a:pt x="4098966" y="476071"/>
                </a:cubicBezTo>
                <a:cubicBezTo>
                  <a:pt x="3806835" y="481488"/>
                  <a:pt x="3834038" y="485366"/>
                  <a:pt x="3599934" y="476071"/>
                </a:cubicBezTo>
                <a:cubicBezTo>
                  <a:pt x="3365830" y="466776"/>
                  <a:pt x="3356496" y="490125"/>
                  <a:pt x="3179697" y="476071"/>
                </a:cubicBezTo>
                <a:cubicBezTo>
                  <a:pt x="3002898" y="462017"/>
                  <a:pt x="2594119" y="475987"/>
                  <a:pt x="2365487" y="476071"/>
                </a:cubicBezTo>
                <a:cubicBezTo>
                  <a:pt x="2136855" y="476156"/>
                  <a:pt x="1919448" y="469316"/>
                  <a:pt x="1551277" y="476071"/>
                </a:cubicBezTo>
                <a:cubicBezTo>
                  <a:pt x="1183106" y="482827"/>
                  <a:pt x="1083258" y="454923"/>
                  <a:pt x="894657" y="476071"/>
                </a:cubicBezTo>
                <a:cubicBezTo>
                  <a:pt x="706056" y="497219"/>
                  <a:pt x="492246" y="462018"/>
                  <a:pt x="238036" y="476071"/>
                </a:cubicBezTo>
                <a:cubicBezTo>
                  <a:pt x="130106" y="464220"/>
                  <a:pt x="1332" y="395017"/>
                  <a:pt x="0" y="238035"/>
                </a:cubicBezTo>
                <a:lnTo>
                  <a:pt x="0" y="238036"/>
                </a:lnTo>
                <a:close/>
              </a:path>
            </a:pathLst>
          </a:custGeom>
          <a:noFill/>
          <a:ln cap="flat" cmpd="sng" w="19050">
            <a:solidFill>
              <a:srgbClr val="FFDA73"/>
            </a:solidFill>
            <a:prstDash val="dash"/>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Năm lời thoại đầu cho thấy cả anh Lê và anh Thành đều là những người yêu nước.</a:t>
            </a:r>
            <a:endParaRPr/>
          </a:p>
        </p:txBody>
      </p:sp>
      <p:sp>
        <p:nvSpPr>
          <p:cNvPr id="1399" name="Google Shape;1399;p10"/>
          <p:cNvSpPr/>
          <p:nvPr/>
        </p:nvSpPr>
        <p:spPr>
          <a:xfrm>
            <a:off x="2742678" y="1991893"/>
            <a:ext cx="3883355" cy="476071"/>
          </a:xfrm>
          <a:custGeom>
            <a:rect b="b" l="l" r="r" t="t"/>
            <a:pathLst>
              <a:path extrusionOk="0" fill="none" h="476071" w="3883355">
                <a:moveTo>
                  <a:pt x="0" y="238036"/>
                </a:moveTo>
                <a:cubicBezTo>
                  <a:pt x="15847" y="132349"/>
                  <a:pt x="115808" y="24422"/>
                  <a:pt x="238036" y="0"/>
                </a:cubicBezTo>
                <a:cubicBezTo>
                  <a:pt x="373941" y="-14837"/>
                  <a:pt x="646954" y="27396"/>
                  <a:pt x="817274" y="0"/>
                </a:cubicBezTo>
                <a:cubicBezTo>
                  <a:pt x="987594" y="-27396"/>
                  <a:pt x="1318255" y="-29944"/>
                  <a:pt x="1566877" y="0"/>
                </a:cubicBezTo>
                <a:cubicBezTo>
                  <a:pt x="1815499" y="29944"/>
                  <a:pt x="2006043" y="-15474"/>
                  <a:pt x="2214261" y="0"/>
                </a:cubicBezTo>
                <a:cubicBezTo>
                  <a:pt x="2422479" y="15474"/>
                  <a:pt x="2553895" y="21165"/>
                  <a:pt x="2827572" y="0"/>
                </a:cubicBezTo>
                <a:cubicBezTo>
                  <a:pt x="3101249" y="-21165"/>
                  <a:pt x="3259065" y="-6521"/>
                  <a:pt x="3645320" y="0"/>
                </a:cubicBezTo>
                <a:cubicBezTo>
                  <a:pt x="3791409" y="17328"/>
                  <a:pt x="3888756" y="119111"/>
                  <a:pt x="3883356" y="238036"/>
                </a:cubicBezTo>
                <a:lnTo>
                  <a:pt x="3883355" y="238036"/>
                </a:lnTo>
                <a:cubicBezTo>
                  <a:pt x="3875320" y="344389"/>
                  <a:pt x="3781475" y="464702"/>
                  <a:pt x="3645319" y="476072"/>
                </a:cubicBezTo>
                <a:cubicBezTo>
                  <a:pt x="3305733" y="512926"/>
                  <a:pt x="3188912" y="440025"/>
                  <a:pt x="2895717" y="476072"/>
                </a:cubicBezTo>
                <a:cubicBezTo>
                  <a:pt x="2602522" y="512119"/>
                  <a:pt x="2396422" y="489713"/>
                  <a:pt x="2214260" y="476072"/>
                </a:cubicBezTo>
                <a:cubicBezTo>
                  <a:pt x="2032098" y="462430"/>
                  <a:pt x="1705880" y="459649"/>
                  <a:pt x="1566876" y="476071"/>
                </a:cubicBezTo>
                <a:cubicBezTo>
                  <a:pt x="1427872" y="492493"/>
                  <a:pt x="1229555" y="499569"/>
                  <a:pt x="987638" y="476071"/>
                </a:cubicBezTo>
                <a:cubicBezTo>
                  <a:pt x="745721" y="452573"/>
                  <a:pt x="534528" y="510465"/>
                  <a:pt x="238036" y="476071"/>
                </a:cubicBezTo>
                <a:cubicBezTo>
                  <a:pt x="125539" y="480253"/>
                  <a:pt x="2692" y="377016"/>
                  <a:pt x="0" y="238035"/>
                </a:cubicBezTo>
                <a:lnTo>
                  <a:pt x="0" y="238036"/>
                </a:lnTo>
                <a:close/>
              </a:path>
              <a:path extrusionOk="0" h="476071" w="3883355">
                <a:moveTo>
                  <a:pt x="0" y="238036"/>
                </a:moveTo>
                <a:cubicBezTo>
                  <a:pt x="-8993" y="102646"/>
                  <a:pt x="110159" y="-810"/>
                  <a:pt x="238036" y="0"/>
                </a:cubicBezTo>
                <a:cubicBezTo>
                  <a:pt x="397867" y="13445"/>
                  <a:pt x="644219" y="30258"/>
                  <a:pt x="885420" y="0"/>
                </a:cubicBezTo>
                <a:cubicBezTo>
                  <a:pt x="1126621" y="-30258"/>
                  <a:pt x="1434443" y="-5197"/>
                  <a:pt x="1600950" y="0"/>
                </a:cubicBezTo>
                <a:cubicBezTo>
                  <a:pt x="1767457" y="5197"/>
                  <a:pt x="2073491" y="-25685"/>
                  <a:pt x="2214261" y="0"/>
                </a:cubicBezTo>
                <a:cubicBezTo>
                  <a:pt x="2355031" y="25685"/>
                  <a:pt x="2668052" y="9454"/>
                  <a:pt x="2827572" y="0"/>
                </a:cubicBezTo>
                <a:cubicBezTo>
                  <a:pt x="2987092" y="-9454"/>
                  <a:pt x="3285070" y="33585"/>
                  <a:pt x="3645320" y="0"/>
                </a:cubicBezTo>
                <a:cubicBezTo>
                  <a:pt x="3765405" y="11383"/>
                  <a:pt x="3881617" y="103076"/>
                  <a:pt x="3883356" y="238036"/>
                </a:cubicBezTo>
                <a:lnTo>
                  <a:pt x="3883355" y="238036"/>
                </a:lnTo>
                <a:cubicBezTo>
                  <a:pt x="3890088" y="367419"/>
                  <a:pt x="3783545" y="482493"/>
                  <a:pt x="3645319" y="476072"/>
                </a:cubicBezTo>
                <a:cubicBezTo>
                  <a:pt x="3409085" y="447839"/>
                  <a:pt x="3254702" y="454192"/>
                  <a:pt x="3066081" y="476072"/>
                </a:cubicBezTo>
                <a:cubicBezTo>
                  <a:pt x="2877460" y="497952"/>
                  <a:pt x="2643673" y="465128"/>
                  <a:pt x="2384624" y="476072"/>
                </a:cubicBezTo>
                <a:cubicBezTo>
                  <a:pt x="2125575" y="487016"/>
                  <a:pt x="1998302" y="507401"/>
                  <a:pt x="1635022" y="476071"/>
                </a:cubicBezTo>
                <a:cubicBezTo>
                  <a:pt x="1271742" y="444742"/>
                  <a:pt x="1235479" y="496127"/>
                  <a:pt x="1021711" y="476071"/>
                </a:cubicBezTo>
                <a:cubicBezTo>
                  <a:pt x="807943" y="456015"/>
                  <a:pt x="626355" y="509041"/>
                  <a:pt x="238036" y="476071"/>
                </a:cubicBezTo>
                <a:cubicBezTo>
                  <a:pt x="133304" y="473431"/>
                  <a:pt x="-27158" y="375674"/>
                  <a:pt x="0" y="238035"/>
                </a:cubicBezTo>
                <a:lnTo>
                  <a:pt x="0" y="238036"/>
                </a:lnTo>
                <a:close/>
              </a:path>
            </a:pathLst>
          </a:custGeom>
          <a:solidFill>
            <a:srgbClr val="FFDA73"/>
          </a:solidFill>
          <a:ln cap="flat" cmpd="sng" w="19050">
            <a:solidFill>
              <a:srgbClr val="FFDA73"/>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Tuy nhiên, điểm khác nhau giữa họ:</a:t>
            </a:r>
            <a:endParaRPr/>
          </a:p>
        </p:txBody>
      </p:sp>
      <p:sp>
        <p:nvSpPr>
          <p:cNvPr id="1400" name="Google Shape;1400;p10"/>
          <p:cNvSpPr/>
          <p:nvPr/>
        </p:nvSpPr>
        <p:spPr>
          <a:xfrm>
            <a:off x="636080" y="2882900"/>
            <a:ext cx="3823564" cy="2097160"/>
          </a:xfrm>
          <a:prstGeom prst="roundRect">
            <a:avLst>
              <a:gd fmla="val 16667" name="adj"/>
            </a:avLst>
          </a:prstGeom>
          <a:solidFill>
            <a:srgbClr val="FFF7E3"/>
          </a:solidFill>
          <a:ln cap="flat" cmpd="sng" w="25400">
            <a:solidFill>
              <a:srgbClr val="FFE8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01" name="Google Shape;1401;p10"/>
          <p:cNvSpPr/>
          <p:nvPr/>
        </p:nvSpPr>
        <p:spPr>
          <a:xfrm>
            <a:off x="4684354" y="2882900"/>
            <a:ext cx="3823565" cy="2097160"/>
          </a:xfrm>
          <a:prstGeom prst="roundRect">
            <a:avLst>
              <a:gd fmla="val 16667" name="adj"/>
            </a:avLst>
          </a:prstGeom>
          <a:solidFill>
            <a:srgbClr val="FFF7E3"/>
          </a:solidFill>
          <a:ln cap="flat" cmpd="sng" w="25400">
            <a:solidFill>
              <a:srgbClr val="FFE8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02" name="Google Shape;1402;p10"/>
          <p:cNvSpPr/>
          <p:nvPr/>
        </p:nvSpPr>
        <p:spPr>
          <a:xfrm>
            <a:off x="335180" y="2647253"/>
            <a:ext cx="1765112" cy="476071"/>
          </a:xfrm>
          <a:custGeom>
            <a:rect b="b" l="l" r="r" t="t"/>
            <a:pathLst>
              <a:path extrusionOk="0" fill="none" h="476071" w="1765112">
                <a:moveTo>
                  <a:pt x="0" y="238036"/>
                </a:moveTo>
                <a:cubicBezTo>
                  <a:pt x="1391" y="128520"/>
                  <a:pt x="111870" y="-4504"/>
                  <a:pt x="238036" y="0"/>
                </a:cubicBezTo>
                <a:cubicBezTo>
                  <a:pt x="513738" y="6922"/>
                  <a:pt x="760308" y="3382"/>
                  <a:pt x="895447" y="0"/>
                </a:cubicBezTo>
                <a:cubicBezTo>
                  <a:pt x="1030586" y="-3382"/>
                  <a:pt x="1258167" y="6854"/>
                  <a:pt x="1527077" y="0"/>
                </a:cubicBezTo>
                <a:cubicBezTo>
                  <a:pt x="1655476" y="7339"/>
                  <a:pt x="1791845" y="103932"/>
                  <a:pt x="1765113" y="238036"/>
                </a:cubicBezTo>
                <a:lnTo>
                  <a:pt x="1765112" y="238036"/>
                </a:lnTo>
                <a:cubicBezTo>
                  <a:pt x="1737954" y="375675"/>
                  <a:pt x="1674387" y="501849"/>
                  <a:pt x="1527076" y="476072"/>
                </a:cubicBezTo>
                <a:cubicBezTo>
                  <a:pt x="1297308" y="505094"/>
                  <a:pt x="1087755" y="459027"/>
                  <a:pt x="908337" y="476072"/>
                </a:cubicBezTo>
                <a:cubicBezTo>
                  <a:pt x="728919" y="493116"/>
                  <a:pt x="505942" y="451514"/>
                  <a:pt x="238036" y="476071"/>
                </a:cubicBezTo>
                <a:cubicBezTo>
                  <a:pt x="90811" y="450669"/>
                  <a:pt x="-8363" y="357223"/>
                  <a:pt x="0" y="238035"/>
                </a:cubicBezTo>
                <a:lnTo>
                  <a:pt x="0" y="238036"/>
                </a:lnTo>
                <a:close/>
              </a:path>
              <a:path extrusionOk="0" h="476071" w="1765112">
                <a:moveTo>
                  <a:pt x="0" y="238036"/>
                </a:moveTo>
                <a:cubicBezTo>
                  <a:pt x="-8993" y="102646"/>
                  <a:pt x="110159" y="-810"/>
                  <a:pt x="238036" y="0"/>
                </a:cubicBezTo>
                <a:cubicBezTo>
                  <a:pt x="425664" y="1009"/>
                  <a:pt x="613366" y="-22277"/>
                  <a:pt x="869666" y="0"/>
                </a:cubicBezTo>
                <a:cubicBezTo>
                  <a:pt x="1125966" y="22277"/>
                  <a:pt x="1371629" y="-14880"/>
                  <a:pt x="1527077" y="0"/>
                </a:cubicBezTo>
                <a:cubicBezTo>
                  <a:pt x="1658021" y="-9407"/>
                  <a:pt x="1749544" y="129826"/>
                  <a:pt x="1765113" y="238036"/>
                </a:cubicBezTo>
                <a:lnTo>
                  <a:pt x="1765112" y="238036"/>
                </a:lnTo>
                <a:cubicBezTo>
                  <a:pt x="1749820" y="388425"/>
                  <a:pt x="1644722" y="471658"/>
                  <a:pt x="1527076" y="476072"/>
                </a:cubicBezTo>
                <a:cubicBezTo>
                  <a:pt x="1363705" y="473046"/>
                  <a:pt x="1150037" y="497954"/>
                  <a:pt x="882556" y="476072"/>
                </a:cubicBezTo>
                <a:cubicBezTo>
                  <a:pt x="615075" y="454190"/>
                  <a:pt x="369076" y="451547"/>
                  <a:pt x="238036" y="476071"/>
                </a:cubicBezTo>
                <a:cubicBezTo>
                  <a:pt x="127732" y="493113"/>
                  <a:pt x="4703" y="378524"/>
                  <a:pt x="0" y="238035"/>
                </a:cubicBezTo>
                <a:lnTo>
                  <a:pt x="0" y="238036"/>
                </a:lnTo>
                <a:close/>
              </a:path>
            </a:pathLst>
          </a:custGeom>
          <a:solidFill>
            <a:srgbClr val="FFDA73"/>
          </a:solidFill>
          <a:ln cap="flat" cmpd="sng" w="19050">
            <a:solidFill>
              <a:srgbClr val="FFDA73"/>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Anh Lê:</a:t>
            </a:r>
            <a:endParaRPr/>
          </a:p>
        </p:txBody>
      </p:sp>
      <p:sp>
        <p:nvSpPr>
          <p:cNvPr id="1403" name="Google Shape;1403;p10"/>
          <p:cNvSpPr/>
          <p:nvPr/>
        </p:nvSpPr>
        <p:spPr>
          <a:xfrm>
            <a:off x="6855704" y="2647253"/>
            <a:ext cx="1765112" cy="476071"/>
          </a:xfrm>
          <a:custGeom>
            <a:rect b="b" l="l" r="r" t="t"/>
            <a:pathLst>
              <a:path extrusionOk="0" fill="none" h="476071" w="1765112">
                <a:moveTo>
                  <a:pt x="0" y="238036"/>
                </a:moveTo>
                <a:cubicBezTo>
                  <a:pt x="1391" y="128520"/>
                  <a:pt x="111870" y="-4504"/>
                  <a:pt x="238036" y="0"/>
                </a:cubicBezTo>
                <a:cubicBezTo>
                  <a:pt x="513738" y="6922"/>
                  <a:pt x="760308" y="3382"/>
                  <a:pt x="895447" y="0"/>
                </a:cubicBezTo>
                <a:cubicBezTo>
                  <a:pt x="1030586" y="-3382"/>
                  <a:pt x="1258167" y="6854"/>
                  <a:pt x="1527077" y="0"/>
                </a:cubicBezTo>
                <a:cubicBezTo>
                  <a:pt x="1655476" y="7339"/>
                  <a:pt x="1791845" y="103932"/>
                  <a:pt x="1765113" y="238036"/>
                </a:cubicBezTo>
                <a:lnTo>
                  <a:pt x="1765112" y="238036"/>
                </a:lnTo>
                <a:cubicBezTo>
                  <a:pt x="1737954" y="375675"/>
                  <a:pt x="1674387" y="501849"/>
                  <a:pt x="1527076" y="476072"/>
                </a:cubicBezTo>
                <a:cubicBezTo>
                  <a:pt x="1297308" y="505094"/>
                  <a:pt x="1087755" y="459027"/>
                  <a:pt x="908337" y="476072"/>
                </a:cubicBezTo>
                <a:cubicBezTo>
                  <a:pt x="728919" y="493116"/>
                  <a:pt x="505942" y="451514"/>
                  <a:pt x="238036" y="476071"/>
                </a:cubicBezTo>
                <a:cubicBezTo>
                  <a:pt x="90811" y="450669"/>
                  <a:pt x="-8363" y="357223"/>
                  <a:pt x="0" y="238035"/>
                </a:cubicBezTo>
                <a:lnTo>
                  <a:pt x="0" y="238036"/>
                </a:lnTo>
                <a:close/>
              </a:path>
              <a:path extrusionOk="0" h="476071" w="1765112">
                <a:moveTo>
                  <a:pt x="0" y="238036"/>
                </a:moveTo>
                <a:cubicBezTo>
                  <a:pt x="-8993" y="102646"/>
                  <a:pt x="110159" y="-810"/>
                  <a:pt x="238036" y="0"/>
                </a:cubicBezTo>
                <a:cubicBezTo>
                  <a:pt x="425664" y="1009"/>
                  <a:pt x="613366" y="-22277"/>
                  <a:pt x="869666" y="0"/>
                </a:cubicBezTo>
                <a:cubicBezTo>
                  <a:pt x="1125966" y="22277"/>
                  <a:pt x="1371629" y="-14880"/>
                  <a:pt x="1527077" y="0"/>
                </a:cubicBezTo>
                <a:cubicBezTo>
                  <a:pt x="1658021" y="-9407"/>
                  <a:pt x="1749544" y="129826"/>
                  <a:pt x="1765113" y="238036"/>
                </a:cubicBezTo>
                <a:lnTo>
                  <a:pt x="1765112" y="238036"/>
                </a:lnTo>
                <a:cubicBezTo>
                  <a:pt x="1749820" y="388425"/>
                  <a:pt x="1644722" y="471658"/>
                  <a:pt x="1527076" y="476072"/>
                </a:cubicBezTo>
                <a:cubicBezTo>
                  <a:pt x="1363705" y="473046"/>
                  <a:pt x="1150037" y="497954"/>
                  <a:pt x="882556" y="476072"/>
                </a:cubicBezTo>
                <a:cubicBezTo>
                  <a:pt x="615075" y="454190"/>
                  <a:pt x="369076" y="451547"/>
                  <a:pt x="238036" y="476071"/>
                </a:cubicBezTo>
                <a:cubicBezTo>
                  <a:pt x="127732" y="493113"/>
                  <a:pt x="4703" y="378524"/>
                  <a:pt x="0" y="238035"/>
                </a:cubicBezTo>
                <a:lnTo>
                  <a:pt x="0" y="238036"/>
                </a:lnTo>
                <a:close/>
              </a:path>
            </a:pathLst>
          </a:custGeom>
          <a:solidFill>
            <a:srgbClr val="FFDA73"/>
          </a:solidFill>
          <a:ln cap="flat" cmpd="sng" w="19050">
            <a:solidFill>
              <a:srgbClr val="FFDA73"/>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Anh Thành:</a:t>
            </a:r>
            <a:endParaRPr/>
          </a:p>
        </p:txBody>
      </p:sp>
      <p:sp>
        <p:nvSpPr>
          <p:cNvPr id="1404" name="Google Shape;1404;p10"/>
          <p:cNvSpPr txBox="1"/>
          <p:nvPr/>
        </p:nvSpPr>
        <p:spPr>
          <a:xfrm>
            <a:off x="738111" y="3271947"/>
            <a:ext cx="3619501" cy="147732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3333FF"/>
                </a:solidFill>
                <a:latin typeface="Arial"/>
                <a:ea typeface="Arial"/>
                <a:cs typeface="Arial"/>
                <a:sym typeface="Arial"/>
              </a:rPr>
              <a:t>Anh Lê thấy rất nhiều khó khăn khi tìm đường cứu nước </a:t>
            </a:r>
            <a:r>
              <a:rPr b="0" i="1" lang="en-US" sz="1800" u="none" cap="none" strike="noStrike">
                <a:solidFill>
                  <a:srgbClr val="000000"/>
                </a:solidFill>
                <a:latin typeface="Arial"/>
                <a:ea typeface="Arial"/>
                <a:cs typeface="Arial"/>
                <a:sym typeface="Arial"/>
              </a:rPr>
              <a:t>(súng của ta kém địch xa, đi sang nước Pháp rất khó vì ở xa, không có phương tiện, tiền nong đi lại…).</a:t>
            </a:r>
            <a:endParaRPr b="0" i="1" sz="1800" u="none" cap="none" strike="noStrike">
              <a:solidFill>
                <a:srgbClr val="000000"/>
              </a:solidFill>
              <a:latin typeface="Arial"/>
              <a:ea typeface="Arial"/>
              <a:cs typeface="Arial"/>
              <a:sym typeface="Arial"/>
            </a:endParaRPr>
          </a:p>
        </p:txBody>
      </p:sp>
      <p:sp>
        <p:nvSpPr>
          <p:cNvPr id="1405" name="Google Shape;1405;p10"/>
          <p:cNvSpPr txBox="1"/>
          <p:nvPr/>
        </p:nvSpPr>
        <p:spPr>
          <a:xfrm>
            <a:off x="4760544" y="3174529"/>
            <a:ext cx="3645345" cy="175432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3333FF"/>
                </a:solidFill>
                <a:latin typeface="Arial"/>
                <a:ea typeface="Arial"/>
                <a:cs typeface="Arial"/>
                <a:sym typeface="Arial"/>
              </a:rPr>
              <a:t>Anh Thành đầy quyết tâm và luôn sáng tạo </a:t>
            </a:r>
            <a:r>
              <a:rPr b="0" i="1" lang="en-US" sz="1800" u="none" cap="none" strike="noStrike">
                <a:solidFill>
                  <a:srgbClr val="000000"/>
                </a:solidFill>
                <a:latin typeface="Arial"/>
                <a:ea typeface="Arial"/>
                <a:cs typeface="Arial"/>
                <a:sym typeface="Arial"/>
              </a:rPr>
              <a:t>(muốn sang Pháp để học cái trí khôn, cách làm ăn của họ về cứu dân mình, dùng hai bàn tay lao động kiếm tiền để sang Pháp…).</a:t>
            </a:r>
            <a:endParaRPr b="0" i="1" sz="18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7"/>
                                        </p:tgtEl>
                                        <p:attrNameLst>
                                          <p:attrName>style.visibility</p:attrName>
                                        </p:attrNameLst>
                                      </p:cBhvr>
                                      <p:to>
                                        <p:strVal val="visible"/>
                                      </p:to>
                                    </p:set>
                                    <p:animEffect filter="fade" transition="in">
                                      <p:cBhvr>
                                        <p:cTn dur="500"/>
                                        <p:tgtEl>
                                          <p:spTgt spid="1367"/>
                                        </p:tgtEl>
                                      </p:cBhvr>
                                    </p:animEffect>
                                  </p:childTnLst>
                                </p:cTn>
                              </p:par>
                              <p:par>
                                <p:cTn fill="hold" nodeType="withEffect" presetClass="entr" presetID="10" presetSubtype="0">
                                  <p:stCondLst>
                                    <p:cond delay="0"/>
                                  </p:stCondLst>
                                  <p:childTnLst>
                                    <p:set>
                                      <p:cBhvr>
                                        <p:cTn dur="1" fill="hold">
                                          <p:stCondLst>
                                            <p:cond delay="0"/>
                                          </p:stCondLst>
                                        </p:cTn>
                                        <p:tgtEl>
                                          <p:spTgt spid="1368"/>
                                        </p:tgtEl>
                                        <p:attrNameLst>
                                          <p:attrName>style.visibility</p:attrName>
                                        </p:attrNameLst>
                                      </p:cBhvr>
                                      <p:to>
                                        <p:strVal val="visible"/>
                                      </p:to>
                                    </p:set>
                                    <p:animEffect filter="fade" transition="in">
                                      <p:cBhvr>
                                        <p:cTn dur="500"/>
                                        <p:tgtEl>
                                          <p:spTgt spid="1368"/>
                                        </p:tgtEl>
                                      </p:cBhvr>
                                    </p:animEffect>
                                  </p:childTnLst>
                                </p:cTn>
                              </p:par>
                              <p:par>
                                <p:cTn fill="hold" nodeType="withEffect" presetClass="entr" presetID="10" presetSubtype="0">
                                  <p:stCondLst>
                                    <p:cond delay="0"/>
                                  </p:stCondLst>
                                  <p:childTnLst>
                                    <p:set>
                                      <p:cBhvr>
                                        <p:cTn dur="1" fill="hold">
                                          <p:stCondLst>
                                            <p:cond delay="0"/>
                                          </p:stCondLst>
                                        </p:cTn>
                                        <p:tgtEl>
                                          <p:spTgt spid="1397"/>
                                        </p:tgtEl>
                                        <p:attrNameLst>
                                          <p:attrName>style.visibility</p:attrName>
                                        </p:attrNameLst>
                                      </p:cBhvr>
                                      <p:to>
                                        <p:strVal val="visible"/>
                                      </p:to>
                                    </p:set>
                                    <p:animEffect filter="fade" transition="in">
                                      <p:cBhvr>
                                        <p:cTn dur="500"/>
                                        <p:tgtEl>
                                          <p:spTgt spid="1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98"/>
                                        </p:tgtEl>
                                        <p:attrNameLst>
                                          <p:attrName>style.visibility</p:attrName>
                                        </p:attrNameLst>
                                      </p:cBhvr>
                                      <p:to>
                                        <p:strVal val="visible"/>
                                      </p:to>
                                    </p:set>
                                    <p:anim calcmode="lin" valueType="num">
                                      <p:cBhvr additive="base">
                                        <p:cTn dur="500"/>
                                        <p:tgtEl>
                                          <p:spTgt spid="139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9"/>
                                        </p:tgtEl>
                                        <p:attrNameLst>
                                          <p:attrName>style.visibility</p:attrName>
                                        </p:attrNameLst>
                                      </p:cBhvr>
                                      <p:to>
                                        <p:strVal val="visible"/>
                                      </p:to>
                                    </p:set>
                                    <p:animEffect filter="fade" transition="in">
                                      <p:cBhvr>
                                        <p:cTn dur="500"/>
                                        <p:tgtEl>
                                          <p:spTgt spid="1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2"/>
                                        </p:tgtEl>
                                        <p:attrNameLst>
                                          <p:attrName>style.visibility</p:attrName>
                                        </p:attrNameLst>
                                      </p:cBhvr>
                                      <p:to>
                                        <p:strVal val="visible"/>
                                      </p:to>
                                    </p:set>
                                    <p:animEffect filter="fade" transition="in">
                                      <p:cBhvr>
                                        <p:cTn dur="500"/>
                                        <p:tgtEl>
                                          <p:spTgt spid="1402"/>
                                        </p:tgtEl>
                                      </p:cBhvr>
                                    </p:animEffect>
                                  </p:childTnLst>
                                </p:cTn>
                              </p:par>
                              <p:par>
                                <p:cTn fill="hold" nodeType="withEffect" presetClass="entr" presetID="10" presetSubtype="0">
                                  <p:stCondLst>
                                    <p:cond delay="0"/>
                                  </p:stCondLst>
                                  <p:childTnLst>
                                    <p:set>
                                      <p:cBhvr>
                                        <p:cTn dur="1" fill="hold">
                                          <p:stCondLst>
                                            <p:cond delay="0"/>
                                          </p:stCondLst>
                                        </p:cTn>
                                        <p:tgtEl>
                                          <p:spTgt spid="1400"/>
                                        </p:tgtEl>
                                        <p:attrNameLst>
                                          <p:attrName>style.visibility</p:attrName>
                                        </p:attrNameLst>
                                      </p:cBhvr>
                                      <p:to>
                                        <p:strVal val="visible"/>
                                      </p:to>
                                    </p:set>
                                    <p:animEffect filter="fade" transition="in">
                                      <p:cBhvr>
                                        <p:cTn dur="500"/>
                                        <p:tgtEl>
                                          <p:spTgt spid="1400"/>
                                        </p:tgtEl>
                                      </p:cBhvr>
                                    </p:animEffect>
                                  </p:childTnLst>
                                </p:cTn>
                              </p:par>
                              <p:par>
                                <p:cTn fill="hold" nodeType="withEffect" presetClass="entr" presetID="10" presetSubtype="0">
                                  <p:stCondLst>
                                    <p:cond delay="0"/>
                                  </p:stCondLst>
                                  <p:childTnLst>
                                    <p:set>
                                      <p:cBhvr>
                                        <p:cTn dur="1" fill="hold">
                                          <p:stCondLst>
                                            <p:cond delay="0"/>
                                          </p:stCondLst>
                                        </p:cTn>
                                        <p:tgtEl>
                                          <p:spTgt spid="1401"/>
                                        </p:tgtEl>
                                        <p:attrNameLst>
                                          <p:attrName>style.visibility</p:attrName>
                                        </p:attrNameLst>
                                      </p:cBhvr>
                                      <p:to>
                                        <p:strVal val="visible"/>
                                      </p:to>
                                    </p:set>
                                    <p:animEffect filter="fade" transition="in">
                                      <p:cBhvr>
                                        <p:cTn dur="500"/>
                                        <p:tgtEl>
                                          <p:spTgt spid="1401"/>
                                        </p:tgtEl>
                                      </p:cBhvr>
                                    </p:animEffect>
                                  </p:childTnLst>
                                </p:cTn>
                              </p:par>
                              <p:par>
                                <p:cTn fill="hold" nodeType="withEffect" presetClass="entr" presetID="10" presetSubtype="0">
                                  <p:stCondLst>
                                    <p:cond delay="0"/>
                                  </p:stCondLst>
                                  <p:childTnLst>
                                    <p:set>
                                      <p:cBhvr>
                                        <p:cTn dur="1" fill="hold">
                                          <p:stCondLst>
                                            <p:cond delay="0"/>
                                          </p:stCondLst>
                                        </p:cTn>
                                        <p:tgtEl>
                                          <p:spTgt spid="1403"/>
                                        </p:tgtEl>
                                        <p:attrNameLst>
                                          <p:attrName>style.visibility</p:attrName>
                                        </p:attrNameLst>
                                      </p:cBhvr>
                                      <p:to>
                                        <p:strVal val="visible"/>
                                      </p:to>
                                    </p:set>
                                    <p:animEffect filter="fade" transition="in">
                                      <p:cBhvr>
                                        <p:cTn dur="500"/>
                                        <p:tgtEl>
                                          <p:spTgt spid="1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4"/>
                                        </p:tgtEl>
                                        <p:attrNameLst>
                                          <p:attrName>style.visibility</p:attrName>
                                        </p:attrNameLst>
                                      </p:cBhvr>
                                      <p:to>
                                        <p:strVal val="visible"/>
                                      </p:to>
                                    </p:set>
                                    <p:animEffect filter="fade" transition="in">
                                      <p:cBhvr>
                                        <p:cTn dur="500"/>
                                        <p:tgtEl>
                                          <p:spTgt spid="1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5"/>
                                        </p:tgtEl>
                                        <p:attrNameLst>
                                          <p:attrName>style.visibility</p:attrName>
                                        </p:attrNameLst>
                                      </p:cBhvr>
                                      <p:to>
                                        <p:strVal val="visible"/>
                                      </p:to>
                                    </p:set>
                                    <p:animEffect filter="fade" transition="in">
                                      <p:cBhvr>
                                        <p:cTn dur="500"/>
                                        <p:tgtEl>
                                          <p:spTgt spid="1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hysics Class for Kids: Kinetic Energy by Slidesgo">
  <a:themeElements>
    <a:clrScheme name="Simple Light">
      <a:dk1>
        <a:srgbClr val="210A06"/>
      </a:dk1>
      <a:lt1>
        <a:srgbClr val="FF6B6B"/>
      </a:lt1>
      <a:dk2>
        <a:srgbClr val="FFF2F0"/>
      </a:dk2>
      <a:lt2>
        <a:srgbClr val="FFE2DC"/>
      </a:lt2>
      <a:accent1>
        <a:srgbClr val="FFDA73"/>
      </a:accent1>
      <a:accent2>
        <a:srgbClr val="82B7F8"/>
      </a:accent2>
      <a:accent3>
        <a:srgbClr val="F57733"/>
      </a:accent3>
      <a:accent4>
        <a:srgbClr val="8C2902"/>
      </a:accent4>
      <a:accent5>
        <a:srgbClr val="FFFFFF"/>
      </a:accent5>
      <a:accent6>
        <a:srgbClr val="4D6D81"/>
      </a:accent6>
      <a:hlink>
        <a:srgbClr val="210A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