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3" r:id="rId2"/>
    <p:sldId id="265" r:id="rId3"/>
    <p:sldId id="297" r:id="rId4"/>
    <p:sldId id="270" r:id="rId5"/>
    <p:sldId id="288" r:id="rId6"/>
    <p:sldId id="289" r:id="rId7"/>
    <p:sldId id="290" r:id="rId8"/>
    <p:sldId id="269" r:id="rId9"/>
    <p:sldId id="294" r:id="rId10"/>
    <p:sldId id="302" r:id="rId11"/>
  </p:sldIdLst>
  <p:sldSz cx="118872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userDrawn="1">
          <p15:clr>
            <a:srgbClr val="A4A3A4"/>
          </p15:clr>
        </p15:guide>
        <p15:guide id="2" pos="37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1344E1"/>
    <a:srgbClr val="0000FF"/>
    <a:srgbClr val="990000"/>
    <a:srgbClr val="FF0000"/>
    <a:srgbClr val="BA2006"/>
    <a:srgbClr val="BC1604"/>
    <a:srgbClr val="EAEA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056" y="-102"/>
      </p:cViewPr>
      <p:guideLst>
        <p:guide orient="horz" pos="2160"/>
        <p:guide pos="374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61F30DB0-830D-4AAA-9C53-D71D0BFEE621}" type="datetimeFigureOut">
              <a:rPr lang="en-US"/>
              <a:pPr>
                <a:defRPr/>
              </a:pPr>
              <a:t>27/3/2023</a:t>
            </a:fld>
            <a:endParaRPr lang="en-US"/>
          </a:p>
        </p:txBody>
      </p:sp>
      <p:sp>
        <p:nvSpPr>
          <p:cNvPr id="4" name="Slide Image Placeholder 3"/>
          <p:cNvSpPr>
            <a:spLocks noGrp="1" noRot="1" noChangeAspect="1"/>
          </p:cNvSpPr>
          <p:nvPr>
            <p:ph type="sldImg" idx="2"/>
          </p:nvPr>
        </p:nvSpPr>
        <p:spPr>
          <a:xfrm>
            <a:off x="457200" y="685800"/>
            <a:ext cx="59436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C0CD812-9DC0-4F5C-9F78-65C7DBF47429}" type="slidenum">
              <a:rPr lang="en-US"/>
              <a:pPr/>
              <a:t>‹#›</a:t>
            </a:fld>
            <a:endParaRPr lang="en-US"/>
          </a:p>
        </p:txBody>
      </p:sp>
    </p:spTree>
    <p:extLst>
      <p:ext uri="{BB962C8B-B14F-4D97-AF65-F5344CB8AC3E}">
        <p14:creationId xmlns:p14="http://schemas.microsoft.com/office/powerpoint/2010/main" val="20051648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12"/>
          <p:cNvSpPr>
            <a:spLocks noChangeShapeType="1"/>
          </p:cNvSpPr>
          <p:nvPr/>
        </p:nvSpPr>
        <p:spPr bwMode="auto">
          <a:xfrm>
            <a:off x="668655" y="5349903"/>
            <a:ext cx="11218545"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Title 28"/>
          <p:cNvSpPr>
            <a:spLocks noGrp="1"/>
          </p:cNvSpPr>
          <p:nvPr>
            <p:ph type="ctrTitle"/>
          </p:nvPr>
        </p:nvSpPr>
        <p:spPr>
          <a:xfrm>
            <a:off x="495300" y="4853412"/>
            <a:ext cx="10995660" cy="1222375"/>
          </a:xfrm>
        </p:spPr>
        <p:txBody>
          <a:bodyPr anchor="t"/>
          <a:lstStyle/>
          <a:p>
            <a:r>
              <a:rPr lang="en-US"/>
              <a:t>Click to edit Master title style</a:t>
            </a:r>
          </a:p>
        </p:txBody>
      </p:sp>
      <p:sp>
        <p:nvSpPr>
          <p:cNvPr id="9" name="Subtitle 8"/>
          <p:cNvSpPr>
            <a:spLocks noGrp="1"/>
          </p:cNvSpPr>
          <p:nvPr>
            <p:ph type="subTitle" idx="1"/>
          </p:nvPr>
        </p:nvSpPr>
        <p:spPr>
          <a:xfrm>
            <a:off x="495300" y="3886200"/>
            <a:ext cx="1099566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15"/>
          <p:cNvSpPr>
            <a:spLocks noGrp="1"/>
          </p:cNvSpPr>
          <p:nvPr>
            <p:ph type="dt" sz="half" idx="10"/>
          </p:nvPr>
        </p:nvSpPr>
        <p:spPr/>
        <p:txBody>
          <a:bodyPr/>
          <a:lstStyle>
            <a:lvl1pPr>
              <a:defRPr/>
            </a:lvl1pPr>
          </a:lstStyle>
          <a:p>
            <a:pPr>
              <a:defRPr/>
            </a:pPr>
            <a:fld id="{04542E56-64B2-4CC4-85A2-AEF56C30A87B}" type="datetimeFigureOut">
              <a:rPr lang="en-US"/>
              <a:pPr>
                <a:defRPr/>
              </a:pPr>
              <a:t>27/3/2023</a:t>
            </a:fld>
            <a:endParaRPr lang="en-US"/>
          </a:p>
        </p:txBody>
      </p:sp>
      <p:sp>
        <p:nvSpPr>
          <p:cNvPr id="6" name="Footer Placeholder 1"/>
          <p:cNvSpPr>
            <a:spLocks noGrp="1"/>
          </p:cNvSpPr>
          <p:nvPr>
            <p:ph type="ftr" sz="quarter" idx="11"/>
          </p:nvPr>
        </p:nvSpPr>
        <p:spPr/>
        <p:txBody>
          <a:bodyPr/>
          <a:lstStyle>
            <a:lvl1pPr>
              <a:defRPr/>
            </a:lvl1pPr>
          </a:lstStyle>
          <a:p>
            <a:pPr>
              <a:defRPr/>
            </a:pPr>
            <a:endParaRPr lang="en-US"/>
          </a:p>
        </p:txBody>
      </p:sp>
      <p:sp>
        <p:nvSpPr>
          <p:cNvPr id="7" name="Slide Number Placeholder 14"/>
          <p:cNvSpPr>
            <a:spLocks noGrp="1"/>
          </p:cNvSpPr>
          <p:nvPr>
            <p:ph type="sldNum" sz="quarter" idx="12"/>
          </p:nvPr>
        </p:nvSpPr>
        <p:spPr>
          <a:xfrm>
            <a:off x="10698480" y="6473825"/>
            <a:ext cx="986473" cy="247650"/>
          </a:xfrm>
        </p:spPr>
        <p:txBody>
          <a:bodyPr/>
          <a:lstStyle>
            <a:lvl1pPr>
              <a:defRPr/>
            </a:lvl1pPr>
          </a:lstStyle>
          <a:p>
            <a:fld id="{B7FAC050-BDE2-4495-9851-7BB9012CE071}" type="slidenum">
              <a:rPr lang="en-US"/>
              <a:pPr/>
              <a:t>‹#›</a:t>
            </a:fld>
            <a:endParaRPr lang="en-US"/>
          </a:p>
        </p:txBody>
      </p:sp>
    </p:spTree>
    <p:extLst>
      <p:ext uri="{BB962C8B-B14F-4D97-AF65-F5344CB8AC3E}">
        <p14:creationId xmlns:p14="http://schemas.microsoft.com/office/powerpoint/2010/main" val="1767304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
          <p:cNvSpPr>
            <a:spLocks noGrp="1"/>
          </p:cNvSpPr>
          <p:nvPr>
            <p:ph type="dt" sz="half" idx="10"/>
          </p:nvPr>
        </p:nvSpPr>
        <p:spPr/>
        <p:txBody>
          <a:bodyPr/>
          <a:lstStyle>
            <a:lvl1pPr>
              <a:defRPr/>
            </a:lvl1pPr>
          </a:lstStyle>
          <a:p>
            <a:pPr>
              <a:defRPr/>
            </a:pPr>
            <a:fld id="{E2F1D38F-0FDE-4C53-ACBA-CDAFEE39A69B}" type="datetimeFigureOut">
              <a:rPr lang="en-US"/>
              <a:pPr>
                <a:defRPr/>
              </a:pPr>
              <a:t>27/3/2023</a:t>
            </a:fld>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fld id="{29E25E85-1770-438C-9497-BA563421F0A2}" type="slidenum">
              <a:rPr lang="en-US"/>
              <a:pPr/>
              <a:t>‹#›</a:t>
            </a:fld>
            <a:endParaRPr lang="en-US"/>
          </a:p>
        </p:txBody>
      </p:sp>
    </p:spTree>
    <p:extLst>
      <p:ext uri="{BB962C8B-B14F-4D97-AF65-F5344CB8AC3E}">
        <p14:creationId xmlns:p14="http://schemas.microsoft.com/office/powerpoint/2010/main" val="1932057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549277"/>
            <a:ext cx="237744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94360" y="549277"/>
            <a:ext cx="81229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02FA7D2-22EF-49F8-AD7F-8D8D12DC048E}" type="datetimeFigureOut">
              <a:rPr lang="en-US"/>
              <a:pPr>
                <a:defRPr/>
              </a:pPr>
              <a:t>27/3/2023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4F33272-5AA1-4DFB-A5A7-08E0AD533B90}" type="slidenum">
              <a:rPr lang="en-US"/>
              <a:pPr/>
              <a:t>‹#›</a:t>
            </a:fld>
            <a:endParaRPr lang="en-US"/>
          </a:p>
        </p:txBody>
      </p:sp>
    </p:spTree>
    <p:extLst>
      <p:ext uri="{BB962C8B-B14F-4D97-AF65-F5344CB8AC3E}">
        <p14:creationId xmlns:p14="http://schemas.microsoft.com/office/powerpoint/2010/main" val="79190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t>Click to edit Master title style</a:t>
            </a:r>
          </a:p>
        </p:txBody>
      </p:sp>
      <p:sp>
        <p:nvSpPr>
          <p:cNvPr id="27" name="Content Placeholder 2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p:cNvSpPr>
            <a:spLocks noGrp="1"/>
          </p:cNvSpPr>
          <p:nvPr>
            <p:ph type="dt" sz="half" idx="10"/>
          </p:nvPr>
        </p:nvSpPr>
        <p:spPr/>
        <p:txBody>
          <a:bodyPr/>
          <a:lstStyle>
            <a:lvl1pPr>
              <a:defRPr/>
            </a:lvl1pPr>
          </a:lstStyle>
          <a:p>
            <a:pPr>
              <a:defRPr/>
            </a:pPr>
            <a:fld id="{3D0D6B8E-0C21-4A12-8F7A-7CCF5E23C3A9}" type="datetimeFigureOut">
              <a:rPr lang="en-US"/>
              <a:pPr>
                <a:defRPr/>
              </a:pPr>
              <a:t>27/3/2023</a:t>
            </a:fld>
            <a:endParaRPr lang="en-US"/>
          </a:p>
        </p:txBody>
      </p:sp>
      <p:sp>
        <p:nvSpPr>
          <p:cNvPr id="5" name="Footer Placeholder 18"/>
          <p:cNvSpPr>
            <a:spLocks noGrp="1"/>
          </p:cNvSpPr>
          <p:nvPr>
            <p:ph type="ftr" sz="quarter" idx="11"/>
          </p:nvPr>
        </p:nvSpPr>
        <p:spPr>
          <a:xfrm>
            <a:off x="4655820" y="76201"/>
            <a:ext cx="3764280" cy="288925"/>
          </a:xfrm>
        </p:spPr>
        <p:txBody>
          <a:bodyPr/>
          <a:lstStyle>
            <a:lvl1pPr>
              <a:defRPr/>
            </a:lvl1pPr>
          </a:lstStyle>
          <a:p>
            <a:pPr>
              <a:defRPr/>
            </a:pPr>
            <a:endParaRPr lang="en-US"/>
          </a:p>
        </p:txBody>
      </p:sp>
      <p:sp>
        <p:nvSpPr>
          <p:cNvPr id="6" name="Slide Number Placeholder 15"/>
          <p:cNvSpPr>
            <a:spLocks noGrp="1"/>
          </p:cNvSpPr>
          <p:nvPr>
            <p:ph type="sldNum" sz="quarter" idx="12"/>
          </p:nvPr>
        </p:nvSpPr>
        <p:spPr>
          <a:xfrm>
            <a:off x="10698480" y="6473825"/>
            <a:ext cx="986473" cy="247650"/>
          </a:xfrm>
        </p:spPr>
        <p:txBody>
          <a:bodyPr/>
          <a:lstStyle>
            <a:lvl1pPr>
              <a:defRPr/>
            </a:lvl1pPr>
          </a:lstStyle>
          <a:p>
            <a:fld id="{D193FE09-306F-48C6-BC94-93BA0E286B1C}" type="slidenum">
              <a:rPr lang="en-US"/>
              <a:pPr/>
              <a:t>‹#›</a:t>
            </a:fld>
            <a:endParaRPr lang="en-US"/>
          </a:p>
        </p:txBody>
      </p:sp>
    </p:spTree>
    <p:extLst>
      <p:ext uri="{BB962C8B-B14F-4D97-AF65-F5344CB8AC3E}">
        <p14:creationId xmlns:p14="http://schemas.microsoft.com/office/powerpoint/2010/main" val="163348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12"/>
          <p:cNvSpPr>
            <a:spLocks noChangeShapeType="1"/>
          </p:cNvSpPr>
          <p:nvPr/>
        </p:nvSpPr>
        <p:spPr bwMode="auto">
          <a:xfrm>
            <a:off x="668655" y="3444903"/>
            <a:ext cx="11218545"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Text Placeholder 5"/>
          <p:cNvSpPr>
            <a:spLocks noGrp="1"/>
          </p:cNvSpPr>
          <p:nvPr>
            <p:ph type="body" idx="1"/>
          </p:nvPr>
        </p:nvSpPr>
        <p:spPr>
          <a:xfrm>
            <a:off x="495300" y="1676400"/>
            <a:ext cx="1099566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Title 7"/>
          <p:cNvSpPr>
            <a:spLocks noGrp="1"/>
          </p:cNvSpPr>
          <p:nvPr>
            <p:ph type="title"/>
          </p:nvPr>
        </p:nvSpPr>
        <p:spPr>
          <a:xfrm>
            <a:off x="234618" y="2947086"/>
            <a:ext cx="11292840" cy="1184825"/>
          </a:xfrm>
        </p:spPr>
        <p:txBody>
          <a:bodyPr rtlCol="0" anchor="t"/>
          <a:lstStyle>
            <a:lvl1pPr algn="r">
              <a:defRPr/>
            </a:lvl1pPr>
          </a:lstStyle>
          <a:p>
            <a:r>
              <a:rPr lang="en-US"/>
              <a:t>Click to edit Master title style</a:t>
            </a:r>
          </a:p>
        </p:txBody>
      </p:sp>
      <p:sp>
        <p:nvSpPr>
          <p:cNvPr id="5" name="Date Placeholder 18"/>
          <p:cNvSpPr>
            <a:spLocks noGrp="1"/>
          </p:cNvSpPr>
          <p:nvPr>
            <p:ph type="dt" sz="half" idx="10"/>
          </p:nvPr>
        </p:nvSpPr>
        <p:spPr/>
        <p:txBody>
          <a:bodyPr/>
          <a:lstStyle>
            <a:lvl1pPr>
              <a:defRPr/>
            </a:lvl1pPr>
          </a:lstStyle>
          <a:p>
            <a:pPr>
              <a:defRPr/>
            </a:pPr>
            <a:fld id="{D6DBB669-568C-4B8D-8935-6397FD201B40}" type="datetimeFigureOut">
              <a:rPr lang="en-US"/>
              <a:pPr>
                <a:defRPr/>
              </a:pPr>
              <a:t>27/3/2023</a:t>
            </a:fld>
            <a:endParaRPr lang="en-US"/>
          </a:p>
        </p:txBody>
      </p:sp>
      <p:sp>
        <p:nvSpPr>
          <p:cNvPr id="7" name="Footer Placeholder 10"/>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fld id="{C125E19B-ABFF-4C7A-92C7-474E881D47DE}" type="slidenum">
              <a:rPr lang="en-US"/>
              <a:pPr/>
              <a:t>‹#›</a:t>
            </a:fld>
            <a:endParaRPr lang="en-US"/>
          </a:p>
        </p:txBody>
      </p:sp>
    </p:spTree>
    <p:extLst>
      <p:ext uri="{BB962C8B-B14F-4D97-AF65-F5344CB8AC3E}">
        <p14:creationId xmlns:p14="http://schemas.microsoft.com/office/powerpoint/2010/main" val="107776747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92278" y="457200"/>
            <a:ext cx="11292840" cy="841248"/>
          </a:xfrm>
        </p:spPr>
        <p:txBody>
          <a:bodyPr/>
          <a:lstStyle/>
          <a:p>
            <a:r>
              <a:rPr lang="en-US"/>
              <a:t>Click to edit Master title style</a:t>
            </a:r>
          </a:p>
        </p:txBody>
      </p:sp>
      <p:sp>
        <p:nvSpPr>
          <p:cNvPr id="14" name="Content Placeholder 13"/>
          <p:cNvSpPr>
            <a:spLocks noGrp="1"/>
          </p:cNvSpPr>
          <p:nvPr>
            <p:ph sz="half" idx="1"/>
          </p:nvPr>
        </p:nvSpPr>
        <p:spPr>
          <a:xfrm>
            <a:off x="396240" y="1600200"/>
            <a:ext cx="54483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6042660" y="1600200"/>
            <a:ext cx="564642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p:cNvSpPr>
            <a:spLocks noGrp="1"/>
          </p:cNvSpPr>
          <p:nvPr>
            <p:ph type="dt" sz="half" idx="10"/>
          </p:nvPr>
        </p:nvSpPr>
        <p:spPr/>
        <p:txBody>
          <a:bodyPr/>
          <a:lstStyle>
            <a:lvl1pPr>
              <a:defRPr/>
            </a:lvl1pPr>
          </a:lstStyle>
          <a:p>
            <a:pPr>
              <a:defRPr/>
            </a:pPr>
            <a:fld id="{D4AB0813-481A-48B2-B3E4-533E10B4C269}" type="datetimeFigureOut">
              <a:rPr lang="en-US"/>
              <a:pPr>
                <a:defRPr/>
              </a:pPr>
              <a:t>27/3/2023</a:t>
            </a:fld>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fld id="{8F409831-2F94-4954-BB27-6DE311CE310E}" type="slidenum">
              <a:rPr lang="en-US"/>
              <a:pPr/>
              <a:t>‹#›</a:t>
            </a:fld>
            <a:endParaRPr lang="en-US"/>
          </a:p>
        </p:txBody>
      </p:sp>
    </p:spTree>
    <p:extLst>
      <p:ext uri="{BB962C8B-B14F-4D97-AF65-F5344CB8AC3E}">
        <p14:creationId xmlns:p14="http://schemas.microsoft.com/office/powerpoint/2010/main" val="3150045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12"/>
          <p:cNvSpPr>
            <a:spLocks noChangeShapeType="1"/>
          </p:cNvSpPr>
          <p:nvPr/>
        </p:nvSpPr>
        <p:spPr bwMode="auto">
          <a:xfrm>
            <a:off x="668655" y="6019801"/>
            <a:ext cx="11218545"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Title 28"/>
          <p:cNvSpPr>
            <a:spLocks noGrp="1"/>
          </p:cNvSpPr>
          <p:nvPr>
            <p:ph type="title"/>
          </p:nvPr>
        </p:nvSpPr>
        <p:spPr>
          <a:xfrm>
            <a:off x="396240" y="5410200"/>
            <a:ext cx="11193780" cy="882650"/>
          </a:xfrm>
        </p:spPr>
        <p:txBody>
          <a:bodyPr/>
          <a:lstStyle>
            <a:lvl1pPr>
              <a:defRPr/>
            </a:lvl1pPr>
          </a:lstStyle>
          <a:p>
            <a:r>
              <a:rPr lang="en-US"/>
              <a:t>Click to edit Master title style</a:t>
            </a:r>
          </a:p>
        </p:txBody>
      </p:sp>
      <p:sp>
        <p:nvSpPr>
          <p:cNvPr id="13" name="Text Placeholder 12"/>
          <p:cNvSpPr>
            <a:spLocks noGrp="1"/>
          </p:cNvSpPr>
          <p:nvPr>
            <p:ph type="body" idx="1"/>
          </p:nvPr>
        </p:nvSpPr>
        <p:spPr>
          <a:xfrm>
            <a:off x="365877" y="666750"/>
            <a:ext cx="5577723"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5" name="Text Placeholder 24"/>
          <p:cNvSpPr>
            <a:spLocks noGrp="1"/>
          </p:cNvSpPr>
          <p:nvPr>
            <p:ph type="body" sz="half" idx="3"/>
          </p:nvPr>
        </p:nvSpPr>
        <p:spPr>
          <a:xfrm>
            <a:off x="6038533" y="666750"/>
            <a:ext cx="5579913"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Content Placeholder 3"/>
          <p:cNvSpPr>
            <a:spLocks noGrp="1"/>
          </p:cNvSpPr>
          <p:nvPr>
            <p:ph sz="quarter" idx="2"/>
          </p:nvPr>
        </p:nvSpPr>
        <p:spPr>
          <a:xfrm>
            <a:off x="365877" y="1316038"/>
            <a:ext cx="5577723"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p:cNvSpPr>
            <a:spLocks noGrp="1"/>
          </p:cNvSpPr>
          <p:nvPr>
            <p:ph sz="quarter" idx="4"/>
          </p:nvPr>
        </p:nvSpPr>
        <p:spPr>
          <a:xfrm>
            <a:off x="6043349" y="1316038"/>
            <a:ext cx="5575097"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9"/>
          <p:cNvSpPr>
            <a:spLocks noGrp="1"/>
          </p:cNvSpPr>
          <p:nvPr>
            <p:ph type="dt" sz="half" idx="10"/>
          </p:nvPr>
        </p:nvSpPr>
        <p:spPr/>
        <p:txBody>
          <a:bodyPr/>
          <a:lstStyle>
            <a:lvl1pPr>
              <a:defRPr/>
            </a:lvl1pPr>
          </a:lstStyle>
          <a:p>
            <a:pPr>
              <a:defRPr/>
            </a:pPr>
            <a:fld id="{44B5F105-34D1-4389-A596-BB34EDDE2D0F}" type="datetimeFigureOut">
              <a:rPr lang="en-US"/>
              <a:pPr>
                <a:defRPr/>
              </a:pPr>
              <a:t>27/3/2023</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0698480" y="6477000"/>
            <a:ext cx="990600" cy="247650"/>
          </a:xfrm>
        </p:spPr>
        <p:txBody>
          <a:bodyPr/>
          <a:lstStyle>
            <a:lvl1pPr>
              <a:defRPr/>
            </a:lvl1pPr>
          </a:lstStyle>
          <a:p>
            <a:fld id="{3FD96F7D-9FFB-49B5-BDD6-CEBD439A9820}" type="slidenum">
              <a:rPr lang="en-US"/>
              <a:pPr/>
              <a:t>‹#›</a:t>
            </a:fld>
            <a:endParaRPr lang="en-US"/>
          </a:p>
        </p:txBody>
      </p:sp>
    </p:spTree>
    <p:extLst>
      <p:ext uri="{BB962C8B-B14F-4D97-AF65-F5344CB8AC3E}">
        <p14:creationId xmlns:p14="http://schemas.microsoft.com/office/powerpoint/2010/main" val="3544889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92278" y="457200"/>
            <a:ext cx="11292840" cy="841248"/>
          </a:xfrm>
        </p:spPr>
        <p:txBody>
          <a:bodyPr/>
          <a:lstStyle/>
          <a:p>
            <a:r>
              <a:rPr lang="en-US"/>
              <a:t>Click to edit Master title style</a:t>
            </a:r>
          </a:p>
        </p:txBody>
      </p:sp>
      <p:sp>
        <p:nvSpPr>
          <p:cNvPr id="3" name="Date Placeholder 10"/>
          <p:cNvSpPr>
            <a:spLocks noGrp="1"/>
          </p:cNvSpPr>
          <p:nvPr>
            <p:ph type="dt" sz="half" idx="10"/>
          </p:nvPr>
        </p:nvSpPr>
        <p:spPr/>
        <p:txBody>
          <a:bodyPr/>
          <a:lstStyle>
            <a:lvl1pPr>
              <a:defRPr/>
            </a:lvl1pPr>
          </a:lstStyle>
          <a:p>
            <a:pPr>
              <a:defRPr/>
            </a:pPr>
            <a:fld id="{F17457F0-8B39-4796-A942-B29B7D710D7C}" type="datetimeFigureOut">
              <a:rPr lang="en-US"/>
              <a:pPr>
                <a:defRPr/>
              </a:pPr>
              <a:t>27/3/2023</a:t>
            </a:fld>
            <a:endParaRPr lang="en-US"/>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6CEC2D97-F8D0-4ACE-B269-BD648064B2BD}" type="slidenum">
              <a:rPr lang="en-US"/>
              <a:pPr/>
              <a:t>‹#›</a:t>
            </a:fld>
            <a:endParaRPr lang="en-US"/>
          </a:p>
        </p:txBody>
      </p:sp>
    </p:spTree>
    <p:extLst>
      <p:ext uri="{BB962C8B-B14F-4D97-AF65-F5344CB8AC3E}">
        <p14:creationId xmlns:p14="http://schemas.microsoft.com/office/powerpoint/2010/main" val="3714139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76EAF90A-5F87-4F66-BA40-87277D06457F}" type="datetimeFigureOut">
              <a:rPr lang="en-US"/>
              <a:pPr>
                <a:defRPr/>
              </a:pPr>
              <a:t>27/3/2023</a:t>
            </a:fld>
            <a:endParaRPr lang="en-US"/>
          </a:p>
        </p:txBody>
      </p:sp>
      <p:sp>
        <p:nvSpPr>
          <p:cNvPr id="3" name="Footer Placeholder 23"/>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fld id="{E921D8B5-C73A-4039-B335-E01F172E419E}" type="slidenum">
              <a:rPr lang="en-US"/>
              <a:pPr/>
              <a:t>‹#›</a:t>
            </a:fld>
            <a:endParaRPr lang="en-US"/>
          </a:p>
        </p:txBody>
      </p:sp>
    </p:spTree>
    <p:extLst>
      <p:ext uri="{BB962C8B-B14F-4D97-AF65-F5344CB8AC3E}">
        <p14:creationId xmlns:p14="http://schemas.microsoft.com/office/powerpoint/2010/main" val="335859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12"/>
          <p:cNvSpPr>
            <a:spLocks noChangeShapeType="1"/>
          </p:cNvSpPr>
          <p:nvPr/>
        </p:nvSpPr>
        <p:spPr bwMode="auto">
          <a:xfrm>
            <a:off x="668655" y="5849118"/>
            <a:ext cx="11218545"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Title 11"/>
          <p:cNvSpPr>
            <a:spLocks noGrp="1"/>
          </p:cNvSpPr>
          <p:nvPr>
            <p:ph type="title"/>
          </p:nvPr>
        </p:nvSpPr>
        <p:spPr>
          <a:xfrm>
            <a:off x="594360" y="5486400"/>
            <a:ext cx="10995660" cy="520700"/>
          </a:xfrm>
        </p:spPr>
        <p:txBody>
          <a:bodyPr/>
          <a:lstStyle>
            <a:lvl1pPr algn="l">
              <a:buNone/>
              <a:defRPr sz="2000" b="1"/>
            </a:lvl1pPr>
          </a:lstStyle>
          <a:p>
            <a:r>
              <a:rPr lang="en-US"/>
              <a:t>Click to edit Master title style</a:t>
            </a:r>
          </a:p>
        </p:txBody>
      </p:sp>
      <p:sp>
        <p:nvSpPr>
          <p:cNvPr id="26" name="Text Placeholder 25"/>
          <p:cNvSpPr>
            <a:spLocks noGrp="1"/>
          </p:cNvSpPr>
          <p:nvPr>
            <p:ph type="body" idx="2"/>
          </p:nvPr>
        </p:nvSpPr>
        <p:spPr>
          <a:xfrm>
            <a:off x="594361" y="609600"/>
            <a:ext cx="3910807"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4" name="Content Placeholder 13"/>
          <p:cNvSpPr>
            <a:spLocks noGrp="1"/>
          </p:cNvSpPr>
          <p:nvPr>
            <p:ph sz="half" idx="1"/>
          </p:nvPr>
        </p:nvSpPr>
        <p:spPr>
          <a:xfrm>
            <a:off x="4647565" y="609600"/>
            <a:ext cx="6942455" cy="48006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4"/>
          <p:cNvSpPr>
            <a:spLocks noGrp="1"/>
          </p:cNvSpPr>
          <p:nvPr>
            <p:ph type="dt" sz="half" idx="10"/>
          </p:nvPr>
        </p:nvSpPr>
        <p:spPr/>
        <p:txBody>
          <a:bodyPr/>
          <a:lstStyle>
            <a:lvl1pPr>
              <a:defRPr/>
            </a:lvl1pPr>
          </a:lstStyle>
          <a:p>
            <a:pPr>
              <a:defRPr/>
            </a:pPr>
            <a:fld id="{E4B6D226-5112-4C02-9C84-D512A5532075}" type="datetimeFigureOut">
              <a:rPr lang="en-US"/>
              <a:pPr>
                <a:defRPr/>
              </a:pPr>
              <a:t>27/3/2023</a:t>
            </a:fld>
            <a:endParaRPr lang="en-US"/>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7578FFB4-D234-48BD-A138-72CE60CA79D7}" type="slidenum">
              <a:rPr lang="en-US"/>
              <a:pPr/>
              <a:t>‹#›</a:t>
            </a:fld>
            <a:endParaRPr lang="en-US"/>
          </a:p>
        </p:txBody>
      </p:sp>
    </p:spTree>
    <p:extLst>
      <p:ext uri="{BB962C8B-B14F-4D97-AF65-F5344CB8AC3E}">
        <p14:creationId xmlns:p14="http://schemas.microsoft.com/office/powerpoint/2010/main" val="3194140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4556760" y="616634"/>
            <a:ext cx="653796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a:t>Click icon to add picture</a:t>
            </a:r>
            <a:endParaRPr lang="en-US" noProof="0" dirty="0"/>
          </a:p>
        </p:txBody>
      </p:sp>
      <p:sp>
        <p:nvSpPr>
          <p:cNvPr id="17" name="Title 16"/>
          <p:cNvSpPr>
            <a:spLocks noGrp="1"/>
          </p:cNvSpPr>
          <p:nvPr>
            <p:ph type="title"/>
          </p:nvPr>
        </p:nvSpPr>
        <p:spPr>
          <a:xfrm>
            <a:off x="495300" y="4993760"/>
            <a:ext cx="7627620" cy="522288"/>
          </a:xfrm>
        </p:spPr>
        <p:txBody>
          <a:bodyPr/>
          <a:lstStyle>
            <a:lvl1pPr algn="l">
              <a:buNone/>
              <a:defRPr sz="2000" b="1"/>
            </a:lvl1pPr>
          </a:lstStyle>
          <a:p>
            <a:r>
              <a:rPr lang="en-US"/>
              <a:t>Click to edit Master title style</a:t>
            </a:r>
          </a:p>
        </p:txBody>
      </p:sp>
      <p:sp>
        <p:nvSpPr>
          <p:cNvPr id="26" name="Text Placeholder 25"/>
          <p:cNvSpPr>
            <a:spLocks noGrp="1"/>
          </p:cNvSpPr>
          <p:nvPr>
            <p:ph type="body" sz="half" idx="2"/>
          </p:nvPr>
        </p:nvSpPr>
        <p:spPr>
          <a:xfrm>
            <a:off x="495300" y="5533218"/>
            <a:ext cx="762762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6"/>
          <p:cNvSpPr>
            <a:spLocks noGrp="1"/>
          </p:cNvSpPr>
          <p:nvPr>
            <p:ph type="dt" sz="half" idx="10"/>
          </p:nvPr>
        </p:nvSpPr>
        <p:spPr/>
        <p:txBody>
          <a:bodyPr/>
          <a:lstStyle>
            <a:lvl1pPr>
              <a:defRPr/>
            </a:lvl1pPr>
          </a:lstStyle>
          <a:p>
            <a:pPr>
              <a:defRPr/>
            </a:pPr>
            <a:fld id="{90B6CD25-67F8-4A8D-A15E-DE8DE0A3842E}" type="datetimeFigureOut">
              <a:rPr lang="en-US"/>
              <a:pPr>
                <a:defRPr/>
              </a:pPr>
              <a:t>27/3/2023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fld id="{DB507BEF-D091-4A10-A62D-B1B86ED622D9}" type="slidenum">
              <a:rPr lang="en-US"/>
              <a:pPr/>
              <a:t>‹#›</a:t>
            </a:fld>
            <a:endParaRPr lang="en-US"/>
          </a:p>
        </p:txBody>
      </p:sp>
    </p:spTree>
    <p:extLst>
      <p:ext uri="{BB962C8B-B14F-4D97-AF65-F5344CB8AC3E}">
        <p14:creationId xmlns:p14="http://schemas.microsoft.com/office/powerpoint/2010/main" val="860798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68655" y="1050899"/>
            <a:ext cx="11218545"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9" name="Text Placeholder 7"/>
          <p:cNvSpPr>
            <a:spLocks noGrp="1"/>
          </p:cNvSpPr>
          <p:nvPr>
            <p:ph type="body" idx="1"/>
          </p:nvPr>
        </p:nvSpPr>
        <p:spPr bwMode="auto">
          <a:xfrm>
            <a:off x="396240" y="1554163"/>
            <a:ext cx="1129284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10"/>
          <p:cNvSpPr>
            <a:spLocks noGrp="1"/>
          </p:cNvSpPr>
          <p:nvPr>
            <p:ph type="dt" sz="half" idx="2"/>
          </p:nvPr>
        </p:nvSpPr>
        <p:spPr>
          <a:xfrm>
            <a:off x="8420100" y="76201"/>
            <a:ext cx="326898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9ABFED37-6427-4C4C-B3B4-CB0C747CBB50}" type="datetimeFigureOut">
              <a:rPr lang="en-US"/>
              <a:pPr>
                <a:defRPr/>
              </a:pPr>
              <a:t>27/3/2023</a:t>
            </a:fld>
            <a:endParaRPr lang="en-US"/>
          </a:p>
        </p:txBody>
      </p:sp>
      <p:sp>
        <p:nvSpPr>
          <p:cNvPr id="28" name="Footer Placeholder 27"/>
          <p:cNvSpPr>
            <a:spLocks noGrp="1"/>
          </p:cNvSpPr>
          <p:nvPr>
            <p:ph type="ftr" sz="quarter" idx="3"/>
          </p:nvPr>
        </p:nvSpPr>
        <p:spPr>
          <a:xfrm>
            <a:off x="4061460" y="76201"/>
            <a:ext cx="435864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endParaRPr lang="en-US"/>
          </a:p>
        </p:txBody>
      </p:sp>
      <p:sp>
        <p:nvSpPr>
          <p:cNvPr id="5" name="Slide Number Placeholder 4"/>
          <p:cNvSpPr>
            <a:spLocks noGrp="1"/>
          </p:cNvSpPr>
          <p:nvPr>
            <p:ph type="sldNum" sz="quarter" idx="4"/>
          </p:nvPr>
        </p:nvSpPr>
        <p:spPr>
          <a:xfrm>
            <a:off x="10698480" y="6477001"/>
            <a:ext cx="990600" cy="24447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D38E27"/>
                </a:solidFill>
                <a:latin typeface="Franklin Gothic Book" panose="020B0503020102020204" pitchFamily="34" charset="0"/>
              </a:defRPr>
            </a:lvl1pPr>
          </a:lstStyle>
          <a:p>
            <a:fld id="{160C7F25-54A6-43C4-9105-C2FD7B58BFC8}" type="slidenum">
              <a:rPr lang="en-US"/>
              <a:pPr/>
              <a:t>‹#›</a:t>
            </a:fld>
            <a:endParaRPr lang="en-US"/>
          </a:p>
        </p:txBody>
      </p:sp>
      <p:sp>
        <p:nvSpPr>
          <p:cNvPr id="10" name="Title Placeholder 9"/>
          <p:cNvSpPr>
            <a:spLocks noGrp="1"/>
          </p:cNvSpPr>
          <p:nvPr>
            <p:ph type="title"/>
          </p:nvPr>
        </p:nvSpPr>
        <p:spPr>
          <a:xfrm>
            <a:off x="396240" y="457200"/>
            <a:ext cx="11292840" cy="838200"/>
          </a:xfrm>
          <a:prstGeom prst="rect">
            <a:avLst/>
          </a:prstGeom>
        </p:spPr>
        <p:txBody>
          <a:bodyPr vert="horz" anchor="ctr">
            <a:normAutofit/>
          </a:bodyPr>
          <a:lstStyle/>
          <a:p>
            <a:r>
              <a:rPr lang="en-US"/>
              <a:t>Click to edit Master title style</a:t>
            </a:r>
          </a:p>
        </p:txBody>
      </p:sp>
      <p:sp>
        <p:nvSpPr>
          <p:cNvPr id="9" name="Straight Connector 8"/>
          <p:cNvSpPr>
            <a:spLocks noChangeShapeType="1"/>
          </p:cNvSpPr>
          <p:nvPr/>
        </p:nvSpPr>
        <p:spPr bwMode="auto">
          <a:xfrm>
            <a:off x="668655" y="1050899"/>
            <a:ext cx="11218545"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1"/>
          <p:cNvSpPr>
            <a:spLocks noChangeShapeType="1"/>
          </p:cNvSpPr>
          <p:nvPr/>
        </p:nvSpPr>
        <p:spPr bwMode="auto">
          <a:xfrm>
            <a:off x="668655" y="1057987"/>
            <a:ext cx="11218545"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Tree>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3" r:id="rId4"/>
    <p:sldLayoutId id="2147484199" r:id="rId5"/>
    <p:sldLayoutId id="2147484194" r:id="rId6"/>
    <p:sldLayoutId id="2147484200" r:id="rId7"/>
    <p:sldLayoutId id="2147484201" r:id="rId8"/>
    <p:sldLayoutId id="2147484202" r:id="rId9"/>
    <p:sldLayoutId id="2147484195" r:id="rId10"/>
    <p:sldLayoutId id="2147484203"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_Văn_Bản 3"/>
          <p:cNvSpPr txBox="1"/>
          <p:nvPr/>
        </p:nvSpPr>
        <p:spPr>
          <a:xfrm>
            <a:off x="1069468" y="1219200"/>
            <a:ext cx="10087557" cy="7572586"/>
          </a:xfrm>
          <a:prstGeom prst="rect">
            <a:avLst/>
          </a:prstGeom>
          <a:noFill/>
        </p:spPr>
        <p:txBody>
          <a:bodyPr spcFirstLastPara="1" lIns="104760" tIns="52380" rIns="104760" bIns="52380" numCol="1">
            <a:prstTxWarp prst="textArchUp">
              <a:avLst>
                <a:gd name="adj" fmla="val 11329067"/>
              </a:avLst>
            </a:prstTxWarp>
            <a:spAutoFit/>
          </a:bodyPr>
          <a:lstStyle/>
          <a:p>
            <a:pPr algn="ctr" fontAlgn="auto">
              <a:spcBef>
                <a:spcPts val="0"/>
              </a:spcBef>
              <a:spcAft>
                <a:spcPts val="0"/>
              </a:spcAft>
              <a:defRPr/>
            </a:pPr>
            <a:r>
              <a:rPr lang="en-US" sz="5227" b="1">
                <a:solidFill>
                  <a:srgbClr val="FF0000"/>
                </a:solidFill>
                <a:latin typeface="Times New Roman" panose="02020603050405020304" pitchFamily="18" charset="0"/>
                <a:cs typeface="Times New Roman" pitchFamily="18" charset="0"/>
              </a:rPr>
              <a:t>TIẾNG VIỆT </a:t>
            </a:r>
            <a:r>
              <a:rPr lang="en-US" sz="5227" b="1" dirty="0">
                <a:solidFill>
                  <a:srgbClr val="FF0000"/>
                </a:solidFill>
                <a:latin typeface="Times New Roman" panose="02020603050405020304" pitchFamily="18" charset="0"/>
                <a:cs typeface="Times New Roman" pitchFamily="18" charset="0"/>
              </a:rPr>
              <a:t>5- </a:t>
            </a:r>
            <a:r>
              <a:rPr lang="en-US" sz="5227" b="1" dirty="0" err="1">
                <a:solidFill>
                  <a:srgbClr val="FF0000"/>
                </a:solidFill>
                <a:latin typeface="Times New Roman" panose="02020603050405020304" pitchFamily="18" charset="0"/>
                <a:cs typeface="Times New Roman" pitchFamily="18" charset="0"/>
              </a:rPr>
              <a:t>TUẦN</a:t>
            </a:r>
            <a:r>
              <a:rPr lang="en-US" sz="5227" b="1" dirty="0">
                <a:solidFill>
                  <a:srgbClr val="FF0000"/>
                </a:solidFill>
                <a:latin typeface="Times New Roman" panose="02020603050405020304" pitchFamily="18" charset="0"/>
                <a:cs typeface="Times New Roman" pitchFamily="18" charset="0"/>
              </a:rPr>
              <a:t> 28 - </a:t>
            </a:r>
            <a:r>
              <a:rPr lang="en-US" sz="5227" b="1" err="1">
                <a:solidFill>
                  <a:srgbClr val="FF0000"/>
                </a:solidFill>
                <a:latin typeface="Times New Roman" panose="02020603050405020304" pitchFamily="18" charset="0"/>
                <a:cs typeface="Times New Roman" pitchFamily="18" charset="0"/>
              </a:rPr>
              <a:t>TIẾT</a:t>
            </a:r>
            <a:r>
              <a:rPr lang="en-US" sz="5227" b="1">
                <a:solidFill>
                  <a:srgbClr val="FF0000"/>
                </a:solidFill>
                <a:latin typeface="Times New Roman" panose="02020603050405020304" pitchFamily="18" charset="0"/>
                <a:cs typeface="Times New Roman" pitchFamily="18" charset="0"/>
              </a:rPr>
              <a:t> 5</a:t>
            </a:r>
            <a:endParaRPr lang="en-US" sz="5227" b="1" dirty="0">
              <a:solidFill>
                <a:srgbClr val="FF0000"/>
              </a:solidFill>
              <a:latin typeface="Times New Roman" panose="02020603050405020304" pitchFamily="18" charset="0"/>
              <a:cs typeface="Times New Roman" pitchFamily="18" charset="0"/>
            </a:endParaRPr>
          </a:p>
        </p:txBody>
      </p:sp>
      <p:pic>
        <p:nvPicPr>
          <p:cNvPr id="7" name="Picture 4" descr="Buombay"/>
          <p:cNvPicPr>
            <a:picLocks noChangeAspect="1" noChangeArrowheads="1" noCrop="1"/>
          </p:cNvPicPr>
          <p:nvPr/>
        </p:nvPicPr>
        <p:blipFill>
          <a:blip r:embed="rId2"/>
          <a:srcRect/>
          <a:stretch>
            <a:fillRect/>
          </a:stretch>
        </p:blipFill>
        <p:spPr bwMode="auto">
          <a:xfrm flipV="1">
            <a:off x="469732" y="127001"/>
            <a:ext cx="11729718" cy="807156"/>
          </a:xfrm>
          <a:prstGeom prst="rect">
            <a:avLst/>
          </a:prstGeom>
          <a:noFill/>
          <a:ln w="9525">
            <a:noFill/>
            <a:miter lim="800000"/>
            <a:headEnd/>
            <a:tailEnd/>
          </a:ln>
        </p:spPr>
      </p:pic>
      <p:pic>
        <p:nvPicPr>
          <p:cNvPr id="8" name="Picture 4" descr="Buombay"/>
          <p:cNvPicPr>
            <a:picLocks noChangeAspect="1" noChangeArrowheads="1" noCrop="1"/>
          </p:cNvPicPr>
          <p:nvPr/>
        </p:nvPicPr>
        <p:blipFill>
          <a:blip r:embed="rId2"/>
          <a:srcRect/>
          <a:stretch>
            <a:fillRect/>
          </a:stretch>
        </p:blipFill>
        <p:spPr bwMode="auto">
          <a:xfrm rot="10800000" flipV="1">
            <a:off x="78741" y="5923845"/>
            <a:ext cx="11729718" cy="807156"/>
          </a:xfrm>
          <a:prstGeom prst="rect">
            <a:avLst/>
          </a:prstGeom>
          <a:noFill/>
          <a:ln w="9525">
            <a:noFill/>
            <a:miter lim="800000"/>
            <a:headEnd/>
            <a:tailEnd/>
          </a:ln>
        </p:spPr>
      </p:pic>
      <p:pic>
        <p:nvPicPr>
          <p:cNvPr id="9" name="Picture 4" descr="Buombay"/>
          <p:cNvPicPr>
            <a:picLocks noChangeAspect="1" noChangeArrowheads="1" noCrop="1"/>
          </p:cNvPicPr>
          <p:nvPr/>
        </p:nvPicPr>
        <p:blipFill>
          <a:blip r:embed="rId2"/>
          <a:srcRect/>
          <a:stretch>
            <a:fillRect/>
          </a:stretch>
        </p:blipFill>
        <p:spPr bwMode="auto">
          <a:xfrm rot="16200000" flipV="1">
            <a:off x="-2930016" y="3135758"/>
            <a:ext cx="6604000" cy="586486"/>
          </a:xfrm>
          <a:prstGeom prst="rect">
            <a:avLst/>
          </a:prstGeom>
          <a:noFill/>
          <a:ln w="9525">
            <a:noFill/>
            <a:miter lim="800000"/>
            <a:headEnd/>
            <a:tailEnd/>
          </a:ln>
        </p:spPr>
      </p:pic>
      <p:pic>
        <p:nvPicPr>
          <p:cNvPr id="10" name="Picture 4" descr="Buombay"/>
          <p:cNvPicPr>
            <a:picLocks noChangeAspect="1" noChangeArrowheads="1" noCrop="1"/>
          </p:cNvPicPr>
          <p:nvPr/>
        </p:nvPicPr>
        <p:blipFill>
          <a:blip r:embed="rId2"/>
          <a:srcRect/>
          <a:stretch>
            <a:fillRect/>
          </a:stretch>
        </p:blipFill>
        <p:spPr bwMode="auto">
          <a:xfrm rot="5400000" flipV="1">
            <a:off x="8213217" y="3355891"/>
            <a:ext cx="6604000" cy="586486"/>
          </a:xfrm>
          <a:prstGeom prst="rect">
            <a:avLst/>
          </a:prstGeom>
          <a:noFill/>
          <a:ln w="9525">
            <a:noFill/>
            <a:miter lim="800000"/>
            <a:headEnd/>
            <a:tailEnd/>
          </a:ln>
        </p:spPr>
      </p:pic>
      <p:pic>
        <p:nvPicPr>
          <p:cNvPr id="3079" name="Picture 4" descr="XMASCA~1"/>
          <p:cNvPicPr>
            <a:picLocks noChangeAspect="1" noChangeArrowheads="1" noCrop="1"/>
          </p:cNvPicPr>
          <p:nvPr/>
        </p:nvPicPr>
        <p:blipFill>
          <a:blip r:embed="rId3"/>
          <a:srcRect/>
          <a:stretch>
            <a:fillRect/>
          </a:stretch>
        </p:blipFill>
        <p:spPr bwMode="auto">
          <a:xfrm>
            <a:off x="4782849" y="5777089"/>
            <a:ext cx="2529220" cy="1100667"/>
          </a:xfrm>
          <a:prstGeom prst="rect">
            <a:avLst/>
          </a:prstGeom>
          <a:noFill/>
          <a:ln w="9525">
            <a:noFill/>
            <a:miter lim="800000"/>
            <a:headEnd/>
            <a:tailEnd/>
          </a:ln>
        </p:spPr>
      </p:pic>
      <p:pic>
        <p:nvPicPr>
          <p:cNvPr id="3080" name="Picture 6" descr="F:\HINH ANH\HinhDong\Hoa\h14.gif"/>
          <p:cNvPicPr>
            <a:picLocks noChangeAspect="1" noChangeArrowheads="1" noCrop="1"/>
          </p:cNvPicPr>
          <p:nvPr/>
        </p:nvPicPr>
        <p:blipFill>
          <a:blip r:embed="rId4"/>
          <a:srcRect/>
          <a:stretch>
            <a:fillRect/>
          </a:stretch>
        </p:blipFill>
        <p:spPr bwMode="auto">
          <a:xfrm rot="-1069637">
            <a:off x="-78062" y="5578359"/>
            <a:ext cx="1456033" cy="1320800"/>
          </a:xfrm>
          <a:prstGeom prst="rect">
            <a:avLst/>
          </a:prstGeom>
          <a:noFill/>
          <a:ln w="9525">
            <a:noFill/>
            <a:miter lim="800000"/>
            <a:headEnd/>
            <a:tailEnd/>
          </a:ln>
        </p:spPr>
      </p:pic>
      <p:pic>
        <p:nvPicPr>
          <p:cNvPr id="3081" name="Picture 6" descr="F:\HINH ANH\HinhDong\Hoa\h14.gif"/>
          <p:cNvPicPr>
            <a:picLocks noChangeAspect="1" noChangeArrowheads="1" noCrop="1"/>
          </p:cNvPicPr>
          <p:nvPr/>
        </p:nvPicPr>
        <p:blipFill>
          <a:blip r:embed="rId4"/>
          <a:srcRect/>
          <a:stretch>
            <a:fillRect/>
          </a:stretch>
        </p:blipFill>
        <p:spPr bwMode="auto">
          <a:xfrm rot="10020752">
            <a:off x="10521449" y="146875"/>
            <a:ext cx="1456033" cy="1320800"/>
          </a:xfrm>
          <a:prstGeom prst="rect">
            <a:avLst/>
          </a:prstGeom>
          <a:noFill/>
          <a:ln w="9525">
            <a:noFill/>
            <a:miter lim="800000"/>
            <a:headEnd/>
            <a:tailEnd/>
          </a:ln>
        </p:spPr>
      </p:pic>
      <p:pic>
        <p:nvPicPr>
          <p:cNvPr id="3082" name="Picture 6" descr="F:\HINH ANH\HinhDong\Hoa\h14.gif"/>
          <p:cNvPicPr>
            <a:picLocks noChangeAspect="1" noChangeArrowheads="1" noCrop="1"/>
          </p:cNvPicPr>
          <p:nvPr/>
        </p:nvPicPr>
        <p:blipFill>
          <a:blip r:embed="rId4"/>
          <a:srcRect/>
          <a:stretch>
            <a:fillRect/>
          </a:stretch>
        </p:blipFill>
        <p:spPr bwMode="auto">
          <a:xfrm rot="-6619011">
            <a:off x="10458838" y="5389603"/>
            <a:ext cx="1094553" cy="1759458"/>
          </a:xfrm>
          <a:prstGeom prst="rect">
            <a:avLst/>
          </a:prstGeom>
          <a:noFill/>
          <a:ln w="9525">
            <a:noFill/>
            <a:miter lim="800000"/>
            <a:headEnd/>
            <a:tailEnd/>
          </a:ln>
        </p:spPr>
      </p:pic>
      <p:pic>
        <p:nvPicPr>
          <p:cNvPr id="3083" name="Picture 6" descr="F:\HINH ANH\HinhDong\Hoa\h14.gif"/>
          <p:cNvPicPr>
            <a:picLocks noChangeAspect="1" noChangeArrowheads="1" noCrop="1"/>
          </p:cNvPicPr>
          <p:nvPr/>
        </p:nvPicPr>
        <p:blipFill>
          <a:blip r:embed="rId4"/>
          <a:srcRect/>
          <a:stretch>
            <a:fillRect/>
          </a:stretch>
        </p:blipFill>
        <p:spPr bwMode="auto">
          <a:xfrm rot="5164617">
            <a:off x="373267" y="-117551"/>
            <a:ext cx="1093023" cy="1759459"/>
          </a:xfrm>
          <a:prstGeom prst="rect">
            <a:avLst/>
          </a:prstGeom>
          <a:noFill/>
          <a:ln w="9525">
            <a:noFill/>
            <a:miter lim="800000"/>
            <a:headEnd/>
            <a:tailEnd/>
          </a:ln>
        </p:spPr>
      </p:pic>
      <p:sp>
        <p:nvSpPr>
          <p:cNvPr id="3084" name="Hộp_Văn_Bản 2"/>
          <p:cNvSpPr txBox="1">
            <a:spLocks noChangeArrowheads="1"/>
          </p:cNvSpPr>
          <p:nvPr/>
        </p:nvSpPr>
        <p:spPr bwMode="auto">
          <a:xfrm>
            <a:off x="97791" y="3074941"/>
            <a:ext cx="11729718" cy="1336889"/>
          </a:xfrm>
          <a:prstGeom prst="rect">
            <a:avLst/>
          </a:prstGeom>
          <a:noFill/>
          <a:ln w="9525">
            <a:noFill/>
            <a:miter lim="800000"/>
            <a:headEnd/>
            <a:tailEnd/>
          </a:ln>
        </p:spPr>
        <p:txBody>
          <a:bodyPr lIns="104760" tIns="52380" rIns="104760" bIns="52380">
            <a:spAutoFit/>
          </a:bodyPr>
          <a:lstStyle/>
          <a:p>
            <a:pPr algn="ctr"/>
            <a:r>
              <a:rPr lang="en-US" sz="8000" b="1" dirty="0" err="1">
                <a:solidFill>
                  <a:srgbClr val="FF0000"/>
                </a:solidFill>
                <a:latin typeface="Times New Roman" panose="02020603050405020304" pitchFamily="18" charset="0"/>
                <a:cs typeface="Times New Roman" panose="02020603050405020304" pitchFamily="18" charset="0"/>
              </a:rPr>
              <a:t>Ôn</a:t>
            </a:r>
            <a:r>
              <a:rPr lang="en-US" sz="8000" b="1" dirty="0">
                <a:solidFill>
                  <a:srgbClr val="FF0000"/>
                </a:solidFill>
                <a:latin typeface="Times New Roman" panose="02020603050405020304" pitchFamily="18" charset="0"/>
                <a:cs typeface="Times New Roman" panose="02020603050405020304" pitchFamily="18" charset="0"/>
              </a:rPr>
              <a:t> </a:t>
            </a:r>
            <a:r>
              <a:rPr lang="en-US" sz="8000" b="1" dirty="0" err="1">
                <a:solidFill>
                  <a:srgbClr val="FF0000"/>
                </a:solidFill>
                <a:latin typeface="Times New Roman" panose="02020603050405020304" pitchFamily="18" charset="0"/>
                <a:cs typeface="Times New Roman" panose="02020603050405020304" pitchFamily="18" charset="0"/>
              </a:rPr>
              <a:t>tập</a:t>
            </a:r>
            <a:r>
              <a:rPr lang="en-US" sz="8000" b="1" dirty="0">
                <a:solidFill>
                  <a:srgbClr val="FF0000"/>
                </a:solidFill>
                <a:latin typeface="Times New Roman" panose="02020603050405020304" pitchFamily="18" charset="0"/>
                <a:cs typeface="Times New Roman" panose="02020603050405020304" pitchFamily="18" charset="0"/>
              </a:rPr>
              <a:t> </a:t>
            </a:r>
            <a:r>
              <a:rPr lang="en-US" sz="8000" b="1" dirty="0" err="1">
                <a:solidFill>
                  <a:srgbClr val="FF0000"/>
                </a:solidFill>
                <a:latin typeface="Times New Roman" panose="02020603050405020304" pitchFamily="18" charset="0"/>
                <a:cs typeface="Times New Roman" panose="02020603050405020304" pitchFamily="18" charset="0"/>
              </a:rPr>
              <a:t>giữa</a:t>
            </a:r>
            <a:r>
              <a:rPr lang="en-US" sz="8000" b="1" dirty="0">
                <a:solidFill>
                  <a:srgbClr val="FF0000"/>
                </a:solidFill>
                <a:latin typeface="Times New Roman" panose="02020603050405020304" pitchFamily="18" charset="0"/>
                <a:cs typeface="Times New Roman" panose="02020603050405020304" pitchFamily="18" charset="0"/>
              </a:rPr>
              <a:t> </a:t>
            </a:r>
            <a:r>
              <a:rPr lang="en-US" sz="8000" b="1" dirty="0" err="1">
                <a:solidFill>
                  <a:srgbClr val="FF0000"/>
                </a:solidFill>
                <a:latin typeface="Times New Roman" panose="02020603050405020304" pitchFamily="18" charset="0"/>
                <a:cs typeface="Times New Roman" panose="02020603050405020304" pitchFamily="18" charset="0"/>
              </a:rPr>
              <a:t>học</a:t>
            </a:r>
            <a:r>
              <a:rPr lang="en-US" sz="8000" b="1" dirty="0">
                <a:solidFill>
                  <a:srgbClr val="FF0000"/>
                </a:solidFill>
                <a:latin typeface="Times New Roman" panose="02020603050405020304" pitchFamily="18" charset="0"/>
                <a:cs typeface="Times New Roman" panose="02020603050405020304" pitchFamily="18" charset="0"/>
              </a:rPr>
              <a:t> </a:t>
            </a:r>
            <a:r>
              <a:rPr lang="en-US" sz="8000" b="1" dirty="0" err="1">
                <a:solidFill>
                  <a:srgbClr val="FF0000"/>
                </a:solidFill>
                <a:latin typeface="Times New Roman" panose="02020603050405020304" pitchFamily="18" charset="0"/>
                <a:cs typeface="Times New Roman" panose="02020603050405020304" pitchFamily="18" charset="0"/>
              </a:rPr>
              <a:t>kì</a:t>
            </a:r>
            <a:r>
              <a:rPr lang="en-US" sz="8000" b="1" dirty="0">
                <a:solidFill>
                  <a:srgbClr val="FF0000"/>
                </a:solidFill>
                <a:latin typeface="Times New Roman" panose="02020603050405020304" pitchFamily="18" charset="0"/>
                <a:cs typeface="Times New Roman" panose="02020603050405020304" pitchFamily="18" charset="0"/>
              </a:rPr>
              <a:t> II</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550489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par>
                                <p:cTn id="14" presetID="5"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2" descr="Hinh nen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887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WordArt 4"/>
          <p:cNvSpPr>
            <a:spLocks noChangeArrowheads="1" noChangeShapeType="1" noTextEdit="1"/>
          </p:cNvSpPr>
          <p:nvPr/>
        </p:nvSpPr>
        <p:spPr bwMode="auto">
          <a:xfrm>
            <a:off x="533400" y="2819400"/>
            <a:ext cx="10820400" cy="1905000"/>
          </a:xfrm>
          <a:prstGeom prst="rect">
            <a:avLst/>
          </a:prstGeom>
        </p:spPr>
        <p:txBody>
          <a:bodyPr wrap="none" fromWordArt="1">
            <a:prstTxWarp prst="textWave2">
              <a:avLst>
                <a:gd name="adj1" fmla="val 13005"/>
                <a:gd name="adj2" fmla="val 0"/>
              </a:avLst>
            </a:prstTxWarp>
            <a:scene3d>
              <a:camera prst="legacyObliqueTopRight"/>
              <a:lightRig rig="legacyFlat3" dir="b"/>
            </a:scene3d>
            <a:sp3d extrusionH="430200" prstMaterial="legacyMatte">
              <a:extrusionClr>
                <a:srgbClr val="FF0000"/>
              </a:extrusionClr>
              <a:contourClr>
                <a:srgbClr val="FF0000"/>
              </a:contourClr>
            </a:sp3d>
          </a:bodyPr>
          <a:lstStyle/>
          <a:p>
            <a:pPr algn="ctr"/>
            <a:r>
              <a:rPr lang="en-US" b="1" kern="10" dirty="0" err="1" smtClean="0">
                <a:ln w="9525">
                  <a:round/>
                  <a:headEnd/>
                  <a:tailEnd/>
                </a:ln>
                <a:gradFill rotWithShape="1">
                  <a:gsLst>
                    <a:gs pos="0">
                      <a:srgbClr val="FF0000"/>
                    </a:gs>
                    <a:gs pos="100000">
                      <a:srgbClr val="FFFF00"/>
                    </a:gs>
                  </a:gsLst>
                  <a:path path="rect">
                    <a:fillToRect l="50000" t="50000" r="50000" b="50000"/>
                  </a:path>
                </a:gradFill>
              </a:rPr>
              <a:t>CHÚC</a:t>
            </a:r>
            <a:r>
              <a:rPr lang="en-US" b="1" kern="10" dirty="0" smtClean="0">
                <a:ln w="9525">
                  <a:round/>
                  <a:headEnd/>
                  <a:tailEnd/>
                </a:ln>
                <a:gradFill rotWithShape="1">
                  <a:gsLst>
                    <a:gs pos="0">
                      <a:srgbClr val="FF0000"/>
                    </a:gs>
                    <a:gs pos="100000">
                      <a:srgbClr val="FFFF00"/>
                    </a:gs>
                  </a:gsLst>
                  <a:path path="rect">
                    <a:fillToRect l="50000" t="50000" r="50000" b="50000"/>
                  </a:path>
                </a:gradFill>
              </a:rPr>
              <a:t> </a:t>
            </a:r>
            <a:r>
              <a:rPr lang="en-US" b="1" kern="10" dirty="0" err="1" smtClean="0">
                <a:ln w="9525">
                  <a:round/>
                  <a:headEnd/>
                  <a:tailEnd/>
                </a:ln>
                <a:gradFill rotWithShape="1">
                  <a:gsLst>
                    <a:gs pos="0">
                      <a:srgbClr val="FF0000"/>
                    </a:gs>
                    <a:gs pos="100000">
                      <a:srgbClr val="FFFF00"/>
                    </a:gs>
                  </a:gsLst>
                  <a:path path="rect">
                    <a:fillToRect l="50000" t="50000" r="50000" b="50000"/>
                  </a:path>
                </a:gradFill>
              </a:rPr>
              <a:t>ÁC</a:t>
            </a:r>
            <a:r>
              <a:rPr lang="en-US" b="1" kern="10" dirty="0" smtClean="0">
                <a:ln w="9525">
                  <a:round/>
                  <a:headEnd/>
                  <a:tailEnd/>
                </a:ln>
                <a:gradFill rotWithShape="1">
                  <a:gsLst>
                    <a:gs pos="0">
                      <a:srgbClr val="FF0000"/>
                    </a:gs>
                    <a:gs pos="100000">
                      <a:srgbClr val="FFFF00"/>
                    </a:gs>
                  </a:gsLst>
                  <a:path path="rect">
                    <a:fillToRect l="50000" t="50000" r="50000" b="50000"/>
                  </a:path>
                </a:gradFill>
              </a:rPr>
              <a:t> </a:t>
            </a:r>
            <a:r>
              <a:rPr lang="en-US" b="1" kern="10" dirty="0" err="1" smtClean="0">
                <a:ln w="9525">
                  <a:round/>
                  <a:headEnd/>
                  <a:tailEnd/>
                </a:ln>
                <a:gradFill rotWithShape="1">
                  <a:gsLst>
                    <a:gs pos="0">
                      <a:srgbClr val="FF0000"/>
                    </a:gs>
                    <a:gs pos="100000">
                      <a:srgbClr val="FFFF00"/>
                    </a:gs>
                  </a:gsLst>
                  <a:path path="rect">
                    <a:fillToRect l="50000" t="50000" r="50000" b="50000"/>
                  </a:path>
                </a:gradFill>
              </a:rPr>
              <a:t>EM</a:t>
            </a:r>
            <a:r>
              <a:rPr lang="en-US" b="1" kern="10" dirty="0" smtClean="0">
                <a:ln w="9525">
                  <a:round/>
                  <a:headEnd/>
                  <a:tailEnd/>
                </a:ln>
                <a:gradFill rotWithShape="1">
                  <a:gsLst>
                    <a:gs pos="0">
                      <a:srgbClr val="FF0000"/>
                    </a:gs>
                    <a:gs pos="100000">
                      <a:srgbClr val="FFFF00"/>
                    </a:gs>
                  </a:gsLst>
                  <a:path path="rect">
                    <a:fillToRect l="50000" t="50000" r="50000" b="50000"/>
                  </a:path>
                </a:gradFill>
              </a:rPr>
              <a:t> </a:t>
            </a:r>
            <a:r>
              <a:rPr lang="en-US" b="1" kern="10" dirty="0" err="1" smtClean="0">
                <a:ln w="9525">
                  <a:round/>
                  <a:headEnd/>
                  <a:tailEnd/>
                </a:ln>
                <a:gradFill rotWithShape="1">
                  <a:gsLst>
                    <a:gs pos="0">
                      <a:srgbClr val="FF0000"/>
                    </a:gs>
                    <a:gs pos="100000">
                      <a:srgbClr val="FFFF00"/>
                    </a:gs>
                  </a:gsLst>
                  <a:path path="rect">
                    <a:fillToRect l="50000" t="50000" r="50000" b="50000"/>
                  </a:path>
                </a:gradFill>
              </a:rPr>
              <a:t>CHĂM</a:t>
            </a:r>
            <a:r>
              <a:rPr lang="en-US" b="1" kern="10" dirty="0" smtClean="0">
                <a:ln w="9525">
                  <a:round/>
                  <a:headEnd/>
                  <a:tailEnd/>
                </a:ln>
                <a:gradFill rotWithShape="1">
                  <a:gsLst>
                    <a:gs pos="0">
                      <a:srgbClr val="FF0000"/>
                    </a:gs>
                    <a:gs pos="100000">
                      <a:srgbClr val="FFFF00"/>
                    </a:gs>
                  </a:gsLst>
                  <a:path path="rect">
                    <a:fillToRect l="50000" t="50000" r="50000" b="50000"/>
                  </a:path>
                </a:gradFill>
              </a:rPr>
              <a:t> </a:t>
            </a:r>
            <a:r>
              <a:rPr lang="en-US" b="1" kern="10" dirty="0" err="1" smtClean="0">
                <a:ln w="9525">
                  <a:round/>
                  <a:headEnd/>
                  <a:tailEnd/>
                </a:ln>
                <a:gradFill rotWithShape="1">
                  <a:gsLst>
                    <a:gs pos="0">
                      <a:srgbClr val="FF0000"/>
                    </a:gs>
                    <a:gs pos="100000">
                      <a:srgbClr val="FFFF00"/>
                    </a:gs>
                  </a:gsLst>
                  <a:path path="rect">
                    <a:fillToRect l="50000" t="50000" r="50000" b="50000"/>
                  </a:path>
                </a:gradFill>
              </a:rPr>
              <a:t>NGOAN</a:t>
            </a:r>
            <a:r>
              <a:rPr lang="en-US" b="1" kern="10" dirty="0" smtClean="0">
                <a:ln w="9525">
                  <a:round/>
                  <a:headEnd/>
                  <a:tailEnd/>
                </a:ln>
                <a:gradFill rotWithShape="1">
                  <a:gsLst>
                    <a:gs pos="0">
                      <a:srgbClr val="FF0000"/>
                    </a:gs>
                    <a:gs pos="100000">
                      <a:srgbClr val="FFFF00"/>
                    </a:gs>
                  </a:gsLst>
                  <a:path path="rect">
                    <a:fillToRect l="50000" t="50000" r="50000" b="50000"/>
                  </a:path>
                </a:gradFill>
              </a:rPr>
              <a:t>, </a:t>
            </a:r>
            <a:r>
              <a:rPr lang="en-US" b="1" kern="10" dirty="0" err="1" smtClean="0">
                <a:ln w="9525">
                  <a:round/>
                  <a:headEnd/>
                  <a:tailEnd/>
                </a:ln>
                <a:gradFill rotWithShape="1">
                  <a:gsLst>
                    <a:gs pos="0">
                      <a:srgbClr val="FF0000"/>
                    </a:gs>
                    <a:gs pos="100000">
                      <a:srgbClr val="FFFF00"/>
                    </a:gs>
                  </a:gsLst>
                  <a:path path="rect">
                    <a:fillToRect l="50000" t="50000" r="50000" b="50000"/>
                  </a:path>
                </a:gradFill>
              </a:rPr>
              <a:t>HỌC</a:t>
            </a:r>
            <a:r>
              <a:rPr lang="en-US" b="1" kern="10" dirty="0" smtClean="0">
                <a:ln w="9525">
                  <a:round/>
                  <a:headEnd/>
                  <a:tailEnd/>
                </a:ln>
                <a:gradFill rotWithShape="1">
                  <a:gsLst>
                    <a:gs pos="0">
                      <a:srgbClr val="FF0000"/>
                    </a:gs>
                    <a:gs pos="100000">
                      <a:srgbClr val="FFFF00"/>
                    </a:gs>
                  </a:gsLst>
                  <a:path path="rect">
                    <a:fillToRect l="50000" t="50000" r="50000" b="50000"/>
                  </a:path>
                </a:gradFill>
              </a:rPr>
              <a:t> </a:t>
            </a:r>
            <a:r>
              <a:rPr lang="en-US" b="1" kern="10" dirty="0" err="1" smtClean="0">
                <a:ln w="9525">
                  <a:round/>
                  <a:headEnd/>
                  <a:tailEnd/>
                </a:ln>
                <a:gradFill rotWithShape="1">
                  <a:gsLst>
                    <a:gs pos="0">
                      <a:srgbClr val="FF0000"/>
                    </a:gs>
                    <a:gs pos="100000">
                      <a:srgbClr val="FFFF00"/>
                    </a:gs>
                  </a:gsLst>
                  <a:path path="rect">
                    <a:fillToRect l="50000" t="50000" r="50000" b="50000"/>
                  </a:path>
                </a:gradFill>
              </a:rPr>
              <a:t>GIỎI</a:t>
            </a:r>
            <a:r>
              <a:rPr lang="vi-VN" b="1" kern="10" dirty="0" smtClean="0">
                <a:ln w="9525">
                  <a:round/>
                  <a:headEnd/>
                  <a:tailEnd/>
                </a:ln>
                <a:gradFill rotWithShape="1">
                  <a:gsLst>
                    <a:gs pos="0">
                      <a:srgbClr val="FF0000"/>
                    </a:gs>
                    <a:gs pos="100000">
                      <a:srgbClr val="FFFF00"/>
                    </a:gs>
                  </a:gsLst>
                  <a:path path="rect">
                    <a:fillToRect l="50000" t="50000" r="50000" b="50000"/>
                  </a:path>
                </a:gradFill>
              </a:rPr>
              <a:t>!</a:t>
            </a:r>
            <a:endParaRPr lang="vi-VN" b="1" kern="10" dirty="0">
              <a:ln w="9525">
                <a:round/>
                <a:headEnd/>
                <a:tailEnd/>
              </a:ln>
              <a:gradFill rotWithShape="1">
                <a:gsLst>
                  <a:gs pos="0">
                    <a:srgbClr val="FF0000"/>
                  </a:gs>
                  <a:gs pos="100000">
                    <a:srgbClr val="FFFF00"/>
                  </a:gs>
                </a:gsLst>
                <a:path path="rect">
                  <a:fillToRect l="50000" t="50000" r="50000" b="50000"/>
                </a:path>
              </a:gra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repeatCount="3000" fill="hold" grpId="0" nodeType="afterEffect">
                                  <p:stCondLst>
                                    <p:cond delay="0"/>
                                  </p:stCondLst>
                                  <p:childTnLst>
                                    <p:set>
                                      <p:cBhvr>
                                        <p:cTn id="6" dur="1" fill="hold">
                                          <p:stCondLst>
                                            <p:cond delay="0"/>
                                          </p:stCondLst>
                                        </p:cTn>
                                        <p:tgtEl>
                                          <p:spTgt spid="86020"/>
                                        </p:tgtEl>
                                        <p:attrNameLst>
                                          <p:attrName>style.visibility</p:attrName>
                                        </p:attrNameLst>
                                      </p:cBhvr>
                                      <p:to>
                                        <p:strVal val="visible"/>
                                      </p:to>
                                    </p:set>
                                    <p:anim calcmode="lin" valueType="num">
                                      <p:cBhvr additive="base">
                                        <p:cTn id="7" dur="500" fill="hold"/>
                                        <p:tgtEl>
                                          <p:spTgt spid="86020"/>
                                        </p:tgtEl>
                                        <p:attrNameLst>
                                          <p:attrName>ppt_x</p:attrName>
                                        </p:attrNameLst>
                                      </p:cBhvr>
                                      <p:tavLst>
                                        <p:tav tm="0">
                                          <p:val>
                                            <p:strVal val="0-#ppt_w/2"/>
                                          </p:val>
                                        </p:tav>
                                        <p:tav tm="100000">
                                          <p:val>
                                            <p:strVal val="#ppt_x"/>
                                          </p:val>
                                        </p:tav>
                                      </p:tavLst>
                                    </p:anim>
                                    <p:anim calcmode="lin" valueType="num">
                                      <p:cBhvr additive="base">
                                        <p:cTn id="8" dur="500" fill="hold"/>
                                        <p:tgtEl>
                                          <p:spTgt spid="8602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ộp_Văn_Bản 2"/>
          <p:cNvSpPr txBox="1">
            <a:spLocks noChangeArrowheads="1"/>
          </p:cNvSpPr>
          <p:nvPr/>
        </p:nvSpPr>
        <p:spPr bwMode="auto">
          <a:xfrm>
            <a:off x="381000" y="2209800"/>
            <a:ext cx="11729718" cy="2075553"/>
          </a:xfrm>
          <a:prstGeom prst="rect">
            <a:avLst/>
          </a:prstGeom>
          <a:noFill/>
          <a:ln w="9525">
            <a:noFill/>
            <a:miter lim="800000"/>
            <a:headEnd/>
            <a:tailEnd/>
          </a:ln>
        </p:spPr>
        <p:txBody>
          <a:bodyPr lIns="104760" tIns="52380" rIns="104760" bIns="52380">
            <a:spAutoFit/>
          </a:bodyPr>
          <a:lstStyle/>
          <a:p>
            <a:pPr algn="ctr"/>
            <a:r>
              <a:rPr lang="en-US" sz="8000" b="1" dirty="0" err="1">
                <a:solidFill>
                  <a:srgbClr val="FF0000"/>
                </a:solidFill>
                <a:latin typeface="Times New Roman" panose="02020603050405020304" pitchFamily="18" charset="0"/>
                <a:cs typeface="Times New Roman" panose="02020603050405020304" pitchFamily="18" charset="0"/>
              </a:rPr>
              <a:t>Ôn</a:t>
            </a:r>
            <a:r>
              <a:rPr lang="en-US" sz="8000" b="1" dirty="0">
                <a:solidFill>
                  <a:srgbClr val="FF0000"/>
                </a:solidFill>
                <a:latin typeface="Times New Roman" panose="02020603050405020304" pitchFamily="18" charset="0"/>
                <a:cs typeface="Times New Roman" panose="02020603050405020304" pitchFamily="18" charset="0"/>
              </a:rPr>
              <a:t> </a:t>
            </a:r>
            <a:r>
              <a:rPr lang="en-US" sz="8000" b="1" dirty="0" err="1">
                <a:solidFill>
                  <a:srgbClr val="FF0000"/>
                </a:solidFill>
                <a:latin typeface="Times New Roman" panose="02020603050405020304" pitchFamily="18" charset="0"/>
                <a:cs typeface="Times New Roman" panose="02020603050405020304" pitchFamily="18" charset="0"/>
              </a:rPr>
              <a:t>tập</a:t>
            </a:r>
            <a:r>
              <a:rPr lang="en-US" sz="8000" b="1" dirty="0">
                <a:solidFill>
                  <a:srgbClr val="FF0000"/>
                </a:solidFill>
                <a:latin typeface="Times New Roman" panose="02020603050405020304" pitchFamily="18" charset="0"/>
                <a:cs typeface="Times New Roman" panose="02020603050405020304" pitchFamily="18" charset="0"/>
              </a:rPr>
              <a:t> </a:t>
            </a:r>
            <a:r>
              <a:rPr lang="en-US" sz="8000" b="1" dirty="0" err="1">
                <a:solidFill>
                  <a:srgbClr val="FF0000"/>
                </a:solidFill>
                <a:latin typeface="Times New Roman" panose="02020603050405020304" pitchFamily="18" charset="0"/>
                <a:cs typeface="Times New Roman" panose="02020603050405020304" pitchFamily="18" charset="0"/>
              </a:rPr>
              <a:t>giữa</a:t>
            </a:r>
            <a:r>
              <a:rPr lang="en-US" sz="8000" b="1" dirty="0">
                <a:solidFill>
                  <a:srgbClr val="FF0000"/>
                </a:solidFill>
                <a:latin typeface="Times New Roman" panose="02020603050405020304" pitchFamily="18" charset="0"/>
                <a:cs typeface="Times New Roman" panose="02020603050405020304" pitchFamily="18" charset="0"/>
              </a:rPr>
              <a:t> </a:t>
            </a:r>
            <a:r>
              <a:rPr lang="en-US" sz="8000" b="1" dirty="0" err="1">
                <a:solidFill>
                  <a:srgbClr val="FF0000"/>
                </a:solidFill>
                <a:latin typeface="Times New Roman" panose="02020603050405020304" pitchFamily="18" charset="0"/>
                <a:cs typeface="Times New Roman" panose="02020603050405020304" pitchFamily="18" charset="0"/>
              </a:rPr>
              <a:t>học</a:t>
            </a:r>
            <a:r>
              <a:rPr lang="en-US" sz="8000" b="1" dirty="0">
                <a:solidFill>
                  <a:srgbClr val="FF0000"/>
                </a:solidFill>
                <a:latin typeface="Times New Roman" panose="02020603050405020304" pitchFamily="18" charset="0"/>
                <a:cs typeface="Times New Roman" panose="02020603050405020304" pitchFamily="18" charset="0"/>
              </a:rPr>
              <a:t> </a:t>
            </a:r>
            <a:r>
              <a:rPr lang="en-US" sz="8000" b="1" dirty="0" err="1">
                <a:solidFill>
                  <a:srgbClr val="FF0000"/>
                </a:solidFill>
                <a:latin typeface="Times New Roman" panose="02020603050405020304" pitchFamily="18" charset="0"/>
                <a:cs typeface="Times New Roman" panose="02020603050405020304" pitchFamily="18" charset="0"/>
              </a:rPr>
              <a:t>kì</a:t>
            </a:r>
            <a:r>
              <a:rPr lang="en-US" sz="8000" b="1" dirty="0">
                <a:solidFill>
                  <a:srgbClr val="FF0000"/>
                </a:solidFill>
                <a:latin typeface="Times New Roman" panose="02020603050405020304" pitchFamily="18" charset="0"/>
                <a:cs typeface="Times New Roman" panose="02020603050405020304" pitchFamily="18" charset="0"/>
              </a:rPr>
              <a:t> II</a:t>
            </a:r>
          </a:p>
          <a:p>
            <a:pPr algn="ctr"/>
            <a:r>
              <a:rPr lang="en-US" sz="4800" b="1" dirty="0">
                <a:latin typeface="Times New Roman" panose="02020603050405020304" pitchFamily="18" charset="0"/>
                <a:cs typeface="Times New Roman" panose="02020603050405020304" pitchFamily="18" charset="0"/>
              </a:rPr>
              <a:t>(</a:t>
            </a:r>
            <a:r>
              <a:rPr lang="en-US" sz="4800" b="1" dirty="0" err="1">
                <a:latin typeface="Times New Roman" panose="02020603050405020304" pitchFamily="18" charset="0"/>
                <a:cs typeface="Times New Roman" panose="02020603050405020304" pitchFamily="18" charset="0"/>
              </a:rPr>
              <a:t>Tiết</a:t>
            </a:r>
            <a:r>
              <a:rPr lang="en-US" sz="4800" b="1" dirty="0">
                <a:latin typeface="Times New Roman" panose="02020603050405020304" pitchFamily="18" charset="0"/>
                <a:cs typeface="Times New Roman" panose="02020603050405020304" pitchFamily="18" charset="0"/>
              </a:rPr>
              <a:t> 5)</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2955535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990600" y="634999"/>
            <a:ext cx="104394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4400" b="1" i="1">
                <a:solidFill>
                  <a:srgbClr val="002060"/>
                </a:solidFill>
                <a:latin typeface="Times New Roman" panose="02020603050405020304" pitchFamily="18" charset="0"/>
                <a:cs typeface="Times New Roman" panose="02020603050405020304" pitchFamily="18" charset="0"/>
              </a:rPr>
              <a:t>1. Em hãy kể tên các bài tập đọc là văn miêu tả mà em đã học trong 9 tuần vừa qua.</a:t>
            </a:r>
          </a:p>
        </p:txBody>
      </p:sp>
      <p:sp>
        <p:nvSpPr>
          <p:cNvPr id="6" name="TextBox 5"/>
          <p:cNvSpPr txBox="1">
            <a:spLocks noChangeArrowheads="1"/>
          </p:cNvSpPr>
          <p:nvPr/>
        </p:nvSpPr>
        <p:spPr bwMode="auto">
          <a:xfrm>
            <a:off x="990600" y="3883024"/>
            <a:ext cx="100584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Char char="-"/>
            </a:pPr>
            <a:r>
              <a:rPr lang="en-US" sz="4400" b="1" i="1">
                <a:solidFill>
                  <a:srgbClr val="FF0000"/>
                </a:solidFill>
                <a:latin typeface="Times New Roman" panose="02020603050405020304" pitchFamily="18" charset="0"/>
                <a:cs typeface="Times New Roman" panose="02020603050405020304" pitchFamily="18" charset="0"/>
              </a:rPr>
              <a:t> Phong cảnh đền Hùng</a:t>
            </a:r>
          </a:p>
          <a:p>
            <a:pPr eaLnBrk="1" hangingPunct="1">
              <a:buFontTx/>
              <a:buChar char="-"/>
            </a:pPr>
            <a:r>
              <a:rPr lang="en-US" sz="4400" b="1" i="1">
                <a:solidFill>
                  <a:srgbClr val="FF0000"/>
                </a:solidFill>
                <a:latin typeface="Times New Roman" panose="02020603050405020304" pitchFamily="18" charset="0"/>
                <a:cs typeface="Times New Roman" panose="02020603050405020304" pitchFamily="18" charset="0"/>
              </a:rPr>
              <a:t> Hội thổi cơm thi ở Đồng Vân</a:t>
            </a:r>
          </a:p>
          <a:p>
            <a:pPr eaLnBrk="1" hangingPunct="1">
              <a:buFontTx/>
              <a:buChar char="-"/>
            </a:pPr>
            <a:r>
              <a:rPr lang="en-US" sz="4400" b="1" i="1">
                <a:solidFill>
                  <a:srgbClr val="FF0000"/>
                </a:solidFill>
                <a:latin typeface="Times New Roman" panose="02020603050405020304" pitchFamily="18" charset="0"/>
                <a:cs typeface="Times New Roman" panose="02020603050405020304" pitchFamily="18" charset="0"/>
              </a:rPr>
              <a:t> Tranh làng Hồ</a:t>
            </a:r>
          </a:p>
        </p:txBody>
      </p:sp>
      <p:sp>
        <p:nvSpPr>
          <p:cNvPr id="7" name="TextBox 6"/>
          <p:cNvSpPr txBox="1">
            <a:spLocks noChangeArrowheads="1"/>
          </p:cNvSpPr>
          <p:nvPr/>
        </p:nvSpPr>
        <p:spPr bwMode="auto">
          <a:xfrm>
            <a:off x="957944" y="2281121"/>
            <a:ext cx="10439399"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4400" b="1" i="1">
                <a:solidFill>
                  <a:srgbClr val="002060"/>
                </a:solidFill>
                <a:latin typeface="Times New Roman" panose="02020603050405020304" pitchFamily="18" charset="0"/>
                <a:cs typeface="Times New Roman" panose="02020603050405020304" pitchFamily="18" charset="0"/>
              </a:rPr>
              <a:t>2. Em hãy đọc một bài học thuộc lòng mà em đã được học trong 9 tuần qua.</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Horizont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xit" presetSubtype="4" fill="hold" grpId="1" nodeType="clickEffect">
                                  <p:stCondLst>
                                    <p:cond delay="0"/>
                                  </p:stCondLst>
                                  <p:childTnLst>
                                    <p:anim calcmode="lin" valueType="num">
                                      <p:cBhvr additive="base">
                                        <p:cTn id="16" dur="500"/>
                                        <p:tgtEl>
                                          <p:spTgt spid="5"/>
                                        </p:tgtEl>
                                        <p:attrNameLst>
                                          <p:attrName>ppt_x</p:attrName>
                                        </p:attrNameLst>
                                      </p:cBhvr>
                                      <p:tavLst>
                                        <p:tav tm="0">
                                          <p:val>
                                            <p:strVal val="ppt_x"/>
                                          </p:val>
                                        </p:tav>
                                        <p:tav tm="100000">
                                          <p:val>
                                            <p:strVal val="ppt_x"/>
                                          </p:val>
                                        </p:tav>
                                      </p:tavLst>
                                    </p:anim>
                                    <p:anim calcmode="lin" valueType="num">
                                      <p:cBhvr additive="base">
                                        <p:cTn id="17" dur="500"/>
                                        <p:tgtEl>
                                          <p:spTgt spid="5"/>
                                        </p:tgtEl>
                                        <p:attrNameLst>
                                          <p:attrName>ppt_y</p:attrName>
                                        </p:attrNameLst>
                                      </p:cBhvr>
                                      <p:tavLst>
                                        <p:tav tm="0">
                                          <p:val>
                                            <p:strVal val="ppt_y"/>
                                          </p:val>
                                        </p:tav>
                                        <p:tav tm="100000">
                                          <p:val>
                                            <p:strVal val="1+ppt_h/2"/>
                                          </p:val>
                                        </p:tav>
                                      </p:tavLst>
                                    </p:anim>
                                    <p:set>
                                      <p:cBhvr>
                                        <p:cTn id="18" dur="1" fill="hold">
                                          <p:stCondLst>
                                            <p:cond delay="499"/>
                                          </p:stCondLst>
                                        </p:cTn>
                                        <p:tgtEl>
                                          <p:spTgt spid="5"/>
                                        </p:tgtEl>
                                        <p:attrNameLst>
                                          <p:attrName>style.visibility</p:attrName>
                                        </p:attrNameLst>
                                      </p:cBhvr>
                                      <p:to>
                                        <p:strVal val="hidden"/>
                                      </p:to>
                                    </p:set>
                                  </p:childTnLst>
                                </p:cTn>
                              </p:par>
                              <p:par>
                                <p:cTn id="19" presetID="2" presetClass="exit" presetSubtype="4" fill="hold" grpId="1" nodeType="withEffect">
                                  <p:stCondLst>
                                    <p:cond delay="0"/>
                                  </p:stCondLst>
                                  <p:childTnLst>
                                    <p:anim calcmode="lin" valueType="num">
                                      <p:cBhvr additive="base">
                                        <p:cTn id="20" dur="500"/>
                                        <p:tgtEl>
                                          <p:spTgt spid="6"/>
                                        </p:tgtEl>
                                        <p:attrNameLst>
                                          <p:attrName>ppt_x</p:attrName>
                                        </p:attrNameLst>
                                      </p:cBhvr>
                                      <p:tavLst>
                                        <p:tav tm="0">
                                          <p:val>
                                            <p:strVal val="ppt_x"/>
                                          </p:val>
                                        </p:tav>
                                        <p:tav tm="100000">
                                          <p:val>
                                            <p:strVal val="ppt_x"/>
                                          </p:val>
                                        </p:tav>
                                      </p:tavLst>
                                    </p:anim>
                                    <p:anim calcmode="lin" valueType="num">
                                      <p:cBhvr additive="base">
                                        <p:cTn id="21" dur="500"/>
                                        <p:tgtEl>
                                          <p:spTgt spid="6"/>
                                        </p:tgtEl>
                                        <p:attrNameLst>
                                          <p:attrName>ppt_y</p:attrName>
                                        </p:attrNameLst>
                                      </p:cBhvr>
                                      <p:tavLst>
                                        <p:tav tm="0">
                                          <p:val>
                                            <p:strVal val="ppt_y"/>
                                          </p:val>
                                        </p:tav>
                                        <p:tav tm="100000">
                                          <p:val>
                                            <p:strVal val="1+ppt_h/2"/>
                                          </p:val>
                                        </p:tav>
                                      </p:tavLst>
                                    </p:anim>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 Box 14"/>
          <p:cNvSpPr txBox="1">
            <a:spLocks noChangeArrowheads="1"/>
          </p:cNvSpPr>
          <p:nvPr/>
        </p:nvSpPr>
        <p:spPr bwMode="auto">
          <a:xfrm>
            <a:off x="152399" y="228600"/>
            <a:ext cx="423372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3200" b="1" i="1">
                <a:solidFill>
                  <a:srgbClr val="1344E1"/>
                </a:solidFill>
                <a:latin typeface="Times New Roman" panose="02020603050405020304" pitchFamily="18" charset="0"/>
                <a:cs typeface="Times New Roman" panose="02020603050405020304" pitchFamily="18" charset="0"/>
              </a:rPr>
              <a:t>1. Nghe – viết:</a:t>
            </a:r>
          </a:p>
        </p:txBody>
      </p:sp>
      <p:sp>
        <p:nvSpPr>
          <p:cNvPr id="14" name="Text Box 15"/>
          <p:cNvSpPr txBox="1">
            <a:spLocks noChangeArrowheads="1"/>
          </p:cNvSpPr>
          <p:nvPr/>
        </p:nvSpPr>
        <p:spPr bwMode="auto">
          <a:xfrm>
            <a:off x="419100" y="520987"/>
            <a:ext cx="110490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3200" b="1" i="1">
                <a:latin typeface="Times New Roman" panose="02020603050405020304" pitchFamily="18" charset="0"/>
                <a:cs typeface="Times New Roman" panose="02020603050405020304" pitchFamily="18" charset="0"/>
              </a:rPr>
              <a:t>  </a:t>
            </a:r>
          </a:p>
          <a:p>
            <a:pPr eaLnBrk="1" hangingPunct="1">
              <a:spcBef>
                <a:spcPct val="50000"/>
              </a:spcBef>
            </a:pPr>
            <a:r>
              <a:rPr lang="en-US" sz="3200" b="1" i="1">
                <a:latin typeface="Times New Roman" panose="02020603050405020304" pitchFamily="18" charset="0"/>
                <a:cs typeface="Times New Roman" panose="02020603050405020304" pitchFamily="18" charset="0"/>
              </a:rPr>
              <a:t>    Gốc bàng to quá, có những cái mắt to hơn cái gáo dừa, có những cái lá to bằng cái mẹt bún của bà bún ốc. Không biết cây bàng này năm chục tuổi, bảy chục tuổi hay cả một trăm tuổi. Nhiều người ngồi uống nước ở đây những lúc quán nước vắng khách đã ngắm kĩ gốc bàng, rồi lại ngắm sang phía bà cụ bán hàng nước. Bà cụ không biết bao nhiêu tuổi giời, không biết bao nhiêu tuổi lao động, bán quán được bao nhiêu năm. Chỉ thấy đầu bà cụ bạc trắng, trắng hơn cả cái mớ tóc giả của các diễn viên tuồng chèo vẫn đóng vai các bà cụ nhân đức.</a:t>
            </a:r>
          </a:p>
          <a:p>
            <a:pPr algn="r" eaLnBrk="1" hangingPunct="1">
              <a:spcBef>
                <a:spcPct val="50000"/>
              </a:spcBef>
            </a:pPr>
            <a:r>
              <a:rPr lang="en-US" sz="3200" b="1" i="1">
                <a:latin typeface="Times New Roman" panose="02020603050405020304" pitchFamily="18" charset="0"/>
                <a:cs typeface="Times New Roman" panose="02020603050405020304" pitchFamily="18" charset="0"/>
              </a:rPr>
              <a:t>Theo NGUYỄN TUÂN</a:t>
            </a:r>
          </a:p>
        </p:txBody>
      </p:sp>
      <p:sp>
        <p:nvSpPr>
          <p:cNvPr id="11" name="Text Box 14"/>
          <p:cNvSpPr txBox="1">
            <a:spLocks noChangeArrowheads="1"/>
          </p:cNvSpPr>
          <p:nvPr/>
        </p:nvSpPr>
        <p:spPr bwMode="auto">
          <a:xfrm>
            <a:off x="1219200" y="563562"/>
            <a:ext cx="77446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3200" b="1" i="1">
                <a:latin typeface="Times New Roman" panose="02020603050405020304" pitchFamily="18" charset="0"/>
                <a:cs typeface="Times New Roman" panose="02020603050405020304" pitchFamily="18" charset="0"/>
              </a:rPr>
              <a:t>Bà cụ bán hàng nước chè</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par>
                          <p:cTn id="13" fill="hold" nodeType="afterGroup">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heckerboard(across)">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descr="http://t0.gstatic.com/images?q=tbn:ANd9GcS-9dlfMBMnAT9K7Vk1MBsd-dkZSleeJFnySuiy5zQ3aOKxxU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685800"/>
            <a:ext cx="4648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 descr="http://images.dvt.vn/Images/Uploaded/Share/2011/06/14/DSC099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33400"/>
            <a:ext cx="44196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066800" y="1676400"/>
            <a:ext cx="9448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4400" b="1" i="1">
                <a:solidFill>
                  <a:srgbClr val="0000FF"/>
                </a:solidFill>
                <a:latin typeface="Times New Roman" panose="02020603050405020304" pitchFamily="18" charset="0"/>
                <a:cs typeface="Times New Roman" panose="02020603050405020304" pitchFamily="18" charset="0"/>
              </a:rPr>
              <a:t>2. Viết một đoạn văn khoảng 5 câu tả ngoại hình của một cụ già mà em biết.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2" descr="http://t0.gstatic.com/images?q=tbn:ANd9GcS-9dlfMBMnAT9K7Vk1MBsd-dkZSleeJFnySuiy5zQ3aOKxxU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657601"/>
            <a:ext cx="350520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6" descr="http://t3.gstatic.com/images?q=tbn:ANd9GcRZ06CexrQa3a4fPddH2knX-TGwu2P7pCZ4mGLwoMQXRxeeze6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04800"/>
            <a:ext cx="4114800"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http://t0.gstatic.com/images?q=tbn:ANd9GcSUuYWQtp8Qep371LffwuOPD0hjToh27qli6Py9OEKc6T8yNw3uZ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657600"/>
            <a:ext cx="3505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2" descr="http://t0.gstatic.com/images?q=tbn:ANd9GcTnZ8hDlokzL-fc4VW9QA3CunLBYztiYJM0XHVrNXsj-NXnzIykZ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304800"/>
            <a:ext cx="4648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342900" y="2057400"/>
            <a:ext cx="112014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algn="ctr" eaLnBrk="1" hangingPunct="1"/>
            <a:r>
              <a:rPr lang="en-US" sz="4000" b="1" dirty="0" err="1">
                <a:solidFill>
                  <a:srgbClr val="FF0000"/>
                </a:solidFill>
                <a:latin typeface="Times New Roman" panose="02020603050405020304" pitchFamily="18" charset="0"/>
                <a:cs typeface="Times New Roman" panose="02020603050405020304" pitchFamily="18" charset="0"/>
              </a:rPr>
              <a:t>TIÊU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CHÍ</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ĐÁNH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GIÁ</a:t>
            </a:r>
            <a:r>
              <a:rPr lang="en-US" sz="4000" b="1" dirty="0">
                <a:solidFill>
                  <a:srgbClr val="FF0000"/>
                </a:solidFill>
                <a:latin typeface="Times New Roman" panose="02020603050405020304" pitchFamily="18" charset="0"/>
                <a:cs typeface="Times New Roman" panose="02020603050405020304" pitchFamily="18" charset="0"/>
              </a:rPr>
              <a:t>:</a:t>
            </a:r>
          </a:p>
          <a:p>
            <a:pPr marL="0" eaLnBrk="1" hangingPunct="1">
              <a:buFontTx/>
              <a:buAutoNum type="arabicPeriod"/>
            </a:pPr>
            <a:r>
              <a:rPr lang="en-US" sz="4000" b="1" i="1">
                <a:solidFill>
                  <a:srgbClr val="FF0000"/>
                </a:solidFill>
                <a:latin typeface="Times New Roman" panose="02020603050405020304" pitchFamily="18" charset="0"/>
                <a:cs typeface="Times New Roman" panose="02020603050405020304" pitchFamily="18" charset="0"/>
              </a:rPr>
              <a:t>Đoạn </a:t>
            </a:r>
            <a:r>
              <a:rPr lang="en-US" sz="4000" b="1" i="1" dirty="0" err="1">
                <a:solidFill>
                  <a:srgbClr val="FF0000"/>
                </a:solidFill>
                <a:latin typeface="Times New Roman" panose="02020603050405020304" pitchFamily="18" charset="0"/>
                <a:cs typeface="Times New Roman" panose="02020603050405020304" pitchFamily="18" charset="0"/>
              </a:rPr>
              <a:t>văn</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bạn</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viết</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đã</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đúng</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với</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yêu</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cầu</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đề</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bài</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chưa</a:t>
            </a:r>
            <a:r>
              <a:rPr lang="en-US" sz="4000" b="1" i="1" dirty="0">
                <a:solidFill>
                  <a:srgbClr val="FF0000"/>
                </a:solidFill>
                <a:latin typeface="Times New Roman" panose="02020603050405020304" pitchFamily="18" charset="0"/>
                <a:cs typeface="Times New Roman" panose="02020603050405020304" pitchFamily="18" charset="0"/>
              </a:rPr>
              <a:t>?</a:t>
            </a:r>
          </a:p>
          <a:p>
            <a:pPr marL="0" eaLnBrk="1" hangingPunct="1">
              <a:buFontTx/>
              <a:buAutoNum type="arabicPeriod"/>
            </a:pPr>
            <a:r>
              <a:rPr lang="en-US" sz="4000" b="1" i="1" dirty="0" err="1">
                <a:solidFill>
                  <a:srgbClr val="FF0000"/>
                </a:solidFill>
                <a:latin typeface="Times New Roman" panose="02020603050405020304" pitchFamily="18" charset="0"/>
                <a:cs typeface="Times New Roman" panose="02020603050405020304" pitchFamily="18" charset="0"/>
              </a:rPr>
              <a:t>Cách</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dùng</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từ</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đặt</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câu</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trong</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đoạn</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văn</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có</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phù</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hợp</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với</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yêu</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cầu</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của</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đề</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bài</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err="1">
                <a:solidFill>
                  <a:srgbClr val="FF0000"/>
                </a:solidFill>
                <a:latin typeface="Times New Roman" panose="02020603050405020304" pitchFamily="18" charset="0"/>
                <a:cs typeface="Times New Roman" panose="02020603050405020304" pitchFamily="18" charset="0"/>
              </a:rPr>
              <a:t>không</a:t>
            </a:r>
            <a:r>
              <a:rPr lang="en-US" sz="4000" b="1" i="1">
                <a:solidFill>
                  <a:srgbClr val="FF0000"/>
                </a:solidFill>
                <a:latin typeface="Times New Roman" panose="02020603050405020304" pitchFamily="18" charset="0"/>
                <a:cs typeface="Times New Roman" panose="02020603050405020304" pitchFamily="18" charset="0"/>
              </a:rPr>
              <a:t>?</a:t>
            </a:r>
            <a:endParaRPr lang="en-US" sz="4000" b="1" i="1" dirty="0">
              <a:solidFill>
                <a:srgbClr val="FF0000"/>
              </a:solidFill>
              <a:latin typeface="Times New Roman" panose="02020603050405020304" pitchFamily="18" charset="0"/>
              <a:cs typeface="Times New Roman" panose="02020603050405020304" pitchFamily="18" charset="0"/>
            </a:endParaRPr>
          </a:p>
          <a:p>
            <a:pPr marL="0" eaLnBrk="1" hangingPunct="1">
              <a:buFontTx/>
              <a:buAutoNum type="arabicPeriod"/>
            </a:pPr>
            <a:r>
              <a:rPr lang="en-US" sz="4000" b="1" i="1" dirty="0" err="1">
                <a:solidFill>
                  <a:srgbClr val="FF0000"/>
                </a:solidFill>
                <a:latin typeface="Times New Roman" panose="02020603050405020304" pitchFamily="18" charset="0"/>
                <a:cs typeface="Times New Roman" panose="02020603050405020304" pitchFamily="18" charset="0"/>
              </a:rPr>
              <a:t>Lời</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văn</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trong</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đoạn</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văn</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của</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bạn</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đã</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thể</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hiện</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cảm</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xúc</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chưa</a:t>
            </a:r>
            <a:r>
              <a:rPr lang="en-US" sz="4000" b="1" i="1" dirty="0">
                <a:solidFill>
                  <a:srgbClr val="FF0000"/>
                </a:solidFill>
                <a:latin typeface="Times New Roman" panose="02020603050405020304" pitchFamily="18" charset="0"/>
                <a:cs typeface="Times New Roman" panose="02020603050405020304" pitchFamily="18" charset="0"/>
              </a:rPr>
              <a:t>?</a:t>
            </a:r>
          </a:p>
        </p:txBody>
      </p:sp>
      <p:sp>
        <p:nvSpPr>
          <p:cNvPr id="15" name="Text Box 15"/>
          <p:cNvSpPr txBox="1">
            <a:spLocks noChangeArrowheads="1"/>
          </p:cNvSpPr>
          <p:nvPr/>
        </p:nvSpPr>
        <p:spPr bwMode="auto">
          <a:xfrm>
            <a:off x="3657600" y="1349514"/>
            <a:ext cx="457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4000" b="1" i="1" u="sng">
                <a:solidFill>
                  <a:srgbClr val="FF0000"/>
                </a:solidFill>
                <a:latin typeface="Times New Roman" panose="02020603050405020304" pitchFamily="18" charset="0"/>
                <a:cs typeface="Times New Roman" panose="02020603050405020304" pitchFamily="18" charset="0"/>
              </a:rPr>
              <a:t>Bài làm:</a:t>
            </a:r>
          </a:p>
        </p:txBody>
      </p:sp>
      <p:sp>
        <p:nvSpPr>
          <p:cNvPr id="18440" name="TextBox 21"/>
          <p:cNvSpPr txBox="1">
            <a:spLocks noChangeArrowheads="1"/>
          </p:cNvSpPr>
          <p:nvPr/>
        </p:nvSpPr>
        <p:spPr bwMode="auto">
          <a:xfrm>
            <a:off x="609600" y="81427"/>
            <a:ext cx="10210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4000" b="1" i="1">
                <a:solidFill>
                  <a:srgbClr val="0000FF"/>
                </a:solidFill>
                <a:latin typeface="Times New Roman" panose="02020603050405020304" pitchFamily="18" charset="0"/>
                <a:cs typeface="Times New Roman" panose="02020603050405020304" pitchFamily="18" charset="0"/>
              </a:rPr>
              <a:t>2. Viết một đoạn văn khoảng 5 câu tả ngoại hình của một cụ già mà em biết.</a:t>
            </a: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Right)">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par>
                          <p:cTn id="13" fill="hold" nodeType="afterGroup">
                            <p:stCondLst>
                              <p:cond delay="500"/>
                            </p:stCondLst>
                            <p:childTnLst>
                              <p:par>
                                <p:cTn id="14" presetID="18" presetClass="entr" presetSubtype="12" fill="hold" grpId="0" nodeType="afterEffect">
                                  <p:stCondLst>
                                    <p:cond delay="0"/>
                                  </p:stCondLst>
                                  <p:iterate type="lt">
                                    <p:tmPct val="0"/>
                                  </p:iterate>
                                  <p:childTnLst>
                                    <p:set>
                                      <p:cBhvr>
                                        <p:cTn id="15" dur="1" fill="hold">
                                          <p:stCondLst>
                                            <p:cond delay="0"/>
                                          </p:stCondLst>
                                        </p:cTn>
                                        <p:tgtEl>
                                          <p:spTgt spid="8"/>
                                        </p:tgtEl>
                                        <p:attrNameLst>
                                          <p:attrName>style.visibility</p:attrName>
                                        </p:attrNameLst>
                                      </p:cBhvr>
                                      <p:to>
                                        <p:strVal val="visible"/>
                                      </p:to>
                                    </p:set>
                                    <p:animEffect transition="in" filter="strips(downLeft)">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5"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2" descr="http://t0.gstatic.com/images?q=tbn:ANd9GcS-9dlfMBMnAT9K7Vk1MBsd-dkZSleeJFnySuiy5zQ3aOKxxU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657601"/>
            <a:ext cx="350520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6" descr="http://t3.gstatic.com/images?q=tbn:ANd9GcRZ06CexrQa3a4fPddH2knX-TGwu2P7pCZ4mGLwoMQXRxeeze6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04800"/>
            <a:ext cx="3352800"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descr="http://t0.gstatic.com/images?q=tbn:ANd9GcSUuYWQtp8Qep371LffwuOPD0hjToh27qli6Py9OEKc6T8yNw3uZ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657600"/>
            <a:ext cx="3886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12" descr="http://t0.gstatic.com/images?q=tbn:ANd9GcTnZ8hDlokzL-fc4VW9QA3CunLBYztiYJM0XHVrNXsj-NXnzIykZ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304800"/>
            <a:ext cx="3733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1215</TotalTime>
  <Words>336</Words>
  <Application>Microsoft Office PowerPoint</Application>
  <PresentationFormat>Custom</PresentationFormat>
  <Paragraphs>22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HELLO</dc:creator>
  <cp:lastModifiedBy>Admin</cp:lastModifiedBy>
  <cp:revision>147</cp:revision>
  <dcterms:created xsi:type="dcterms:W3CDTF">2011-12-18T15:53:07Z</dcterms:created>
  <dcterms:modified xsi:type="dcterms:W3CDTF">2023-03-27T06:57:39Z</dcterms:modified>
</cp:coreProperties>
</file>