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4"/>
  </p:notesMasterIdLst>
  <p:sldIdLst>
    <p:sldId id="365" r:id="rId2"/>
    <p:sldId id="318" r:id="rId3"/>
    <p:sldId id="369" r:id="rId4"/>
    <p:sldId id="289" r:id="rId5"/>
    <p:sldId id="368" r:id="rId6"/>
    <p:sldId id="356" r:id="rId7"/>
    <p:sldId id="283" r:id="rId8"/>
    <p:sldId id="370" r:id="rId9"/>
    <p:sldId id="358" r:id="rId10"/>
    <p:sldId id="293" r:id="rId11"/>
    <p:sldId id="295" r:id="rId12"/>
    <p:sldId id="344" r:id="rId13"/>
    <p:sldId id="261" r:id="rId14"/>
    <p:sldId id="359" r:id="rId15"/>
    <p:sldId id="360" r:id="rId16"/>
    <p:sldId id="300" r:id="rId17"/>
    <p:sldId id="361" r:id="rId18"/>
    <p:sldId id="351" r:id="rId19"/>
    <p:sldId id="349" r:id="rId20"/>
    <p:sldId id="352" r:id="rId21"/>
    <p:sldId id="329" r:id="rId22"/>
    <p:sldId id="301" r:id="rId23"/>
    <p:sldId id="312" r:id="rId24"/>
    <p:sldId id="362" r:id="rId25"/>
    <p:sldId id="363" r:id="rId26"/>
    <p:sldId id="303" r:id="rId27"/>
    <p:sldId id="304" r:id="rId28"/>
    <p:sldId id="308" r:id="rId29"/>
    <p:sldId id="364" r:id="rId30"/>
    <p:sldId id="311" r:id="rId31"/>
    <p:sldId id="354" r:id="rId32"/>
    <p:sldId id="342" r:id="rId33"/>
  </p:sldIdLst>
  <p:sldSz cx="11887200" cy="6858000"/>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a:srgbClr val="009900"/>
    <a:srgbClr val="FF0066"/>
    <a:srgbClr val="FF3300"/>
    <a:srgbClr val="00FF00"/>
    <a:srgbClr val="FFFF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801" autoAdjust="0"/>
  </p:normalViewPr>
  <p:slideViewPr>
    <p:cSldViewPr>
      <p:cViewPr varScale="1">
        <p:scale>
          <a:sx n="107" d="100"/>
          <a:sy n="107" d="100"/>
        </p:scale>
        <p:origin x="840" y="168"/>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293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293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293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F8963F2-965A-4913-8186-F4AA661054C0}" type="slidenum">
              <a:rPr lang="en-US"/>
              <a:pPr/>
              <a:t>‹#›</a:t>
            </a:fld>
            <a:endParaRPr lang="en-US"/>
          </a:p>
        </p:txBody>
      </p:sp>
    </p:spTree>
    <p:extLst>
      <p:ext uri="{BB962C8B-B14F-4D97-AF65-F5344CB8AC3E}">
        <p14:creationId xmlns:p14="http://schemas.microsoft.com/office/powerpoint/2010/main" val="395524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656A65D-5D46-4D2A-B484-7C830B5C4B0F}" type="slidenum">
              <a:rPr lang="en-US" smtClean="0"/>
              <a:pPr/>
              <a:t>5</a:t>
            </a:fld>
            <a:endParaRPr lang="en-US"/>
          </a:p>
        </p:txBody>
      </p:sp>
    </p:spTree>
    <p:extLst>
      <p:ext uri="{BB962C8B-B14F-4D97-AF65-F5344CB8AC3E}">
        <p14:creationId xmlns:p14="http://schemas.microsoft.com/office/powerpoint/2010/main" val="90670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6770" name="Rectangle 2"/>
          <p:cNvSpPr>
            <a:spLocks noGrp="1" noChangeArrowheads="1"/>
          </p:cNvSpPr>
          <p:nvPr>
            <p:ph type="ctrTitle" sz="quarter"/>
          </p:nvPr>
        </p:nvSpPr>
        <p:spPr>
          <a:xfrm>
            <a:off x="891540" y="1676400"/>
            <a:ext cx="10104120" cy="1828800"/>
          </a:xfrm>
        </p:spPr>
        <p:txBody>
          <a:bodyPr/>
          <a:lstStyle>
            <a:lvl1pPr>
              <a:defRPr/>
            </a:lvl1pPr>
          </a:lstStyle>
          <a:p>
            <a:pPr lvl="0"/>
            <a:r>
              <a:rPr lang="en-US" noProof="0"/>
              <a:t>Click to edit Master title style</a:t>
            </a:r>
          </a:p>
        </p:txBody>
      </p:sp>
      <p:sp>
        <p:nvSpPr>
          <p:cNvPr id="416771" name="Rectangle 3"/>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A840946-027E-4AE0-AB05-B386DBEA0419}" type="slidenum">
              <a:rPr lang="en-US"/>
              <a:pPr/>
              <a:t>‹#›</a:t>
            </a:fld>
            <a:endParaRPr lang="en-US"/>
          </a:p>
        </p:txBody>
      </p:sp>
    </p:spTree>
    <p:extLst>
      <p:ext uri="{BB962C8B-B14F-4D97-AF65-F5344CB8AC3E}">
        <p14:creationId xmlns:p14="http://schemas.microsoft.com/office/powerpoint/2010/main" val="191361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750662-C72B-445D-8174-BB3622A5AFA3}" type="slidenum">
              <a:rPr lang="en-US"/>
              <a:pPr/>
              <a:t>‹#›</a:t>
            </a:fld>
            <a:endParaRPr lang="en-US"/>
          </a:p>
        </p:txBody>
      </p:sp>
    </p:spTree>
    <p:extLst>
      <p:ext uri="{BB962C8B-B14F-4D97-AF65-F5344CB8AC3E}">
        <p14:creationId xmlns:p14="http://schemas.microsoft.com/office/powerpoint/2010/main" val="57993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381000"/>
            <a:ext cx="2674620" cy="571500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594360" y="381000"/>
            <a:ext cx="782574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6AEA0D-EC99-4780-98D1-03EDE96E7D11}" type="slidenum">
              <a:rPr lang="en-US"/>
              <a:pPr/>
              <a:t>‹#›</a:t>
            </a:fld>
            <a:endParaRPr lang="en-US"/>
          </a:p>
        </p:txBody>
      </p:sp>
    </p:spTree>
    <p:extLst>
      <p:ext uri="{BB962C8B-B14F-4D97-AF65-F5344CB8AC3E}">
        <p14:creationId xmlns:p14="http://schemas.microsoft.com/office/powerpoint/2010/main" val="574533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381000"/>
            <a:ext cx="1069848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AE82D55-955A-41D6-BA6B-101F6272534D}" type="slidenum">
              <a:rPr lang="en-US"/>
              <a:pPr/>
              <a:t>‹#›</a:t>
            </a:fld>
            <a:endParaRPr lang="en-US"/>
          </a:p>
        </p:txBody>
      </p:sp>
    </p:spTree>
    <p:extLst>
      <p:ext uri="{BB962C8B-B14F-4D97-AF65-F5344CB8AC3E}">
        <p14:creationId xmlns:p14="http://schemas.microsoft.com/office/powerpoint/2010/main" val="2868513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4360" y="381000"/>
            <a:ext cx="10698480" cy="1371600"/>
          </a:xfrm>
        </p:spPr>
        <p:txBody>
          <a:bodyPr/>
          <a:lstStyle/>
          <a:p>
            <a:r>
              <a:rPr lang="en-US"/>
              <a:t>Click to edit Master title style</a:t>
            </a:r>
            <a:endParaRPr lang="vi-VN"/>
          </a:p>
        </p:txBody>
      </p:sp>
      <p:sp>
        <p:nvSpPr>
          <p:cNvPr id="3" name="ClipArt Placeholder 2"/>
          <p:cNvSpPr>
            <a:spLocks noGrp="1"/>
          </p:cNvSpPr>
          <p:nvPr>
            <p:ph type="clipArt" sz="half" idx="1"/>
          </p:nvPr>
        </p:nvSpPr>
        <p:spPr>
          <a:xfrm>
            <a:off x="594360" y="1981200"/>
            <a:ext cx="5250180" cy="4114800"/>
          </a:xfrm>
        </p:spPr>
        <p:txBody>
          <a:bodyPr/>
          <a:lstStyle/>
          <a:p>
            <a:pPr lvl="0"/>
            <a:endParaRPr lang="vi-VN" noProof="0"/>
          </a:p>
        </p:txBody>
      </p:sp>
      <p:sp>
        <p:nvSpPr>
          <p:cNvPr id="4" name="Text Placeholder 3"/>
          <p:cNvSpPr>
            <a:spLocks noGrp="1"/>
          </p:cNvSpPr>
          <p:nvPr>
            <p:ph type="body" sz="half" idx="2"/>
          </p:nvPr>
        </p:nvSpPr>
        <p:spPr>
          <a:xfrm>
            <a:off x="6042660" y="1981200"/>
            <a:ext cx="52501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906F3F-4A38-4EB9-B512-C471AFCEF686}" type="slidenum">
              <a:rPr lang="en-US"/>
              <a:pPr/>
              <a:t>‹#›</a:t>
            </a:fld>
            <a:endParaRPr lang="en-US"/>
          </a:p>
        </p:txBody>
      </p:sp>
    </p:spTree>
    <p:extLst>
      <p:ext uri="{BB962C8B-B14F-4D97-AF65-F5344CB8AC3E}">
        <p14:creationId xmlns:p14="http://schemas.microsoft.com/office/powerpoint/2010/main" val="237550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1D0B240-EA2B-4D85-BCDE-170F2923EF14}" type="slidenum">
              <a:rPr lang="en-US"/>
              <a:pPr/>
              <a:t>‹#›</a:t>
            </a:fld>
            <a:endParaRPr lang="en-US"/>
          </a:p>
        </p:txBody>
      </p:sp>
    </p:spTree>
    <p:extLst>
      <p:ext uri="{BB962C8B-B14F-4D97-AF65-F5344CB8AC3E}">
        <p14:creationId xmlns:p14="http://schemas.microsoft.com/office/powerpoint/2010/main" val="5766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A3D289-B7E3-48EF-931A-EF2F3EE7B8D0}" type="slidenum">
              <a:rPr lang="en-US"/>
              <a:pPr/>
              <a:t>‹#›</a:t>
            </a:fld>
            <a:endParaRPr lang="en-US"/>
          </a:p>
        </p:txBody>
      </p:sp>
    </p:spTree>
    <p:extLst>
      <p:ext uri="{BB962C8B-B14F-4D97-AF65-F5344CB8AC3E}">
        <p14:creationId xmlns:p14="http://schemas.microsoft.com/office/powerpoint/2010/main" val="150097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594360" y="1981200"/>
            <a:ext cx="525018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042660" y="1981200"/>
            <a:ext cx="525018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32DFB4-9385-4639-BC4A-1D52F31AF1A4}" type="slidenum">
              <a:rPr lang="en-US"/>
              <a:pPr/>
              <a:t>‹#›</a:t>
            </a:fld>
            <a:endParaRPr lang="en-US"/>
          </a:p>
        </p:txBody>
      </p:sp>
    </p:spTree>
    <p:extLst>
      <p:ext uri="{BB962C8B-B14F-4D97-AF65-F5344CB8AC3E}">
        <p14:creationId xmlns:p14="http://schemas.microsoft.com/office/powerpoint/2010/main" val="89894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DB1253C-AC4A-4744-A714-ACC69D7F09DB}" type="slidenum">
              <a:rPr lang="en-US"/>
              <a:pPr/>
              <a:t>‹#›</a:t>
            </a:fld>
            <a:endParaRPr lang="en-US"/>
          </a:p>
        </p:txBody>
      </p:sp>
    </p:spTree>
    <p:extLst>
      <p:ext uri="{BB962C8B-B14F-4D97-AF65-F5344CB8AC3E}">
        <p14:creationId xmlns:p14="http://schemas.microsoft.com/office/powerpoint/2010/main" val="176857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FC25B97-F13F-428C-861F-7FF38458F870}" type="slidenum">
              <a:rPr lang="en-US"/>
              <a:pPr/>
              <a:t>‹#›</a:t>
            </a:fld>
            <a:endParaRPr lang="en-US"/>
          </a:p>
        </p:txBody>
      </p:sp>
    </p:spTree>
    <p:extLst>
      <p:ext uri="{BB962C8B-B14F-4D97-AF65-F5344CB8AC3E}">
        <p14:creationId xmlns:p14="http://schemas.microsoft.com/office/powerpoint/2010/main" val="126549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EE8E929-BDC7-492D-AE47-54FAC0DC5233}" type="slidenum">
              <a:rPr lang="en-US"/>
              <a:pPr/>
              <a:t>‹#›</a:t>
            </a:fld>
            <a:endParaRPr lang="en-US"/>
          </a:p>
        </p:txBody>
      </p:sp>
    </p:spTree>
    <p:extLst>
      <p:ext uri="{BB962C8B-B14F-4D97-AF65-F5344CB8AC3E}">
        <p14:creationId xmlns:p14="http://schemas.microsoft.com/office/powerpoint/2010/main" val="392251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C21F64-EA69-444F-B432-A1483FDECB81}" type="slidenum">
              <a:rPr lang="en-US"/>
              <a:pPr/>
              <a:t>‹#›</a:t>
            </a:fld>
            <a:endParaRPr lang="en-US"/>
          </a:p>
        </p:txBody>
      </p:sp>
    </p:spTree>
    <p:extLst>
      <p:ext uri="{BB962C8B-B14F-4D97-AF65-F5344CB8AC3E}">
        <p14:creationId xmlns:p14="http://schemas.microsoft.com/office/powerpoint/2010/main" val="364607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F1186E-3216-4BD4-9D35-ACC0CD1C6B27}" type="slidenum">
              <a:rPr lang="en-US"/>
              <a:pPr/>
              <a:t>‹#›</a:t>
            </a:fld>
            <a:endParaRPr lang="en-US"/>
          </a:p>
        </p:txBody>
      </p:sp>
    </p:spTree>
    <p:extLst>
      <p:ext uri="{BB962C8B-B14F-4D97-AF65-F5344CB8AC3E}">
        <p14:creationId xmlns:p14="http://schemas.microsoft.com/office/powerpoint/2010/main" val="425296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bwMode="auto">
          <a:xfrm>
            <a:off x="594360" y="381000"/>
            <a:ext cx="1069848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5747" name="Rectangle 3"/>
          <p:cNvSpPr>
            <a:spLocks noGrp="1" noChangeArrowheads="1"/>
          </p:cNvSpPr>
          <p:nvPr>
            <p:ph type="body" idx="1"/>
          </p:nvPr>
        </p:nvSpPr>
        <p:spPr bwMode="auto">
          <a:xfrm>
            <a:off x="594360" y="1981200"/>
            <a:ext cx="1069848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5748" name="Rectangle 4"/>
          <p:cNvSpPr>
            <a:spLocks noGrp="1" noChangeArrowheads="1"/>
          </p:cNvSpPr>
          <p:nvPr>
            <p:ph type="dt" sz="half" idx="2"/>
          </p:nvPr>
        </p:nvSpPr>
        <p:spPr bwMode="auto">
          <a:xfrm>
            <a:off x="594360" y="6245225"/>
            <a:ext cx="277368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C0C0C0"/>
                  </a:outerShdw>
                </a:effectLst>
                <a:latin typeface="Arial" charset="0"/>
              </a:defRPr>
            </a:lvl1pPr>
          </a:lstStyle>
          <a:p>
            <a:pPr>
              <a:defRPr/>
            </a:pPr>
            <a:endParaRPr lang="en-US"/>
          </a:p>
        </p:txBody>
      </p:sp>
      <p:sp>
        <p:nvSpPr>
          <p:cNvPr id="415749" name="Rectangle 5"/>
          <p:cNvSpPr>
            <a:spLocks noGrp="1" noChangeArrowheads="1"/>
          </p:cNvSpPr>
          <p:nvPr>
            <p:ph type="ftr" sz="quarter" idx="3"/>
          </p:nvPr>
        </p:nvSpPr>
        <p:spPr bwMode="auto">
          <a:xfrm>
            <a:off x="4061460" y="6245225"/>
            <a:ext cx="376428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C0C0C0"/>
                  </a:outerShdw>
                </a:effectLst>
                <a:latin typeface="Arial" charset="0"/>
              </a:defRPr>
            </a:lvl1pPr>
          </a:lstStyle>
          <a:p>
            <a:pPr>
              <a:defRPr/>
            </a:pPr>
            <a:endParaRPr lang="en-US"/>
          </a:p>
        </p:txBody>
      </p:sp>
      <p:sp>
        <p:nvSpPr>
          <p:cNvPr id="415750" name="Rectangle 6"/>
          <p:cNvSpPr>
            <a:spLocks noGrp="1" noChangeArrowheads="1"/>
          </p:cNvSpPr>
          <p:nvPr>
            <p:ph type="sldNum" sz="quarter" idx="4"/>
          </p:nvPr>
        </p:nvSpPr>
        <p:spPr bwMode="auto">
          <a:xfrm>
            <a:off x="8519160" y="6245225"/>
            <a:ext cx="277368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C0C0C0"/>
                  </a:outerShdw>
                </a:effectLst>
                <a:latin typeface="Arial" panose="020B0604020202020204" pitchFamily="34" charset="0"/>
              </a:defRPr>
            </a:lvl1pPr>
          </a:lstStyle>
          <a:p>
            <a:fld id="{996CC40C-97AE-4E28-8F24-A62FC4266B70}" type="slidenum">
              <a:rPr lang="en-US"/>
              <a:pPr/>
              <a:t>‹#›</a:t>
            </a:fld>
            <a:endParaRPr lang="en-US"/>
          </a:p>
        </p:txBody>
      </p:sp>
      <p:sp>
        <p:nvSpPr>
          <p:cNvPr id="415751" name="Rectangle 7"/>
          <p:cNvSpPr>
            <a:spLocks noChangeArrowheads="1"/>
          </p:cNvSpPr>
          <p:nvPr userDrawn="1"/>
        </p:nvSpPr>
        <p:spPr bwMode="auto">
          <a:xfrm>
            <a:off x="9806940" y="6172200"/>
            <a:ext cx="1089660" cy="579438"/>
          </a:xfrm>
          <a:prstGeom prst="rect">
            <a:avLst/>
          </a:prstGeom>
          <a:noFill/>
          <a:ln>
            <a:noFill/>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8303E9-C1B6-484D-BCAE-7FFAC17B7CC2}" type="slidenum">
              <a:rPr lang="en-US" sz="3200">
                <a:effectLst>
                  <a:outerShdw blurRad="38100" dist="38100" dir="2700000" algn="tl">
                    <a:srgbClr val="C0C0C0"/>
                  </a:outerShdw>
                </a:effectLst>
                <a:latin typeface="Arial Black" panose="020B0A04020102020204" pitchFamily="34" charset="0"/>
              </a:rPr>
              <a:pPr/>
              <a:t>‹#›</a:t>
            </a:fld>
            <a:endParaRPr lang="en-US" sz="3200">
              <a:effectLst>
                <a:outerShdw blurRad="38100" dist="38100" dir="2700000" algn="tl">
                  <a:srgbClr val="C0C0C0"/>
                </a:outerShdw>
              </a:effectLst>
              <a:latin typeface="Arial Black" panose="020B0A04020102020204" pitchFamily="34" charset="0"/>
            </a:endParaRPr>
          </a:p>
        </p:txBody>
      </p:sp>
    </p:spTree>
  </p:cSld>
  <p:clrMap bg1="dk2" tx1="lt1" bg2="dk1" tx2="lt2" accent1="accent1" accent2="accent2" accent3="accent3" accent4="accent4" accent5="accent5" accent6="accent6" hlink="hlink" folHlink="folHlink"/>
  <p:sldLayoutIdLst>
    <p:sldLayoutId id="2147483806"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video" Target="file:////F:/video/chim%20h&#7891;ng%20h&#7841;c.m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13.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770489" y="1124744"/>
            <a:ext cx="9965126" cy="7863840"/>
          </a:xfrm>
          <a:prstGeom prst="rect">
            <a:avLst/>
          </a:prstGeom>
          <a:noFill/>
        </p:spPr>
        <p:txBody>
          <a:bodyPr spcFirstLastPara="1">
            <a:prstTxWarp prst="textArchUp">
              <a:avLst>
                <a:gd name="adj" fmla="val 10771068"/>
              </a:avLst>
            </a:prstTxWarp>
            <a:spAutoFit/>
          </a:bodyPr>
          <a:lstStyle/>
          <a:p>
            <a:pPr algn="ctr" fontAlgn="auto">
              <a:spcBef>
                <a:spcPts val="0"/>
              </a:spcBef>
              <a:spcAft>
                <a:spcPts val="0"/>
              </a:spcAft>
              <a:defRPr/>
            </a:pPr>
            <a:r>
              <a:rPr lang="en-US" sz="4600" b="1" dirty="0" err="1">
                <a:solidFill>
                  <a:srgbClr val="FF0000"/>
                </a:solidFill>
                <a:latin typeface="Arial" pitchFamily="34" charset="0"/>
                <a:cs typeface="Arial" pitchFamily="34" charset="0"/>
              </a:rPr>
              <a:t>KHOA</a:t>
            </a:r>
            <a:r>
              <a:rPr lang="en-US" sz="4600" b="1" dirty="0">
                <a:solidFill>
                  <a:srgbClr val="FF0000"/>
                </a:solidFill>
                <a:latin typeface="Arial" pitchFamily="34" charset="0"/>
                <a:cs typeface="Arial" pitchFamily="34" charset="0"/>
              </a:rPr>
              <a:t> </a:t>
            </a:r>
            <a:r>
              <a:rPr lang="en-US" sz="4600" b="1" dirty="0" err="1">
                <a:solidFill>
                  <a:srgbClr val="FF0000"/>
                </a:solidFill>
                <a:latin typeface="Arial" pitchFamily="34" charset="0"/>
                <a:cs typeface="Arial" pitchFamily="34" charset="0"/>
              </a:rPr>
              <a:t>HỌC</a:t>
            </a:r>
            <a:r>
              <a:rPr lang="en-US" sz="4600" b="1" dirty="0">
                <a:solidFill>
                  <a:srgbClr val="FF0000"/>
                </a:solidFill>
                <a:latin typeface="Arial" pitchFamily="34" charset="0"/>
                <a:cs typeface="Arial" pitchFamily="34" charset="0"/>
              </a:rPr>
              <a:t>- </a:t>
            </a:r>
            <a:r>
              <a:rPr lang="en-US" sz="4600" b="1" err="1">
                <a:solidFill>
                  <a:srgbClr val="FF0000"/>
                </a:solidFill>
                <a:latin typeface="Arial" pitchFamily="34" charset="0"/>
                <a:cs typeface="Arial" pitchFamily="34" charset="0"/>
              </a:rPr>
              <a:t>TUẦN</a:t>
            </a:r>
            <a:r>
              <a:rPr lang="en-US" sz="4600" b="1">
                <a:solidFill>
                  <a:srgbClr val="FF0000"/>
                </a:solidFill>
                <a:latin typeface="Arial" pitchFamily="34" charset="0"/>
                <a:cs typeface="Arial" pitchFamily="34" charset="0"/>
              </a:rPr>
              <a:t> 28</a:t>
            </a:r>
            <a:endParaRPr lang="en-US" sz="4600" b="1" dirty="0">
              <a:solidFill>
                <a:srgbClr val="FF0000"/>
              </a:solidFill>
              <a:latin typeface="Arial" pitchFamily="34" charset="0"/>
              <a:cs typeface="Arial" pitchFamily="34" charset="0"/>
            </a:endParaRPr>
          </a:p>
        </p:txBody>
      </p:sp>
      <p:grpSp>
        <p:nvGrpSpPr>
          <p:cNvPr id="13" name="Nhóm 12"/>
          <p:cNvGrpSpPr/>
          <p:nvPr/>
        </p:nvGrpSpPr>
        <p:grpSpPr>
          <a:xfrm>
            <a:off x="-76199" y="1"/>
            <a:ext cx="11963399" cy="6949743"/>
            <a:chOff x="1249363" y="0"/>
            <a:chExt cx="9571037" cy="7194893"/>
          </a:xfrm>
        </p:grpSpPr>
        <p:pic>
          <p:nvPicPr>
            <p:cNvPr id="14" name="Picture 4" descr="Buombay"/>
            <p:cNvPicPr>
              <a:picLocks noChangeAspect="1" noChangeArrowheads="1" noCrop="1"/>
            </p:cNvPicPr>
            <p:nvPr/>
          </p:nvPicPr>
          <p:blipFill>
            <a:blip r:embed="rId2"/>
            <a:srcRect/>
            <a:stretch>
              <a:fillRect/>
            </a:stretch>
          </p:blipFill>
          <p:spPr bwMode="auto">
            <a:xfrm flipV="1">
              <a:off x="1676400" y="0"/>
              <a:ext cx="9144000" cy="838200"/>
            </a:xfrm>
            <a:prstGeom prst="rect">
              <a:avLst/>
            </a:prstGeom>
            <a:noFill/>
            <a:ln w="9525">
              <a:noFill/>
              <a:miter lim="800000"/>
              <a:headEnd/>
              <a:tailEnd/>
            </a:ln>
          </p:spPr>
        </p:pic>
        <p:pic>
          <p:nvPicPr>
            <p:cNvPr id="15" name="Picture 4" descr="Buombay"/>
            <p:cNvPicPr>
              <a:picLocks noChangeAspect="1" noChangeArrowheads="1" noCrop="1"/>
            </p:cNvPicPr>
            <p:nvPr/>
          </p:nvPicPr>
          <p:blipFill>
            <a:blip r:embed="rId2"/>
            <a:srcRect/>
            <a:stretch>
              <a:fillRect/>
            </a:stretch>
          </p:blipFill>
          <p:spPr bwMode="auto">
            <a:xfrm rot="10800000" flipV="1">
              <a:off x="1371600" y="6019800"/>
              <a:ext cx="9144000" cy="838200"/>
            </a:xfrm>
            <a:prstGeom prst="rect">
              <a:avLst/>
            </a:prstGeom>
            <a:noFill/>
            <a:ln w="9525">
              <a:noFill/>
              <a:miter lim="800000"/>
              <a:headEnd/>
              <a:tailEnd/>
            </a:ln>
          </p:spPr>
        </p:pic>
        <p:pic>
          <p:nvPicPr>
            <p:cNvPr id="16" name="Picture 4" descr="Buombay"/>
            <p:cNvPicPr>
              <a:picLocks noChangeAspect="1" noChangeArrowheads="1" noCrop="1"/>
            </p:cNvPicPr>
            <p:nvPr/>
          </p:nvPicPr>
          <p:blipFill>
            <a:blip r:embed="rId2"/>
            <a:srcRect/>
            <a:stretch>
              <a:fillRect/>
            </a:stretch>
          </p:blipFill>
          <p:spPr bwMode="auto">
            <a:xfrm rot="16200000" flipV="1">
              <a:off x="-1828800" y="3200400"/>
              <a:ext cx="6858000" cy="457200"/>
            </a:xfrm>
            <a:prstGeom prst="rect">
              <a:avLst/>
            </a:prstGeom>
            <a:noFill/>
            <a:ln w="9525">
              <a:noFill/>
              <a:miter lim="800000"/>
              <a:headEnd/>
              <a:tailEnd/>
            </a:ln>
          </p:spPr>
        </p:pic>
        <p:pic>
          <p:nvPicPr>
            <p:cNvPr id="17" name="Picture 4" descr="Buombay"/>
            <p:cNvPicPr>
              <a:picLocks noChangeAspect="1" noChangeArrowheads="1" noCrop="1"/>
            </p:cNvPicPr>
            <p:nvPr/>
          </p:nvPicPr>
          <p:blipFill>
            <a:blip r:embed="rId2"/>
            <a:srcRect/>
            <a:stretch>
              <a:fillRect/>
            </a:stretch>
          </p:blipFill>
          <p:spPr bwMode="auto">
            <a:xfrm rot="5400000" flipV="1">
              <a:off x="7004299" y="3537293"/>
              <a:ext cx="6858000" cy="457200"/>
            </a:xfrm>
            <a:prstGeom prst="rect">
              <a:avLst/>
            </a:prstGeom>
            <a:noFill/>
            <a:ln w="9525">
              <a:noFill/>
              <a:miter lim="800000"/>
              <a:headEnd/>
              <a:tailEnd/>
            </a:ln>
          </p:spPr>
        </p:pic>
        <p:pic>
          <p:nvPicPr>
            <p:cNvPr id="18" name="Picture 6" descr="F:\HINH ANH\HinhDong\Hoa\h14.gif"/>
            <p:cNvPicPr>
              <a:picLocks noChangeAspect="1" noChangeArrowheads="1" noCrop="1"/>
            </p:cNvPicPr>
            <p:nvPr/>
          </p:nvPicPr>
          <p:blipFill>
            <a:blip r:embed="rId3"/>
            <a:srcRect/>
            <a:stretch>
              <a:fillRect/>
            </a:stretch>
          </p:blipFill>
          <p:spPr bwMode="auto">
            <a:xfrm rot="-1069637">
              <a:off x="1249363" y="5661025"/>
              <a:ext cx="1135063" cy="1371600"/>
            </a:xfrm>
            <a:prstGeom prst="rect">
              <a:avLst/>
            </a:prstGeom>
            <a:noFill/>
            <a:ln w="9525">
              <a:noFill/>
              <a:miter lim="800000"/>
              <a:headEnd/>
              <a:tailEnd/>
            </a:ln>
          </p:spPr>
        </p:pic>
        <p:pic>
          <p:nvPicPr>
            <p:cNvPr id="19" name="Picture 6" descr="F:\HINH ANH\HinhDong\Hoa\h14.gif"/>
            <p:cNvPicPr>
              <a:picLocks noChangeAspect="1" noChangeArrowheads="1" noCrop="1"/>
            </p:cNvPicPr>
            <p:nvPr/>
          </p:nvPicPr>
          <p:blipFill>
            <a:blip r:embed="rId3"/>
            <a:srcRect/>
            <a:stretch>
              <a:fillRect/>
            </a:stretch>
          </p:blipFill>
          <p:spPr bwMode="auto">
            <a:xfrm rot="10020752">
              <a:off x="9512301" y="20638"/>
              <a:ext cx="1135063" cy="1371600"/>
            </a:xfrm>
            <a:prstGeom prst="rect">
              <a:avLst/>
            </a:prstGeom>
            <a:noFill/>
            <a:ln w="9525">
              <a:noFill/>
              <a:miter lim="800000"/>
              <a:headEnd/>
              <a:tailEnd/>
            </a:ln>
          </p:spPr>
        </p:pic>
        <p:pic>
          <p:nvPicPr>
            <p:cNvPr id="20" name="Picture 6" descr="F:\HINH ANH\HinhDong\Hoa\h14.gif"/>
            <p:cNvPicPr>
              <a:picLocks noChangeAspect="1" noChangeArrowheads="1" noCrop="1"/>
            </p:cNvPicPr>
            <p:nvPr/>
          </p:nvPicPr>
          <p:blipFill>
            <a:blip r:embed="rId3"/>
            <a:srcRect/>
            <a:stretch>
              <a:fillRect/>
            </a:stretch>
          </p:blipFill>
          <p:spPr bwMode="auto">
            <a:xfrm rot="-6619011">
              <a:off x="9321800" y="5692775"/>
              <a:ext cx="1136650" cy="1371600"/>
            </a:xfrm>
            <a:prstGeom prst="rect">
              <a:avLst/>
            </a:prstGeom>
            <a:noFill/>
            <a:ln w="9525">
              <a:noFill/>
              <a:miter lim="800000"/>
              <a:headEnd/>
              <a:tailEnd/>
            </a:ln>
          </p:spPr>
        </p:pic>
        <p:pic>
          <p:nvPicPr>
            <p:cNvPr id="21" name="Picture 6" descr="F:\HINH ANH\HinhDong\Hoa\h14.gif"/>
            <p:cNvPicPr>
              <a:picLocks noChangeAspect="1" noChangeArrowheads="1" noCrop="1"/>
            </p:cNvPicPr>
            <p:nvPr/>
          </p:nvPicPr>
          <p:blipFill>
            <a:blip r:embed="rId3"/>
            <a:srcRect/>
            <a:stretch>
              <a:fillRect/>
            </a:stretch>
          </p:blipFill>
          <p:spPr bwMode="auto">
            <a:xfrm rot="5164617">
              <a:off x="1459707" y="-26194"/>
              <a:ext cx="1135063" cy="1371601"/>
            </a:xfrm>
            <a:prstGeom prst="rect">
              <a:avLst/>
            </a:prstGeom>
            <a:noFill/>
            <a:ln w="9525">
              <a:noFill/>
              <a:miter lim="800000"/>
              <a:headEnd/>
              <a:tailEnd/>
            </a:ln>
          </p:spPr>
        </p:pic>
      </p:grpSp>
      <p:sp>
        <p:nvSpPr>
          <p:cNvPr id="23" name="Rectangle 7"/>
          <p:cNvSpPr txBox="1">
            <a:spLocks noChangeArrowheads="1"/>
          </p:cNvSpPr>
          <p:nvPr/>
        </p:nvSpPr>
        <p:spPr>
          <a:xfrm>
            <a:off x="362332" y="2395280"/>
            <a:ext cx="11125200" cy="17526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7200" b="1" dirty="0" err="1">
                <a:solidFill>
                  <a:srgbClr val="FF0000"/>
                </a:solidFill>
                <a:latin typeface="Arial" panose="020B0604020202020204" pitchFamily="34" charset="0"/>
                <a:cs typeface="Arial" panose="020B0604020202020204" pitchFamily="34" charset="0"/>
              </a:rPr>
              <a:t>Sự</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sinh</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sản</a:t>
            </a:r>
            <a:r>
              <a:rPr lang="en-US" sz="7200" b="1" dirty="0">
                <a:solidFill>
                  <a:srgbClr val="FF0000"/>
                </a:solidFill>
                <a:latin typeface="Arial" panose="020B0604020202020204" pitchFamily="34" charset="0"/>
                <a:cs typeface="Arial" panose="020B0604020202020204" pitchFamily="34" charset="0"/>
              </a:rPr>
              <a:t> </a:t>
            </a:r>
          </a:p>
          <a:p>
            <a:r>
              <a:rPr lang="en-US" sz="7200" b="1" dirty="0" err="1">
                <a:solidFill>
                  <a:srgbClr val="FF0000"/>
                </a:solidFill>
                <a:latin typeface="Arial" panose="020B0604020202020204" pitchFamily="34" charset="0"/>
                <a:cs typeface="Arial" panose="020B0604020202020204" pitchFamily="34" charset="0"/>
              </a:rPr>
              <a:t>và</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nuôi</a:t>
            </a:r>
            <a:r>
              <a:rPr lang="en-US" sz="7200" b="1" dirty="0">
                <a:solidFill>
                  <a:srgbClr val="FF0000"/>
                </a:solidFill>
                <a:latin typeface="Arial" panose="020B0604020202020204" pitchFamily="34" charset="0"/>
                <a:cs typeface="Arial" panose="020B0604020202020204" pitchFamily="34" charset="0"/>
              </a:rPr>
              <a:t> con </a:t>
            </a:r>
            <a:r>
              <a:rPr lang="en-US" sz="7200" b="1" dirty="0" err="1">
                <a:solidFill>
                  <a:srgbClr val="FF0000"/>
                </a:solidFill>
                <a:latin typeface="Arial" panose="020B0604020202020204" pitchFamily="34" charset="0"/>
                <a:cs typeface="Arial" panose="020B0604020202020204" pitchFamily="34" charset="0"/>
              </a:rPr>
              <a:t>của</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chim</a:t>
            </a:r>
            <a:endParaRPr lang="en-US" sz="7200" b="1" dirty="0">
              <a:solidFill>
                <a:srgbClr val="FF0000"/>
              </a:solidFill>
              <a:latin typeface="Arial" panose="020B0604020202020204" pitchFamily="34" charset="0"/>
              <a:cs typeface="Arial" panose="020B0604020202020204" pitchFamily="34" charset="0"/>
            </a:endParaRPr>
          </a:p>
          <a:p>
            <a:pPr eaLnBrk="1" hangingPunct="1"/>
            <a:r>
              <a:rPr lang="en-US" sz="5400" kern="0" dirty="0">
                <a:cs typeface="Arial" panose="020B0604020202020204" pitchFamily="34" charset="0"/>
              </a:rPr>
              <a:t>               </a:t>
            </a:r>
            <a:br>
              <a:rPr lang="en-US" kern="0" dirty="0">
                <a:cs typeface="Arial" panose="020B0604020202020204" pitchFamily="34" charset="0"/>
              </a:rPr>
            </a:br>
            <a:r>
              <a:rPr lang="en-US" kern="0" dirty="0">
                <a:cs typeface="Arial" panose="020B0604020202020204" pitchFamily="34" charset="0"/>
              </a:rPr>
              <a:t>	</a:t>
            </a:r>
          </a:p>
        </p:txBody>
      </p:sp>
    </p:spTree>
    <p:extLst>
      <p:ext uri="{BB962C8B-B14F-4D97-AF65-F5344CB8AC3E}">
        <p14:creationId xmlns:p14="http://schemas.microsoft.com/office/powerpoint/2010/main" val="172172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34894"/>
            <a:ext cx="441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7" name="Rectangle 9"/>
          <p:cNvSpPr>
            <a:spLocks noChangeArrowheads="1"/>
          </p:cNvSpPr>
          <p:nvPr/>
        </p:nvSpPr>
        <p:spPr bwMode="auto">
          <a:xfrm>
            <a:off x="6096000" y="3657601"/>
            <a:ext cx="5486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sz="4800" b="1" dirty="0" err="1">
                <a:solidFill>
                  <a:srgbClr val="000000"/>
                </a:solidFill>
                <a:latin typeface="Arial" panose="020B0604020202020204" pitchFamily="34" charset="0"/>
                <a:cs typeface="Arial" panose="020B0604020202020204" pitchFamily="34" charset="0"/>
              </a:rPr>
              <a:t>Quả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trứng</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được</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ấp</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khoảng</a:t>
            </a:r>
            <a:r>
              <a:rPr lang="en-US" sz="4800" b="1" dirty="0">
                <a:solidFill>
                  <a:srgbClr val="000000"/>
                </a:solidFill>
                <a:latin typeface="Arial" panose="020B0604020202020204" pitchFamily="34" charset="0"/>
                <a:cs typeface="Arial" panose="020B0604020202020204" pitchFamily="34" charset="0"/>
              </a:rPr>
              <a:t> 20  </a:t>
            </a:r>
            <a:r>
              <a:rPr lang="en-US" sz="4800" b="1" dirty="0" err="1">
                <a:solidFill>
                  <a:srgbClr val="000000"/>
                </a:solidFill>
                <a:latin typeface="Arial" panose="020B0604020202020204" pitchFamily="34" charset="0"/>
                <a:cs typeface="Arial" panose="020B0604020202020204" pitchFamily="34" charset="0"/>
              </a:rPr>
              <a:t>ngày</a:t>
            </a:r>
            <a:endParaRPr lang="en-US" sz="4800" b="1" dirty="0">
              <a:solidFill>
                <a:srgbClr val="000000"/>
              </a:solidFill>
              <a:latin typeface="Arial" panose="020B0604020202020204" pitchFamily="34" charset="0"/>
              <a:cs typeface="Arial" panose="020B0604020202020204" pitchFamily="34" charset="0"/>
            </a:endParaRPr>
          </a:p>
        </p:txBody>
      </p:sp>
      <p:sp>
        <p:nvSpPr>
          <p:cNvPr id="273418" name="Rectangle 10"/>
          <p:cNvSpPr>
            <a:spLocks noChangeArrowheads="1"/>
          </p:cNvSpPr>
          <p:nvPr/>
        </p:nvSpPr>
        <p:spPr bwMode="auto">
          <a:xfrm>
            <a:off x="228600" y="3657601"/>
            <a:ext cx="5181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sz="4800" b="1" dirty="0" err="1">
                <a:solidFill>
                  <a:srgbClr val="000000"/>
                </a:solidFill>
                <a:latin typeface="Arial" panose="020B0604020202020204" pitchFamily="34" charset="0"/>
                <a:cs typeface="Arial" panose="020B0604020202020204" pitchFamily="34" charset="0"/>
              </a:rPr>
              <a:t>Quả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trứng</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được</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ấp</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khoảng</a:t>
            </a:r>
            <a:r>
              <a:rPr lang="en-US" sz="4800" b="1" dirty="0">
                <a:solidFill>
                  <a:srgbClr val="000000"/>
                </a:solidFill>
                <a:latin typeface="Arial" panose="020B0604020202020204" pitchFamily="34" charset="0"/>
                <a:cs typeface="Arial" panose="020B0604020202020204" pitchFamily="34" charset="0"/>
              </a:rPr>
              <a:t> 15 </a:t>
            </a:r>
            <a:r>
              <a:rPr lang="en-US" sz="4800" b="1" dirty="0" err="1">
                <a:solidFill>
                  <a:srgbClr val="000000"/>
                </a:solidFill>
                <a:latin typeface="Arial" panose="020B0604020202020204" pitchFamily="34" charset="0"/>
                <a:cs typeface="Arial" panose="020B0604020202020204" pitchFamily="34" charset="0"/>
              </a:rPr>
              <a:t>ngày</a:t>
            </a:r>
            <a:endParaRPr lang="en-US" sz="4800" b="1" dirty="0">
              <a:solidFill>
                <a:srgbClr val="000000"/>
              </a:solidFill>
              <a:latin typeface="Arial" panose="020B0604020202020204" pitchFamily="34" charset="0"/>
              <a:cs typeface="Arial" panose="020B0604020202020204" pitchFamily="34" charset="0"/>
            </a:endParaRPr>
          </a:p>
        </p:txBody>
      </p:sp>
      <p:sp>
        <p:nvSpPr>
          <p:cNvPr id="8199" name="Text Box 14"/>
          <p:cNvSpPr txBox="1">
            <a:spLocks noChangeArrowheads="1"/>
          </p:cNvSpPr>
          <p:nvPr/>
        </p:nvSpPr>
        <p:spPr bwMode="auto">
          <a:xfrm>
            <a:off x="2422525" y="-44450"/>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800">
              <a:latin typeface="Arial" panose="020B0604020202020204" pitchFamily="34" charset="0"/>
              <a:cs typeface="Arial" panose="020B0604020202020204" pitchFamily="34"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heel(4)">
                                      <p:cBhvr>
                                        <p:cTn id="7" dur="2000"/>
                                        <p:tgtEl>
                                          <p:spTgt spid="273412"/>
                                        </p:tgtEl>
                                      </p:cBhvr>
                                    </p:animEffect>
                                  </p:childTnLst>
                                </p:cTn>
                              </p:par>
                              <p:par>
                                <p:cTn id="8" presetID="21" presetClass="entr" presetSubtype="4" fill="hold" nodeType="withEffect">
                                  <p:stCondLst>
                                    <p:cond delay="0"/>
                                  </p:stCondLst>
                                  <p:childTnLst>
                                    <p:set>
                                      <p:cBhvr>
                                        <p:cTn id="9" dur="1" fill="hold">
                                          <p:stCondLst>
                                            <p:cond delay="0"/>
                                          </p:stCondLst>
                                        </p:cTn>
                                        <p:tgtEl>
                                          <p:spTgt spid="273413"/>
                                        </p:tgtEl>
                                        <p:attrNameLst>
                                          <p:attrName>style.visibility</p:attrName>
                                        </p:attrNameLst>
                                      </p:cBhvr>
                                      <p:to>
                                        <p:strVal val="visible"/>
                                      </p:to>
                                    </p:set>
                                    <p:animEffect transition="in" filter="wheel(4)">
                                      <p:cBhvr>
                                        <p:cTn id="10" dur="2000"/>
                                        <p:tgtEl>
                                          <p:spTgt spid="2734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73418"/>
                                        </p:tgtEl>
                                        <p:attrNameLst>
                                          <p:attrName>style.visibility</p:attrName>
                                        </p:attrNameLst>
                                      </p:cBhvr>
                                      <p:to>
                                        <p:strVal val="visible"/>
                                      </p:to>
                                    </p:set>
                                    <p:anim calcmode="lin" valueType="num">
                                      <p:cBhvr additive="base">
                                        <p:cTn id="15" dur="500" fill="hold"/>
                                        <p:tgtEl>
                                          <p:spTgt spid="273418"/>
                                        </p:tgtEl>
                                        <p:attrNameLst>
                                          <p:attrName>ppt_x</p:attrName>
                                        </p:attrNameLst>
                                      </p:cBhvr>
                                      <p:tavLst>
                                        <p:tav tm="0">
                                          <p:val>
                                            <p:strVal val="0-#ppt_w/2"/>
                                          </p:val>
                                        </p:tav>
                                        <p:tav tm="100000">
                                          <p:val>
                                            <p:strVal val="#ppt_x"/>
                                          </p:val>
                                        </p:tav>
                                      </p:tavLst>
                                    </p:anim>
                                    <p:anim calcmode="lin" valueType="num">
                                      <p:cBhvr additive="base">
                                        <p:cTn id="16" dur="500" fill="hold"/>
                                        <p:tgtEl>
                                          <p:spTgt spid="273418"/>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73417"/>
                                        </p:tgtEl>
                                        <p:attrNameLst>
                                          <p:attrName>style.visibility</p:attrName>
                                        </p:attrNameLst>
                                      </p:cBhvr>
                                      <p:to>
                                        <p:strVal val="visible"/>
                                      </p:to>
                                    </p:set>
                                    <p:anim calcmode="lin" valueType="num">
                                      <p:cBhvr additive="base">
                                        <p:cTn id="21" dur="500" fill="hold"/>
                                        <p:tgtEl>
                                          <p:spTgt spid="273417"/>
                                        </p:tgtEl>
                                        <p:attrNameLst>
                                          <p:attrName>ppt_x</p:attrName>
                                        </p:attrNameLst>
                                      </p:cBhvr>
                                      <p:tavLst>
                                        <p:tav tm="0">
                                          <p:val>
                                            <p:strVal val="1+#ppt_w/2"/>
                                          </p:val>
                                        </p:tav>
                                        <p:tav tm="100000">
                                          <p:val>
                                            <p:strVal val="#ppt_x"/>
                                          </p:val>
                                        </p:tav>
                                      </p:tavLst>
                                    </p:anim>
                                    <p:anim calcmode="lin" valueType="num">
                                      <p:cBhvr additive="base">
                                        <p:cTn id="22" dur="500" fill="hold"/>
                                        <p:tgtEl>
                                          <p:spTgt spid="2734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7" grpId="0"/>
      <p:bldP spid="2734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xfrm>
            <a:off x="685800" y="609600"/>
            <a:ext cx="11048999" cy="5562600"/>
          </a:xfrm>
        </p:spPr>
        <p:txBody>
          <a:bodyPr/>
          <a:lstStyle/>
          <a:p>
            <a:pPr algn="l" eaLnBrk="1" hangingPunct="1"/>
            <a:r>
              <a:rPr lang="en-US" sz="4800" b="1" dirty="0">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Đến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ngày</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thứ</a:t>
            </a:r>
            <a:r>
              <a:rPr lang="en-US" sz="4800" b="1" dirty="0">
                <a:solidFill>
                  <a:srgbClr val="0000FF"/>
                </a:solidFill>
                <a:effectLst/>
                <a:latin typeface="Arial" panose="020B0604020202020204" pitchFamily="34" charset="0"/>
                <a:cs typeface="Arial" panose="020B0604020202020204" pitchFamily="34" charset="0"/>
              </a:rPr>
              <a:t> 21 </a:t>
            </a:r>
            <a:r>
              <a:rPr lang="en-US" sz="4800" b="1" dirty="0" err="1">
                <a:solidFill>
                  <a:srgbClr val="0000FF"/>
                </a:solidFill>
                <a:effectLst/>
                <a:latin typeface="Arial" panose="020B0604020202020204" pitchFamily="34" charset="0"/>
                <a:cs typeface="Arial" panose="020B0604020202020204" pitchFamily="34" charset="0"/>
              </a:rPr>
              <a:t>gà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mẹ</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đã</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cảm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nhận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được</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cử</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động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từ</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bên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trong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quả</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trứng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của</a:t>
            </a:r>
            <a:r>
              <a:rPr lang="en-US" sz="4800" b="1" dirty="0">
                <a:solidFill>
                  <a:srgbClr val="0000FF"/>
                </a:solidFill>
                <a:effectLst/>
                <a:latin typeface="Arial" panose="020B0604020202020204" pitchFamily="34" charset="0"/>
                <a:cs typeface="Arial" panose="020B0604020202020204" pitchFamily="34" charset="0"/>
              </a:rPr>
              <a:t> con </a:t>
            </a:r>
            <a:r>
              <a:rPr lang="en-US" sz="4800" b="1" dirty="0" err="1">
                <a:solidFill>
                  <a:srgbClr val="0000FF"/>
                </a:solidFill>
                <a:effectLst/>
                <a:latin typeface="Arial" panose="020B0604020202020204" pitchFamily="34" charset="0"/>
                <a:cs typeface="Arial" panose="020B0604020202020204" pitchFamily="34" charset="0"/>
              </a:rPr>
              <a:t>gà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nên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gà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mẹ</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mổ</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vào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lớp</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vỏ</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tạo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thành</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một</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lỗ</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thủng,gà</a:t>
            </a:r>
            <a:r>
              <a:rPr lang="en-US" sz="4800" b="1" dirty="0">
                <a:solidFill>
                  <a:srgbClr val="0000FF"/>
                </a:solidFill>
                <a:effectLst/>
                <a:latin typeface="Arial" panose="020B0604020202020204" pitchFamily="34" charset="0"/>
                <a:cs typeface="Arial" panose="020B0604020202020204" pitchFamily="34" charset="0"/>
              </a:rPr>
              <a:t> con </a:t>
            </a:r>
            <a:r>
              <a:rPr lang="en-US" sz="4800" b="1" dirty="0" err="1">
                <a:solidFill>
                  <a:srgbClr val="0000FF"/>
                </a:solidFill>
                <a:effectLst/>
                <a:latin typeface="Arial" panose="020B0604020202020204" pitchFamily="34" charset="0"/>
                <a:cs typeface="Arial" panose="020B0604020202020204" pitchFamily="34" charset="0"/>
              </a:rPr>
              <a:t>theo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lỗ</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thủng</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đó</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chui</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ra</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ngoài</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thế</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là</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một</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chú</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gà</a:t>
            </a:r>
            <a:r>
              <a:rPr lang="en-US" sz="4800" b="1" dirty="0">
                <a:solidFill>
                  <a:srgbClr val="0000FF"/>
                </a:solidFill>
                <a:effectLst/>
                <a:latin typeface="Arial" panose="020B0604020202020204" pitchFamily="34" charset="0"/>
                <a:cs typeface="Arial" panose="020B0604020202020204" pitchFamily="34" charset="0"/>
              </a:rPr>
              <a:t> con </a:t>
            </a:r>
            <a:r>
              <a:rPr lang="en-US" sz="4800" b="1" dirty="0" err="1">
                <a:solidFill>
                  <a:srgbClr val="0000FF"/>
                </a:solidFill>
                <a:effectLst/>
                <a:latin typeface="Arial" panose="020B0604020202020204" pitchFamily="34" charset="0"/>
                <a:cs typeface="Arial" panose="020B0604020202020204" pitchFamily="34" charset="0"/>
              </a:rPr>
              <a:t>xinh</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xắn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chào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đời</a:t>
            </a:r>
            <a:r>
              <a:rPr lang="en-US" sz="4800" b="1" dirty="0">
                <a:solidFill>
                  <a:srgbClr val="0000FF"/>
                </a:solidFill>
                <a:effectLst/>
                <a:latin typeface="Arial" panose="020B0604020202020204" pitchFamily="34" charset="0"/>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8" name="Text Box 8"/>
          <p:cNvSpPr txBox="1">
            <a:spLocks noChangeArrowheads="1"/>
          </p:cNvSpPr>
          <p:nvPr/>
        </p:nvSpPr>
        <p:spPr bwMode="auto">
          <a:xfrm>
            <a:off x="1905000" y="1524001"/>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800" b="1" i="1">
                <a:solidFill>
                  <a:srgbClr val="0000FF"/>
                </a:solidFill>
                <a:latin typeface="Arial" panose="020B0604020202020204" pitchFamily="34" charset="0"/>
                <a:cs typeface="Arial" panose="020B0604020202020204" pitchFamily="34" charset="0"/>
              </a:rPr>
              <a:t>- Quả trứng gà ấp khoảng 21 ngày thì sẽ nở thành gà con.</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48"/>
                                        </p:tgtEl>
                                        <p:attrNameLst>
                                          <p:attrName>style.visibility</p:attrName>
                                        </p:attrNameLst>
                                      </p:cBhvr>
                                      <p:to>
                                        <p:strVal val="visible"/>
                                      </p:to>
                                    </p:set>
                                    <p:animEffect transition="in" filter="blinds(horizontal)">
                                      <p:cBhvr>
                                        <p:cTn id="7" dur="500"/>
                                        <p:tgtEl>
                                          <p:spTgt spid="419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0" y="104349"/>
            <a:ext cx="6019800" cy="43434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5073" name="Rectangle 17"/>
          <p:cNvSpPr>
            <a:spLocks noGrp="1" noChangeArrowheads="1"/>
          </p:cNvSpPr>
          <p:nvPr>
            <p:ph type="title"/>
          </p:nvPr>
        </p:nvSpPr>
        <p:spPr>
          <a:xfrm>
            <a:off x="381000" y="4794037"/>
            <a:ext cx="10515600" cy="1066800"/>
          </a:xfrm>
        </p:spPr>
        <p:txBody>
          <a:bodyPr/>
          <a:lstStyle/>
          <a:p>
            <a:pPr algn="l" eaLnBrk="1" hangingPunct="1"/>
            <a:r>
              <a:rPr lang="en-US" sz="4800" b="1" dirty="0" err="1">
                <a:solidFill>
                  <a:srgbClr val="660033"/>
                </a:solidFill>
                <a:effectLst/>
                <a:latin typeface="Arial" panose="020B0604020202020204" pitchFamily="34" charset="0"/>
                <a:cs typeface="Arial" panose="020B0604020202020204" pitchFamily="34" charset="0"/>
              </a:rPr>
              <a:t>Chú</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gà</a:t>
            </a:r>
            <a:r>
              <a:rPr lang="en-US" sz="4800" b="1" dirty="0">
                <a:solidFill>
                  <a:srgbClr val="660033"/>
                </a:solidFill>
                <a:effectLst/>
                <a:latin typeface="Arial" panose="020B0604020202020204" pitchFamily="34" charset="0"/>
                <a:cs typeface="Arial" panose="020B0604020202020204" pitchFamily="34" charset="0"/>
              </a:rPr>
              <a:t> con </a:t>
            </a:r>
            <a:r>
              <a:rPr lang="en-US" sz="4800" b="1" dirty="0" err="1">
                <a:solidFill>
                  <a:srgbClr val="660033"/>
                </a:solidFill>
                <a:effectLst/>
                <a:latin typeface="Arial" panose="020B0604020202020204" pitchFamily="34" charset="0"/>
                <a:cs typeface="Arial" panose="020B0604020202020204" pitchFamily="34" charset="0"/>
              </a:rPr>
              <a:t>mới</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nở</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lông</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còn</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ướt</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chưa</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đi</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lại</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được</a:t>
            </a:r>
            <a:r>
              <a:rPr lang="en-US" sz="4800" b="1" dirty="0">
                <a:solidFill>
                  <a:srgbClr val="660033"/>
                </a:solidFill>
                <a:effectLst/>
                <a:latin typeface="Arial" panose="020B0604020202020204" pitchFamily="34" charset="0"/>
                <a:cs typeface="Arial" panose="020B0604020202020204" pitchFamily="34" charset="0"/>
              </a:rPr>
              <a:t>.</a:t>
            </a:r>
          </a:p>
        </p:txBody>
      </p:sp>
      <p:sp>
        <p:nvSpPr>
          <p:cNvPr id="11269" name="Text Box 24"/>
          <p:cNvSpPr txBox="1">
            <a:spLocks noChangeArrowheads="1"/>
          </p:cNvSpPr>
          <p:nvPr/>
        </p:nvSpPr>
        <p:spPr bwMode="auto">
          <a:xfrm>
            <a:off x="3870325" y="56515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800">
              <a:latin typeface="Arial" panose="020B0604020202020204" pitchFamily="34" charset="0"/>
              <a:cs typeface="Arial" panose="020B0604020202020204" pitchFamily="34" charset="0"/>
            </a:endParaRPr>
          </a:p>
        </p:txBody>
      </p:sp>
      <p:sp>
        <p:nvSpPr>
          <p:cNvPr id="45085" name="Rectangle 29"/>
          <p:cNvSpPr>
            <a:spLocks noChangeArrowheads="1"/>
          </p:cNvSpPr>
          <p:nvPr/>
        </p:nvSpPr>
        <p:spPr bwMode="auto">
          <a:xfrm>
            <a:off x="381000" y="104349"/>
            <a:ext cx="3489325" cy="1752600"/>
          </a:xfrm>
          <a:prstGeom prst="rect">
            <a:avLst/>
          </a:prstGeom>
          <a:noFill/>
          <a:ln>
            <a:noFill/>
          </a:ln>
          <a:effectLst/>
        </p:spPr>
        <p:txBody>
          <a:bodyPr anchor="ctr"/>
          <a:lstStyle/>
          <a:p>
            <a:pPr eaLnBrk="1" hangingPunct="1">
              <a:defRPr/>
            </a:pPr>
            <a:r>
              <a:rPr lang="en-US" sz="48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Quan</a:t>
            </a:r>
            <a:r>
              <a:rPr lang="en-US" sz="48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8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sát</a:t>
            </a:r>
            <a:r>
              <a:rPr lang="en-US" sz="48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8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tranh</a:t>
            </a:r>
            <a:r>
              <a:rPr lang="en-US" sz="48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8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và</a:t>
            </a:r>
            <a:r>
              <a:rPr lang="en-US" sz="48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8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nhận</a:t>
            </a:r>
            <a:r>
              <a:rPr lang="en-US" sz="48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48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xét</a:t>
            </a:r>
            <a:endParaRPr lang="en-US" sz="48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072"/>
                                        </p:tgtEl>
                                        <p:attrNameLst>
                                          <p:attrName>style.visibility</p:attrName>
                                        </p:attrNameLst>
                                      </p:cBhvr>
                                      <p:to>
                                        <p:strVal val="visible"/>
                                      </p:to>
                                    </p:set>
                                    <p:anim calcmode="lin" valueType="num">
                                      <p:cBhvr>
                                        <p:cTn id="7" dur="500" fill="hold"/>
                                        <p:tgtEl>
                                          <p:spTgt spid="45072"/>
                                        </p:tgtEl>
                                        <p:attrNameLst>
                                          <p:attrName>ppt_w</p:attrName>
                                        </p:attrNameLst>
                                      </p:cBhvr>
                                      <p:tavLst>
                                        <p:tav tm="0">
                                          <p:val>
                                            <p:fltVal val="0"/>
                                          </p:val>
                                        </p:tav>
                                        <p:tav tm="100000">
                                          <p:val>
                                            <p:strVal val="#ppt_w"/>
                                          </p:val>
                                        </p:tav>
                                      </p:tavLst>
                                    </p:anim>
                                    <p:anim calcmode="lin" valueType="num">
                                      <p:cBhvr>
                                        <p:cTn id="8" dur="500" fill="hold"/>
                                        <p:tgtEl>
                                          <p:spTgt spid="45072"/>
                                        </p:tgtEl>
                                        <p:attrNameLst>
                                          <p:attrName>ppt_h</p:attrName>
                                        </p:attrNameLst>
                                      </p:cBhvr>
                                      <p:tavLst>
                                        <p:tav tm="0">
                                          <p:val>
                                            <p:fltVal val="0"/>
                                          </p:val>
                                        </p:tav>
                                        <p:tav tm="100000">
                                          <p:val>
                                            <p:strVal val="#ppt_h"/>
                                          </p:val>
                                        </p:tav>
                                      </p:tavLst>
                                    </p:anim>
                                    <p:animEffect transition="in" filter="fade">
                                      <p:cBhvr>
                                        <p:cTn id="9" dur="500"/>
                                        <p:tgtEl>
                                          <p:spTgt spid="450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5073"/>
                                        </p:tgtEl>
                                        <p:attrNameLst>
                                          <p:attrName>style.visibility</p:attrName>
                                        </p:attrNameLst>
                                      </p:cBhvr>
                                      <p:to>
                                        <p:strVal val="visible"/>
                                      </p:to>
                                    </p:set>
                                    <p:animEffect transition="in" filter="dissolve">
                                      <p:cBhvr>
                                        <p:cTn id="14" dur="500"/>
                                        <p:tgtEl>
                                          <p:spTgt spid="45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0A1FBC6-55A9-4A9C-9136-4ACFE93E0021}" type="slidenum">
              <a:rPr lang="en-US" sz="4800">
                <a:latin typeface="Arial" panose="020B0604020202020204" pitchFamily="34" charset="0"/>
                <a:cs typeface="Arial" panose="020B0604020202020204" pitchFamily="34" charset="0"/>
              </a:rPr>
              <a:pPr/>
              <a:t>14</a:t>
            </a:fld>
            <a:endParaRPr lang="en-US" sz="4800">
              <a:latin typeface="Arial" panose="020B0604020202020204" pitchFamily="34" charset="0"/>
              <a:cs typeface="Arial" panose="020B0604020202020204" pitchFamily="34" charset="0"/>
            </a:endParaRPr>
          </a:p>
        </p:txBody>
      </p: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3525"/>
            <a:ext cx="6019800" cy="537527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5074" name="Rectangle 18"/>
          <p:cNvSpPr>
            <a:spLocks noChangeArrowheads="1"/>
          </p:cNvSpPr>
          <p:nvPr/>
        </p:nvSpPr>
        <p:spPr bwMode="auto">
          <a:xfrm>
            <a:off x="381000" y="225425"/>
            <a:ext cx="518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800" b="1" dirty="0" err="1">
                <a:solidFill>
                  <a:srgbClr val="660033"/>
                </a:solidFill>
                <a:latin typeface="Arial" panose="020B0604020202020204" pitchFamily="34" charset="0"/>
                <a:cs typeface="Arial" panose="020B0604020202020204" pitchFamily="34" charset="0"/>
              </a:rPr>
              <a:t>Chú</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gà</a:t>
            </a:r>
            <a:r>
              <a:rPr lang="en-US" sz="4800" b="1" dirty="0">
                <a:solidFill>
                  <a:srgbClr val="660033"/>
                </a:solidFill>
                <a:latin typeface="Arial" panose="020B0604020202020204" pitchFamily="34" charset="0"/>
                <a:cs typeface="Arial" panose="020B0604020202020204" pitchFamily="34" charset="0"/>
              </a:rPr>
              <a:t> con, </a:t>
            </a:r>
            <a:r>
              <a:rPr lang="en-US" sz="4800" b="1" dirty="0" err="1">
                <a:solidFill>
                  <a:srgbClr val="660033"/>
                </a:solidFill>
                <a:latin typeface="Arial" panose="020B0604020202020204" pitchFamily="34" charset="0"/>
                <a:cs typeface="Arial" panose="020B0604020202020204" pitchFamily="34" charset="0"/>
              </a:rPr>
              <a:t>lông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đã</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khô</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và</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đã</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đi</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lại</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được</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nhưng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chú</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vẫn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chưa</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tự</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kiếm</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ăn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được</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Vì</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chú</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còn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yếu</a:t>
            </a:r>
            <a:r>
              <a:rPr lang="en-US" sz="4800" b="1" dirty="0">
                <a:solidFill>
                  <a:srgbClr val="660033"/>
                </a:solidFill>
                <a:latin typeface="Arial" panose="020B0604020202020204" pitchFamily="34" charset="0"/>
                <a:cs typeface="Arial" panose="020B0604020202020204" pitchFamily="34" charset="0"/>
              </a:rPr>
              <a:t>.</a:t>
            </a:r>
          </a:p>
        </p:txBody>
      </p:sp>
      <p:sp>
        <p:nvSpPr>
          <p:cNvPr id="12293" name="Text Box 24"/>
          <p:cNvSpPr txBox="1">
            <a:spLocks noChangeArrowheads="1"/>
          </p:cNvSpPr>
          <p:nvPr/>
        </p:nvSpPr>
        <p:spPr bwMode="auto">
          <a:xfrm>
            <a:off x="3870325" y="56515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p:cTn id="7" dur="500" fill="hold"/>
                                        <p:tgtEl>
                                          <p:spTgt spid="45063"/>
                                        </p:tgtEl>
                                        <p:attrNameLst>
                                          <p:attrName>ppt_w</p:attrName>
                                        </p:attrNameLst>
                                      </p:cBhvr>
                                      <p:tavLst>
                                        <p:tav tm="0">
                                          <p:val>
                                            <p:fltVal val="0"/>
                                          </p:val>
                                        </p:tav>
                                        <p:tav tm="100000">
                                          <p:val>
                                            <p:strVal val="#ppt_w"/>
                                          </p:val>
                                        </p:tav>
                                      </p:tavLst>
                                    </p:anim>
                                    <p:anim calcmode="lin" valueType="num">
                                      <p:cBhvr>
                                        <p:cTn id="8" dur="500" fill="hold"/>
                                        <p:tgtEl>
                                          <p:spTgt spid="45063"/>
                                        </p:tgtEl>
                                        <p:attrNameLst>
                                          <p:attrName>ppt_h</p:attrName>
                                        </p:attrNameLst>
                                      </p:cBhvr>
                                      <p:tavLst>
                                        <p:tav tm="0">
                                          <p:val>
                                            <p:fltVal val="0"/>
                                          </p:val>
                                        </p:tav>
                                        <p:tav tm="100000">
                                          <p:val>
                                            <p:strVal val="#ppt_h"/>
                                          </p:val>
                                        </p:tav>
                                      </p:tavLst>
                                    </p:anim>
                                    <p:animEffect transition="in" filter="fade">
                                      <p:cBhvr>
                                        <p:cTn id="9" dur="500"/>
                                        <p:tgtEl>
                                          <p:spTgt spid="450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5074"/>
                                        </p:tgtEl>
                                        <p:attrNameLst>
                                          <p:attrName>style.visibility</p:attrName>
                                        </p:attrNameLst>
                                      </p:cBhvr>
                                      <p:to>
                                        <p:strVal val="visible"/>
                                      </p:to>
                                    </p:set>
                                    <p:animEffect transition="in" filter="dissolve">
                                      <p:cBhvr>
                                        <p:cTn id="14" dur="500"/>
                                        <p:tgtEl>
                                          <p:spTgt spid="4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740" y="314326"/>
            <a:ext cx="6347460" cy="6086474"/>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5075" name="Rectangle 19"/>
          <p:cNvSpPr>
            <a:spLocks noChangeArrowheads="1"/>
          </p:cNvSpPr>
          <p:nvPr/>
        </p:nvSpPr>
        <p:spPr bwMode="auto">
          <a:xfrm>
            <a:off x="281940" y="980649"/>
            <a:ext cx="525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800" b="1" dirty="0" err="1">
                <a:solidFill>
                  <a:srgbClr val="660033"/>
                </a:solidFill>
                <a:latin typeface="Arial" panose="020B0604020202020204" pitchFamily="34" charset="0"/>
                <a:cs typeface="Arial" panose="020B0604020202020204" pitchFamily="34" charset="0"/>
              </a:rPr>
              <a:t>Gà</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mẹ</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bảo</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vệ</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đàn</a:t>
            </a:r>
            <a:r>
              <a:rPr lang="en-US" sz="4800" b="1" dirty="0">
                <a:solidFill>
                  <a:srgbClr val="660033"/>
                </a:solidFill>
                <a:latin typeface="Arial" panose="020B0604020202020204" pitchFamily="34" charset="0"/>
                <a:cs typeface="Arial" panose="020B0604020202020204" pitchFamily="34" charset="0"/>
              </a:rPr>
              <a:t> con </a:t>
            </a:r>
            <a:r>
              <a:rPr lang="en-US" sz="4800" b="1" dirty="0" err="1">
                <a:solidFill>
                  <a:srgbClr val="660033"/>
                </a:solidFill>
                <a:latin typeface="Arial" panose="020B0604020202020204" pitchFamily="34" charset="0"/>
                <a:cs typeface="Arial" panose="020B0604020202020204" pitchFamily="34" charset="0"/>
              </a:rPr>
              <a:t>của</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mình</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chúng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còn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kiếm</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mồi</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cho</a:t>
            </a:r>
            <a:r>
              <a:rPr lang="en-US" sz="4800" b="1" dirty="0">
                <a:solidFill>
                  <a:srgbClr val="660033"/>
                </a:solidFill>
                <a:latin typeface="Arial" panose="020B0604020202020204" pitchFamily="34" charset="0"/>
                <a:cs typeface="Arial" panose="020B0604020202020204" pitchFamily="34" charset="0"/>
              </a:rPr>
              <a:t> con.</a:t>
            </a:r>
          </a:p>
        </p:txBody>
      </p:sp>
      <p:sp>
        <p:nvSpPr>
          <p:cNvPr id="13317" name="Text Box 24"/>
          <p:cNvSpPr txBox="1">
            <a:spLocks noChangeArrowheads="1"/>
          </p:cNvSpPr>
          <p:nvPr/>
        </p:nvSpPr>
        <p:spPr bwMode="auto">
          <a:xfrm>
            <a:off x="3870325" y="565151"/>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071"/>
                                        </p:tgtEl>
                                        <p:attrNameLst>
                                          <p:attrName>style.visibility</p:attrName>
                                        </p:attrNameLst>
                                      </p:cBhvr>
                                      <p:to>
                                        <p:strVal val="visible"/>
                                      </p:to>
                                    </p:set>
                                    <p:anim calcmode="lin" valueType="num">
                                      <p:cBhvr>
                                        <p:cTn id="7" dur="500" fill="hold"/>
                                        <p:tgtEl>
                                          <p:spTgt spid="45071"/>
                                        </p:tgtEl>
                                        <p:attrNameLst>
                                          <p:attrName>ppt_w</p:attrName>
                                        </p:attrNameLst>
                                      </p:cBhvr>
                                      <p:tavLst>
                                        <p:tav tm="0">
                                          <p:val>
                                            <p:fltVal val="0"/>
                                          </p:val>
                                        </p:tav>
                                        <p:tav tm="100000">
                                          <p:val>
                                            <p:strVal val="#ppt_w"/>
                                          </p:val>
                                        </p:tav>
                                      </p:tavLst>
                                    </p:anim>
                                    <p:anim calcmode="lin" valueType="num">
                                      <p:cBhvr>
                                        <p:cTn id="8" dur="500" fill="hold"/>
                                        <p:tgtEl>
                                          <p:spTgt spid="45071"/>
                                        </p:tgtEl>
                                        <p:attrNameLst>
                                          <p:attrName>ppt_h</p:attrName>
                                        </p:attrNameLst>
                                      </p:cBhvr>
                                      <p:tavLst>
                                        <p:tav tm="0">
                                          <p:val>
                                            <p:fltVal val="0"/>
                                          </p:val>
                                        </p:tav>
                                        <p:tav tm="100000">
                                          <p:val>
                                            <p:strVal val="#ppt_h"/>
                                          </p:val>
                                        </p:tav>
                                      </p:tavLst>
                                    </p:anim>
                                    <p:animEffect transition="in" filter="fade">
                                      <p:cBhvr>
                                        <p:cTn id="9" dur="500"/>
                                        <p:tgtEl>
                                          <p:spTgt spid="450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5075"/>
                                        </p:tgtEl>
                                        <p:attrNameLst>
                                          <p:attrName>style.visibility</p:attrName>
                                        </p:attrNameLst>
                                      </p:cBhvr>
                                      <p:to>
                                        <p:strVal val="visible"/>
                                      </p:to>
                                    </p:set>
                                    <p:animEffect transition="in" filter="dissolve">
                                      <p:cBhvr>
                                        <p:cTn id="14" dur="500"/>
                                        <p:tgtEl>
                                          <p:spTgt spid="45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2EC2CF1-AC96-4642-92C0-D060F4AA3D63}" type="slidenum">
              <a:rPr lang="en-US" sz="4800">
                <a:latin typeface="Arial" panose="020B0604020202020204" pitchFamily="34" charset="0"/>
              </a:rPr>
              <a:pPr/>
              <a:t>16</a:t>
            </a:fld>
            <a:endParaRPr lang="en-US" sz="4800">
              <a:latin typeface="Arial" panose="020B0604020202020204" pitchFamily="34" charset="0"/>
            </a:endParaRPr>
          </a:p>
        </p:txBody>
      </p:sp>
      <p:sp>
        <p:nvSpPr>
          <p:cNvPr id="306178" name="Rectangle 2"/>
          <p:cNvSpPr>
            <a:spLocks noGrp="1" noChangeArrowheads="1"/>
          </p:cNvSpPr>
          <p:nvPr>
            <p:ph type="title"/>
          </p:nvPr>
        </p:nvSpPr>
        <p:spPr>
          <a:xfrm>
            <a:off x="381000" y="685800"/>
            <a:ext cx="4572000" cy="5257800"/>
          </a:xfrm>
        </p:spPr>
        <p:txBody>
          <a:bodyPr/>
          <a:lstStyle/>
          <a:p>
            <a:pPr algn="l" eaLnBrk="1" hangingPunct="1"/>
            <a:r>
              <a:rPr lang="en-US" sz="4800" dirty="0">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Chim</a:t>
            </a:r>
            <a:r>
              <a:rPr lang="en-US" sz="4800" b="1" dirty="0">
                <a:solidFill>
                  <a:srgbClr val="660033"/>
                </a:solidFill>
                <a:effectLst/>
                <a:latin typeface="Arial" panose="020B0604020202020204" pitchFamily="34" charset="0"/>
                <a:cs typeface="Arial" panose="020B0604020202020204" pitchFamily="34" charset="0"/>
              </a:rPr>
              <a:t> non </a:t>
            </a:r>
            <a:r>
              <a:rPr lang="en-US" sz="4800" b="1" dirty="0" err="1">
                <a:solidFill>
                  <a:srgbClr val="660033"/>
                </a:solidFill>
                <a:effectLst/>
                <a:latin typeface="Arial" panose="020B0604020202020204" pitchFamily="34" charset="0"/>
                <a:cs typeface="Arial" panose="020B0604020202020204" pitchFamily="34" charset="0"/>
              </a:rPr>
              <a:t>nằm</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trong</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tổ</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chúng</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mới</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nở</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còn</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yếu</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ớt</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không</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tự</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kiếm</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ăn</a:t>
            </a:r>
            <a:r>
              <a:rPr lang="en-US" sz="4800" b="1" dirty="0">
                <a:solidFill>
                  <a:srgbClr val="660033"/>
                </a:solidFill>
                <a:effectLst/>
                <a:latin typeface="Arial" panose="020B0604020202020204" pitchFamily="34" charset="0"/>
                <a:cs typeface="Arial" panose="020B0604020202020204" pitchFamily="34" charset="0"/>
              </a:rPr>
              <a:t> </a:t>
            </a:r>
            <a:r>
              <a:rPr lang="en-US" sz="4800" b="1" dirty="0" err="1">
                <a:solidFill>
                  <a:srgbClr val="660033"/>
                </a:solidFill>
                <a:effectLst/>
                <a:latin typeface="Arial" panose="020B0604020202020204" pitchFamily="34" charset="0"/>
                <a:cs typeface="Arial" panose="020B0604020202020204" pitchFamily="34" charset="0"/>
              </a:rPr>
              <a:t>được</a:t>
            </a:r>
            <a:r>
              <a:rPr lang="en-US" sz="4800" b="1" dirty="0">
                <a:solidFill>
                  <a:srgbClr val="660033"/>
                </a:solidFill>
                <a:effectLst/>
                <a:latin typeface="Arial" panose="020B0604020202020204" pitchFamily="34" charset="0"/>
                <a:cs typeface="Arial" panose="020B0604020202020204" pitchFamily="34" charset="0"/>
              </a:rPr>
              <a:t>.</a:t>
            </a:r>
          </a:p>
        </p:txBody>
      </p:sp>
      <p:pic>
        <p:nvPicPr>
          <p:cNvPr id="306193" name="Picture 17" descr="wNuOSMUVG_yR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899"/>
            <a:ext cx="6629400" cy="5902325"/>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6193"/>
                                        </p:tgtEl>
                                        <p:attrNameLst>
                                          <p:attrName>style.visibility</p:attrName>
                                        </p:attrNameLst>
                                      </p:cBhvr>
                                      <p:to>
                                        <p:strVal val="visible"/>
                                      </p:to>
                                    </p:set>
                                    <p:animEffect transition="in" filter="blinds(horizontal)">
                                      <p:cBhvr>
                                        <p:cTn id="7" dur="500"/>
                                        <p:tgtEl>
                                          <p:spTgt spid="306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6178"/>
                                        </p:tgtEl>
                                        <p:attrNameLst>
                                          <p:attrName>style.visibility</p:attrName>
                                        </p:attrNameLst>
                                      </p:cBhvr>
                                      <p:to>
                                        <p:strVal val="visible"/>
                                      </p:to>
                                    </p:set>
                                    <p:animEffect transition="in" filter="diamond(in)">
                                      <p:cBhvr>
                                        <p:cTn id="12" dur="1000"/>
                                        <p:tgtEl>
                                          <p:spTgt spid="306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6" name="Rectangle 10"/>
          <p:cNvSpPr>
            <a:spLocks noGrp="1" noChangeArrowheads="1"/>
          </p:cNvSpPr>
          <p:nvPr>
            <p:ph type="body" sz="half" idx="2"/>
          </p:nvPr>
        </p:nvSpPr>
        <p:spPr>
          <a:xfrm>
            <a:off x="60960" y="804069"/>
            <a:ext cx="4815840" cy="1371600"/>
          </a:xfrm>
        </p:spPr>
        <p:txBody>
          <a:bodyPr/>
          <a:lstStyle/>
          <a:p>
            <a:pPr eaLnBrk="1" hangingPunct="1">
              <a:lnSpc>
                <a:spcPct val="90000"/>
              </a:lnSpc>
              <a:buFont typeface="Wingdings" panose="05000000000000000000" pitchFamily="2" charset="2"/>
              <a:buNone/>
              <a:defRPr/>
            </a:pPr>
            <a:r>
              <a:rPr lang="en-US" sz="4800" dirty="0">
                <a:latin typeface="Arial" panose="020B0604020202020204" pitchFamily="34" charset="0"/>
                <a:cs typeface="Arial" panose="020B0604020202020204" pitchFamily="34" charset="0"/>
              </a:rPr>
              <a:t>  </a:t>
            </a:r>
            <a:r>
              <a:rPr lang="en-US" sz="4800" b="1" dirty="0" err="1">
                <a:solidFill>
                  <a:srgbClr val="660033"/>
                </a:solidFill>
                <a:effectLst/>
                <a:latin typeface="Arial" pitchFamily="34" charset="0"/>
                <a:cs typeface="Arial" pitchFamily="34" charset="0"/>
              </a:rPr>
              <a:t>Chim</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mẹ</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chim</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bố</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kiếm</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mồi</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và</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mớm</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cho</a:t>
            </a:r>
            <a:r>
              <a:rPr lang="en-US" sz="4800" b="1" dirty="0">
                <a:solidFill>
                  <a:srgbClr val="660033"/>
                </a:solidFill>
                <a:effectLst/>
                <a:latin typeface="Arial" pitchFamily="34" charset="0"/>
                <a:cs typeface="Arial" pitchFamily="34" charset="0"/>
              </a:rPr>
              <a:t> con </a:t>
            </a:r>
            <a:r>
              <a:rPr lang="en-US" sz="4800" b="1" dirty="0" err="1">
                <a:solidFill>
                  <a:srgbClr val="660033"/>
                </a:solidFill>
                <a:effectLst/>
                <a:latin typeface="Arial" pitchFamily="34" charset="0"/>
                <a:cs typeface="Arial" pitchFamily="34" charset="0"/>
              </a:rPr>
              <a:t>khi</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chim</a:t>
            </a:r>
            <a:r>
              <a:rPr lang="en-US" sz="4800" b="1" dirty="0">
                <a:solidFill>
                  <a:srgbClr val="660033"/>
                </a:solidFill>
                <a:effectLst/>
                <a:latin typeface="Arial" pitchFamily="34" charset="0"/>
                <a:cs typeface="Arial" pitchFamily="34" charset="0"/>
              </a:rPr>
              <a:t> con </a:t>
            </a:r>
            <a:r>
              <a:rPr lang="en-US" sz="4800" b="1" dirty="0" err="1">
                <a:solidFill>
                  <a:srgbClr val="660033"/>
                </a:solidFill>
                <a:effectLst/>
                <a:latin typeface="Arial" pitchFamily="34" charset="0"/>
                <a:cs typeface="Arial" pitchFamily="34" charset="0"/>
              </a:rPr>
              <a:t>còn</a:t>
            </a:r>
            <a:r>
              <a:rPr lang="en-US" sz="4800" b="1" dirty="0">
                <a:solidFill>
                  <a:srgbClr val="660033"/>
                </a:solidFill>
                <a:effectLst/>
                <a:latin typeface="Arial" pitchFamily="34" charset="0"/>
                <a:cs typeface="Arial" pitchFamily="34" charset="0"/>
              </a:rPr>
              <a:t> </a:t>
            </a:r>
            <a:r>
              <a:rPr lang="en-US" sz="4800" b="1" dirty="0" err="1">
                <a:solidFill>
                  <a:srgbClr val="660033"/>
                </a:solidFill>
                <a:effectLst/>
                <a:latin typeface="Arial" pitchFamily="34" charset="0"/>
                <a:cs typeface="Arial" pitchFamily="34" charset="0"/>
              </a:rPr>
              <a:t>nhỏ</a:t>
            </a:r>
            <a:r>
              <a:rPr lang="en-US" sz="4800" b="1" dirty="0">
                <a:solidFill>
                  <a:srgbClr val="660033"/>
                </a:solidFill>
                <a:effectLst/>
                <a:latin typeface="Arial" pitchFamily="34" charset="0"/>
                <a:cs typeface="Arial" pitchFamily="34" charset="0"/>
              </a:rPr>
              <a:t>.</a:t>
            </a:r>
          </a:p>
        </p:txBody>
      </p:sp>
      <p:pic>
        <p:nvPicPr>
          <p:cNvPr id="3061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
            <a:ext cx="6073140" cy="4648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06182"/>
                                        </p:tgtEl>
                                        <p:attrNameLst>
                                          <p:attrName>style.visibility</p:attrName>
                                        </p:attrNameLst>
                                      </p:cBhvr>
                                      <p:to>
                                        <p:strVal val="visible"/>
                                      </p:to>
                                    </p:set>
                                    <p:animEffect transition="in" filter="wheel(4)">
                                      <p:cBhvr>
                                        <p:cTn id="7" dur="1000"/>
                                        <p:tgtEl>
                                          <p:spTgt spid="306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6186">
                                            <p:txEl>
                                              <p:pRg st="0" end="0"/>
                                            </p:txEl>
                                          </p:spTgt>
                                        </p:tgtEl>
                                        <p:attrNameLst>
                                          <p:attrName>style.visibility</p:attrName>
                                        </p:attrNameLst>
                                      </p:cBhvr>
                                      <p:to>
                                        <p:strVal val="visible"/>
                                      </p:to>
                                    </p:set>
                                    <p:animEffect transition="in" filter="diamond(in)">
                                      <p:cBhvr>
                                        <p:cTn id="12" dur="1000"/>
                                        <p:tgtEl>
                                          <p:spTgt spid="306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xfrm>
            <a:off x="8175518" y="6245225"/>
            <a:ext cx="3117322"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F5CE2D8-0272-4323-9D75-74549A6DCE49}" type="slidenum">
              <a:rPr lang="en-US" sz="4800">
                <a:effectLst/>
                <a:latin typeface="Arial" panose="020B0604020202020204" pitchFamily="34" charset="0"/>
                <a:cs typeface="Arial" panose="020B0604020202020204" pitchFamily="34" charset="0"/>
              </a:rPr>
              <a:pPr/>
              <a:t>18</a:t>
            </a:fld>
            <a:endParaRPr lang="en-US" sz="4800">
              <a:effectLst/>
              <a:latin typeface="Arial" panose="020B0604020202020204" pitchFamily="34" charset="0"/>
              <a:cs typeface="Arial" panose="020B0604020202020204" pitchFamily="34" charset="0"/>
            </a:endParaRPr>
          </a:p>
        </p:txBody>
      </p:sp>
      <p:sp>
        <p:nvSpPr>
          <p:cNvPr id="16387" name="Text Box 4"/>
          <p:cNvSpPr txBox="1">
            <a:spLocks noChangeArrowheads="1"/>
          </p:cNvSpPr>
          <p:nvPr/>
        </p:nvSpPr>
        <p:spPr bwMode="auto">
          <a:xfrm>
            <a:off x="3009310" y="5746750"/>
            <a:ext cx="2069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800">
              <a:latin typeface="Arial" panose="020B0604020202020204" pitchFamily="34" charset="0"/>
              <a:cs typeface="Arial" panose="020B0604020202020204" pitchFamily="34" charset="0"/>
            </a:endParaRPr>
          </a:p>
        </p:txBody>
      </p:sp>
      <p:sp>
        <p:nvSpPr>
          <p:cNvPr id="16388" name="Text Box 7"/>
          <p:cNvSpPr txBox="1">
            <a:spLocks noChangeArrowheads="1"/>
          </p:cNvSpPr>
          <p:nvPr/>
        </p:nvSpPr>
        <p:spPr bwMode="auto">
          <a:xfrm>
            <a:off x="609600" y="1219201"/>
            <a:ext cx="9677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800" b="1">
                <a:solidFill>
                  <a:srgbClr val="0000FF"/>
                </a:solidFill>
                <a:latin typeface="Arial" panose="020B0604020202020204" pitchFamily="34" charset="0"/>
                <a:cs typeface="Arial" panose="020B0604020202020204" pitchFamily="34" charset="0"/>
              </a:rPr>
              <a:t>-Hầu hết chim non mới nở đều yếu ớt chưa thể tự kiếm mồi được ngay.</a:t>
            </a:r>
          </a:p>
        </p:txBody>
      </p:sp>
      <p:sp>
        <p:nvSpPr>
          <p:cNvPr id="16389" name="Text Box 8"/>
          <p:cNvSpPr txBox="1">
            <a:spLocks noChangeArrowheads="1"/>
          </p:cNvSpPr>
          <p:nvPr/>
        </p:nvSpPr>
        <p:spPr bwMode="auto">
          <a:xfrm>
            <a:off x="514519" y="3505200"/>
            <a:ext cx="984868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bố</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và</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mẹ</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thay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nhau</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kiếm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mồi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về</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nuôi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chúng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cho</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đến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khi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chúng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có</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thể</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tự</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kiếm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ăn</a:t>
            </a:r>
            <a:r>
              <a:rPr lang="en-US" sz="4800" b="1" dirty="0">
                <a:solidFill>
                  <a:srgbClr val="0000FF"/>
                </a:solidFill>
                <a:latin typeface="Arial" panose="020B0604020202020204" pitchFamily="34" charset="0"/>
                <a:cs typeface="Arial" panose="020B0604020202020204" pitchFamily="34" charset="0"/>
              </a:rPr>
              <a:t>.</a:t>
            </a:r>
          </a:p>
        </p:txBody>
      </p:sp>
      <p:sp>
        <p:nvSpPr>
          <p:cNvPr id="16390" name="Text Box 7"/>
          <p:cNvSpPr txBox="1">
            <a:spLocks noChangeArrowheads="1"/>
          </p:cNvSpPr>
          <p:nvPr/>
        </p:nvSpPr>
        <p:spPr bwMode="auto">
          <a:xfrm>
            <a:off x="838200" y="381000"/>
            <a:ext cx="967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800" b="1">
                <a:solidFill>
                  <a:srgbClr val="FF0000"/>
                </a:solidFill>
                <a:latin typeface="Arial" panose="020B0604020202020204" pitchFamily="34" charset="0"/>
                <a:cs typeface="Arial" panose="020B0604020202020204" pitchFamily="34" charset="0"/>
              </a:rPr>
              <a:t>Kết luận: </a:t>
            </a:r>
          </a:p>
        </p:txBody>
      </p:sp>
    </p:spTree>
  </p:cSld>
  <p:clrMapOvr>
    <a:masterClrMapping/>
  </p:clrMapOvr>
  <p:transition spd="slow">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8B9D5EC-3B9A-42E0-9B2D-EEC553E22FA4}" type="slidenum">
              <a:rPr lang="en-US">
                <a:latin typeface="Arial" panose="020B0604020202020204" pitchFamily="34" charset="0"/>
              </a:rPr>
              <a:pPr/>
              <a:t>19</a:t>
            </a:fld>
            <a:endParaRPr lang="en-US">
              <a:latin typeface="Arial" panose="020B0604020202020204" pitchFamily="34" charset="0"/>
            </a:endParaRPr>
          </a:p>
        </p:txBody>
      </p:sp>
      <p:pic>
        <p:nvPicPr>
          <p:cNvPr id="428034" name="Picture 2" descr="TNKT_41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144588"/>
            <a:ext cx="28940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5" name="Picture 3" descr="TNKT_5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4" y="1114425"/>
            <a:ext cx="28971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6" name="Picture 4" descr="TNKT_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014" y="2970213"/>
            <a:ext cx="28971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7" name="Picture 5" descr="TNKT_5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3048000"/>
            <a:ext cx="28940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8" name="Picture 6" descr="TNKT_5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1" y="4954589"/>
            <a:ext cx="28940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039" name="Picture 7" descr="TNKT_5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5014" y="4954589"/>
            <a:ext cx="2897187"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1371600" y="990600"/>
            <a:ext cx="3506788" cy="5715000"/>
            <a:chOff x="0" y="0"/>
            <a:chExt cx="2208" cy="4224"/>
          </a:xfrm>
        </p:grpSpPr>
        <p:sp>
          <p:nvSpPr>
            <p:cNvPr id="17427" name="Line 9"/>
            <p:cNvSpPr>
              <a:spLocks noChangeShapeType="1"/>
            </p:cNvSpPr>
            <p:nvPr/>
          </p:nvSpPr>
          <p:spPr bwMode="auto">
            <a:xfrm>
              <a:off x="0" y="4224"/>
              <a:ext cx="220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8" name="Line 10"/>
            <p:cNvSpPr>
              <a:spLocks noChangeShapeType="1"/>
            </p:cNvSpPr>
            <p:nvPr/>
          </p:nvSpPr>
          <p:spPr bwMode="auto">
            <a:xfrm flipH="1" flipV="1">
              <a:off x="2160" y="0"/>
              <a:ext cx="48" cy="4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9" name="Line 11"/>
            <p:cNvSpPr>
              <a:spLocks noChangeShapeType="1"/>
            </p:cNvSpPr>
            <p:nvPr/>
          </p:nvSpPr>
          <p:spPr bwMode="auto">
            <a:xfrm flipH="1">
              <a:off x="0" y="0"/>
              <a:ext cx="216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30" name="Line 12"/>
            <p:cNvSpPr>
              <a:spLocks noChangeShapeType="1"/>
            </p:cNvSpPr>
            <p:nvPr/>
          </p:nvSpPr>
          <p:spPr bwMode="auto">
            <a:xfrm>
              <a:off x="0" y="0"/>
              <a:ext cx="0" cy="4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3"/>
          <p:cNvGrpSpPr>
            <a:grpSpLocks/>
          </p:cNvGrpSpPr>
          <p:nvPr/>
        </p:nvGrpSpPr>
        <p:grpSpPr bwMode="auto">
          <a:xfrm>
            <a:off x="6856414" y="990600"/>
            <a:ext cx="3506787" cy="5715000"/>
            <a:chOff x="0" y="0"/>
            <a:chExt cx="2208" cy="4224"/>
          </a:xfrm>
        </p:grpSpPr>
        <p:sp>
          <p:nvSpPr>
            <p:cNvPr id="17423" name="Line 14"/>
            <p:cNvSpPr>
              <a:spLocks noChangeShapeType="1"/>
            </p:cNvSpPr>
            <p:nvPr/>
          </p:nvSpPr>
          <p:spPr bwMode="auto">
            <a:xfrm>
              <a:off x="0" y="4224"/>
              <a:ext cx="2208"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4" name="Line 15"/>
            <p:cNvSpPr>
              <a:spLocks noChangeShapeType="1"/>
            </p:cNvSpPr>
            <p:nvPr/>
          </p:nvSpPr>
          <p:spPr bwMode="auto">
            <a:xfrm flipH="1" flipV="1">
              <a:off x="2160" y="0"/>
              <a:ext cx="48" cy="4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5" name="Line 16"/>
            <p:cNvSpPr>
              <a:spLocks noChangeShapeType="1"/>
            </p:cNvSpPr>
            <p:nvPr/>
          </p:nvSpPr>
          <p:spPr bwMode="auto">
            <a:xfrm flipH="1">
              <a:off x="0" y="0"/>
              <a:ext cx="216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26" name="Line 17"/>
            <p:cNvSpPr>
              <a:spLocks noChangeShapeType="1"/>
            </p:cNvSpPr>
            <p:nvPr/>
          </p:nvSpPr>
          <p:spPr bwMode="auto">
            <a:xfrm>
              <a:off x="0" y="0"/>
              <a:ext cx="0" cy="422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28057" name="Rectangle 25"/>
          <p:cNvSpPr>
            <a:spLocks noChangeArrowheads="1"/>
          </p:cNvSpPr>
          <p:nvPr/>
        </p:nvSpPr>
        <p:spPr bwMode="auto">
          <a:xfrm>
            <a:off x="1670050" y="1"/>
            <a:ext cx="8845550" cy="836613"/>
          </a:xfrm>
          <a:prstGeom prst="rect">
            <a:avLst/>
          </a:prstGeom>
          <a:noFill/>
          <a:ln>
            <a:noFill/>
          </a:ln>
          <a:effectLst/>
        </p:spPr>
        <p:txBody>
          <a:bodyPr wrap="none" lIns="97211" tIns="48605" rIns="97211" bIns="48605" anchor="ctr"/>
          <a:lstStyle/>
          <a:p>
            <a:pPr algn="ctr" defTabSz="971550" eaLnBrk="1" hangingPunct="1">
              <a:spcBef>
                <a:spcPct val="20000"/>
              </a:spcBef>
              <a:buClr>
                <a:schemeClr val="hlink"/>
              </a:buClr>
              <a:buSzPct val="120000"/>
              <a:defRPr/>
            </a:pPr>
            <a:r>
              <a:rPr lang="en-US" sz="3700" b="1">
                <a:solidFill>
                  <a:srgbClr val="660033"/>
                </a:solidFill>
                <a:effectLst>
                  <a:outerShdw blurRad="38100" dist="38100" dir="2700000" algn="tl">
                    <a:srgbClr val="C0C0C0"/>
                  </a:outerShdw>
                </a:effectLst>
                <a:latin typeface="Times New Roman" pitchFamily="18" charset="0"/>
              </a:rPr>
              <a:t>Quan sát: chim thường sống như thế nào</a:t>
            </a:r>
            <a:r>
              <a:rPr lang="en-US" sz="2900">
                <a:solidFill>
                  <a:srgbClr val="660033"/>
                </a:solidFill>
                <a:effectLst>
                  <a:outerShdw blurRad="38100" dist="38100" dir="2700000" algn="tl">
                    <a:srgbClr val="C0C0C0"/>
                  </a:outerShdw>
                </a:effectLst>
              </a:rPr>
              <a:t>?</a:t>
            </a:r>
          </a:p>
        </p:txBody>
      </p:sp>
      <p:sp>
        <p:nvSpPr>
          <p:cNvPr id="428058" name="Rectangle 26"/>
          <p:cNvSpPr>
            <a:spLocks noGrp="1" noChangeArrowheads="1"/>
          </p:cNvSpPr>
          <p:nvPr>
            <p:ph type="title"/>
          </p:nvPr>
        </p:nvSpPr>
        <p:spPr>
          <a:xfrm>
            <a:off x="1371600" y="0"/>
            <a:ext cx="3733800" cy="838200"/>
          </a:xfrm>
        </p:spPr>
        <p:txBody>
          <a:bodyPr/>
          <a:lstStyle/>
          <a:p>
            <a:pPr eaLnBrk="1" hangingPunct="1">
              <a:defRPr/>
            </a:pPr>
            <a:r>
              <a:rPr lang="en-US" sz="3200" b="1">
                <a:solidFill>
                  <a:srgbClr val="0000FF"/>
                </a:solidFill>
                <a:latin typeface="Times New Roman" pitchFamily="18" charset="0"/>
              </a:rPr>
              <a:t>Chim sống từng đôi</a:t>
            </a:r>
          </a:p>
        </p:txBody>
      </p:sp>
      <p:sp>
        <p:nvSpPr>
          <p:cNvPr id="428059" name="Rectangle 27"/>
          <p:cNvSpPr>
            <a:spLocks noChangeArrowheads="1"/>
          </p:cNvSpPr>
          <p:nvPr/>
        </p:nvSpPr>
        <p:spPr bwMode="auto">
          <a:xfrm>
            <a:off x="6477000" y="0"/>
            <a:ext cx="4038600" cy="838200"/>
          </a:xfrm>
          <a:prstGeom prst="rect">
            <a:avLst/>
          </a:prstGeom>
          <a:noFill/>
          <a:ln>
            <a:noFill/>
          </a:ln>
          <a:effectLst/>
        </p:spPr>
        <p:txBody>
          <a:bodyPr anchor="ctr"/>
          <a:lstStyle/>
          <a:p>
            <a:pPr algn="ctr" eaLnBrk="1" hangingPunct="1">
              <a:defRPr/>
            </a:pPr>
            <a:r>
              <a:rPr lang="en-US" sz="2800" b="1">
                <a:solidFill>
                  <a:srgbClr val="0000FF"/>
                </a:solidFill>
                <a:effectLst>
                  <a:outerShdw blurRad="38100" dist="38100" dir="2700000" algn="tl">
                    <a:srgbClr val="C0C0C0"/>
                  </a:outerShdw>
                </a:effectLst>
                <a:latin typeface="Times New Roman" pitchFamily="18" charset="0"/>
              </a:rPr>
              <a:t>Chim sống theo bầy ,đàn</a:t>
            </a:r>
          </a:p>
        </p:txBody>
      </p:sp>
      <p:sp>
        <p:nvSpPr>
          <p:cNvPr id="428060" name="Text Box 28"/>
          <p:cNvSpPr txBox="1">
            <a:spLocks noChangeArrowheads="1"/>
          </p:cNvSpPr>
          <p:nvPr/>
        </p:nvSpPr>
        <p:spPr bwMode="auto">
          <a:xfrm>
            <a:off x="5181600" y="2514600"/>
            <a:ext cx="1600200" cy="3970338"/>
          </a:xfrm>
          <a:prstGeom prst="rect">
            <a:avLst/>
          </a:prstGeom>
          <a:noFill/>
          <a:ln w="38100">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2800" b="1">
                <a:solidFill>
                  <a:srgbClr val="660033"/>
                </a:solidFill>
                <a:latin typeface="Arial" panose="020B0604020202020204" pitchFamily="34" charset="0"/>
                <a:cs typeface="Arial" panose="020B0604020202020204" pitchFamily="34" charset="0"/>
              </a:rPr>
              <a:t>Chim</a:t>
            </a:r>
          </a:p>
          <a:p>
            <a:r>
              <a:rPr lang="en-US" sz="2800" b="1">
                <a:solidFill>
                  <a:srgbClr val="660033"/>
                </a:solidFill>
                <a:latin typeface="Arial" panose="020B0604020202020204" pitchFamily="34" charset="0"/>
                <a:cs typeface="Arial" panose="020B0604020202020204" pitchFamily="34" charset="0"/>
              </a:rPr>
              <a:t>thường sống</a:t>
            </a:r>
          </a:p>
          <a:p>
            <a:r>
              <a:rPr lang="en-US" sz="2800" b="1">
                <a:solidFill>
                  <a:srgbClr val="660033"/>
                </a:solidFill>
                <a:latin typeface="Arial" panose="020B0604020202020204" pitchFamily="34" charset="0"/>
                <a:cs typeface="Arial" panose="020B0604020202020204" pitchFamily="34" charset="0"/>
              </a:rPr>
              <a:t>theo bầy đàn </a:t>
            </a:r>
          </a:p>
          <a:p>
            <a:r>
              <a:rPr lang="en-US" sz="2800" b="1">
                <a:solidFill>
                  <a:srgbClr val="660033"/>
                </a:solidFill>
                <a:latin typeface="Arial" panose="020B0604020202020204" pitchFamily="34" charset="0"/>
                <a:cs typeface="Arial" panose="020B0604020202020204" pitchFamily="34" charset="0"/>
              </a:rPr>
              <a:t>hoặc từng</a:t>
            </a:r>
          </a:p>
          <a:p>
            <a:r>
              <a:rPr lang="en-US" sz="2800" b="1">
                <a:solidFill>
                  <a:srgbClr val="660033"/>
                </a:solidFill>
                <a:latin typeface="Arial" panose="020B0604020202020204" pitchFamily="34" charset="0"/>
                <a:cs typeface="Arial" panose="020B0604020202020204" pitchFamily="34" charset="0"/>
              </a:rPr>
              <a:t>đôi.</a:t>
            </a:r>
          </a:p>
          <a:p>
            <a:endParaRPr lang="en-US" sz="28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28037"/>
                                        </p:tgtEl>
                                        <p:attrNameLst>
                                          <p:attrName>style.visibility</p:attrName>
                                        </p:attrNameLst>
                                      </p:cBhvr>
                                      <p:to>
                                        <p:strVal val="visible"/>
                                      </p:to>
                                    </p:set>
                                    <p:animEffect transition="in" filter="wheel(4)">
                                      <p:cBhvr>
                                        <p:cTn id="7" dur="2000"/>
                                        <p:tgtEl>
                                          <p:spTgt spid="428037"/>
                                        </p:tgtEl>
                                      </p:cBhvr>
                                    </p:animEffect>
                                  </p:childTnLst>
                                </p:cTn>
                              </p:par>
                              <p:par>
                                <p:cTn id="8" presetID="21" presetClass="entr" presetSubtype="4" fill="hold" nodeType="withEffect">
                                  <p:stCondLst>
                                    <p:cond delay="0"/>
                                  </p:stCondLst>
                                  <p:childTnLst>
                                    <p:set>
                                      <p:cBhvr>
                                        <p:cTn id="9" dur="1" fill="hold">
                                          <p:stCondLst>
                                            <p:cond delay="0"/>
                                          </p:stCondLst>
                                        </p:cTn>
                                        <p:tgtEl>
                                          <p:spTgt spid="428034"/>
                                        </p:tgtEl>
                                        <p:attrNameLst>
                                          <p:attrName>style.visibility</p:attrName>
                                        </p:attrNameLst>
                                      </p:cBhvr>
                                      <p:to>
                                        <p:strVal val="visible"/>
                                      </p:to>
                                    </p:set>
                                    <p:animEffect transition="in" filter="wheel(4)">
                                      <p:cBhvr>
                                        <p:cTn id="10" dur="2000"/>
                                        <p:tgtEl>
                                          <p:spTgt spid="428034"/>
                                        </p:tgtEl>
                                      </p:cBhvr>
                                    </p:animEffect>
                                  </p:childTnLst>
                                </p:cTn>
                              </p:par>
                              <p:par>
                                <p:cTn id="11" presetID="21" presetClass="entr" presetSubtype="4" fill="hold" nodeType="withEffect">
                                  <p:stCondLst>
                                    <p:cond delay="0"/>
                                  </p:stCondLst>
                                  <p:childTnLst>
                                    <p:set>
                                      <p:cBhvr>
                                        <p:cTn id="12" dur="1" fill="hold">
                                          <p:stCondLst>
                                            <p:cond delay="0"/>
                                          </p:stCondLst>
                                        </p:cTn>
                                        <p:tgtEl>
                                          <p:spTgt spid="428035"/>
                                        </p:tgtEl>
                                        <p:attrNameLst>
                                          <p:attrName>style.visibility</p:attrName>
                                        </p:attrNameLst>
                                      </p:cBhvr>
                                      <p:to>
                                        <p:strVal val="visible"/>
                                      </p:to>
                                    </p:set>
                                    <p:animEffect transition="in" filter="wheel(4)">
                                      <p:cBhvr>
                                        <p:cTn id="13" dur="2000"/>
                                        <p:tgtEl>
                                          <p:spTgt spid="428035"/>
                                        </p:tgtEl>
                                      </p:cBhvr>
                                    </p:animEffect>
                                  </p:childTnLst>
                                </p:cTn>
                              </p:par>
                              <p:par>
                                <p:cTn id="14" presetID="21" presetClass="entr" presetSubtype="4" fill="hold" nodeType="withEffect">
                                  <p:stCondLst>
                                    <p:cond delay="0"/>
                                  </p:stCondLst>
                                  <p:childTnLst>
                                    <p:set>
                                      <p:cBhvr>
                                        <p:cTn id="15" dur="1" fill="hold">
                                          <p:stCondLst>
                                            <p:cond delay="0"/>
                                          </p:stCondLst>
                                        </p:cTn>
                                        <p:tgtEl>
                                          <p:spTgt spid="428036"/>
                                        </p:tgtEl>
                                        <p:attrNameLst>
                                          <p:attrName>style.visibility</p:attrName>
                                        </p:attrNameLst>
                                      </p:cBhvr>
                                      <p:to>
                                        <p:strVal val="visible"/>
                                      </p:to>
                                    </p:set>
                                    <p:animEffect transition="in" filter="wheel(4)">
                                      <p:cBhvr>
                                        <p:cTn id="16" dur="2000"/>
                                        <p:tgtEl>
                                          <p:spTgt spid="428036"/>
                                        </p:tgtEl>
                                      </p:cBhvr>
                                    </p:animEffect>
                                  </p:childTnLst>
                                </p:cTn>
                              </p:par>
                              <p:par>
                                <p:cTn id="17" presetID="21" presetClass="entr" presetSubtype="4" fill="hold" nodeType="withEffect">
                                  <p:stCondLst>
                                    <p:cond delay="0"/>
                                  </p:stCondLst>
                                  <p:childTnLst>
                                    <p:set>
                                      <p:cBhvr>
                                        <p:cTn id="18" dur="1" fill="hold">
                                          <p:stCondLst>
                                            <p:cond delay="0"/>
                                          </p:stCondLst>
                                        </p:cTn>
                                        <p:tgtEl>
                                          <p:spTgt spid="428038"/>
                                        </p:tgtEl>
                                        <p:attrNameLst>
                                          <p:attrName>style.visibility</p:attrName>
                                        </p:attrNameLst>
                                      </p:cBhvr>
                                      <p:to>
                                        <p:strVal val="visible"/>
                                      </p:to>
                                    </p:set>
                                    <p:animEffect transition="in" filter="wheel(4)">
                                      <p:cBhvr>
                                        <p:cTn id="19" dur="2000"/>
                                        <p:tgtEl>
                                          <p:spTgt spid="428038"/>
                                        </p:tgtEl>
                                      </p:cBhvr>
                                    </p:animEffect>
                                  </p:childTnLst>
                                </p:cTn>
                              </p:par>
                              <p:par>
                                <p:cTn id="20" presetID="21" presetClass="entr" presetSubtype="4" fill="hold" nodeType="withEffect">
                                  <p:stCondLst>
                                    <p:cond delay="0"/>
                                  </p:stCondLst>
                                  <p:childTnLst>
                                    <p:set>
                                      <p:cBhvr>
                                        <p:cTn id="21" dur="1" fill="hold">
                                          <p:stCondLst>
                                            <p:cond delay="0"/>
                                          </p:stCondLst>
                                        </p:cTn>
                                        <p:tgtEl>
                                          <p:spTgt spid="428039"/>
                                        </p:tgtEl>
                                        <p:attrNameLst>
                                          <p:attrName>style.visibility</p:attrName>
                                        </p:attrNameLst>
                                      </p:cBhvr>
                                      <p:to>
                                        <p:strVal val="visible"/>
                                      </p:to>
                                    </p:set>
                                    <p:animEffect transition="in" filter="wheel(4)">
                                      <p:cBhvr>
                                        <p:cTn id="22" dur="2000"/>
                                        <p:tgtEl>
                                          <p:spTgt spid="4280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0.05 -0.00555 L 0.58333 -0.00555 " pathEditMode="relative" rAng="0" ptsTypes="AA">
                                      <p:cBhvr>
                                        <p:cTn id="26" dur="2000" fill="hold"/>
                                        <p:tgtEl>
                                          <p:spTgt spid="428037"/>
                                        </p:tgtEl>
                                        <p:attrNameLst>
                                          <p:attrName>ppt_x</p:attrName>
                                          <p:attrName>ppt_y</p:attrName>
                                        </p:attrNameLst>
                                      </p:cBhvr>
                                      <p:rCtr x="26667" y="0"/>
                                    </p:animMotion>
                                  </p:childTnLst>
                                </p:cTn>
                              </p:par>
                              <p:par>
                                <p:cTn id="27" presetID="0" presetClass="path" presetSubtype="0" accel="50000" decel="50000" fill="hold" nodeType="withEffect">
                                  <p:stCondLst>
                                    <p:cond delay="0"/>
                                  </p:stCondLst>
                                  <p:childTnLst>
                                    <p:animMotion origin="layout" path="M -0.02014 0.05435 C -0.02777 0.10245 -0.03541 0.15055 -0.04635 0.17784 C -0.05729 0.20513 -0.07222 0.18524 -0.08541 0.21831 C -0.09861 0.25139 -0.09652 0.35291 -0.12604 0.37673 C -0.15555 0.40055 -0.23298 0.36887 -0.26215 0.36124 C -0.29132 0.35361 -0.24878 0.34251 -0.30139 0.33048 C -0.35399 0.31845 -0.53125 0.31868 -0.57812 0.28978 C -0.625 0.26087 -0.58125 0.20282 -0.58246 0.15657 C -0.58368 0.11031 -0.58645 0.03862 -0.58541 0.01179 C -0.58437 -0.01503 -0.58055 -0.00948 -0.57673 -0.0037 " pathEditMode="relative" rAng="0" ptsTypes="aaaaaaaaaA">
                                      <p:cBhvr>
                                        <p:cTn id="28" dur="2000" fill="hold"/>
                                        <p:tgtEl>
                                          <p:spTgt spid="428036"/>
                                        </p:tgtEl>
                                        <p:attrNameLst>
                                          <p:attrName>ppt_x</p:attrName>
                                          <p:attrName>ppt_y</p:attrName>
                                        </p:attrNameLst>
                                      </p:cBhvr>
                                      <p:rCtr x="-30243" y="1383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Horizontal)">
                                      <p:cBhvr>
                                        <p:cTn id="33" dur="500"/>
                                        <p:tgtEl>
                                          <p:spTgt spid="2"/>
                                        </p:tgtEl>
                                      </p:cBhvr>
                                    </p:animEffect>
                                  </p:childTnLst>
                                </p:cTn>
                              </p:par>
                              <p:par>
                                <p:cTn id="34" presetID="16" presetClass="entr" presetSubtype="2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Horizontal)">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28060"/>
                                        </p:tgtEl>
                                        <p:attrNameLst>
                                          <p:attrName>style.visibility</p:attrName>
                                        </p:attrNameLst>
                                      </p:cBhvr>
                                      <p:to>
                                        <p:strVal val="visible"/>
                                      </p:to>
                                    </p:set>
                                    <p:animEffect transition="in" filter="blinds(horizontal)">
                                      <p:cBhvr>
                                        <p:cTn id="41" dur="500"/>
                                        <p:tgtEl>
                                          <p:spTgt spid="428060"/>
                                        </p:tgtEl>
                                      </p:cBhvr>
                                    </p:animEffect>
                                  </p:childTnLst>
                                </p:cTn>
                              </p:par>
                              <p:par>
                                <p:cTn id="42" presetID="3" presetClass="exit" presetSubtype="10" fill="hold" grpId="0" nodeType="withEffect">
                                  <p:stCondLst>
                                    <p:cond delay="0"/>
                                  </p:stCondLst>
                                  <p:childTnLst>
                                    <p:animEffect transition="out" filter="blinds(horizontal)">
                                      <p:cBhvr>
                                        <p:cTn id="43" dur="500"/>
                                        <p:tgtEl>
                                          <p:spTgt spid="428057"/>
                                        </p:tgtEl>
                                      </p:cBhvr>
                                    </p:animEffect>
                                    <p:set>
                                      <p:cBhvr>
                                        <p:cTn id="44" dur="1" fill="hold">
                                          <p:stCondLst>
                                            <p:cond delay="499"/>
                                          </p:stCondLst>
                                        </p:cTn>
                                        <p:tgtEl>
                                          <p:spTgt spid="42805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28058"/>
                                        </p:tgtEl>
                                        <p:attrNameLst>
                                          <p:attrName>style.visibility</p:attrName>
                                        </p:attrNameLst>
                                      </p:cBhvr>
                                      <p:to>
                                        <p:strVal val="visible"/>
                                      </p:to>
                                    </p:set>
                                    <p:animEffect transition="in" filter="blinds(horizontal)">
                                      <p:cBhvr>
                                        <p:cTn id="49" dur="500"/>
                                        <p:tgtEl>
                                          <p:spTgt spid="42805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28059"/>
                                        </p:tgtEl>
                                        <p:attrNameLst>
                                          <p:attrName>style.visibility</p:attrName>
                                        </p:attrNameLst>
                                      </p:cBhvr>
                                      <p:to>
                                        <p:strVal val="visible"/>
                                      </p:to>
                                    </p:set>
                                    <p:animEffect transition="in" filter="blinds(horizontal)">
                                      <p:cBhvr>
                                        <p:cTn id="54" dur="500"/>
                                        <p:tgtEl>
                                          <p:spTgt spid="428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57" grpId="0"/>
      <p:bldP spid="428058" grpId="0"/>
      <p:bldP spid="428059" grpId="0"/>
      <p:bldP spid="4280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B571CA0-83B8-E987-7C6F-D7E0B355FA9F}"/>
              </a:ext>
            </a:extLst>
          </p:cNvPr>
          <p:cNvSpPr txBox="1"/>
          <p:nvPr/>
        </p:nvSpPr>
        <p:spPr>
          <a:xfrm>
            <a:off x="2209800" y="1859340"/>
            <a:ext cx="8458200" cy="1569660"/>
          </a:xfrm>
          <a:prstGeom prst="rect">
            <a:avLst/>
          </a:prstGeom>
          <a:noFill/>
        </p:spPr>
        <p:txBody>
          <a:bodyPr wrap="square" rtlCol="0">
            <a:spAutoFit/>
          </a:bodyPr>
          <a:lstStyle/>
          <a:p>
            <a:pPr algn="ctr"/>
            <a:r>
              <a:rPr lang="en-US" sz="9600" b="1">
                <a:solidFill>
                  <a:srgbClr val="FF0000"/>
                </a:solidFill>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310586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0E6D8F0-82CD-45D8-819D-01F65A4F964F}" type="slidenum">
              <a:rPr lang="en-US">
                <a:latin typeface="Arial" panose="020B0604020202020204" pitchFamily="34" charset="0"/>
              </a:rPr>
              <a:pPr/>
              <a:t>20</a:t>
            </a:fld>
            <a:endParaRPr lang="en-US">
              <a:latin typeface="Arial" panose="020B0604020202020204" pitchFamily="34" charset="0"/>
            </a:endParaRPr>
          </a:p>
        </p:txBody>
      </p:sp>
      <p:pic>
        <p:nvPicPr>
          <p:cNvPr id="434180" name="chim hồng hạc.mpg">
            <a:hlinkClick r:id="" action="ppaction://media"/>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2209800" y="838200"/>
            <a:ext cx="7086600" cy="5791200"/>
          </a:xfrm>
          <a:noFill/>
          <a:extLst>
            <a:ext uri="{909E8E84-426E-40DD-AFC4-6F175D3DCCD1}">
              <a14:hiddenFill xmlns:a14="http://schemas.microsoft.com/office/drawing/2010/main">
                <a:solidFill>
                  <a:srgbClr val="FFFFFF"/>
                </a:solidFill>
              </a14:hiddenFill>
            </a:ext>
          </a:extLst>
        </p:spPr>
      </p:pic>
      <p:sp>
        <p:nvSpPr>
          <p:cNvPr id="434182" name="Rectangle 6"/>
          <p:cNvSpPr>
            <a:spLocks noChangeArrowheads="1"/>
          </p:cNvSpPr>
          <p:nvPr/>
        </p:nvSpPr>
        <p:spPr bwMode="auto">
          <a:xfrm>
            <a:off x="3810000" y="304800"/>
            <a:ext cx="3886200" cy="533400"/>
          </a:xfrm>
          <a:prstGeom prst="rect">
            <a:avLst/>
          </a:prstGeom>
          <a:noFill/>
          <a:ln>
            <a:noFill/>
          </a:ln>
          <a:effectLst/>
        </p:spPr>
        <p:txBody>
          <a:bodyPr anchor="ctr"/>
          <a:lstStyle/>
          <a:p>
            <a:pPr algn="ctr" eaLnBrk="1" hangingPunct="1">
              <a:defRPr/>
            </a:pPr>
            <a:r>
              <a:rPr lang="en-US" sz="4400" b="1">
                <a:solidFill>
                  <a:srgbClr val="FF3300"/>
                </a:solidFill>
                <a:effectLst>
                  <a:outerShdw blurRad="38100" dist="38100" dir="2700000" algn="tl">
                    <a:srgbClr val="C0C0C0"/>
                  </a:outerShdw>
                </a:effectLst>
                <a:latin typeface="Times New Roman" pitchFamily="18" charset="0"/>
              </a:rPr>
              <a:t>Chim hồng hạc</a:t>
            </a: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434180"/>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489E4D8-3005-47BA-B012-E3E232C05EF9}" type="slidenum">
              <a:rPr lang="en-US" sz="4400" b="1">
                <a:effectLst/>
                <a:latin typeface="Arial" panose="020B0604020202020204" pitchFamily="34" charset="0"/>
                <a:cs typeface="Arial" panose="020B0604020202020204" pitchFamily="34" charset="0"/>
              </a:rPr>
              <a:pPr/>
              <a:t>21</a:t>
            </a:fld>
            <a:endParaRPr lang="en-US" sz="4400" b="1">
              <a:effectLst/>
              <a:latin typeface="Arial" panose="020B0604020202020204" pitchFamily="34" charset="0"/>
              <a:cs typeface="Arial" panose="020B0604020202020204" pitchFamily="34" charset="0"/>
            </a:endParaRPr>
          </a:p>
        </p:txBody>
      </p:sp>
      <p:sp>
        <p:nvSpPr>
          <p:cNvPr id="19459" name="Rectangle 2"/>
          <p:cNvSpPr>
            <a:spLocks noGrp="1" noChangeArrowheads="1"/>
          </p:cNvSpPr>
          <p:nvPr>
            <p:ph type="title"/>
          </p:nvPr>
        </p:nvSpPr>
        <p:spPr>
          <a:xfrm>
            <a:off x="1828800" y="762000"/>
            <a:ext cx="8229600" cy="838200"/>
          </a:xfrm>
        </p:spPr>
        <p:txBody>
          <a:bodyPr/>
          <a:lstStyle/>
          <a:p>
            <a:pPr eaLnBrk="1" hangingPunct="1"/>
            <a:r>
              <a:rPr lang="en-US" b="1">
                <a:solidFill>
                  <a:srgbClr val="FF0000"/>
                </a:solidFill>
                <a:effectLst/>
                <a:latin typeface="Arial" panose="020B0604020202020204" pitchFamily="34" charset="0"/>
                <a:cs typeface="Arial" panose="020B0604020202020204" pitchFamily="34" charset="0"/>
              </a:rPr>
              <a:t>Ích lợi của chim:</a:t>
            </a:r>
          </a:p>
        </p:txBody>
      </p:sp>
      <p:sp>
        <p:nvSpPr>
          <p:cNvPr id="378883" name="Rectangle 3"/>
          <p:cNvSpPr>
            <a:spLocks noGrp="1" noChangeArrowheads="1"/>
          </p:cNvSpPr>
          <p:nvPr>
            <p:ph type="body" idx="1"/>
          </p:nvPr>
        </p:nvSpPr>
        <p:spPr>
          <a:xfrm>
            <a:off x="1828800" y="1752600"/>
            <a:ext cx="8229600" cy="990600"/>
          </a:xfrm>
        </p:spPr>
        <p:txBody>
          <a:bodyPr/>
          <a:lstStyle/>
          <a:p>
            <a:pPr eaLnBrk="1" hangingPunct="1">
              <a:lnSpc>
                <a:spcPct val="90000"/>
              </a:lnSpc>
            </a:pPr>
            <a:r>
              <a:rPr lang="en-US" sz="4400" b="1">
                <a:solidFill>
                  <a:srgbClr val="FF0000"/>
                </a:solidFill>
                <a:effectLst/>
                <a:latin typeface="Arial" panose="020B0604020202020204" pitchFamily="34" charset="0"/>
                <a:cs typeface="Arial" panose="020B0604020202020204" pitchFamily="34" charset="0"/>
              </a:rPr>
              <a:t>Chim mang lại lợi ích gì cho chúng ta?</a:t>
            </a:r>
          </a:p>
        </p:txBody>
      </p:sp>
      <p:sp>
        <p:nvSpPr>
          <p:cNvPr id="5" name="Hình Chữ nhật 4"/>
          <p:cNvSpPr/>
          <p:nvPr/>
        </p:nvSpPr>
        <p:spPr>
          <a:xfrm>
            <a:off x="1905000" y="3124201"/>
            <a:ext cx="7315200" cy="701675"/>
          </a:xfrm>
          <a:prstGeom prst="rect">
            <a:avLst/>
          </a:prstGeom>
        </p:spPr>
        <p:txBody>
          <a:bodyPr>
            <a:spAutoFit/>
          </a:bodyPr>
          <a:lstStyle/>
          <a:p>
            <a:pPr marL="342900" indent="-342900" eaLnBrk="1" hangingPunct="1">
              <a:lnSpc>
                <a:spcPct val="90000"/>
              </a:lnSpc>
              <a:spcBef>
                <a:spcPct val="20000"/>
              </a:spcBef>
              <a:buClr>
                <a:srgbClr val="00CCFF"/>
              </a:buClr>
              <a:buSzPct val="65000"/>
              <a:buFont typeface="Wingdings" pitchFamily="2" charset="2"/>
              <a:buChar char="n"/>
              <a:defRPr/>
            </a:pPr>
            <a:r>
              <a:rPr lang="en-US" sz="4400" b="1" kern="0">
                <a:solidFill>
                  <a:srgbClr val="0000FF"/>
                </a:solidFill>
                <a:latin typeface="Arial" charset="0"/>
                <a:cs typeface="Arial" charset="0"/>
              </a:rPr>
              <a:t>Du lịch, kinh tế, giải trí,…</a:t>
            </a:r>
          </a:p>
        </p:txBody>
      </p:sp>
      <p:sp>
        <p:nvSpPr>
          <p:cNvPr id="6" name="Hình Chữ nhật 5"/>
          <p:cNvSpPr/>
          <p:nvPr/>
        </p:nvSpPr>
        <p:spPr>
          <a:xfrm>
            <a:off x="1905000" y="3810001"/>
            <a:ext cx="7315200" cy="1311275"/>
          </a:xfrm>
          <a:prstGeom prst="rect">
            <a:avLst/>
          </a:prstGeom>
        </p:spPr>
        <p:txBody>
          <a:bodyPr>
            <a:spAutoFit/>
          </a:bodyPr>
          <a:lstStyle/>
          <a:p>
            <a:pPr marL="342900" indent="-342900" eaLnBrk="1" hangingPunct="1">
              <a:lnSpc>
                <a:spcPct val="90000"/>
              </a:lnSpc>
              <a:spcBef>
                <a:spcPct val="20000"/>
              </a:spcBef>
              <a:buClr>
                <a:srgbClr val="00CCFF"/>
              </a:buClr>
              <a:buSzPct val="65000"/>
              <a:buFont typeface="Wingdings" pitchFamily="2" charset="2"/>
              <a:buChar char="n"/>
              <a:defRPr/>
            </a:pPr>
            <a:r>
              <a:rPr lang="en-US" sz="4400" b="1" kern="0">
                <a:solidFill>
                  <a:srgbClr val="0000FF"/>
                </a:solidFill>
                <a:latin typeface="Arial" charset="0"/>
                <a:cs typeface="Arial" charset="0"/>
              </a:rPr>
              <a:t>Một số chim bắt sâu, bảo vệ cây trồng,…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box(in)">
                                      <p:cBhvr>
                                        <p:cTn id="7" dur="1000"/>
                                        <p:tgtEl>
                                          <p:spTgt spid="378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algn="l" eaLnBrk="1" hangingPunct="1"/>
            <a:r>
              <a:rPr lang="en-US">
                <a:solidFill>
                  <a:srgbClr val="FF3300"/>
                </a:solidFill>
                <a:effectLst/>
                <a:latin typeface="Arial" panose="020B0604020202020204" pitchFamily="34" charset="0"/>
                <a:cs typeface="Arial" panose="020B0604020202020204" pitchFamily="34" charset="0"/>
              </a:rPr>
              <a:t>  </a:t>
            </a:r>
            <a:endParaRPr lang="en-US">
              <a:effectLst/>
              <a:latin typeface="Arial" panose="020B0604020202020204" pitchFamily="34" charset="0"/>
              <a:cs typeface="Arial" panose="020B0604020202020204" pitchFamily="34" charset="0"/>
            </a:endParaRPr>
          </a:p>
        </p:txBody>
      </p:sp>
      <p:sp>
        <p:nvSpPr>
          <p:cNvPr id="309253" name="Rectangle 5"/>
          <p:cNvSpPr>
            <a:spLocks noGrp="1" noChangeArrowheads="1"/>
          </p:cNvSpPr>
          <p:nvPr>
            <p:ph type="body" idx="1"/>
          </p:nvPr>
        </p:nvSpPr>
        <p:spPr>
          <a:xfrm>
            <a:off x="1676400" y="1905000"/>
            <a:ext cx="8839200" cy="3657600"/>
          </a:xfrm>
        </p:spPr>
        <p:txBody>
          <a:bodyPr/>
          <a:lstStyle/>
          <a:p>
            <a:pPr eaLnBrk="1" hangingPunct="1">
              <a:lnSpc>
                <a:spcPct val="90000"/>
              </a:lnSpc>
            </a:pPr>
            <a:r>
              <a:rPr lang="en-US" sz="4400" b="1">
                <a:solidFill>
                  <a:srgbClr val="000000"/>
                </a:solidFill>
                <a:effectLst/>
                <a:latin typeface="Arial" panose="020B0604020202020204" pitchFamily="34" charset="0"/>
                <a:cs typeface="Arial" panose="020B0604020202020204" pitchFamily="34" charset="0"/>
              </a:rPr>
              <a:t>Không săn bắn chim.</a:t>
            </a:r>
          </a:p>
          <a:p>
            <a:pPr eaLnBrk="1" hangingPunct="1">
              <a:lnSpc>
                <a:spcPct val="90000"/>
              </a:lnSpc>
            </a:pPr>
            <a:r>
              <a:rPr lang="en-US" sz="4400" b="1">
                <a:solidFill>
                  <a:srgbClr val="000000"/>
                </a:solidFill>
                <a:effectLst/>
                <a:latin typeface="Arial" panose="020B0604020202020204" pitchFamily="34" charset="0"/>
                <a:cs typeface="Arial" panose="020B0604020202020204" pitchFamily="34" charset="0"/>
              </a:rPr>
              <a:t>Tuyên truyền mọi người nâng cao ý thức bảo vệ chim.</a:t>
            </a:r>
          </a:p>
          <a:p>
            <a:pPr eaLnBrk="1" hangingPunct="1">
              <a:lnSpc>
                <a:spcPct val="90000"/>
              </a:lnSpc>
            </a:pPr>
            <a:r>
              <a:rPr lang="en-US" sz="4400" b="1">
                <a:solidFill>
                  <a:srgbClr val="000000"/>
                </a:solidFill>
                <a:effectLst/>
                <a:latin typeface="Arial" panose="020B0604020202020204" pitchFamily="34" charset="0"/>
                <a:cs typeface="Arial" panose="020B0604020202020204" pitchFamily="34" charset="0"/>
              </a:rPr>
              <a:t>Không đốt phá rừng,giữ gìn môi trường trong sạch,…</a:t>
            </a:r>
          </a:p>
        </p:txBody>
      </p:sp>
      <p:sp>
        <p:nvSpPr>
          <p:cNvPr id="20484" name="Rectangle 6"/>
          <p:cNvSpPr>
            <a:spLocks noChangeArrowheads="1"/>
          </p:cNvSpPr>
          <p:nvPr/>
        </p:nvSpPr>
        <p:spPr bwMode="auto">
          <a:xfrm>
            <a:off x="1981200" y="381001"/>
            <a:ext cx="8534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400" b="1">
                <a:solidFill>
                  <a:srgbClr val="FF0000"/>
                </a:solidFill>
                <a:latin typeface="Arial" panose="020B0604020202020204" pitchFamily="34" charset="0"/>
                <a:cs typeface="Arial" panose="020B0604020202020204" pitchFamily="34" charset="0"/>
              </a:rPr>
              <a:t>Em hãy nêu những biện pháp để bảo vệ chim.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9253">
                                            <p:txEl>
                                              <p:pRg st="0" end="0"/>
                                            </p:txEl>
                                          </p:spTgt>
                                        </p:tgtEl>
                                        <p:attrNameLst>
                                          <p:attrName>style.visibility</p:attrName>
                                        </p:attrNameLst>
                                      </p:cBhvr>
                                      <p:to>
                                        <p:strVal val="visible"/>
                                      </p:to>
                                    </p:set>
                                    <p:animEffect transition="in" filter="blinds(horizontal)">
                                      <p:cBhvr>
                                        <p:cTn id="7" dur="500"/>
                                        <p:tgtEl>
                                          <p:spTgt spid="3092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9253">
                                            <p:txEl>
                                              <p:pRg st="1" end="1"/>
                                            </p:txEl>
                                          </p:spTgt>
                                        </p:tgtEl>
                                        <p:attrNameLst>
                                          <p:attrName>style.visibility</p:attrName>
                                        </p:attrNameLst>
                                      </p:cBhvr>
                                      <p:to>
                                        <p:strVal val="visible"/>
                                      </p:to>
                                    </p:set>
                                    <p:animEffect transition="in" filter="blinds(horizontal)">
                                      <p:cBhvr>
                                        <p:cTn id="12" dur="500"/>
                                        <p:tgtEl>
                                          <p:spTgt spid="3092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9253">
                                            <p:txEl>
                                              <p:pRg st="2" end="2"/>
                                            </p:txEl>
                                          </p:spTgt>
                                        </p:tgtEl>
                                        <p:attrNameLst>
                                          <p:attrName>style.visibility</p:attrName>
                                        </p:attrNameLst>
                                      </p:cBhvr>
                                      <p:to>
                                        <p:strVal val="visible"/>
                                      </p:to>
                                    </p:set>
                                    <p:animEffect transition="in" filter="blinds(horizontal)">
                                      <p:cBhvr>
                                        <p:cTn id="17" dur="500"/>
                                        <p:tgtEl>
                                          <p:spTgt spid="3092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5D27D2A-BC7A-41A3-87F9-EF8638E12A0C}" type="slidenum">
              <a:rPr lang="en-US" sz="4400">
                <a:effectLst/>
                <a:latin typeface="Arial" panose="020B0604020202020204" pitchFamily="34" charset="0"/>
                <a:cs typeface="Arial" panose="020B0604020202020204" pitchFamily="34" charset="0"/>
              </a:rPr>
              <a:pPr/>
              <a:t>23</a:t>
            </a:fld>
            <a:endParaRPr lang="en-US" sz="4400">
              <a:effectLst/>
              <a:latin typeface="Arial" panose="020B0604020202020204" pitchFamily="34" charset="0"/>
              <a:cs typeface="Arial" panose="020B0604020202020204" pitchFamily="34" charset="0"/>
            </a:endParaRPr>
          </a:p>
        </p:txBody>
      </p:sp>
      <p:sp>
        <p:nvSpPr>
          <p:cNvPr id="21507" name="Rectangle 6"/>
          <p:cNvSpPr>
            <a:spLocks noChangeArrowheads="1"/>
          </p:cNvSpPr>
          <p:nvPr/>
        </p:nvSpPr>
        <p:spPr bwMode="auto">
          <a:xfrm>
            <a:off x="1752600" y="1219201"/>
            <a:ext cx="8229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400" b="1">
                <a:solidFill>
                  <a:srgbClr val="FF0000"/>
                </a:solidFill>
                <a:latin typeface="Arial" panose="020B0604020202020204" pitchFamily="34" charset="0"/>
                <a:cs typeface="Arial" panose="020B0604020202020204" pitchFamily="34" charset="0"/>
              </a:rPr>
              <a:t>+Trong tự nhiên chim sống riêng lẻ hay theo đàn ,theo cặp?</a:t>
            </a:r>
          </a:p>
        </p:txBody>
      </p:sp>
      <p:sp>
        <p:nvSpPr>
          <p:cNvPr id="21508" name="Text Box 11"/>
          <p:cNvSpPr txBox="1">
            <a:spLocks noChangeArrowheads="1"/>
          </p:cNvSpPr>
          <p:nvPr/>
        </p:nvSpPr>
        <p:spPr bwMode="auto">
          <a:xfrm>
            <a:off x="4556125" y="52133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328716" name="Rectangle 12"/>
          <p:cNvSpPr>
            <a:spLocks noChangeArrowheads="1"/>
          </p:cNvSpPr>
          <p:nvPr/>
        </p:nvSpPr>
        <p:spPr bwMode="auto">
          <a:xfrm>
            <a:off x="1752600" y="3352800"/>
            <a:ext cx="8305800" cy="1143000"/>
          </a:xfrm>
          <a:prstGeom prst="rect">
            <a:avLst/>
          </a:prstGeom>
          <a:solidFill>
            <a:schemeClr val="tx1"/>
          </a:solidFill>
          <a:ln w="9525">
            <a:solidFill>
              <a:schemeClr val="tx1"/>
            </a:solidFill>
            <a:miter lim="800000"/>
            <a:headEnd/>
            <a:tailEnd/>
          </a:ln>
        </p:spPr>
        <p:txBody>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400">
                <a:solidFill>
                  <a:srgbClr val="FFFF00"/>
                </a:solidFill>
                <a:latin typeface="Arial" panose="020B0604020202020204" pitchFamily="34" charset="0"/>
                <a:cs typeface="Arial" panose="020B0604020202020204" pitchFamily="34" charset="0"/>
              </a:rPr>
              <a:t>  </a:t>
            </a:r>
            <a:r>
              <a:rPr lang="en-US" sz="4400" b="1">
                <a:solidFill>
                  <a:schemeClr val="bg2"/>
                </a:solidFill>
                <a:latin typeface="Arial" panose="020B0604020202020204" pitchFamily="34" charset="0"/>
                <a:cs typeface="Arial" panose="020B0604020202020204" pitchFamily="34" charset="0"/>
              </a:rPr>
              <a:t>Trong tự nhiên, chim sống theo đàn hoặc theo cặp.</a:t>
            </a:r>
          </a:p>
          <a:p>
            <a:pPr eaLnBrk="1" hangingPunct="1">
              <a:spcBef>
                <a:spcPct val="20000"/>
              </a:spcBef>
              <a:buClr>
                <a:schemeClr val="hlink"/>
              </a:buClr>
              <a:buSzPct val="65000"/>
              <a:buFont typeface="Wingdings" panose="05000000000000000000" pitchFamily="2" charset="2"/>
              <a:buNone/>
            </a:pPr>
            <a:r>
              <a:rPr lang="en-US" sz="4400">
                <a:solidFill>
                  <a:schemeClr val="bg2"/>
                </a:solidFill>
                <a:latin typeface="Arial" panose="020B0604020202020204" pitchFamily="34" charset="0"/>
                <a:cs typeface="Arial" panose="020B0604020202020204" pitchFamily="34" charset="0"/>
              </a:rPr>
              <a:t>  </a:t>
            </a:r>
          </a:p>
        </p:txBody>
      </p:sp>
      <p:sp>
        <p:nvSpPr>
          <p:cNvPr id="21510" name="Text Box 13"/>
          <p:cNvSpPr txBox="1">
            <a:spLocks noChangeArrowheads="1"/>
          </p:cNvSpPr>
          <p:nvPr/>
        </p:nvSpPr>
        <p:spPr bwMode="auto">
          <a:xfrm>
            <a:off x="4479925" y="52895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21511" name="Text Box 15"/>
          <p:cNvSpPr txBox="1">
            <a:spLocks noChangeArrowheads="1"/>
          </p:cNvSpPr>
          <p:nvPr/>
        </p:nvSpPr>
        <p:spPr bwMode="auto">
          <a:xfrm>
            <a:off x="3717925" y="50609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21512" name="Rectangle 16"/>
          <p:cNvSpPr>
            <a:spLocks noChangeArrowheads="1"/>
          </p:cNvSpPr>
          <p:nvPr/>
        </p:nvSpPr>
        <p:spPr bwMode="auto">
          <a:xfrm>
            <a:off x="1752600" y="0"/>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4400" b="1" u="sng">
                <a:solidFill>
                  <a:srgbClr val="FF3300"/>
                </a:solidFill>
                <a:latin typeface="Arial" panose="020B0604020202020204" pitchFamily="34" charset="0"/>
                <a:cs typeface="Arial" panose="020B0604020202020204" pitchFamily="34" charset="0"/>
              </a:rPr>
              <a:t>Ghi nhớ:</a:t>
            </a:r>
          </a:p>
        </p:txBody>
      </p:sp>
      <p:sp>
        <p:nvSpPr>
          <p:cNvPr id="21513" name="Text Box 17"/>
          <p:cNvSpPr txBox="1">
            <a:spLocks noChangeArrowheads="1"/>
          </p:cNvSpPr>
          <p:nvPr/>
        </p:nvSpPr>
        <p:spPr bwMode="auto">
          <a:xfrm>
            <a:off x="4708525" y="3365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8716"/>
                                        </p:tgtEl>
                                        <p:attrNameLst>
                                          <p:attrName>style.visibility</p:attrName>
                                        </p:attrNameLst>
                                      </p:cBhvr>
                                      <p:to>
                                        <p:strVal val="visible"/>
                                      </p:to>
                                    </p:set>
                                    <p:animEffect transition="in" filter="box(in)">
                                      <p:cBhvr>
                                        <p:cTn id="7" dur="500"/>
                                        <p:tgtEl>
                                          <p:spTgt spid="328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9296F7-C762-4CAF-B203-D134EDE80509}" type="slidenum">
              <a:rPr lang="en-US" sz="4400">
                <a:effectLst/>
                <a:latin typeface="Arial" panose="020B0604020202020204" pitchFamily="34" charset="0"/>
                <a:cs typeface="Arial" panose="020B0604020202020204" pitchFamily="34" charset="0"/>
              </a:rPr>
              <a:pPr/>
              <a:t>24</a:t>
            </a:fld>
            <a:endParaRPr lang="en-US" sz="4400">
              <a:effectLst/>
              <a:latin typeface="Arial" panose="020B0604020202020204" pitchFamily="34" charset="0"/>
              <a:cs typeface="Arial" panose="020B0604020202020204" pitchFamily="34" charset="0"/>
            </a:endParaRPr>
          </a:p>
        </p:txBody>
      </p:sp>
      <p:sp>
        <p:nvSpPr>
          <p:cNvPr id="22531" name="Rectangle 5"/>
          <p:cNvSpPr>
            <a:spLocks noChangeArrowheads="1"/>
          </p:cNvSpPr>
          <p:nvPr/>
        </p:nvSpPr>
        <p:spPr bwMode="auto">
          <a:xfrm>
            <a:off x="1905000" y="228601"/>
            <a:ext cx="838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400" b="1">
                <a:solidFill>
                  <a:srgbClr val="FF0000"/>
                </a:solidFill>
                <a:latin typeface="Arial" panose="020B0604020202020204" pitchFamily="34" charset="0"/>
                <a:cs typeface="Arial" panose="020B0604020202020204" pitchFamily="34" charset="0"/>
              </a:rPr>
              <a:t>+ Chúng sinh sản và nuôi con như thế nào?</a:t>
            </a:r>
          </a:p>
        </p:txBody>
      </p:sp>
      <p:sp>
        <p:nvSpPr>
          <p:cNvPr id="22532" name="Text Box 11"/>
          <p:cNvSpPr txBox="1">
            <a:spLocks noChangeArrowheads="1"/>
          </p:cNvSpPr>
          <p:nvPr/>
        </p:nvSpPr>
        <p:spPr bwMode="auto">
          <a:xfrm>
            <a:off x="4556125" y="52133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22533" name="Text Box 13"/>
          <p:cNvSpPr txBox="1">
            <a:spLocks noChangeArrowheads="1"/>
          </p:cNvSpPr>
          <p:nvPr/>
        </p:nvSpPr>
        <p:spPr bwMode="auto">
          <a:xfrm>
            <a:off x="4479925" y="52895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328718" name="Rectangle 14"/>
          <p:cNvSpPr>
            <a:spLocks noChangeArrowheads="1"/>
          </p:cNvSpPr>
          <p:nvPr/>
        </p:nvSpPr>
        <p:spPr bwMode="auto">
          <a:xfrm>
            <a:off x="1676400" y="1905000"/>
            <a:ext cx="8839200" cy="4724400"/>
          </a:xfrm>
          <a:prstGeom prst="rect">
            <a:avLst/>
          </a:prstGeom>
          <a:solidFill>
            <a:schemeClr val="tx1"/>
          </a:solidFill>
          <a:ln w="9525">
            <a:solidFill>
              <a:schemeClr val="tx1"/>
            </a:solidFill>
            <a:miter lim="800000"/>
            <a:headEnd/>
            <a:tailEnd/>
          </a:ln>
        </p:spPr>
        <p:txBody>
          <a:bodyPr/>
          <a:lstStyle>
            <a:lvl1pPr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400">
                <a:solidFill>
                  <a:srgbClr val="FFFF00"/>
                </a:solidFill>
                <a:latin typeface="Arial" panose="020B0604020202020204" pitchFamily="34" charset="0"/>
                <a:cs typeface="Arial" panose="020B0604020202020204" pitchFamily="34" charset="0"/>
              </a:rPr>
              <a:t>  </a:t>
            </a:r>
            <a:r>
              <a:rPr lang="en-US" sz="4400" b="1">
                <a:solidFill>
                  <a:schemeClr val="bg2"/>
                </a:solidFill>
                <a:latin typeface="Arial" panose="020B0604020202020204" pitchFamily="34" charset="0"/>
                <a:cs typeface="Arial" panose="020B0604020202020204" pitchFamily="34" charset="0"/>
              </a:rPr>
              <a:t>Chúng thường biết làm tổ. Chim mái đẻ trứng và ấp trứng: sau một thời gian, trứng nở thành chim con. Chim non được bố mẹ nuôi cho đến khi có thể tự kiếm ăn được.</a:t>
            </a:r>
          </a:p>
        </p:txBody>
      </p:sp>
      <p:sp>
        <p:nvSpPr>
          <p:cNvPr id="22535" name="Text Box 15"/>
          <p:cNvSpPr txBox="1">
            <a:spLocks noChangeArrowheads="1"/>
          </p:cNvSpPr>
          <p:nvPr/>
        </p:nvSpPr>
        <p:spPr bwMode="auto">
          <a:xfrm>
            <a:off x="3717925" y="50609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22536" name="Text Box 17"/>
          <p:cNvSpPr txBox="1">
            <a:spLocks noChangeArrowheads="1"/>
          </p:cNvSpPr>
          <p:nvPr/>
        </p:nvSpPr>
        <p:spPr bwMode="auto">
          <a:xfrm>
            <a:off x="4708525" y="3365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8718"/>
                                        </p:tgtEl>
                                        <p:attrNameLst>
                                          <p:attrName>style.visibility</p:attrName>
                                        </p:attrNameLst>
                                      </p:cBhvr>
                                      <p:to>
                                        <p:strVal val="visible"/>
                                      </p:to>
                                    </p:set>
                                    <p:animEffect transition="in" filter="blinds(horizontal)">
                                      <p:cBhvr>
                                        <p:cTn id="7" dur="1000"/>
                                        <p:tgtEl>
                                          <p:spTgt spid="328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A7E8D2B-A1EE-4F43-BCF1-3D56065C5480}" type="slidenum">
              <a:rPr lang="en-US" sz="4400">
                <a:effectLst/>
                <a:latin typeface="Arial" panose="020B0604020202020204" pitchFamily="34" charset="0"/>
                <a:cs typeface="Arial" panose="020B0604020202020204" pitchFamily="34" charset="0"/>
              </a:rPr>
              <a:pPr/>
              <a:t>25</a:t>
            </a:fld>
            <a:endParaRPr lang="en-US" sz="4400">
              <a:effectLst/>
              <a:latin typeface="Arial" panose="020B0604020202020204" pitchFamily="34" charset="0"/>
              <a:cs typeface="Arial" panose="020B0604020202020204" pitchFamily="34" charset="0"/>
            </a:endParaRPr>
          </a:p>
        </p:txBody>
      </p:sp>
      <p:sp>
        <p:nvSpPr>
          <p:cNvPr id="23555" name="Text Box 11"/>
          <p:cNvSpPr txBox="1">
            <a:spLocks noChangeArrowheads="1"/>
          </p:cNvSpPr>
          <p:nvPr/>
        </p:nvSpPr>
        <p:spPr bwMode="auto">
          <a:xfrm>
            <a:off x="4556125" y="52133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328716" name="Rectangle 12"/>
          <p:cNvSpPr>
            <a:spLocks noChangeArrowheads="1"/>
          </p:cNvSpPr>
          <p:nvPr/>
        </p:nvSpPr>
        <p:spPr bwMode="auto">
          <a:xfrm>
            <a:off x="685800" y="990600"/>
            <a:ext cx="10515600" cy="1143000"/>
          </a:xfrm>
          <a:prstGeom prst="rect">
            <a:avLst/>
          </a:prstGeom>
          <a:solidFill>
            <a:schemeClr val="tx1"/>
          </a:solidFill>
          <a:ln w="9525">
            <a:solidFill>
              <a:schemeClr val="tx1"/>
            </a:solidFill>
            <a:miter lim="800000"/>
            <a:headEnd/>
            <a:tailEnd/>
          </a:ln>
          <a:effectLst/>
        </p:spPr>
        <p:txBody>
          <a:bodyPr/>
          <a:lstStyle/>
          <a:p>
            <a:pPr indent="-342900" eaLnBrk="1" hangingPunct="1">
              <a:spcBef>
                <a:spcPct val="20000"/>
              </a:spcBef>
              <a:buClr>
                <a:schemeClr val="hlink"/>
              </a:buClr>
              <a:buSzPct val="65000"/>
              <a:defRPr/>
            </a:pPr>
            <a:r>
              <a:rPr lang="en-US" sz="4400">
                <a:solidFill>
                  <a:srgbClr val="FFFF00"/>
                </a:solidFill>
                <a:latin typeface="Arial" pitchFamily="34" charset="0"/>
                <a:cs typeface="Arial" pitchFamily="34" charset="0"/>
              </a:rPr>
              <a:t>  </a:t>
            </a:r>
            <a:r>
              <a:rPr lang="en-US" sz="4400" b="1">
                <a:solidFill>
                  <a:schemeClr val="bg2"/>
                </a:solidFill>
                <a:latin typeface="Arial" pitchFamily="34" charset="0"/>
                <a:cs typeface="Arial" pitchFamily="34" charset="0"/>
              </a:rPr>
              <a:t>Trong tự nhiên, chim sống theo đàn hoặc theo cặp.</a:t>
            </a:r>
          </a:p>
          <a:p>
            <a:pPr marL="342900" indent="-342900" eaLnBrk="1" hangingPunct="1">
              <a:spcBef>
                <a:spcPct val="20000"/>
              </a:spcBef>
              <a:buClr>
                <a:schemeClr val="hlink"/>
              </a:buClr>
              <a:buSzPct val="65000"/>
              <a:defRPr/>
            </a:pPr>
            <a:r>
              <a:rPr lang="en-US" sz="4400">
                <a:solidFill>
                  <a:schemeClr val="bg2"/>
                </a:solidFill>
                <a:latin typeface="Arial" pitchFamily="34" charset="0"/>
                <a:cs typeface="Arial" pitchFamily="34" charset="0"/>
              </a:rPr>
              <a:t>  </a:t>
            </a:r>
          </a:p>
        </p:txBody>
      </p:sp>
      <p:sp>
        <p:nvSpPr>
          <p:cNvPr id="23557" name="Text Box 13"/>
          <p:cNvSpPr txBox="1">
            <a:spLocks noChangeArrowheads="1"/>
          </p:cNvSpPr>
          <p:nvPr/>
        </p:nvSpPr>
        <p:spPr bwMode="auto">
          <a:xfrm>
            <a:off x="4479925" y="52895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23558" name="Rectangle 14"/>
          <p:cNvSpPr>
            <a:spLocks noChangeArrowheads="1"/>
          </p:cNvSpPr>
          <p:nvPr/>
        </p:nvSpPr>
        <p:spPr bwMode="auto">
          <a:xfrm>
            <a:off x="381000" y="2362200"/>
            <a:ext cx="11125200" cy="4114800"/>
          </a:xfrm>
          <a:prstGeom prst="rect">
            <a:avLst/>
          </a:prstGeom>
          <a:solidFill>
            <a:schemeClr val="tx1"/>
          </a:solidFill>
          <a:ln w="9525">
            <a:solidFill>
              <a:schemeClr val="tx1"/>
            </a:solidFill>
            <a:miter lim="800000"/>
            <a:headEnd/>
            <a:tailEnd/>
          </a:ln>
        </p:spPr>
        <p:txBody>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400">
                <a:solidFill>
                  <a:srgbClr val="FFFF00"/>
                </a:solidFill>
                <a:latin typeface="Arial" panose="020B0604020202020204" pitchFamily="34" charset="0"/>
                <a:cs typeface="Arial" panose="020B0604020202020204" pitchFamily="34" charset="0"/>
              </a:rPr>
              <a:t>  </a:t>
            </a:r>
            <a:r>
              <a:rPr lang="en-US" sz="4400" b="1">
                <a:solidFill>
                  <a:schemeClr val="bg2"/>
                </a:solidFill>
                <a:latin typeface="Arial" panose="020B0604020202020204" pitchFamily="34" charset="0"/>
                <a:cs typeface="Arial" panose="020B0604020202020204" pitchFamily="34" charset="0"/>
              </a:rPr>
              <a:t>Chúng thường biết làm tổ. Chim mái đẻ trứng và ấp trứng: sau một thời gian, trứng nở thành chim con. Chim non được bố mẹ nuôi cho đến khi có thể tự kiếm ăn được.</a:t>
            </a:r>
          </a:p>
        </p:txBody>
      </p:sp>
      <p:sp>
        <p:nvSpPr>
          <p:cNvPr id="23559" name="Text Box 15"/>
          <p:cNvSpPr txBox="1">
            <a:spLocks noChangeArrowheads="1"/>
          </p:cNvSpPr>
          <p:nvPr/>
        </p:nvSpPr>
        <p:spPr bwMode="auto">
          <a:xfrm>
            <a:off x="3717925" y="50609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
        <p:nvSpPr>
          <p:cNvPr id="23560" name="Rectangle 16"/>
          <p:cNvSpPr>
            <a:spLocks noChangeArrowheads="1"/>
          </p:cNvSpPr>
          <p:nvPr/>
        </p:nvSpPr>
        <p:spPr bwMode="auto">
          <a:xfrm>
            <a:off x="1752600" y="0"/>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sz="4400" b="1" u="sng">
                <a:solidFill>
                  <a:srgbClr val="FF3300"/>
                </a:solidFill>
                <a:latin typeface="Arial" panose="020B0604020202020204" pitchFamily="34" charset="0"/>
                <a:cs typeface="Arial" panose="020B0604020202020204" pitchFamily="34" charset="0"/>
              </a:rPr>
              <a:t>Ghi nhớ:</a:t>
            </a:r>
          </a:p>
        </p:txBody>
      </p:sp>
      <p:sp>
        <p:nvSpPr>
          <p:cNvPr id="23561" name="Text Box 17"/>
          <p:cNvSpPr txBox="1">
            <a:spLocks noChangeArrowheads="1"/>
          </p:cNvSpPr>
          <p:nvPr/>
        </p:nvSpPr>
        <p:spPr bwMode="auto">
          <a:xfrm>
            <a:off x="4708525" y="3365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400">
              <a:latin typeface="Arial" panose="020B0604020202020204" pitchFamily="34" charset="0"/>
              <a:cs typeface="Arial" panose="020B0604020202020204" pitchFamily="34" charset="0"/>
            </a:endParaRPr>
          </a:p>
        </p:txBody>
      </p:sp>
    </p:spTree>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D85F8D2-FD21-4212-B705-03F776089ECE}" type="slidenum">
              <a:rPr lang="en-US">
                <a:latin typeface="Arial" panose="020B0604020202020204" pitchFamily="34" charset="0"/>
              </a:rPr>
              <a:pPr/>
              <a:t>26</a:t>
            </a:fld>
            <a:endParaRPr lang="en-US">
              <a:latin typeface="Arial" panose="020B0604020202020204" pitchFamily="34" charset="0"/>
            </a:endParaRPr>
          </a:p>
        </p:txBody>
      </p:sp>
      <p:sp>
        <p:nvSpPr>
          <p:cNvPr id="312322" name="Rectangle 2"/>
          <p:cNvSpPr>
            <a:spLocks noGrp="1" noChangeArrowheads="1"/>
          </p:cNvSpPr>
          <p:nvPr>
            <p:ph type="title"/>
          </p:nvPr>
        </p:nvSpPr>
        <p:spPr>
          <a:xfrm>
            <a:off x="1676400" y="304800"/>
            <a:ext cx="4038600" cy="990600"/>
          </a:xfrm>
        </p:spPr>
        <p:txBody>
          <a:bodyPr/>
          <a:lstStyle/>
          <a:p>
            <a:pPr eaLnBrk="1" hangingPunct="1">
              <a:defRPr/>
            </a:pPr>
            <a:r>
              <a:rPr lang="en-US" b="1">
                <a:solidFill>
                  <a:srgbClr val="000000"/>
                </a:solidFill>
                <a:latin typeface="Times New Roman" pitchFamily="18" charset="0"/>
              </a:rPr>
              <a:t>Chim bồ câu</a:t>
            </a:r>
          </a:p>
        </p:txBody>
      </p:sp>
      <p:sp>
        <p:nvSpPr>
          <p:cNvPr id="312323" name="Rectangle 3"/>
          <p:cNvSpPr>
            <a:spLocks noGrp="1" noChangeArrowheads="1"/>
          </p:cNvSpPr>
          <p:nvPr>
            <p:ph type="body" sz="half" idx="2"/>
          </p:nvPr>
        </p:nvSpPr>
        <p:spPr>
          <a:xfrm>
            <a:off x="5791200" y="533400"/>
            <a:ext cx="4419600" cy="5791200"/>
          </a:xfrm>
        </p:spPr>
        <p:txBody>
          <a:bodyPr/>
          <a:lstStyle/>
          <a:p>
            <a:pPr marL="0" eaLnBrk="1" hangingPunct="1"/>
            <a:r>
              <a:rPr lang="en-US" sz="4000" b="1">
                <a:solidFill>
                  <a:srgbClr val="660033"/>
                </a:solidFill>
                <a:effectLst/>
                <a:latin typeface="Arial" panose="020B0604020202020204" pitchFamily="34" charset="0"/>
                <a:cs typeface="Arial" panose="020B0604020202020204" pitchFamily="34" charset="0"/>
              </a:rPr>
              <a:t>Chim mái đẻ mỗi lứa từ 1 đến 2 quả trứng.</a:t>
            </a:r>
          </a:p>
          <a:p>
            <a:pPr marL="0" eaLnBrk="1" hangingPunct="1"/>
            <a:r>
              <a:rPr lang="en-US" sz="4000" b="1">
                <a:solidFill>
                  <a:srgbClr val="660033"/>
                </a:solidFill>
                <a:effectLst/>
                <a:latin typeface="Arial" panose="020B0604020202020204" pitchFamily="34" charset="0"/>
                <a:cs typeface="Arial" panose="020B0604020202020204" pitchFamily="34" charset="0"/>
              </a:rPr>
              <a:t>Chúng nuôi con bằng cách lấy sữa tiết ra từ lớp lót của cái diều nơi chứa thức ăn.</a:t>
            </a:r>
          </a:p>
        </p:txBody>
      </p:sp>
      <p:pic>
        <p:nvPicPr>
          <p:cNvPr id="312326"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1600200"/>
            <a:ext cx="4038600" cy="52578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2326"/>
                                        </p:tgtEl>
                                        <p:attrNameLst>
                                          <p:attrName>style.visibility</p:attrName>
                                        </p:attrNameLst>
                                      </p:cBhvr>
                                      <p:to>
                                        <p:strVal val="visible"/>
                                      </p:to>
                                    </p:set>
                                    <p:animEffect transition="in" filter="checkerboard(across)">
                                      <p:cBhvr>
                                        <p:cTn id="7" dur="500"/>
                                        <p:tgtEl>
                                          <p:spTgt spid="312326"/>
                                        </p:tgtEl>
                                      </p:cBhvr>
                                    </p:animEffect>
                                  </p:childTnLst>
                                </p:cTn>
                              </p:par>
                              <p:par>
                                <p:cTn id="8" presetID="2" presetClass="entr" presetSubtype="6" fill="hold" grpId="0" nodeType="withEffect">
                                  <p:stCondLst>
                                    <p:cond delay="0"/>
                                  </p:stCondLst>
                                  <p:childTnLst>
                                    <p:set>
                                      <p:cBhvr>
                                        <p:cTn id="9" dur="1" fill="hold">
                                          <p:stCondLst>
                                            <p:cond delay="0"/>
                                          </p:stCondLst>
                                        </p:cTn>
                                        <p:tgtEl>
                                          <p:spTgt spid="312322"/>
                                        </p:tgtEl>
                                        <p:attrNameLst>
                                          <p:attrName>style.visibility</p:attrName>
                                        </p:attrNameLst>
                                      </p:cBhvr>
                                      <p:to>
                                        <p:strVal val="visible"/>
                                      </p:to>
                                    </p:set>
                                    <p:anim calcmode="lin" valueType="num">
                                      <p:cBhvr additive="base">
                                        <p:cTn id="10" dur="500" fill="hold"/>
                                        <p:tgtEl>
                                          <p:spTgt spid="312322"/>
                                        </p:tgtEl>
                                        <p:attrNameLst>
                                          <p:attrName>ppt_x</p:attrName>
                                        </p:attrNameLst>
                                      </p:cBhvr>
                                      <p:tavLst>
                                        <p:tav tm="0">
                                          <p:val>
                                            <p:strVal val="1+#ppt_w/2"/>
                                          </p:val>
                                        </p:tav>
                                        <p:tav tm="100000">
                                          <p:val>
                                            <p:strVal val="#ppt_x"/>
                                          </p:val>
                                        </p:tav>
                                      </p:tavLst>
                                    </p:anim>
                                    <p:anim calcmode="lin" valueType="num">
                                      <p:cBhvr additive="base">
                                        <p:cTn id="11" dur="500" fill="hold"/>
                                        <p:tgtEl>
                                          <p:spTgt spid="312322"/>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12323">
                                            <p:txEl>
                                              <p:pRg st="0" end="0"/>
                                            </p:txEl>
                                          </p:spTgt>
                                        </p:tgtEl>
                                        <p:attrNameLst>
                                          <p:attrName>style.visibility</p:attrName>
                                        </p:attrNameLst>
                                      </p:cBhvr>
                                      <p:to>
                                        <p:strVal val="visible"/>
                                      </p:to>
                                    </p:set>
                                    <p:anim calcmode="lin" valueType="num">
                                      <p:cBhvr additive="base">
                                        <p:cTn id="16" dur="500" fill="hold"/>
                                        <p:tgtEl>
                                          <p:spTgt spid="31232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232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2323">
                                            <p:txEl>
                                              <p:pRg st="1" end="1"/>
                                            </p:txEl>
                                          </p:spTgt>
                                        </p:tgtEl>
                                        <p:attrNameLst>
                                          <p:attrName>style.visibility</p:attrName>
                                        </p:attrNameLst>
                                      </p:cBhvr>
                                      <p:to>
                                        <p:strVal val="visible"/>
                                      </p:to>
                                    </p:set>
                                    <p:anim calcmode="lin" valueType="num">
                                      <p:cBhvr additive="base">
                                        <p:cTn id="20" dur="500" fill="hold"/>
                                        <p:tgtEl>
                                          <p:spTgt spid="31232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12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p:bldP spid="3123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AF6CE-887B-459E-AC0D-7EA13BF12446}" type="slidenum">
              <a:rPr lang="en-US">
                <a:latin typeface="Arial" panose="020B0604020202020204" pitchFamily="34" charset="0"/>
              </a:rPr>
              <a:pPr/>
              <a:t>27</a:t>
            </a:fld>
            <a:endParaRPr lang="en-US">
              <a:latin typeface="Arial" panose="020B0604020202020204" pitchFamily="34" charset="0"/>
            </a:endParaRPr>
          </a:p>
        </p:txBody>
      </p:sp>
      <p:sp>
        <p:nvSpPr>
          <p:cNvPr id="313346" name="Rectangle 2"/>
          <p:cNvSpPr>
            <a:spLocks noGrp="1" noChangeArrowheads="1"/>
          </p:cNvSpPr>
          <p:nvPr>
            <p:ph type="title"/>
          </p:nvPr>
        </p:nvSpPr>
        <p:spPr>
          <a:xfrm>
            <a:off x="1371600" y="381000"/>
            <a:ext cx="3352800" cy="1143000"/>
          </a:xfrm>
        </p:spPr>
        <p:txBody>
          <a:bodyPr/>
          <a:lstStyle/>
          <a:p>
            <a:pPr eaLnBrk="1" hangingPunct="1">
              <a:defRPr/>
            </a:pPr>
            <a:r>
              <a:rPr lang="en-US" b="1">
                <a:solidFill>
                  <a:srgbClr val="000000"/>
                </a:solidFill>
                <a:latin typeface="Times New Roman" pitchFamily="18" charset="0"/>
              </a:rPr>
              <a:t>Chim hoạ mi</a:t>
            </a:r>
          </a:p>
        </p:txBody>
      </p:sp>
      <p:sp>
        <p:nvSpPr>
          <p:cNvPr id="313347" name="Rectangle 3"/>
          <p:cNvSpPr>
            <a:spLocks noGrp="1" noChangeArrowheads="1"/>
          </p:cNvSpPr>
          <p:nvPr>
            <p:ph type="body" sz="half" idx="2"/>
          </p:nvPr>
        </p:nvSpPr>
        <p:spPr>
          <a:xfrm>
            <a:off x="5181600" y="762000"/>
            <a:ext cx="5105400" cy="5638800"/>
          </a:xfrm>
        </p:spPr>
        <p:txBody>
          <a:bodyPr/>
          <a:lstStyle/>
          <a:p>
            <a:pPr marL="0" eaLnBrk="1" hangingPunct="1">
              <a:lnSpc>
                <a:spcPct val="90000"/>
              </a:lnSpc>
            </a:pPr>
            <a:r>
              <a:rPr lang="en-US" sz="3600" b="1">
                <a:solidFill>
                  <a:srgbClr val="660033"/>
                </a:solidFill>
                <a:effectLst/>
                <a:latin typeface="Arial" panose="020B0604020202020204" pitchFamily="34" charset="0"/>
                <a:cs typeface="Arial" panose="020B0604020202020204" pitchFamily="34" charset="0"/>
              </a:rPr>
              <a:t>Cả chim bố và chim mẹ thay phiên nhau kiếm mồi và mớm cho con. Chim trống luôn đi xung quanh tổ chim con,dùng tiếng hót của mình để đuổi kẻ thù.</a:t>
            </a:r>
          </a:p>
          <a:p>
            <a:pPr marL="0" eaLnBrk="1" hangingPunct="1">
              <a:lnSpc>
                <a:spcPct val="90000"/>
              </a:lnSpc>
            </a:pPr>
            <a:r>
              <a:rPr lang="en-US" sz="3600" b="1">
                <a:solidFill>
                  <a:srgbClr val="660033"/>
                </a:solidFill>
                <a:effectLst/>
                <a:latin typeface="Arial" panose="020B0604020202020204" pitchFamily="34" charset="0"/>
                <a:cs typeface="Arial" panose="020B0604020202020204" pitchFamily="34" charset="0"/>
              </a:rPr>
              <a:t>Mỗi lứa chim mái đẻ hai đến ba quả trứng .</a:t>
            </a:r>
          </a:p>
        </p:txBody>
      </p:sp>
      <p:pic>
        <p:nvPicPr>
          <p:cNvPr id="31334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1447800"/>
            <a:ext cx="3429000" cy="54102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13349"/>
                                        </p:tgtEl>
                                        <p:attrNameLst>
                                          <p:attrName>style.visibility</p:attrName>
                                        </p:attrNameLst>
                                      </p:cBhvr>
                                      <p:to>
                                        <p:strVal val="visible"/>
                                      </p:to>
                                    </p:set>
                                    <p:animEffect transition="in" filter="wedge">
                                      <p:cBhvr>
                                        <p:cTn id="7" dur="2000"/>
                                        <p:tgtEl>
                                          <p:spTgt spid="31334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1334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3347">
                                            <p:txEl>
                                              <p:pRg st="0" end="0"/>
                                            </p:txEl>
                                          </p:spTgt>
                                        </p:tgtEl>
                                        <p:attrNameLst>
                                          <p:attrName>style.visibility</p:attrName>
                                        </p:attrNameLst>
                                      </p:cBhvr>
                                      <p:to>
                                        <p:strVal val="visible"/>
                                      </p:to>
                                    </p:set>
                                    <p:anim calcmode="lin" valueType="num">
                                      <p:cBhvr additive="base">
                                        <p:cTn id="14" dur="500" fill="hold"/>
                                        <p:tgtEl>
                                          <p:spTgt spid="31334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13347">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13347">
                                            <p:txEl>
                                              <p:pRg st="1" end="1"/>
                                            </p:txEl>
                                          </p:spTgt>
                                        </p:tgtEl>
                                        <p:attrNameLst>
                                          <p:attrName>style.visibility</p:attrName>
                                        </p:attrNameLst>
                                      </p:cBhvr>
                                      <p:to>
                                        <p:strVal val="visible"/>
                                      </p:to>
                                    </p:set>
                                    <p:anim calcmode="lin" valueType="num">
                                      <p:cBhvr additive="base">
                                        <p:cTn id="18" dur="500" fill="hold"/>
                                        <p:tgtEl>
                                          <p:spTgt spid="3133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33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P spid="3133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3E8937B-DA88-47CE-B1F4-3D8DE4C58070}" type="slidenum">
              <a:rPr lang="en-US">
                <a:latin typeface="Arial" panose="020B0604020202020204" pitchFamily="34" charset="0"/>
              </a:rPr>
              <a:pPr/>
              <a:t>28</a:t>
            </a:fld>
            <a:endParaRPr lang="en-US">
              <a:latin typeface="Arial" panose="020B0604020202020204" pitchFamily="34" charset="0"/>
            </a:endParaRPr>
          </a:p>
        </p:txBody>
      </p:sp>
      <p:sp>
        <p:nvSpPr>
          <p:cNvPr id="26627" name="Text Box 7"/>
          <p:cNvSpPr txBox="1">
            <a:spLocks noChangeArrowheads="1"/>
          </p:cNvSpPr>
          <p:nvPr/>
        </p:nvSpPr>
        <p:spPr bwMode="auto">
          <a:xfrm>
            <a:off x="1676400" y="54102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vi-VN">
              <a:latin typeface="Arial Black" panose="020B0A04020102020204" pitchFamily="34" charset="0"/>
            </a:endParaRPr>
          </a:p>
        </p:txBody>
      </p:sp>
      <p:sp>
        <p:nvSpPr>
          <p:cNvPr id="320520" name="Text Box 8"/>
          <p:cNvSpPr txBox="1">
            <a:spLocks noChangeArrowheads="1"/>
          </p:cNvSpPr>
          <p:nvPr/>
        </p:nvSpPr>
        <p:spPr bwMode="auto">
          <a:xfrm>
            <a:off x="1752600" y="1295400"/>
            <a:ext cx="8534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vi-VN" sz="4400" b="1">
                <a:solidFill>
                  <a:srgbClr val="0000FF"/>
                </a:solidFill>
                <a:latin typeface="Arial" panose="020B0604020202020204" pitchFamily="34" charset="0"/>
                <a:cs typeface="Arial" panose="020B0604020202020204" pitchFamily="34" charset="0"/>
              </a:rPr>
              <a:t>Chim sếu: Loại này thường sống ở vùng đồng bằng Tháp Mười, hiện nay nước ta đã có một số loài sếu đươc đưa vào loại chim quí hiếm như sếu đầu đỏ.</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20"/>
                                        </p:tgtEl>
                                        <p:attrNameLst>
                                          <p:attrName>style.visibility</p:attrName>
                                        </p:attrNameLst>
                                      </p:cBhvr>
                                      <p:to>
                                        <p:strVal val="visible"/>
                                      </p:to>
                                    </p:set>
                                    <p:animEffect transition="in" filter="dissolve">
                                      <p:cBhvr>
                                        <p:cTn id="7" dur="500"/>
                                        <p:tgtEl>
                                          <p:spTgt spid="320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D53B1AC-1616-4FF3-AB2C-0967F451D6B0}" type="slidenum">
              <a:rPr lang="en-US">
                <a:latin typeface="Arial" panose="020B0604020202020204" pitchFamily="34" charset="0"/>
              </a:rPr>
              <a:pPr/>
              <a:t>29</a:t>
            </a:fld>
            <a:endParaRPr lang="en-US">
              <a:latin typeface="Arial" panose="020B0604020202020204" pitchFamily="34" charset="0"/>
            </a:endParaRPr>
          </a:p>
        </p:txBody>
      </p:sp>
      <p:pic>
        <p:nvPicPr>
          <p:cNvPr id="320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4267200" cy="304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0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
            <a:ext cx="4038600" cy="2895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0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05200"/>
            <a:ext cx="4267200" cy="3048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05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76600"/>
            <a:ext cx="4038600" cy="3200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1676400" y="54102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vi-VN">
              <a:latin typeface="Arial Black" panose="020B0A040201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20515"/>
                                        </p:tgtEl>
                                        <p:attrNameLst>
                                          <p:attrName>style.visibility</p:attrName>
                                        </p:attrNameLst>
                                      </p:cBhvr>
                                      <p:to>
                                        <p:strVal val="visible"/>
                                      </p:to>
                                    </p:set>
                                    <p:animEffect transition="in" filter="strips(downLeft)">
                                      <p:cBhvr>
                                        <p:cTn id="7" dur="500"/>
                                        <p:tgtEl>
                                          <p:spTgt spid="320515"/>
                                        </p:tgtEl>
                                      </p:cBhvr>
                                    </p:animEffect>
                                  </p:childTnLst>
                                </p:cTn>
                              </p:par>
                              <p:par>
                                <p:cTn id="8" presetID="18" presetClass="entr" presetSubtype="12" fill="hold" nodeType="withEffect">
                                  <p:stCondLst>
                                    <p:cond delay="0"/>
                                  </p:stCondLst>
                                  <p:childTnLst>
                                    <p:set>
                                      <p:cBhvr>
                                        <p:cTn id="9" dur="1" fill="hold">
                                          <p:stCondLst>
                                            <p:cond delay="0"/>
                                          </p:stCondLst>
                                        </p:cTn>
                                        <p:tgtEl>
                                          <p:spTgt spid="320518"/>
                                        </p:tgtEl>
                                        <p:attrNameLst>
                                          <p:attrName>style.visibility</p:attrName>
                                        </p:attrNameLst>
                                      </p:cBhvr>
                                      <p:to>
                                        <p:strVal val="visible"/>
                                      </p:to>
                                    </p:set>
                                    <p:animEffect transition="in" filter="strips(downLeft)">
                                      <p:cBhvr>
                                        <p:cTn id="10" dur="500"/>
                                        <p:tgtEl>
                                          <p:spTgt spid="320518"/>
                                        </p:tgtEl>
                                      </p:cBhvr>
                                    </p:animEffect>
                                  </p:childTnLst>
                                </p:cTn>
                              </p:par>
                              <p:par>
                                <p:cTn id="11" presetID="18" presetClass="entr" presetSubtype="12" fill="hold" nodeType="withEffect">
                                  <p:stCondLst>
                                    <p:cond delay="0"/>
                                  </p:stCondLst>
                                  <p:childTnLst>
                                    <p:set>
                                      <p:cBhvr>
                                        <p:cTn id="12" dur="1" fill="hold">
                                          <p:stCondLst>
                                            <p:cond delay="0"/>
                                          </p:stCondLst>
                                        </p:cTn>
                                        <p:tgtEl>
                                          <p:spTgt spid="320516"/>
                                        </p:tgtEl>
                                        <p:attrNameLst>
                                          <p:attrName>style.visibility</p:attrName>
                                        </p:attrNameLst>
                                      </p:cBhvr>
                                      <p:to>
                                        <p:strVal val="visible"/>
                                      </p:to>
                                    </p:set>
                                    <p:animEffect transition="in" filter="strips(downLeft)">
                                      <p:cBhvr>
                                        <p:cTn id="13" dur="500"/>
                                        <p:tgtEl>
                                          <p:spTgt spid="320516"/>
                                        </p:tgtEl>
                                      </p:cBhvr>
                                    </p:animEffect>
                                  </p:childTnLst>
                                </p:cTn>
                              </p:par>
                              <p:par>
                                <p:cTn id="14" presetID="18" presetClass="entr" presetSubtype="12" fill="hold" nodeType="withEffect">
                                  <p:stCondLst>
                                    <p:cond delay="0"/>
                                  </p:stCondLst>
                                  <p:childTnLst>
                                    <p:set>
                                      <p:cBhvr>
                                        <p:cTn id="15" dur="1" fill="hold">
                                          <p:stCondLst>
                                            <p:cond delay="0"/>
                                          </p:stCondLst>
                                        </p:cTn>
                                        <p:tgtEl>
                                          <p:spTgt spid="320517"/>
                                        </p:tgtEl>
                                        <p:attrNameLst>
                                          <p:attrName>style.visibility</p:attrName>
                                        </p:attrNameLst>
                                      </p:cBhvr>
                                      <p:to>
                                        <p:strVal val="visible"/>
                                      </p:to>
                                    </p:set>
                                    <p:animEffect transition="in" filter="strips(downLeft)">
                                      <p:cBhvr>
                                        <p:cTn id="16" dur="5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5"/>
          <p:cNvSpPr>
            <a:spLocks noChangeArrowheads="1"/>
          </p:cNvSpPr>
          <p:nvPr/>
        </p:nvSpPr>
        <p:spPr bwMode="auto">
          <a:xfrm>
            <a:off x="1981200" y="4038600"/>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4800">
              <a:solidFill>
                <a:schemeClr val="tx2"/>
              </a:solidFill>
              <a:cs typeface="Arial" panose="020B0604020202020204" pitchFamily="34" charset="0"/>
            </a:endParaRPr>
          </a:p>
        </p:txBody>
      </p:sp>
      <p:sp>
        <p:nvSpPr>
          <p:cNvPr id="77853" name="Line 29"/>
          <p:cNvSpPr>
            <a:spLocks noChangeShapeType="1"/>
          </p:cNvSpPr>
          <p:nvPr/>
        </p:nvSpPr>
        <p:spPr bwMode="auto">
          <a:xfrm>
            <a:off x="2971800" y="2209800"/>
            <a:ext cx="4572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77854" name="Line 30"/>
          <p:cNvSpPr>
            <a:spLocks noChangeShapeType="1"/>
          </p:cNvSpPr>
          <p:nvPr/>
        </p:nvSpPr>
        <p:spPr bwMode="auto">
          <a:xfrm>
            <a:off x="6781800" y="2209800"/>
            <a:ext cx="4572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77855" name="Line 31"/>
          <p:cNvSpPr>
            <a:spLocks noChangeShapeType="1"/>
          </p:cNvSpPr>
          <p:nvPr/>
        </p:nvSpPr>
        <p:spPr bwMode="auto">
          <a:xfrm flipH="1">
            <a:off x="9677400" y="3309203"/>
            <a:ext cx="0" cy="1066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77856" name="Line 32"/>
          <p:cNvSpPr>
            <a:spLocks noChangeShapeType="1"/>
          </p:cNvSpPr>
          <p:nvPr/>
        </p:nvSpPr>
        <p:spPr bwMode="auto">
          <a:xfrm flipH="1">
            <a:off x="7239000" y="5486400"/>
            <a:ext cx="16002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sz="4800">
              <a:latin typeface="Arial" panose="020B0604020202020204" pitchFamily="34" charset="0"/>
              <a:cs typeface="Arial" panose="020B0604020202020204" pitchFamily="34" charset="0"/>
            </a:endParaRPr>
          </a:p>
        </p:txBody>
      </p:sp>
      <p:sp>
        <p:nvSpPr>
          <p:cNvPr id="77857" name="Rectangle 33"/>
          <p:cNvSpPr>
            <a:spLocks noChangeArrowheads="1"/>
          </p:cNvSpPr>
          <p:nvPr/>
        </p:nvSpPr>
        <p:spPr bwMode="auto">
          <a:xfrm>
            <a:off x="533400" y="1328003"/>
            <a:ext cx="2286000" cy="14151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chemeClr val="tx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dirty="0" err="1">
                <a:solidFill>
                  <a:srgbClr val="000099"/>
                </a:solidFill>
                <a:cs typeface="Arial" panose="020B0604020202020204" pitchFamily="34" charset="0"/>
              </a:rPr>
              <a:t>Trứng</a:t>
            </a:r>
            <a:endParaRPr lang="en-US" sz="4800" b="1" dirty="0">
              <a:solidFill>
                <a:srgbClr val="000099"/>
              </a:solidFill>
              <a:cs typeface="Arial" panose="020B0604020202020204" pitchFamily="34" charset="0"/>
            </a:endParaRPr>
          </a:p>
        </p:txBody>
      </p:sp>
      <p:sp>
        <p:nvSpPr>
          <p:cNvPr id="77858" name="Rectangle 34"/>
          <p:cNvSpPr>
            <a:spLocks noChangeArrowheads="1"/>
          </p:cNvSpPr>
          <p:nvPr/>
        </p:nvSpPr>
        <p:spPr bwMode="auto">
          <a:xfrm>
            <a:off x="7239000" y="1328003"/>
            <a:ext cx="4267200" cy="1981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chemeClr val="tx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dirty="0" err="1">
                <a:solidFill>
                  <a:srgbClr val="000099"/>
                </a:solidFill>
                <a:cs typeface="Arial" panose="020B0604020202020204" pitchFamily="34" charset="0"/>
              </a:rPr>
              <a:t>Nòng</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nọc</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phát</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triển</a:t>
            </a:r>
            <a:r>
              <a:rPr lang="en-US" sz="4800" b="1" dirty="0">
                <a:solidFill>
                  <a:srgbClr val="000099"/>
                </a:solidFill>
                <a:cs typeface="Arial" panose="020B0604020202020204" pitchFamily="34" charset="0"/>
              </a:rPr>
              <a:t> </a:t>
            </a:r>
          </a:p>
        </p:txBody>
      </p:sp>
      <p:sp>
        <p:nvSpPr>
          <p:cNvPr id="77859" name="Rectangle 35"/>
          <p:cNvSpPr>
            <a:spLocks noChangeArrowheads="1"/>
          </p:cNvSpPr>
          <p:nvPr/>
        </p:nvSpPr>
        <p:spPr bwMode="auto">
          <a:xfrm>
            <a:off x="3581400" y="1328003"/>
            <a:ext cx="3048000" cy="20120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chemeClr val="tx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dirty="0" err="1">
                <a:solidFill>
                  <a:srgbClr val="000099"/>
                </a:solidFill>
                <a:cs typeface="Arial" panose="020B0604020202020204" pitchFamily="34" charset="0"/>
              </a:rPr>
              <a:t>Nòng</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nọc</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mới</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nở</a:t>
            </a:r>
            <a:endParaRPr lang="en-US" sz="4800" b="1" dirty="0">
              <a:solidFill>
                <a:srgbClr val="000099"/>
              </a:solidFill>
              <a:cs typeface="Arial" panose="020B0604020202020204" pitchFamily="34" charset="0"/>
            </a:endParaRPr>
          </a:p>
        </p:txBody>
      </p:sp>
      <p:sp>
        <p:nvSpPr>
          <p:cNvPr id="77860" name="Rectangle 36"/>
          <p:cNvSpPr>
            <a:spLocks noChangeArrowheads="1"/>
          </p:cNvSpPr>
          <p:nvPr/>
        </p:nvSpPr>
        <p:spPr bwMode="auto">
          <a:xfrm>
            <a:off x="8458200" y="4433153"/>
            <a:ext cx="2438400" cy="15367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chemeClr val="tx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dirty="0" err="1">
                <a:solidFill>
                  <a:srgbClr val="000099"/>
                </a:solidFill>
                <a:cs typeface="Arial" panose="020B0604020202020204" pitchFamily="34" charset="0"/>
              </a:rPr>
              <a:t>Ếch</a:t>
            </a:r>
            <a:r>
              <a:rPr lang="en-US" sz="4800" b="1" dirty="0">
                <a:solidFill>
                  <a:srgbClr val="000099"/>
                </a:solidFill>
                <a:cs typeface="Arial" panose="020B0604020202020204" pitchFamily="34" charset="0"/>
              </a:rPr>
              <a:t> con</a:t>
            </a:r>
          </a:p>
        </p:txBody>
      </p:sp>
      <p:sp>
        <p:nvSpPr>
          <p:cNvPr id="77861" name="Rectangle 37"/>
          <p:cNvSpPr>
            <a:spLocks noChangeArrowheads="1"/>
          </p:cNvSpPr>
          <p:nvPr/>
        </p:nvSpPr>
        <p:spPr bwMode="auto">
          <a:xfrm>
            <a:off x="1485900" y="4376003"/>
            <a:ext cx="5295900" cy="2057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8100">
            <a:solidFill>
              <a:schemeClr val="tx2"/>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800" b="1" dirty="0" err="1">
                <a:solidFill>
                  <a:srgbClr val="000099"/>
                </a:solidFill>
                <a:cs typeface="Arial" panose="020B0604020202020204" pitchFamily="34" charset="0"/>
              </a:rPr>
              <a:t>Ếch</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trưởng</a:t>
            </a:r>
            <a:r>
              <a:rPr lang="en-US" sz="4800" b="1" dirty="0">
                <a:solidFill>
                  <a:srgbClr val="000099"/>
                </a:solidFill>
                <a:cs typeface="Arial" panose="020B0604020202020204" pitchFamily="34" charset="0"/>
              </a:rPr>
              <a:t> </a:t>
            </a:r>
            <a:r>
              <a:rPr lang="en-US" sz="4800" b="1" dirty="0" err="1">
                <a:solidFill>
                  <a:srgbClr val="000099"/>
                </a:solidFill>
                <a:cs typeface="Arial" panose="020B0604020202020204" pitchFamily="34" charset="0"/>
              </a:rPr>
              <a:t>thành</a:t>
            </a:r>
            <a:endParaRPr lang="en-US" sz="4800" b="1" dirty="0">
              <a:solidFill>
                <a:srgbClr val="000099"/>
              </a:solidFill>
              <a:cs typeface="Arial" panose="020B0604020202020204" pitchFamily="34" charset="0"/>
            </a:endParaRPr>
          </a:p>
        </p:txBody>
      </p:sp>
      <p:sp>
        <p:nvSpPr>
          <p:cNvPr id="22540" name="Text Box 45"/>
          <p:cNvSpPr txBox="1">
            <a:spLocks noChangeArrowheads="1"/>
          </p:cNvSpPr>
          <p:nvPr/>
        </p:nvSpPr>
        <p:spPr bwMode="auto">
          <a:xfrm>
            <a:off x="533400" y="204053"/>
            <a:ext cx="11049000" cy="830997"/>
          </a:xfrm>
          <a:prstGeom prst="rect">
            <a:avLst/>
          </a:prstGeom>
          <a:solidFill>
            <a:srgbClr val="FFFF00"/>
          </a:solidFill>
          <a:ln w="9525">
            <a:solidFill>
              <a:schemeClr val="tx2"/>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4800" b="1" dirty="0">
                <a:cs typeface="Arial" panose="020B0604020202020204" pitchFamily="34" charset="0"/>
              </a:rPr>
              <a:t>Sơ đồ chu tr</a:t>
            </a:r>
            <a:r>
              <a:rPr lang="en-US" sz="4800" b="1" dirty="0">
                <a:cs typeface="Arial" panose="020B0604020202020204" pitchFamily="34" charset="0"/>
              </a:rPr>
              <a:t>ì</a:t>
            </a:r>
            <a:r>
              <a:rPr lang="vi-VN" sz="4800" b="1" dirty="0">
                <a:cs typeface="Arial" panose="020B0604020202020204" pitchFamily="34" charset="0"/>
              </a:rPr>
              <a:t>nh sinh sản của ếch</a:t>
            </a:r>
          </a:p>
        </p:txBody>
      </p:sp>
    </p:spTree>
    <p:extLst>
      <p:ext uri="{BB962C8B-B14F-4D97-AF65-F5344CB8AC3E}">
        <p14:creationId xmlns:p14="http://schemas.microsoft.com/office/powerpoint/2010/main" val="111695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7857"/>
                                        </p:tgtEl>
                                        <p:attrNameLst>
                                          <p:attrName>style.visibility</p:attrName>
                                        </p:attrNameLst>
                                      </p:cBhvr>
                                      <p:to>
                                        <p:strVal val="visible"/>
                                      </p:to>
                                    </p:set>
                                    <p:animEffect transition="in" filter="strips(downLeft)">
                                      <p:cBhvr>
                                        <p:cTn id="7" dur="500"/>
                                        <p:tgtEl>
                                          <p:spTgt spid="778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7853"/>
                                        </p:tgtEl>
                                        <p:attrNameLst>
                                          <p:attrName>style.visibility</p:attrName>
                                        </p:attrNameLst>
                                      </p:cBhvr>
                                      <p:to>
                                        <p:strVal val="visible"/>
                                      </p:to>
                                    </p:set>
                                    <p:animEffect transition="in" filter="blinds(horizontal)">
                                      <p:cBhvr>
                                        <p:cTn id="10" dur="500"/>
                                        <p:tgtEl>
                                          <p:spTgt spid="778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77859"/>
                                        </p:tgtEl>
                                        <p:attrNameLst>
                                          <p:attrName>style.visibility</p:attrName>
                                        </p:attrNameLst>
                                      </p:cBhvr>
                                      <p:to>
                                        <p:strVal val="visible"/>
                                      </p:to>
                                    </p:set>
                                    <p:animEffect transition="in" filter="strips(downLeft)">
                                      <p:cBhvr>
                                        <p:cTn id="15" dur="500"/>
                                        <p:tgtEl>
                                          <p:spTgt spid="7785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7854"/>
                                        </p:tgtEl>
                                        <p:attrNameLst>
                                          <p:attrName>style.visibility</p:attrName>
                                        </p:attrNameLst>
                                      </p:cBhvr>
                                      <p:to>
                                        <p:strVal val="visible"/>
                                      </p:to>
                                    </p:set>
                                    <p:animEffect transition="in" filter="blinds(horizontal)">
                                      <p:cBhvr>
                                        <p:cTn id="18" dur="500"/>
                                        <p:tgtEl>
                                          <p:spTgt spid="7785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7858"/>
                                        </p:tgtEl>
                                        <p:attrNameLst>
                                          <p:attrName>style.visibility</p:attrName>
                                        </p:attrNameLst>
                                      </p:cBhvr>
                                      <p:to>
                                        <p:strVal val="visible"/>
                                      </p:to>
                                    </p:set>
                                    <p:animEffect transition="in" filter="strips(downLeft)">
                                      <p:cBhvr>
                                        <p:cTn id="23" dur="500"/>
                                        <p:tgtEl>
                                          <p:spTgt spid="7785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7855"/>
                                        </p:tgtEl>
                                        <p:attrNameLst>
                                          <p:attrName>style.visibility</p:attrName>
                                        </p:attrNameLst>
                                      </p:cBhvr>
                                      <p:to>
                                        <p:strVal val="visible"/>
                                      </p:to>
                                    </p:set>
                                    <p:animEffect transition="in" filter="blinds(horizontal)">
                                      <p:cBhvr>
                                        <p:cTn id="26" dur="500"/>
                                        <p:tgtEl>
                                          <p:spTgt spid="778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7860"/>
                                        </p:tgtEl>
                                        <p:attrNameLst>
                                          <p:attrName>style.visibility</p:attrName>
                                        </p:attrNameLst>
                                      </p:cBhvr>
                                      <p:to>
                                        <p:strVal val="visible"/>
                                      </p:to>
                                    </p:set>
                                    <p:animEffect transition="in" filter="strips(downLeft)">
                                      <p:cBhvr>
                                        <p:cTn id="31" dur="500"/>
                                        <p:tgtEl>
                                          <p:spTgt spid="7786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7856"/>
                                        </p:tgtEl>
                                        <p:attrNameLst>
                                          <p:attrName>style.visibility</p:attrName>
                                        </p:attrNameLst>
                                      </p:cBhvr>
                                      <p:to>
                                        <p:strVal val="visible"/>
                                      </p:to>
                                    </p:set>
                                    <p:animEffect transition="in" filter="blinds(horizontal)">
                                      <p:cBhvr>
                                        <p:cTn id="34" dur="500"/>
                                        <p:tgtEl>
                                          <p:spTgt spid="778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77861"/>
                                        </p:tgtEl>
                                        <p:attrNameLst>
                                          <p:attrName>style.visibility</p:attrName>
                                        </p:attrNameLst>
                                      </p:cBhvr>
                                      <p:to>
                                        <p:strVal val="visible"/>
                                      </p:to>
                                    </p:set>
                                    <p:anim calcmode="lin" valueType="num">
                                      <p:cBhvr>
                                        <p:cTn id="39" dur="1000" fill="hold"/>
                                        <p:tgtEl>
                                          <p:spTgt spid="77861"/>
                                        </p:tgtEl>
                                        <p:attrNameLst>
                                          <p:attrName>ppt_x</p:attrName>
                                        </p:attrNameLst>
                                      </p:cBhvr>
                                      <p:tavLst>
                                        <p:tav tm="0">
                                          <p:val>
                                            <p:strVal val="#ppt_x-.2"/>
                                          </p:val>
                                        </p:tav>
                                        <p:tav tm="100000">
                                          <p:val>
                                            <p:strVal val="#ppt_x"/>
                                          </p:val>
                                        </p:tav>
                                      </p:tavLst>
                                    </p:anim>
                                    <p:anim calcmode="lin" valueType="num">
                                      <p:cBhvr>
                                        <p:cTn id="40" dur="1000" fill="hold"/>
                                        <p:tgtEl>
                                          <p:spTgt spid="77861"/>
                                        </p:tgtEl>
                                        <p:attrNameLst>
                                          <p:attrName>ppt_y</p:attrName>
                                        </p:attrNameLst>
                                      </p:cBhvr>
                                      <p:tavLst>
                                        <p:tav tm="0">
                                          <p:val>
                                            <p:strVal val="#ppt_y"/>
                                          </p:val>
                                        </p:tav>
                                        <p:tav tm="100000">
                                          <p:val>
                                            <p:strVal val="#ppt_y"/>
                                          </p:val>
                                        </p:tav>
                                      </p:tavLst>
                                    </p:anim>
                                    <p:animEffect transition="in" filter="wipe(right)" prLst="gradientSize: 0.1">
                                      <p:cBhvr>
                                        <p:cTn id="41" dur="1000"/>
                                        <p:tgtEl>
                                          <p:spTgt spid="77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P spid="77854" grpId="0" animBg="1"/>
      <p:bldP spid="77855" grpId="0" animBg="1"/>
      <p:bldP spid="77856" grpId="0" animBg="1"/>
      <p:bldP spid="77857" grpId="0" animBg="1"/>
      <p:bldP spid="77858" grpId="0" animBg="1"/>
      <p:bldP spid="77860" grpId="0" animBg="1"/>
      <p:bldP spid="778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body" idx="1"/>
          </p:nvPr>
        </p:nvSpPr>
        <p:spPr>
          <a:xfrm>
            <a:off x="1828800" y="1371600"/>
            <a:ext cx="8686800" cy="4038600"/>
          </a:xfrm>
        </p:spPr>
        <p:txBody>
          <a:bodyPr/>
          <a:lstStyle/>
          <a:p>
            <a:pPr marL="0" eaLnBrk="1" hangingPunct="1">
              <a:lnSpc>
                <a:spcPct val="90000"/>
              </a:lnSpc>
              <a:buNone/>
            </a:pPr>
            <a:r>
              <a:rPr lang="en-US" sz="4400" b="1">
                <a:solidFill>
                  <a:srgbClr val="0000FF"/>
                </a:solidFill>
                <a:effectLst/>
                <a:latin typeface="Arial" panose="020B0604020202020204" pitchFamily="34" charset="0"/>
                <a:cs typeface="Arial" panose="020B0604020202020204" pitchFamily="34" charset="0"/>
              </a:rPr>
              <a:t>Trò chơi :Truyền điện</a:t>
            </a:r>
          </a:p>
          <a:p>
            <a:pPr marL="0" eaLnBrk="1" hangingPunct="1">
              <a:lnSpc>
                <a:spcPct val="90000"/>
              </a:lnSpc>
              <a:buNone/>
            </a:pPr>
            <a:r>
              <a:rPr lang="en-US" sz="4400" b="1">
                <a:solidFill>
                  <a:srgbClr val="0000FF"/>
                </a:solidFill>
                <a:effectLst/>
                <a:latin typeface="Arial" panose="020B0604020202020204" pitchFamily="34" charset="0"/>
                <a:cs typeface="Arial" panose="020B0604020202020204" pitchFamily="34" charset="0"/>
              </a:rPr>
              <a:t>     Hát ,đọc thơ các bài có  nội dung về  gà con, chim  non hoặc sự chăm sóc của gà,chim bố mẹ đối với con của chúng.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83">
                                            <p:txEl>
                                              <p:pRg st="0" end="0"/>
                                            </p:txEl>
                                          </p:spTgt>
                                        </p:tgtEl>
                                        <p:attrNameLst>
                                          <p:attrName>style.visibility</p:attrName>
                                        </p:attrNameLst>
                                      </p:cBhvr>
                                      <p:to>
                                        <p:strVal val="visible"/>
                                      </p:to>
                                    </p:set>
                                    <p:anim calcmode="lin" valueType="num">
                                      <p:cBhvr additive="base">
                                        <p:cTn id="7" dur="500" fill="hold"/>
                                        <p:tgtEl>
                                          <p:spTgt spid="327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683">
                                            <p:txEl>
                                              <p:pRg st="1" end="1"/>
                                            </p:txEl>
                                          </p:spTgt>
                                        </p:tgtEl>
                                        <p:attrNameLst>
                                          <p:attrName>style.visibility</p:attrName>
                                        </p:attrNameLst>
                                      </p:cBhvr>
                                      <p:to>
                                        <p:strVal val="visible"/>
                                      </p:to>
                                    </p:set>
                                    <p:anim calcmode="lin" valueType="num">
                                      <p:cBhvr additive="base">
                                        <p:cTn id="13" dur="500" fill="hold"/>
                                        <p:tgtEl>
                                          <p:spTgt spid="327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6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292358C-66C6-4E5F-B080-11E33882A9BE}" type="slidenum">
              <a:rPr lang="en-US">
                <a:latin typeface="Arial" panose="020B0604020202020204" pitchFamily="34" charset="0"/>
              </a:rPr>
              <a:pPr/>
              <a:t>31</a:t>
            </a:fld>
            <a:endParaRPr lang="en-US">
              <a:latin typeface="Arial" panose="020B0604020202020204" pitchFamily="34" charset="0"/>
            </a:endParaRPr>
          </a:p>
        </p:txBody>
      </p:sp>
      <p:grpSp>
        <p:nvGrpSpPr>
          <p:cNvPr id="2" name="Group 2"/>
          <p:cNvGrpSpPr>
            <a:grpSpLocks/>
          </p:cNvGrpSpPr>
          <p:nvPr/>
        </p:nvGrpSpPr>
        <p:grpSpPr bwMode="auto">
          <a:xfrm>
            <a:off x="1670050" y="152401"/>
            <a:ext cx="2827338" cy="2970213"/>
            <a:chOff x="192" y="96"/>
            <a:chExt cx="1776" cy="1872"/>
          </a:xfrm>
        </p:grpSpPr>
        <p:pic>
          <p:nvPicPr>
            <p:cNvPr id="29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6"/>
              <a:ext cx="1776"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Oval 4"/>
            <p:cNvSpPr>
              <a:spLocks noChangeArrowheads="1"/>
            </p:cNvSpPr>
            <p:nvPr/>
          </p:nvSpPr>
          <p:spPr bwMode="auto">
            <a:xfrm>
              <a:off x="528" y="1584"/>
              <a:ext cx="912" cy="384"/>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7211" tIns="48605" rIns="97211" bIns="48605" anchor="ctr"/>
            <a:lstStyle>
              <a:lvl1pPr defTabSz="971550">
                <a:defRPr>
                  <a:solidFill>
                    <a:schemeClr val="tx1"/>
                  </a:solidFill>
                  <a:latin typeface="Tahoma" panose="020B0604030504040204" pitchFamily="34" charset="0"/>
                </a:defRPr>
              </a:lvl1pPr>
              <a:lvl2pPr marL="742950" indent="-285750" defTabSz="971550">
                <a:defRPr>
                  <a:solidFill>
                    <a:schemeClr val="tx1"/>
                  </a:solidFill>
                  <a:latin typeface="Tahoma" panose="020B0604030504040204" pitchFamily="34" charset="0"/>
                </a:defRPr>
              </a:lvl2pPr>
              <a:lvl3pPr marL="1143000" indent="-228600" defTabSz="971550">
                <a:defRPr>
                  <a:solidFill>
                    <a:schemeClr val="tx1"/>
                  </a:solidFill>
                  <a:latin typeface="Tahoma" panose="020B0604030504040204" pitchFamily="34" charset="0"/>
                </a:defRPr>
              </a:lvl3pPr>
              <a:lvl4pPr marL="1600200" indent="-228600" defTabSz="971550">
                <a:defRPr>
                  <a:solidFill>
                    <a:schemeClr val="tx1"/>
                  </a:solidFill>
                  <a:latin typeface="Tahoma" panose="020B0604030504040204" pitchFamily="34" charset="0"/>
                </a:defRPr>
              </a:lvl4pPr>
              <a:lvl5pPr marL="2057400" indent="-228600" defTabSz="971550">
                <a:defRPr>
                  <a:solidFill>
                    <a:schemeClr val="tx1"/>
                  </a:solidFill>
                  <a:latin typeface="Tahoma" panose="020B0604030504040204" pitchFamily="34" charset="0"/>
                </a:defRPr>
              </a:lvl5pPr>
              <a:lvl6pPr marL="2514600" indent="-228600" defTabSz="971550" eaLnBrk="0" fontAlgn="base" hangingPunct="0">
                <a:spcBef>
                  <a:spcPct val="0"/>
                </a:spcBef>
                <a:spcAft>
                  <a:spcPct val="0"/>
                </a:spcAft>
                <a:defRPr>
                  <a:solidFill>
                    <a:schemeClr val="tx1"/>
                  </a:solidFill>
                  <a:latin typeface="Tahoma" panose="020B0604030504040204" pitchFamily="34" charset="0"/>
                </a:defRPr>
              </a:lvl6pPr>
              <a:lvl7pPr marL="2971800" indent="-228600" defTabSz="971550" eaLnBrk="0" fontAlgn="base" hangingPunct="0">
                <a:spcBef>
                  <a:spcPct val="0"/>
                </a:spcBef>
                <a:spcAft>
                  <a:spcPct val="0"/>
                </a:spcAft>
                <a:defRPr>
                  <a:solidFill>
                    <a:schemeClr val="tx1"/>
                  </a:solidFill>
                  <a:latin typeface="Tahoma" panose="020B0604030504040204" pitchFamily="34" charset="0"/>
                </a:defRPr>
              </a:lvl7pPr>
              <a:lvl8pPr marL="3429000" indent="-228600" defTabSz="971550" eaLnBrk="0" fontAlgn="base" hangingPunct="0">
                <a:spcBef>
                  <a:spcPct val="0"/>
                </a:spcBef>
                <a:spcAft>
                  <a:spcPct val="0"/>
                </a:spcAft>
                <a:defRPr>
                  <a:solidFill>
                    <a:schemeClr val="tx1"/>
                  </a:solidFill>
                  <a:latin typeface="Tahoma" panose="020B0604030504040204" pitchFamily="34" charset="0"/>
                </a:defRPr>
              </a:lvl8pPr>
              <a:lvl9pPr marL="3886200" indent="-228600" defTabSz="97155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hlink"/>
                </a:buClr>
                <a:buSzPct val="120000"/>
              </a:pPr>
              <a:r>
                <a:rPr lang="en-US" sz="2900">
                  <a:solidFill>
                    <a:srgbClr val="FF0000"/>
                  </a:solidFill>
                  <a:latin typeface="Times New Roman" panose="02020603050405020304" pitchFamily="18" charset="0"/>
                </a:rPr>
                <a:t>Trứng</a:t>
              </a:r>
            </a:p>
          </p:txBody>
        </p:sp>
      </p:grpSp>
      <p:grpSp>
        <p:nvGrpSpPr>
          <p:cNvPr id="3" name="Group 5"/>
          <p:cNvGrpSpPr>
            <a:grpSpLocks/>
          </p:cNvGrpSpPr>
          <p:nvPr/>
        </p:nvGrpSpPr>
        <p:grpSpPr bwMode="auto">
          <a:xfrm>
            <a:off x="4951414" y="53975"/>
            <a:ext cx="2744787" cy="3144838"/>
            <a:chOff x="2256" y="34"/>
            <a:chExt cx="1728" cy="1982"/>
          </a:xfrm>
        </p:grpSpPr>
        <p:pic>
          <p:nvPicPr>
            <p:cNvPr id="29713" name="Picture 6" descr="b105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34"/>
              <a:ext cx="1728"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4" name="Oval 7"/>
            <p:cNvSpPr>
              <a:spLocks noChangeArrowheads="1"/>
            </p:cNvSpPr>
            <p:nvPr/>
          </p:nvSpPr>
          <p:spPr bwMode="auto">
            <a:xfrm>
              <a:off x="2592" y="1632"/>
              <a:ext cx="912" cy="384"/>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7211" tIns="48605" rIns="97211" bIns="48605" anchor="ctr"/>
            <a:lstStyle>
              <a:lvl1pPr defTabSz="971550">
                <a:defRPr>
                  <a:solidFill>
                    <a:schemeClr val="tx1"/>
                  </a:solidFill>
                  <a:latin typeface="Tahoma" panose="020B0604030504040204" pitchFamily="34" charset="0"/>
                </a:defRPr>
              </a:lvl1pPr>
              <a:lvl2pPr marL="742950" indent="-285750" defTabSz="971550">
                <a:defRPr>
                  <a:solidFill>
                    <a:schemeClr val="tx1"/>
                  </a:solidFill>
                  <a:latin typeface="Tahoma" panose="020B0604030504040204" pitchFamily="34" charset="0"/>
                </a:defRPr>
              </a:lvl2pPr>
              <a:lvl3pPr marL="1143000" indent="-228600" defTabSz="971550">
                <a:defRPr>
                  <a:solidFill>
                    <a:schemeClr val="tx1"/>
                  </a:solidFill>
                  <a:latin typeface="Tahoma" panose="020B0604030504040204" pitchFamily="34" charset="0"/>
                </a:defRPr>
              </a:lvl3pPr>
              <a:lvl4pPr marL="1600200" indent="-228600" defTabSz="971550">
                <a:defRPr>
                  <a:solidFill>
                    <a:schemeClr val="tx1"/>
                  </a:solidFill>
                  <a:latin typeface="Tahoma" panose="020B0604030504040204" pitchFamily="34" charset="0"/>
                </a:defRPr>
              </a:lvl4pPr>
              <a:lvl5pPr marL="2057400" indent="-228600" defTabSz="971550">
                <a:defRPr>
                  <a:solidFill>
                    <a:schemeClr val="tx1"/>
                  </a:solidFill>
                  <a:latin typeface="Tahoma" panose="020B0604030504040204" pitchFamily="34" charset="0"/>
                </a:defRPr>
              </a:lvl5pPr>
              <a:lvl6pPr marL="2514600" indent="-228600" defTabSz="971550" eaLnBrk="0" fontAlgn="base" hangingPunct="0">
                <a:spcBef>
                  <a:spcPct val="0"/>
                </a:spcBef>
                <a:spcAft>
                  <a:spcPct val="0"/>
                </a:spcAft>
                <a:defRPr>
                  <a:solidFill>
                    <a:schemeClr val="tx1"/>
                  </a:solidFill>
                  <a:latin typeface="Tahoma" panose="020B0604030504040204" pitchFamily="34" charset="0"/>
                </a:defRPr>
              </a:lvl6pPr>
              <a:lvl7pPr marL="2971800" indent="-228600" defTabSz="971550" eaLnBrk="0" fontAlgn="base" hangingPunct="0">
                <a:spcBef>
                  <a:spcPct val="0"/>
                </a:spcBef>
                <a:spcAft>
                  <a:spcPct val="0"/>
                </a:spcAft>
                <a:defRPr>
                  <a:solidFill>
                    <a:schemeClr val="tx1"/>
                  </a:solidFill>
                  <a:latin typeface="Tahoma" panose="020B0604030504040204" pitchFamily="34" charset="0"/>
                </a:defRPr>
              </a:lvl7pPr>
              <a:lvl8pPr marL="3429000" indent="-228600" defTabSz="971550" eaLnBrk="0" fontAlgn="base" hangingPunct="0">
                <a:spcBef>
                  <a:spcPct val="0"/>
                </a:spcBef>
                <a:spcAft>
                  <a:spcPct val="0"/>
                </a:spcAft>
                <a:defRPr>
                  <a:solidFill>
                    <a:schemeClr val="tx1"/>
                  </a:solidFill>
                  <a:latin typeface="Tahoma" panose="020B0604030504040204" pitchFamily="34" charset="0"/>
                </a:defRPr>
              </a:lvl8pPr>
              <a:lvl9pPr marL="3886200" indent="-228600" defTabSz="97155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hlink"/>
                </a:buClr>
                <a:buSzPct val="120000"/>
              </a:pPr>
              <a:r>
                <a:rPr lang="en-US" sz="2900">
                  <a:solidFill>
                    <a:srgbClr val="FF0000"/>
                  </a:solidFill>
                  <a:latin typeface="Times New Roman" panose="02020603050405020304" pitchFamily="18" charset="0"/>
                </a:rPr>
                <a:t>Ấp</a:t>
              </a:r>
            </a:p>
          </p:txBody>
        </p:sp>
      </p:grpSp>
      <p:grpSp>
        <p:nvGrpSpPr>
          <p:cNvPr id="4" name="Group 8"/>
          <p:cNvGrpSpPr>
            <a:grpSpLocks/>
          </p:cNvGrpSpPr>
          <p:nvPr/>
        </p:nvGrpSpPr>
        <p:grpSpPr bwMode="auto">
          <a:xfrm>
            <a:off x="7999413" y="76200"/>
            <a:ext cx="2443162" cy="3200400"/>
            <a:chOff x="4176" y="48"/>
            <a:chExt cx="1536" cy="2016"/>
          </a:xfrm>
        </p:grpSpPr>
        <p:pic>
          <p:nvPicPr>
            <p:cNvPr id="29711" name="Picture 9" descr="chimcon2mg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 y="48"/>
              <a:ext cx="153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Oval 10"/>
            <p:cNvSpPr>
              <a:spLocks noChangeArrowheads="1"/>
            </p:cNvSpPr>
            <p:nvPr/>
          </p:nvSpPr>
          <p:spPr bwMode="auto">
            <a:xfrm>
              <a:off x="4320" y="1632"/>
              <a:ext cx="1104" cy="432"/>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7211" tIns="48605" rIns="97211" bIns="48605" anchor="ctr"/>
            <a:lstStyle>
              <a:lvl1pPr defTabSz="971550">
                <a:defRPr>
                  <a:solidFill>
                    <a:schemeClr val="tx1"/>
                  </a:solidFill>
                  <a:latin typeface="Tahoma" panose="020B0604030504040204" pitchFamily="34" charset="0"/>
                </a:defRPr>
              </a:lvl1pPr>
              <a:lvl2pPr marL="742950" indent="-285750" defTabSz="971550">
                <a:defRPr>
                  <a:solidFill>
                    <a:schemeClr val="tx1"/>
                  </a:solidFill>
                  <a:latin typeface="Tahoma" panose="020B0604030504040204" pitchFamily="34" charset="0"/>
                </a:defRPr>
              </a:lvl2pPr>
              <a:lvl3pPr marL="1143000" indent="-228600" defTabSz="971550">
                <a:defRPr>
                  <a:solidFill>
                    <a:schemeClr val="tx1"/>
                  </a:solidFill>
                  <a:latin typeface="Tahoma" panose="020B0604030504040204" pitchFamily="34" charset="0"/>
                </a:defRPr>
              </a:lvl3pPr>
              <a:lvl4pPr marL="1600200" indent="-228600" defTabSz="971550">
                <a:defRPr>
                  <a:solidFill>
                    <a:schemeClr val="tx1"/>
                  </a:solidFill>
                  <a:latin typeface="Tahoma" panose="020B0604030504040204" pitchFamily="34" charset="0"/>
                </a:defRPr>
              </a:lvl4pPr>
              <a:lvl5pPr marL="2057400" indent="-228600" defTabSz="971550">
                <a:defRPr>
                  <a:solidFill>
                    <a:schemeClr val="tx1"/>
                  </a:solidFill>
                  <a:latin typeface="Tahoma" panose="020B0604030504040204" pitchFamily="34" charset="0"/>
                </a:defRPr>
              </a:lvl5pPr>
              <a:lvl6pPr marL="2514600" indent="-228600" defTabSz="971550" eaLnBrk="0" fontAlgn="base" hangingPunct="0">
                <a:spcBef>
                  <a:spcPct val="0"/>
                </a:spcBef>
                <a:spcAft>
                  <a:spcPct val="0"/>
                </a:spcAft>
                <a:defRPr>
                  <a:solidFill>
                    <a:schemeClr val="tx1"/>
                  </a:solidFill>
                  <a:latin typeface="Tahoma" panose="020B0604030504040204" pitchFamily="34" charset="0"/>
                </a:defRPr>
              </a:lvl6pPr>
              <a:lvl7pPr marL="2971800" indent="-228600" defTabSz="971550" eaLnBrk="0" fontAlgn="base" hangingPunct="0">
                <a:spcBef>
                  <a:spcPct val="0"/>
                </a:spcBef>
                <a:spcAft>
                  <a:spcPct val="0"/>
                </a:spcAft>
                <a:defRPr>
                  <a:solidFill>
                    <a:schemeClr val="tx1"/>
                  </a:solidFill>
                  <a:latin typeface="Tahoma" panose="020B0604030504040204" pitchFamily="34" charset="0"/>
                </a:defRPr>
              </a:lvl7pPr>
              <a:lvl8pPr marL="3429000" indent="-228600" defTabSz="971550" eaLnBrk="0" fontAlgn="base" hangingPunct="0">
                <a:spcBef>
                  <a:spcPct val="0"/>
                </a:spcBef>
                <a:spcAft>
                  <a:spcPct val="0"/>
                </a:spcAft>
                <a:defRPr>
                  <a:solidFill>
                    <a:schemeClr val="tx1"/>
                  </a:solidFill>
                  <a:latin typeface="Tahoma" panose="020B0604030504040204" pitchFamily="34" charset="0"/>
                </a:defRPr>
              </a:lvl8pPr>
              <a:lvl9pPr marL="3886200" indent="-228600" defTabSz="97155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hlink"/>
                </a:buClr>
                <a:buSzPct val="120000"/>
              </a:pPr>
              <a:r>
                <a:rPr lang="en-US" sz="2900">
                  <a:solidFill>
                    <a:srgbClr val="FF0000"/>
                  </a:solidFill>
                  <a:latin typeface="Times New Roman" panose="02020603050405020304" pitchFamily="18" charset="0"/>
                </a:rPr>
                <a:t>Chim non</a:t>
              </a:r>
            </a:p>
          </p:txBody>
        </p:sp>
      </p:grpSp>
      <p:grpSp>
        <p:nvGrpSpPr>
          <p:cNvPr id="5" name="Group 11"/>
          <p:cNvGrpSpPr>
            <a:grpSpLocks/>
          </p:cNvGrpSpPr>
          <p:nvPr/>
        </p:nvGrpSpPr>
        <p:grpSpPr bwMode="auto">
          <a:xfrm>
            <a:off x="7999414" y="3357564"/>
            <a:ext cx="2516187" cy="3500437"/>
            <a:chOff x="4176" y="2112"/>
            <a:chExt cx="1584" cy="2208"/>
          </a:xfrm>
        </p:grpSpPr>
        <p:pic>
          <p:nvPicPr>
            <p:cNvPr id="29709" name="Picture 12" descr="TNKT_5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2112"/>
              <a:ext cx="1584"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Oval 13"/>
            <p:cNvSpPr>
              <a:spLocks noChangeArrowheads="1"/>
            </p:cNvSpPr>
            <p:nvPr/>
          </p:nvSpPr>
          <p:spPr bwMode="auto">
            <a:xfrm>
              <a:off x="4176" y="3792"/>
              <a:ext cx="1536" cy="528"/>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7211" tIns="48605" rIns="97211" bIns="48605" anchor="ctr"/>
            <a:lstStyle>
              <a:lvl1pPr defTabSz="971550">
                <a:defRPr>
                  <a:solidFill>
                    <a:schemeClr val="tx1"/>
                  </a:solidFill>
                  <a:latin typeface="Tahoma" panose="020B0604030504040204" pitchFamily="34" charset="0"/>
                </a:defRPr>
              </a:lvl1pPr>
              <a:lvl2pPr marL="742950" indent="-285750" defTabSz="971550">
                <a:defRPr>
                  <a:solidFill>
                    <a:schemeClr val="tx1"/>
                  </a:solidFill>
                  <a:latin typeface="Tahoma" panose="020B0604030504040204" pitchFamily="34" charset="0"/>
                </a:defRPr>
              </a:lvl2pPr>
              <a:lvl3pPr marL="1143000" indent="-228600" defTabSz="971550">
                <a:defRPr>
                  <a:solidFill>
                    <a:schemeClr val="tx1"/>
                  </a:solidFill>
                  <a:latin typeface="Tahoma" panose="020B0604030504040204" pitchFamily="34" charset="0"/>
                </a:defRPr>
              </a:lvl3pPr>
              <a:lvl4pPr marL="1600200" indent="-228600" defTabSz="971550">
                <a:defRPr>
                  <a:solidFill>
                    <a:schemeClr val="tx1"/>
                  </a:solidFill>
                  <a:latin typeface="Tahoma" panose="020B0604030504040204" pitchFamily="34" charset="0"/>
                </a:defRPr>
              </a:lvl4pPr>
              <a:lvl5pPr marL="2057400" indent="-228600" defTabSz="971550">
                <a:defRPr>
                  <a:solidFill>
                    <a:schemeClr val="tx1"/>
                  </a:solidFill>
                  <a:latin typeface="Tahoma" panose="020B0604030504040204" pitchFamily="34" charset="0"/>
                </a:defRPr>
              </a:lvl5pPr>
              <a:lvl6pPr marL="2514600" indent="-228600" defTabSz="971550" eaLnBrk="0" fontAlgn="base" hangingPunct="0">
                <a:spcBef>
                  <a:spcPct val="0"/>
                </a:spcBef>
                <a:spcAft>
                  <a:spcPct val="0"/>
                </a:spcAft>
                <a:defRPr>
                  <a:solidFill>
                    <a:schemeClr val="tx1"/>
                  </a:solidFill>
                  <a:latin typeface="Tahoma" panose="020B0604030504040204" pitchFamily="34" charset="0"/>
                </a:defRPr>
              </a:lvl6pPr>
              <a:lvl7pPr marL="2971800" indent="-228600" defTabSz="971550" eaLnBrk="0" fontAlgn="base" hangingPunct="0">
                <a:spcBef>
                  <a:spcPct val="0"/>
                </a:spcBef>
                <a:spcAft>
                  <a:spcPct val="0"/>
                </a:spcAft>
                <a:defRPr>
                  <a:solidFill>
                    <a:schemeClr val="tx1"/>
                  </a:solidFill>
                  <a:latin typeface="Tahoma" panose="020B0604030504040204" pitchFamily="34" charset="0"/>
                </a:defRPr>
              </a:lvl7pPr>
              <a:lvl8pPr marL="3429000" indent="-228600" defTabSz="971550" eaLnBrk="0" fontAlgn="base" hangingPunct="0">
                <a:spcBef>
                  <a:spcPct val="0"/>
                </a:spcBef>
                <a:spcAft>
                  <a:spcPct val="0"/>
                </a:spcAft>
                <a:defRPr>
                  <a:solidFill>
                    <a:schemeClr val="tx1"/>
                  </a:solidFill>
                  <a:latin typeface="Tahoma" panose="020B0604030504040204" pitchFamily="34" charset="0"/>
                </a:defRPr>
              </a:lvl8pPr>
              <a:lvl9pPr marL="3886200" indent="-228600" defTabSz="97155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hlink"/>
                </a:buClr>
                <a:buSzPct val="120000"/>
              </a:pPr>
              <a:r>
                <a:rPr lang="en-US" sz="2900">
                  <a:solidFill>
                    <a:srgbClr val="FF0000"/>
                  </a:solidFill>
                  <a:latin typeface="Times New Roman" panose="02020603050405020304" pitchFamily="18" charset="0"/>
                </a:rPr>
                <a:t>Trưởng thành</a:t>
              </a:r>
            </a:p>
          </p:txBody>
        </p:sp>
      </p:grpSp>
      <p:grpSp>
        <p:nvGrpSpPr>
          <p:cNvPr id="6" name="Group 14"/>
          <p:cNvGrpSpPr>
            <a:grpSpLocks/>
          </p:cNvGrpSpPr>
          <p:nvPr/>
        </p:nvGrpSpPr>
        <p:grpSpPr bwMode="auto">
          <a:xfrm>
            <a:off x="1597025" y="3357564"/>
            <a:ext cx="6021388" cy="3424237"/>
            <a:chOff x="144" y="2112"/>
            <a:chExt cx="3792" cy="2160"/>
          </a:xfrm>
        </p:grpSpPr>
        <p:pic>
          <p:nvPicPr>
            <p:cNvPr id="29704" name="Picture 15" descr="golden-oriole-12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 y="2112"/>
              <a:ext cx="1680" cy="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6" descr="o%20oriolus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112"/>
              <a:ext cx="1824" cy="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Oval 17"/>
            <p:cNvSpPr>
              <a:spLocks noChangeArrowheads="1"/>
            </p:cNvSpPr>
            <p:nvPr/>
          </p:nvSpPr>
          <p:spPr bwMode="auto">
            <a:xfrm>
              <a:off x="1440" y="3696"/>
              <a:ext cx="1296" cy="576"/>
            </a:xfrm>
            <a:prstGeom prst="ellipse">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7211" tIns="48605" rIns="97211" bIns="48605" anchor="ctr"/>
            <a:lstStyle>
              <a:lvl1pPr defTabSz="971550">
                <a:defRPr>
                  <a:solidFill>
                    <a:schemeClr val="tx1"/>
                  </a:solidFill>
                  <a:latin typeface="Tahoma" panose="020B0604030504040204" pitchFamily="34" charset="0"/>
                </a:defRPr>
              </a:lvl1pPr>
              <a:lvl2pPr marL="742950" indent="-285750" defTabSz="971550">
                <a:defRPr>
                  <a:solidFill>
                    <a:schemeClr val="tx1"/>
                  </a:solidFill>
                  <a:latin typeface="Tahoma" panose="020B0604030504040204" pitchFamily="34" charset="0"/>
                </a:defRPr>
              </a:lvl2pPr>
              <a:lvl3pPr marL="1143000" indent="-228600" defTabSz="971550">
                <a:defRPr>
                  <a:solidFill>
                    <a:schemeClr val="tx1"/>
                  </a:solidFill>
                  <a:latin typeface="Tahoma" panose="020B0604030504040204" pitchFamily="34" charset="0"/>
                </a:defRPr>
              </a:lvl3pPr>
              <a:lvl4pPr marL="1600200" indent="-228600" defTabSz="971550">
                <a:defRPr>
                  <a:solidFill>
                    <a:schemeClr val="tx1"/>
                  </a:solidFill>
                  <a:latin typeface="Tahoma" panose="020B0604030504040204" pitchFamily="34" charset="0"/>
                </a:defRPr>
              </a:lvl4pPr>
              <a:lvl5pPr marL="2057400" indent="-228600" defTabSz="971550">
                <a:defRPr>
                  <a:solidFill>
                    <a:schemeClr val="tx1"/>
                  </a:solidFill>
                  <a:latin typeface="Tahoma" panose="020B0604030504040204" pitchFamily="34" charset="0"/>
                </a:defRPr>
              </a:lvl5pPr>
              <a:lvl6pPr marL="2514600" indent="-228600" defTabSz="971550" eaLnBrk="0" fontAlgn="base" hangingPunct="0">
                <a:spcBef>
                  <a:spcPct val="0"/>
                </a:spcBef>
                <a:spcAft>
                  <a:spcPct val="0"/>
                </a:spcAft>
                <a:defRPr>
                  <a:solidFill>
                    <a:schemeClr val="tx1"/>
                  </a:solidFill>
                  <a:latin typeface="Tahoma" panose="020B0604030504040204" pitchFamily="34" charset="0"/>
                </a:defRPr>
              </a:lvl6pPr>
              <a:lvl7pPr marL="2971800" indent="-228600" defTabSz="971550" eaLnBrk="0" fontAlgn="base" hangingPunct="0">
                <a:spcBef>
                  <a:spcPct val="0"/>
                </a:spcBef>
                <a:spcAft>
                  <a:spcPct val="0"/>
                </a:spcAft>
                <a:defRPr>
                  <a:solidFill>
                    <a:schemeClr val="tx1"/>
                  </a:solidFill>
                  <a:latin typeface="Tahoma" panose="020B0604030504040204" pitchFamily="34" charset="0"/>
                </a:defRPr>
              </a:lvl7pPr>
              <a:lvl8pPr marL="3429000" indent="-228600" defTabSz="971550" eaLnBrk="0" fontAlgn="base" hangingPunct="0">
                <a:spcBef>
                  <a:spcPct val="0"/>
                </a:spcBef>
                <a:spcAft>
                  <a:spcPct val="0"/>
                </a:spcAft>
                <a:defRPr>
                  <a:solidFill>
                    <a:schemeClr val="tx1"/>
                  </a:solidFill>
                  <a:latin typeface="Tahoma" panose="020B0604030504040204" pitchFamily="34" charset="0"/>
                </a:defRPr>
              </a:lvl8pPr>
              <a:lvl9pPr marL="3886200" indent="-228600" defTabSz="97155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hlink"/>
                </a:buClr>
                <a:buSzPct val="120000"/>
              </a:pPr>
              <a:r>
                <a:rPr lang="en-US" sz="2900">
                  <a:solidFill>
                    <a:srgbClr val="FF0000"/>
                  </a:solidFill>
                  <a:latin typeface="Times New Roman" panose="02020603050405020304" pitchFamily="18" charset="0"/>
                </a:rPr>
                <a:t>Mớm mồi</a:t>
              </a:r>
            </a:p>
          </p:txBody>
        </p:sp>
        <p:sp>
          <p:nvSpPr>
            <p:cNvPr id="29707" name="Line 18"/>
            <p:cNvSpPr>
              <a:spLocks noChangeShapeType="1"/>
            </p:cNvSpPr>
            <p:nvPr/>
          </p:nvSpPr>
          <p:spPr bwMode="auto">
            <a:xfrm flipV="1">
              <a:off x="2352" y="3408"/>
              <a:ext cx="384" cy="336"/>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9708" name="Line 19"/>
            <p:cNvSpPr>
              <a:spLocks noChangeShapeType="1"/>
            </p:cNvSpPr>
            <p:nvPr/>
          </p:nvSpPr>
          <p:spPr bwMode="auto">
            <a:xfrm flipH="1" flipV="1">
              <a:off x="1296" y="3456"/>
              <a:ext cx="384" cy="336"/>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8EFBC85-C481-4B10-8796-D6EAE8EC3190}" type="slidenum">
              <a:rPr lang="en-US">
                <a:latin typeface="Arial" panose="020B0604020202020204" pitchFamily="34" charset="0"/>
              </a:rPr>
              <a:pPr/>
              <a:t>32</a:t>
            </a:fld>
            <a:endParaRPr lang="en-US">
              <a:latin typeface="Arial" panose="020B0604020202020204" pitchFamily="34" charset="0"/>
            </a:endParaRPr>
          </a:p>
        </p:txBody>
      </p:sp>
      <p:pic>
        <p:nvPicPr>
          <p:cNvPr id="30723"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0"/>
            <a:ext cx="9144000" cy="6858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Rectangle 5"/>
          <p:cNvSpPr>
            <a:spLocks noGrp="1" noChangeArrowheads="1"/>
          </p:cNvSpPr>
          <p:nvPr>
            <p:ph type="body" idx="1"/>
          </p:nvPr>
        </p:nvSpPr>
        <p:spPr>
          <a:xfrm>
            <a:off x="990600" y="2743200"/>
            <a:ext cx="10287000" cy="2362200"/>
          </a:xfrm>
        </p:spPr>
        <p:txBody>
          <a:bodyPr/>
          <a:lstStyle/>
          <a:p>
            <a:pPr marL="0" eaLnBrk="1" hangingPunct="1">
              <a:buNone/>
            </a:pPr>
            <a:r>
              <a:rPr lang="en-US" sz="4800" b="1" dirty="0" err="1">
                <a:solidFill>
                  <a:srgbClr val="0000FF"/>
                </a:solidFill>
                <a:effectLst/>
                <a:latin typeface="Arial" panose="020B0604020202020204" pitchFamily="34" charset="0"/>
                <a:cs typeface="Arial" panose="020B0604020202020204" pitchFamily="34" charset="0"/>
              </a:rPr>
              <a:t>Chim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yến</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chim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sẻ</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chim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hoạ</a:t>
            </a:r>
            <a:r>
              <a:rPr lang="en-US" sz="4800" b="1" dirty="0">
                <a:solidFill>
                  <a:srgbClr val="0000FF"/>
                </a:solidFill>
                <a:effectLst/>
                <a:latin typeface="Arial" panose="020B0604020202020204" pitchFamily="34" charset="0"/>
                <a:cs typeface="Arial" panose="020B0604020202020204" pitchFamily="34" charset="0"/>
              </a:rPr>
              <a:t> mi, </a:t>
            </a:r>
            <a:r>
              <a:rPr lang="en-US" sz="4800" b="1" dirty="0" err="1">
                <a:solidFill>
                  <a:srgbClr val="0000FF"/>
                </a:solidFill>
                <a:effectLst/>
                <a:latin typeface="Arial" panose="020B0604020202020204" pitchFamily="34" charset="0"/>
                <a:cs typeface="Arial" panose="020B0604020202020204" pitchFamily="34" charset="0"/>
              </a:rPr>
              <a:t>chim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sáo</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chim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vẹt</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chim</a:t>
            </a:r>
            <a:r>
              <a:rPr lang="en-US" sz="4800" b="1" dirty="0">
                <a:solidFill>
                  <a:srgbClr val="0000FF"/>
                </a:solidFill>
                <a:effectLst/>
                <a:latin typeface="Arial" panose="020B0604020202020204" pitchFamily="34" charset="0"/>
                <a:cs typeface="Arial" panose="020B0604020202020204" pitchFamily="34" charset="0"/>
              </a:rPr>
              <a:t> </a:t>
            </a:r>
            <a:r>
              <a:rPr lang="en-US" sz="4800" b="1" dirty="0" err="1">
                <a:solidFill>
                  <a:srgbClr val="0000FF"/>
                </a:solidFill>
                <a:effectLst/>
                <a:latin typeface="Arial" panose="020B0604020202020204" pitchFamily="34" charset="0"/>
                <a:cs typeface="Arial" panose="020B0604020202020204" pitchFamily="34" charset="0"/>
              </a:rPr>
              <a:t>quốc</a:t>
            </a:r>
            <a:r>
              <a:rPr lang="en-US" sz="4800" b="1" dirty="0">
                <a:solidFill>
                  <a:srgbClr val="0000FF"/>
                </a:solidFill>
                <a:effectLst/>
                <a:latin typeface="Arial" panose="020B0604020202020204" pitchFamily="34" charset="0"/>
                <a:cs typeface="Arial" panose="020B0604020202020204" pitchFamily="34" charset="0"/>
              </a:rPr>
              <a:t>,…</a:t>
            </a:r>
          </a:p>
        </p:txBody>
      </p:sp>
      <p:sp>
        <p:nvSpPr>
          <p:cNvPr id="3076" name="Rectangle 6"/>
          <p:cNvSpPr>
            <a:spLocks noChangeArrowheads="1"/>
          </p:cNvSpPr>
          <p:nvPr/>
        </p:nvSpPr>
        <p:spPr bwMode="auto">
          <a:xfrm>
            <a:off x="990600" y="990601"/>
            <a:ext cx="1028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800"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hãy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kể</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tên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một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loài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chim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mà</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biết</a:t>
            </a:r>
            <a:r>
              <a:rPr lang="en-US" sz="4800" b="1" dirty="0">
                <a:solidFill>
                  <a:srgbClr val="FF00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8053">
                                            <p:txEl>
                                              <p:pRg st="0" end="0"/>
                                            </p:txEl>
                                          </p:spTgt>
                                        </p:tgtEl>
                                        <p:attrNameLst>
                                          <p:attrName>style.visibility</p:attrName>
                                        </p:attrNameLst>
                                      </p:cBhvr>
                                      <p:to>
                                        <p:strVal val="visible"/>
                                      </p:to>
                                    </p:set>
                                    <p:anim calcmode="lin" valueType="num">
                                      <p:cBhvr>
                                        <p:cTn id="7" dur="500" fill="hold"/>
                                        <p:tgtEl>
                                          <p:spTgt spid="25805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805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80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90736" y="0"/>
            <a:ext cx="11582400" cy="1569660"/>
          </a:xfrm>
          <a:prstGeom prst="rect">
            <a:avLst/>
          </a:prstGeom>
          <a:noFill/>
          <a:ln w="9525">
            <a:noFill/>
            <a:miter lim="800000"/>
            <a:headEnd/>
            <a:tailEnd/>
          </a:ln>
        </p:spPr>
        <p:txBody>
          <a:bodyPr wrap="square">
            <a:spAutoFit/>
          </a:bodyPr>
          <a:lstStyle/>
          <a:p>
            <a:pPr algn="ctr">
              <a:spcBef>
                <a:spcPts val="0"/>
              </a:spcBef>
              <a:defRPr/>
            </a:pPr>
            <a:r>
              <a:rPr lang="en-US" sz="4800" b="1" dirty="0" err="1">
                <a:solidFill>
                  <a:srgbClr val="3333FF"/>
                </a:solidFill>
                <a:latin typeface="Arial" panose="020B0604020202020204" pitchFamily="34" charset="0"/>
              </a:rPr>
              <a:t>Thứ</a:t>
            </a:r>
            <a:r>
              <a:rPr lang="en-US" sz="4800" b="1" dirty="0">
                <a:solidFill>
                  <a:srgbClr val="3333FF"/>
                </a:solidFill>
                <a:latin typeface="Arial" panose="020B0604020202020204" pitchFamily="34" charset="0"/>
              </a:rPr>
              <a:t> </a:t>
            </a:r>
            <a:r>
              <a:rPr lang="en-US" sz="4800" b="1" dirty="0" err="1">
                <a:solidFill>
                  <a:srgbClr val="3333FF"/>
                </a:solidFill>
                <a:latin typeface="Arial" panose="020B0604020202020204" pitchFamily="34" charset="0"/>
              </a:rPr>
              <a:t>năm</a:t>
            </a:r>
            <a:r>
              <a:rPr lang="en-US" sz="4800" b="1" dirty="0">
                <a:solidFill>
                  <a:srgbClr val="3333FF"/>
                </a:solidFill>
                <a:latin typeface="Arial" panose="020B0604020202020204" pitchFamily="34" charset="0"/>
              </a:rPr>
              <a:t>, </a:t>
            </a:r>
            <a:r>
              <a:rPr lang="en-US" sz="4800" b="1" err="1">
                <a:solidFill>
                  <a:srgbClr val="3333FF"/>
                </a:solidFill>
                <a:latin typeface="Arial" panose="020B0604020202020204" pitchFamily="34" charset="0"/>
              </a:rPr>
              <a:t>ngày</a:t>
            </a:r>
            <a:r>
              <a:rPr lang="en-US" sz="4800" b="1">
                <a:solidFill>
                  <a:srgbClr val="3333FF"/>
                </a:solidFill>
                <a:latin typeface="Arial" panose="020B0604020202020204" pitchFamily="34" charset="0"/>
              </a:rPr>
              <a:t>   </a:t>
            </a:r>
            <a:r>
              <a:rPr lang="en-US" sz="4800" b="1" err="1">
                <a:solidFill>
                  <a:srgbClr val="3333FF"/>
                </a:solidFill>
                <a:latin typeface="Arial" panose="020B0604020202020204" pitchFamily="34" charset="0"/>
              </a:rPr>
              <a:t>tháng</a:t>
            </a:r>
            <a:r>
              <a:rPr lang="en-US" sz="4800" b="1">
                <a:solidFill>
                  <a:srgbClr val="3333FF"/>
                </a:solidFill>
                <a:latin typeface="Arial" panose="020B0604020202020204" pitchFamily="34" charset="0"/>
              </a:rPr>
              <a:t> 3 </a:t>
            </a:r>
            <a:r>
              <a:rPr lang="en-US" sz="4800" b="1" err="1">
                <a:solidFill>
                  <a:srgbClr val="3333FF"/>
                </a:solidFill>
                <a:latin typeface="Arial" panose="020B0604020202020204" pitchFamily="34" charset="0"/>
              </a:rPr>
              <a:t>năm</a:t>
            </a:r>
            <a:r>
              <a:rPr lang="en-US" sz="4800" b="1">
                <a:solidFill>
                  <a:srgbClr val="3333FF"/>
                </a:solidFill>
                <a:latin typeface="Arial" panose="020B0604020202020204" pitchFamily="34" charset="0"/>
              </a:rPr>
              <a:t> 2023</a:t>
            </a:r>
            <a:endParaRPr lang="en-US" sz="4800" b="1" dirty="0">
              <a:solidFill>
                <a:srgbClr val="3333FF"/>
              </a:solidFill>
              <a:latin typeface="Arial" panose="020B0604020202020204" pitchFamily="34" charset="0"/>
            </a:endParaRPr>
          </a:p>
          <a:p>
            <a:pPr algn="ctr">
              <a:spcBef>
                <a:spcPts val="0"/>
              </a:spcBef>
              <a:defRPr/>
            </a:pPr>
            <a:r>
              <a:rPr lang="en-US" sz="4800" b="1" u="sng" dirty="0" err="1">
                <a:solidFill>
                  <a:srgbClr val="3333FF"/>
                </a:solidFill>
                <a:latin typeface="Arial" panose="020B0604020202020204" pitchFamily="34" charset="0"/>
              </a:rPr>
              <a:t>Khoa</a:t>
            </a:r>
            <a:r>
              <a:rPr lang="en-US" sz="4800" b="1" u="sng" dirty="0">
                <a:solidFill>
                  <a:srgbClr val="3333FF"/>
                </a:solidFill>
                <a:latin typeface="Arial" panose="020B0604020202020204" pitchFamily="34" charset="0"/>
              </a:rPr>
              <a:t> </a:t>
            </a:r>
            <a:r>
              <a:rPr lang="en-US" sz="4800" b="1" u="sng" dirty="0" err="1">
                <a:solidFill>
                  <a:srgbClr val="3333FF"/>
                </a:solidFill>
                <a:latin typeface="Arial" panose="020B0604020202020204" pitchFamily="34" charset="0"/>
              </a:rPr>
              <a:t>học</a:t>
            </a:r>
            <a:endParaRPr lang="en-US" sz="4800" b="1" dirty="0">
              <a:solidFill>
                <a:srgbClr val="3333FF"/>
              </a:solidFill>
              <a:latin typeface="Arial" panose="020B0604020202020204" pitchFamily="34" charset="0"/>
            </a:endParaRPr>
          </a:p>
        </p:txBody>
      </p:sp>
      <p:sp>
        <p:nvSpPr>
          <p:cNvPr id="6" name="Rectangle 7"/>
          <p:cNvSpPr txBox="1">
            <a:spLocks noChangeArrowheads="1"/>
          </p:cNvSpPr>
          <p:nvPr/>
        </p:nvSpPr>
        <p:spPr bwMode="auto">
          <a:xfrm>
            <a:off x="167640" y="1577034"/>
            <a:ext cx="1112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6000" b="1" dirty="0" err="1">
                <a:solidFill>
                  <a:srgbClr val="FF0000"/>
                </a:solidFill>
                <a:latin typeface="Arial" panose="020B0604020202020204" pitchFamily="34" charset="0"/>
                <a:cs typeface="Arial" panose="020B0604020202020204" pitchFamily="34" charset="0"/>
              </a:rPr>
              <a:t>Sự</a:t>
            </a:r>
            <a:r>
              <a:rPr lang="en-US" sz="6000" b="1" dirty="0">
                <a:solidFill>
                  <a:srgbClr val="FF0000"/>
                </a:solidFill>
                <a:latin typeface="Arial" panose="020B0604020202020204" pitchFamily="34" charset="0"/>
                <a:cs typeface="Arial" panose="020B0604020202020204" pitchFamily="34" charset="0"/>
              </a:rPr>
              <a:t> </a:t>
            </a:r>
            <a:r>
              <a:rPr lang="en-US" sz="6000" b="1" dirty="0" err="1">
                <a:solidFill>
                  <a:srgbClr val="FF0000"/>
                </a:solidFill>
                <a:latin typeface="Arial" panose="020B0604020202020204" pitchFamily="34" charset="0"/>
                <a:cs typeface="Arial" panose="020B0604020202020204" pitchFamily="34" charset="0"/>
              </a:rPr>
              <a:t>sinh</a:t>
            </a:r>
            <a:r>
              <a:rPr lang="en-US" sz="6000" b="1" dirty="0">
                <a:solidFill>
                  <a:srgbClr val="FF0000"/>
                </a:solidFill>
                <a:latin typeface="Arial" panose="020B0604020202020204" pitchFamily="34" charset="0"/>
                <a:cs typeface="Arial" panose="020B0604020202020204" pitchFamily="34" charset="0"/>
              </a:rPr>
              <a:t> </a:t>
            </a:r>
            <a:r>
              <a:rPr lang="en-US" sz="6000" b="1" dirty="0" err="1">
                <a:solidFill>
                  <a:srgbClr val="FF0000"/>
                </a:solidFill>
                <a:latin typeface="Arial" panose="020B0604020202020204" pitchFamily="34" charset="0"/>
                <a:cs typeface="Arial" panose="020B0604020202020204" pitchFamily="34" charset="0"/>
              </a:rPr>
              <a:t>sản</a:t>
            </a:r>
            <a:r>
              <a:rPr lang="en-US" sz="6000" b="1" dirty="0">
                <a:solidFill>
                  <a:srgbClr val="FF0000"/>
                </a:solidFill>
                <a:latin typeface="Arial" panose="020B0604020202020204" pitchFamily="34" charset="0"/>
                <a:cs typeface="Arial" panose="020B0604020202020204" pitchFamily="34" charset="0"/>
              </a:rPr>
              <a:t> </a:t>
            </a:r>
          </a:p>
          <a:p>
            <a:r>
              <a:rPr lang="en-US" sz="6000" b="1" dirty="0" err="1">
                <a:solidFill>
                  <a:srgbClr val="FF0000"/>
                </a:solidFill>
                <a:latin typeface="Arial" panose="020B0604020202020204" pitchFamily="34" charset="0"/>
                <a:cs typeface="Arial" panose="020B0604020202020204" pitchFamily="34" charset="0"/>
              </a:rPr>
              <a:t>và</a:t>
            </a:r>
            <a:r>
              <a:rPr lang="en-US" sz="6000" b="1" dirty="0">
                <a:solidFill>
                  <a:srgbClr val="FF0000"/>
                </a:solidFill>
                <a:latin typeface="Arial" panose="020B0604020202020204" pitchFamily="34" charset="0"/>
                <a:cs typeface="Arial" panose="020B0604020202020204" pitchFamily="34" charset="0"/>
              </a:rPr>
              <a:t> </a:t>
            </a:r>
            <a:r>
              <a:rPr lang="en-US" sz="6000" b="1" dirty="0" err="1">
                <a:solidFill>
                  <a:srgbClr val="FF0000"/>
                </a:solidFill>
                <a:latin typeface="Arial" panose="020B0604020202020204" pitchFamily="34" charset="0"/>
                <a:cs typeface="Arial" panose="020B0604020202020204" pitchFamily="34" charset="0"/>
              </a:rPr>
              <a:t>nuôi</a:t>
            </a:r>
            <a:r>
              <a:rPr lang="en-US" sz="6000" b="1" dirty="0">
                <a:solidFill>
                  <a:srgbClr val="FF0000"/>
                </a:solidFill>
                <a:latin typeface="Arial" panose="020B0604020202020204" pitchFamily="34" charset="0"/>
                <a:cs typeface="Arial" panose="020B0604020202020204" pitchFamily="34" charset="0"/>
              </a:rPr>
              <a:t> con </a:t>
            </a:r>
            <a:r>
              <a:rPr lang="en-US" sz="6000" b="1" dirty="0" err="1">
                <a:solidFill>
                  <a:srgbClr val="FF0000"/>
                </a:solidFill>
                <a:latin typeface="Arial" panose="020B0604020202020204" pitchFamily="34" charset="0"/>
                <a:cs typeface="Arial" panose="020B0604020202020204" pitchFamily="34" charset="0"/>
              </a:rPr>
              <a:t>của</a:t>
            </a:r>
            <a:r>
              <a:rPr lang="en-US" sz="6000" b="1" dirty="0">
                <a:solidFill>
                  <a:srgbClr val="FF0000"/>
                </a:solidFill>
                <a:latin typeface="Arial" panose="020B0604020202020204" pitchFamily="34" charset="0"/>
                <a:cs typeface="Arial" panose="020B0604020202020204" pitchFamily="34" charset="0"/>
              </a:rPr>
              <a:t> </a:t>
            </a:r>
            <a:r>
              <a:rPr lang="en-US" sz="6000" b="1" dirty="0" err="1">
                <a:solidFill>
                  <a:srgbClr val="FF0000"/>
                </a:solidFill>
                <a:latin typeface="Arial" panose="020B0604020202020204" pitchFamily="34" charset="0"/>
                <a:cs typeface="Arial" panose="020B0604020202020204" pitchFamily="34" charset="0"/>
              </a:rPr>
              <a:t>chim</a:t>
            </a:r>
            <a:endParaRPr lang="en-US" sz="6000" b="1" dirty="0">
              <a:solidFill>
                <a:srgbClr val="FF0000"/>
              </a:solidFill>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297426" y="3657600"/>
            <a:ext cx="10985582" cy="2438400"/>
          </a:xfrm>
          <a:prstGeom prst="rect">
            <a:avLst/>
          </a:prstGeom>
        </p:spPr>
        <p:txBody>
          <a:bodyPr/>
          <a:lstStyle/>
          <a:p>
            <a:pPr eaLnBrk="1" hangingPunct="1"/>
            <a:r>
              <a:rPr lang="en-US" sz="4800" b="1" dirty="0">
                <a:solidFill>
                  <a:srgbClr val="3333FF"/>
                </a:solidFill>
                <a:latin typeface="Arial" panose="020B0604020202020204" pitchFamily="34" charset="0"/>
                <a:cs typeface="Arial" panose="020B0604020202020204" pitchFamily="34" charset="0"/>
              </a:rPr>
              <a:t>    1. </a:t>
            </a:r>
            <a:r>
              <a:rPr lang="en-US" sz="4800" b="1" dirty="0" err="1">
                <a:solidFill>
                  <a:srgbClr val="3333FF"/>
                </a:solidFill>
                <a:latin typeface="Arial" panose="020B0604020202020204" pitchFamily="34" charset="0"/>
                <a:cs typeface="Arial" panose="020B0604020202020204" pitchFamily="34" charset="0"/>
              </a:rPr>
              <a:t>Sự</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phát</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triển</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phôi</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thai</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của</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chim</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trong</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quả</a:t>
            </a:r>
            <a:r>
              <a:rPr lang="en-US" sz="4800" b="1" dirty="0">
                <a:solidFill>
                  <a:srgbClr val="3333FF"/>
                </a:solidFill>
                <a:latin typeface="Arial" panose="020B0604020202020204" pitchFamily="34" charset="0"/>
                <a:cs typeface="Arial" panose="020B0604020202020204" pitchFamily="34" charset="0"/>
              </a:rPr>
              <a:t> </a:t>
            </a:r>
            <a:r>
              <a:rPr lang="en-US" sz="4800" b="1" dirty="0" err="1">
                <a:solidFill>
                  <a:srgbClr val="3333FF"/>
                </a:solidFill>
                <a:latin typeface="Arial" panose="020B0604020202020204" pitchFamily="34" charset="0"/>
                <a:cs typeface="Arial" panose="020B0604020202020204" pitchFamily="34" charset="0"/>
              </a:rPr>
              <a:t>trứng</a:t>
            </a:r>
            <a:r>
              <a:rPr lang="en-US" sz="4800" b="1" dirty="0">
                <a:solidFill>
                  <a:srgbClr val="3333FF"/>
                </a:solidFill>
                <a:latin typeface="Arial" panose="020B0604020202020204" pitchFamily="34" charset="0"/>
                <a:cs typeface="Arial" panose="020B0604020202020204" pitchFamily="34" charset="0"/>
              </a:rPr>
              <a:t>.</a:t>
            </a:r>
          </a:p>
          <a:p>
            <a:pPr eaLnBrk="1" hangingPunct="1"/>
            <a:r>
              <a:rPr lang="en-US" sz="4800" b="1" dirty="0">
                <a:solidFill>
                  <a:srgbClr val="0000FF"/>
                </a:solidFill>
                <a:latin typeface="Arial" panose="020B0604020202020204" pitchFamily="34" charset="0"/>
                <a:cs typeface="Arial" panose="020B0604020202020204" pitchFamily="34" charset="0"/>
              </a:rPr>
              <a:t>    2. </a:t>
            </a:r>
            <a:r>
              <a:rPr lang="en-US" sz="4800" b="1" dirty="0" err="1">
                <a:solidFill>
                  <a:srgbClr val="0000FF"/>
                </a:solidFill>
                <a:latin typeface="Arial" panose="020B0604020202020204" pitchFamily="34" charset="0"/>
                <a:cs typeface="Arial" panose="020B0604020202020204" pitchFamily="34" charset="0"/>
              </a:rPr>
              <a:t>Sự</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nuôi</a:t>
            </a:r>
            <a:r>
              <a:rPr lang="en-US" sz="4800" b="1" dirty="0">
                <a:solidFill>
                  <a:srgbClr val="0000FF"/>
                </a:solidFill>
                <a:latin typeface="Arial" panose="020B0604020202020204" pitchFamily="34" charset="0"/>
                <a:cs typeface="Arial" panose="020B0604020202020204" pitchFamily="34" charset="0"/>
              </a:rPr>
              <a:t> con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chim</a:t>
            </a:r>
            <a:endParaRPr lang="en-US" sz="48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659807"/>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BFE8AEF-B978-4208-B320-7DD604F982FB}" type="slidenum">
              <a:rPr lang="en-US" sz="4800">
                <a:latin typeface="Arial" panose="020B0604020202020204" pitchFamily="34" charset="0"/>
                <a:cs typeface="Arial" panose="020B0604020202020204" pitchFamily="34" charset="0"/>
              </a:rPr>
              <a:pPr/>
              <a:t>6</a:t>
            </a:fld>
            <a:endParaRPr lang="en-US" sz="4800">
              <a:latin typeface="Arial" panose="020B0604020202020204" pitchFamily="34" charset="0"/>
              <a:cs typeface="Arial" panose="020B0604020202020204" pitchFamily="34" charset="0"/>
            </a:endParaRPr>
          </a:p>
        </p:txBody>
      </p:sp>
      <p:pic>
        <p:nvPicPr>
          <p:cNvPr id="5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457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2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0" name="Text Box 14"/>
          <p:cNvSpPr txBox="1">
            <a:spLocks noChangeArrowheads="1"/>
          </p:cNvSpPr>
          <p:nvPr/>
        </p:nvSpPr>
        <p:spPr bwMode="auto">
          <a:xfrm rot="10800000" flipV="1">
            <a:off x="6400801" y="4819650"/>
            <a:ext cx="48920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sz="4800" b="1" dirty="0">
                <a:solidFill>
                  <a:srgbClr val="0000FF"/>
                </a:solidFill>
                <a:latin typeface="Arial" panose="020B0604020202020204" pitchFamily="34" charset="0"/>
                <a:cs typeface="Arial" panose="020B0604020202020204" pitchFamily="34" charset="0"/>
              </a:rPr>
              <a:t>Ta </a:t>
            </a:r>
            <a:r>
              <a:rPr lang="en-US" sz="4800" b="1" dirty="0" err="1">
                <a:solidFill>
                  <a:srgbClr val="0000FF"/>
                </a:solidFill>
                <a:latin typeface="Arial" panose="020B0604020202020204" pitchFamily="34" charset="0"/>
                <a:cs typeface="Arial" panose="020B0604020202020204" pitchFamily="34" charset="0"/>
              </a:rPr>
              <a:t>nhìn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thấy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mắt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gà</a:t>
            </a:r>
            <a:r>
              <a:rPr lang="en-US" sz="4800" b="1" dirty="0">
                <a:solidFill>
                  <a:srgbClr val="0000FF"/>
                </a:solidFill>
                <a:latin typeface="Arial" panose="020B0604020202020204" pitchFamily="34" charset="0"/>
                <a:cs typeface="Arial" panose="020B0604020202020204" pitchFamily="34" charset="0"/>
              </a:rPr>
              <a:t>.</a:t>
            </a:r>
          </a:p>
        </p:txBody>
      </p:sp>
      <p:sp>
        <p:nvSpPr>
          <p:cNvPr id="234512" name="Rectangle 16"/>
          <p:cNvSpPr>
            <a:spLocks noChangeArrowheads="1"/>
          </p:cNvSpPr>
          <p:nvPr/>
        </p:nvSpPr>
        <p:spPr bwMode="auto">
          <a:xfrm>
            <a:off x="381000" y="4800600"/>
            <a:ext cx="5867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800" b="1" dirty="0">
                <a:solidFill>
                  <a:srgbClr val="660033"/>
                </a:solidFill>
                <a:latin typeface="Arial" panose="020B0604020202020204" pitchFamily="34" charset="0"/>
                <a:cs typeface="Arial" panose="020B0604020202020204" pitchFamily="34" charset="0"/>
              </a:rPr>
              <a:t>Ta </a:t>
            </a:r>
            <a:r>
              <a:rPr lang="en-US" sz="4800" b="1" dirty="0" err="1">
                <a:solidFill>
                  <a:srgbClr val="660033"/>
                </a:solidFill>
                <a:latin typeface="Arial" panose="020B0604020202020204" pitchFamily="34" charset="0"/>
                <a:cs typeface="Arial" panose="020B0604020202020204" pitchFamily="34" charset="0"/>
              </a:rPr>
              <a:t>nhìn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thấy</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lòng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trắng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lòng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đỏ</a:t>
            </a:r>
            <a:r>
              <a:rPr lang="en-US" sz="4800" b="1" dirty="0">
                <a:solidFill>
                  <a:srgbClr val="660033"/>
                </a:solidFill>
                <a:latin typeface="Arial" panose="020B0604020202020204" pitchFamily="34" charset="0"/>
                <a:cs typeface="Arial" panose="020B0604020202020204" pitchFamily="34" charset="0"/>
              </a:rPr>
              <a:t>.</a:t>
            </a:r>
          </a:p>
        </p:txBody>
      </p:sp>
      <p:sp>
        <p:nvSpPr>
          <p:cNvPr id="234518" name="Rectangle 22"/>
          <p:cNvSpPr>
            <a:spLocks noChangeArrowheads="1"/>
          </p:cNvSpPr>
          <p:nvPr/>
        </p:nvSpPr>
        <p:spPr bwMode="auto">
          <a:xfrm>
            <a:off x="152400" y="228600"/>
            <a:ext cx="1173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4400"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Em</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nhìn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thấy</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bộ</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phận</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nào</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trong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trứng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gà</a:t>
            </a:r>
            <a:r>
              <a:rPr lang="en-US" sz="4400" b="1" dirty="0">
                <a:solidFill>
                  <a:srgbClr val="FF0000"/>
                </a:solidFill>
                <a:latin typeface="Arial" panose="020B0604020202020204" pitchFamily="34" charset="0"/>
                <a:cs typeface="Arial" panose="020B0604020202020204" pitchFamily="34" charset="0"/>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4518"/>
                                        </p:tgtEl>
                                        <p:attrNameLst>
                                          <p:attrName>style.visibility</p:attrName>
                                        </p:attrNameLst>
                                      </p:cBhvr>
                                      <p:to>
                                        <p:strVal val="visible"/>
                                      </p:to>
                                    </p:set>
                                    <p:anim calcmode="lin" valueType="num">
                                      <p:cBhvr additive="base">
                                        <p:cTn id="7" dur="500" fill="hold"/>
                                        <p:tgtEl>
                                          <p:spTgt spid="234518"/>
                                        </p:tgtEl>
                                        <p:attrNameLst>
                                          <p:attrName>ppt_x</p:attrName>
                                        </p:attrNameLst>
                                      </p:cBhvr>
                                      <p:tavLst>
                                        <p:tav tm="0">
                                          <p:val>
                                            <p:strVal val="1+#ppt_w/2"/>
                                          </p:val>
                                        </p:tav>
                                        <p:tav tm="100000">
                                          <p:val>
                                            <p:strVal val="#ppt_x"/>
                                          </p:val>
                                        </p:tav>
                                      </p:tavLst>
                                    </p:anim>
                                    <p:anim calcmode="lin" valueType="num">
                                      <p:cBhvr additive="base">
                                        <p:cTn id="8" dur="500" fill="hold"/>
                                        <p:tgtEl>
                                          <p:spTgt spid="2345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4512"/>
                                        </p:tgtEl>
                                        <p:attrNameLst>
                                          <p:attrName>style.visibility</p:attrName>
                                        </p:attrNameLst>
                                      </p:cBhvr>
                                      <p:to>
                                        <p:strVal val="visible"/>
                                      </p:to>
                                    </p:set>
                                    <p:anim calcmode="lin" valueType="num">
                                      <p:cBhvr additive="base">
                                        <p:cTn id="13" dur="500" fill="hold"/>
                                        <p:tgtEl>
                                          <p:spTgt spid="234512"/>
                                        </p:tgtEl>
                                        <p:attrNameLst>
                                          <p:attrName>ppt_x</p:attrName>
                                        </p:attrNameLst>
                                      </p:cBhvr>
                                      <p:tavLst>
                                        <p:tav tm="0">
                                          <p:val>
                                            <p:strVal val="0-#ppt_w/2"/>
                                          </p:val>
                                        </p:tav>
                                        <p:tav tm="100000">
                                          <p:val>
                                            <p:strVal val="#ppt_x"/>
                                          </p:val>
                                        </p:tav>
                                      </p:tavLst>
                                    </p:anim>
                                    <p:anim calcmode="lin" valueType="num">
                                      <p:cBhvr additive="base">
                                        <p:cTn id="14" dur="500" fill="hold"/>
                                        <p:tgtEl>
                                          <p:spTgt spid="2345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4510"/>
                                        </p:tgtEl>
                                        <p:attrNameLst>
                                          <p:attrName>style.visibility</p:attrName>
                                        </p:attrNameLst>
                                      </p:cBhvr>
                                      <p:to>
                                        <p:strVal val="visible"/>
                                      </p:to>
                                    </p:set>
                                    <p:anim calcmode="lin" valueType="num">
                                      <p:cBhvr additive="base">
                                        <p:cTn id="19" dur="500" fill="hold"/>
                                        <p:tgtEl>
                                          <p:spTgt spid="234510"/>
                                        </p:tgtEl>
                                        <p:attrNameLst>
                                          <p:attrName>ppt_x</p:attrName>
                                        </p:attrNameLst>
                                      </p:cBhvr>
                                      <p:tavLst>
                                        <p:tav tm="0">
                                          <p:val>
                                            <p:strVal val="1+#ppt_w/2"/>
                                          </p:val>
                                        </p:tav>
                                        <p:tav tm="100000">
                                          <p:val>
                                            <p:strVal val="#ppt_x"/>
                                          </p:val>
                                        </p:tav>
                                      </p:tavLst>
                                    </p:anim>
                                    <p:anim calcmode="lin" valueType="num">
                                      <p:cBhvr additive="base">
                                        <p:cTn id="20" dur="500" fill="hold"/>
                                        <p:tgtEl>
                                          <p:spTgt spid="234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0" grpId="0"/>
      <p:bldP spid="234512" grpId="0"/>
      <p:bldP spid="2345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FC708BF-6E27-4087-BF85-383CDDE803D4}" type="slidenum">
              <a:rPr lang="en-US" sz="4800">
                <a:latin typeface="Arial" panose="020B0604020202020204" pitchFamily="34" charset="0"/>
                <a:cs typeface="Arial" panose="020B0604020202020204" pitchFamily="34" charset="0"/>
              </a:rPr>
              <a:pPr/>
              <a:t>7</a:t>
            </a:fld>
            <a:endParaRPr lang="en-US" sz="4800">
              <a:latin typeface="Arial" panose="020B0604020202020204" pitchFamily="34" charset="0"/>
              <a:cs typeface="Arial" panose="020B0604020202020204" pitchFamily="34" charset="0"/>
            </a:endParaRPr>
          </a:p>
        </p:txBody>
      </p:sp>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4495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13" name="Rectangle 17"/>
          <p:cNvSpPr>
            <a:spLocks noChangeArrowheads="1"/>
          </p:cNvSpPr>
          <p:nvPr/>
        </p:nvSpPr>
        <p:spPr bwMode="auto">
          <a:xfrm>
            <a:off x="609600" y="33528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sz="4800" b="1" dirty="0">
                <a:solidFill>
                  <a:srgbClr val="660033"/>
                </a:solidFill>
                <a:latin typeface="Arial" panose="020B0604020202020204" pitchFamily="34" charset="0"/>
                <a:cs typeface="Arial" panose="020B0604020202020204" pitchFamily="34" charset="0"/>
              </a:rPr>
              <a:t>Ta </a:t>
            </a:r>
            <a:r>
              <a:rPr lang="en-US" sz="4800" b="1" dirty="0" err="1">
                <a:solidFill>
                  <a:srgbClr val="660033"/>
                </a:solidFill>
                <a:latin typeface="Arial" panose="020B0604020202020204" pitchFamily="34" charset="0"/>
                <a:cs typeface="Arial" panose="020B0604020202020204" pitchFamily="34" charset="0"/>
              </a:rPr>
              <a:t>nhìn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thấy</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đầu</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mỏ</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chân</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lông</a:t>
            </a:r>
            <a:r>
              <a:rPr lang="en-US" sz="4800" b="1" dirty="0">
                <a:solidFill>
                  <a:srgbClr val="660033"/>
                </a:solidFill>
                <a:latin typeface="Arial" panose="020B0604020202020204" pitchFamily="34" charset="0"/>
                <a:cs typeface="Arial" panose="020B0604020202020204" pitchFamily="34" charset="0"/>
              </a:rPr>
              <a:t> </a:t>
            </a:r>
            <a:r>
              <a:rPr lang="en-US" sz="4800" b="1" dirty="0" err="1">
                <a:solidFill>
                  <a:srgbClr val="660033"/>
                </a:solidFill>
                <a:latin typeface="Arial" panose="020B0604020202020204" pitchFamily="34" charset="0"/>
                <a:cs typeface="Arial" panose="020B0604020202020204" pitchFamily="34" charset="0"/>
              </a:rPr>
              <a:t>gà</a:t>
            </a:r>
            <a:r>
              <a:rPr lang="en-US" sz="4800" b="1" dirty="0">
                <a:solidFill>
                  <a:srgbClr val="660033"/>
                </a:solidFill>
                <a:latin typeface="Arial" panose="020B0604020202020204" pitchFamily="34" charset="0"/>
                <a:cs typeface="Arial" panose="020B0604020202020204" pitchFamily="34" charset="0"/>
              </a:rPr>
              <a:t>.</a:t>
            </a:r>
          </a:p>
        </p:txBody>
      </p:sp>
      <p:sp>
        <p:nvSpPr>
          <p:cNvPr id="234514" name="Rectangle 18"/>
          <p:cNvSpPr>
            <a:spLocks noChangeArrowheads="1"/>
          </p:cNvSpPr>
          <p:nvPr/>
        </p:nvSpPr>
        <p:spPr bwMode="auto">
          <a:xfrm>
            <a:off x="6400800" y="3429000"/>
            <a:ext cx="502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sz="4800" b="1" dirty="0">
                <a:solidFill>
                  <a:srgbClr val="0000FF"/>
                </a:solidFill>
                <a:latin typeface="Arial" panose="020B0604020202020204" pitchFamily="34" charset="0"/>
                <a:cs typeface="Arial" panose="020B0604020202020204" pitchFamily="34" charset="0"/>
              </a:rPr>
              <a:t>Ta </a:t>
            </a:r>
            <a:r>
              <a:rPr lang="en-US" sz="4800" b="1" dirty="0" err="1">
                <a:solidFill>
                  <a:srgbClr val="0000FF"/>
                </a:solidFill>
                <a:latin typeface="Arial" panose="020B0604020202020204" pitchFamily="34" charset="0"/>
                <a:cs typeface="Arial" panose="020B0604020202020204" pitchFamily="34" charset="0"/>
              </a:rPr>
              <a:t>nhìn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thấy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đầy</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đủ</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các</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bộ</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phận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con </a:t>
            </a:r>
            <a:r>
              <a:rPr lang="en-US" sz="4800" b="1" dirty="0" err="1">
                <a:solidFill>
                  <a:srgbClr val="0000FF"/>
                </a:solidFill>
                <a:latin typeface="Arial" panose="020B0604020202020204" pitchFamily="34" charset="0"/>
                <a:cs typeface="Arial" panose="020B0604020202020204" pitchFamily="34" charset="0"/>
              </a:rPr>
              <a:t>gà</a:t>
            </a:r>
            <a:r>
              <a:rPr lang="en-US" sz="4800" b="1" dirty="0">
                <a:solidFill>
                  <a:srgbClr val="0000FF"/>
                </a:solidFill>
                <a:latin typeface="Arial" panose="020B0604020202020204" pitchFamily="34" charset="0"/>
                <a:cs typeface="Arial" panose="020B0604020202020204" pitchFamily="34" charset="0"/>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4513"/>
                                        </p:tgtEl>
                                        <p:attrNameLst>
                                          <p:attrName>style.visibility</p:attrName>
                                        </p:attrNameLst>
                                      </p:cBhvr>
                                      <p:to>
                                        <p:strVal val="visible"/>
                                      </p:to>
                                    </p:set>
                                    <p:anim calcmode="lin" valueType="num">
                                      <p:cBhvr additive="base">
                                        <p:cTn id="7" dur="500" fill="hold"/>
                                        <p:tgtEl>
                                          <p:spTgt spid="234513"/>
                                        </p:tgtEl>
                                        <p:attrNameLst>
                                          <p:attrName>ppt_x</p:attrName>
                                        </p:attrNameLst>
                                      </p:cBhvr>
                                      <p:tavLst>
                                        <p:tav tm="0">
                                          <p:val>
                                            <p:strVal val="0-#ppt_w/2"/>
                                          </p:val>
                                        </p:tav>
                                        <p:tav tm="100000">
                                          <p:val>
                                            <p:strVal val="#ppt_x"/>
                                          </p:val>
                                        </p:tav>
                                      </p:tavLst>
                                    </p:anim>
                                    <p:anim calcmode="lin" valueType="num">
                                      <p:cBhvr additive="base">
                                        <p:cTn id="8" dur="500" fill="hold"/>
                                        <p:tgtEl>
                                          <p:spTgt spid="2345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4514"/>
                                        </p:tgtEl>
                                        <p:attrNameLst>
                                          <p:attrName>style.visibility</p:attrName>
                                        </p:attrNameLst>
                                      </p:cBhvr>
                                      <p:to>
                                        <p:strVal val="visible"/>
                                      </p:to>
                                    </p:set>
                                    <p:anim calcmode="lin" valueType="num">
                                      <p:cBhvr additive="base">
                                        <p:cTn id="13" dur="500" fill="hold"/>
                                        <p:tgtEl>
                                          <p:spTgt spid="234514"/>
                                        </p:tgtEl>
                                        <p:attrNameLst>
                                          <p:attrName>ppt_x</p:attrName>
                                        </p:attrNameLst>
                                      </p:cBhvr>
                                      <p:tavLst>
                                        <p:tav tm="0">
                                          <p:val>
                                            <p:strVal val="1+#ppt_w/2"/>
                                          </p:val>
                                        </p:tav>
                                        <p:tav tm="100000">
                                          <p:val>
                                            <p:strVal val="#ppt_x"/>
                                          </p:val>
                                        </p:tav>
                                      </p:tavLst>
                                    </p:anim>
                                    <p:anim calcmode="lin" valueType="num">
                                      <p:cBhvr additive="base">
                                        <p:cTn id="14" dur="500" fill="hold"/>
                                        <p:tgtEl>
                                          <p:spTgt spid="234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3" grpId="0"/>
      <p:bldP spid="2345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EE8E929-BDC7-492D-AE47-54FAC0DC5233}" type="slidenum">
              <a:rPr lang="en-US" smtClean="0"/>
              <a:pPr/>
              <a:t>8</a:t>
            </a:fld>
            <a:endParaRPr lang="en-US"/>
          </a:p>
        </p:txBody>
      </p:sp>
      <p:sp>
        <p:nvSpPr>
          <p:cNvPr id="3" name="Rectangle 15"/>
          <p:cNvSpPr>
            <a:spLocks noChangeArrowheads="1"/>
          </p:cNvSpPr>
          <p:nvPr/>
        </p:nvSpPr>
        <p:spPr bwMode="auto">
          <a:xfrm>
            <a:off x="838200" y="1752600"/>
            <a:ext cx="106832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pPr>
            <a:r>
              <a:rPr lang="en-US" sz="4800" b="1" dirty="0">
                <a:solidFill>
                  <a:srgbClr val="0000FF"/>
                </a:solidFill>
                <a:latin typeface="Arial" panose="020B0604020202020204" pitchFamily="34" charset="0"/>
                <a:cs typeface="Arial" panose="020B0604020202020204" pitchFamily="34" charset="0"/>
              </a:rPr>
              <a:t>1. </a:t>
            </a:r>
            <a:r>
              <a:rPr lang="en-US" sz="4800" b="1" dirty="0" err="1">
                <a:solidFill>
                  <a:srgbClr val="0000FF"/>
                </a:solidFill>
                <a:latin typeface="Arial" panose="020B0604020202020204" pitchFamily="34" charset="0"/>
                <a:cs typeface="Arial" panose="020B0604020202020204" pitchFamily="34" charset="0"/>
              </a:rPr>
              <a:t>Sự</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phát</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triển</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phôi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thai</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của</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chim</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trong</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quả</a:t>
            </a:r>
            <a:r>
              <a:rPr lang="en-US" sz="4800" b="1" dirty="0">
                <a:solidFill>
                  <a:srgbClr val="0000FF"/>
                </a:solidFill>
                <a:latin typeface="Arial" panose="020B0604020202020204" pitchFamily="34" charset="0"/>
                <a:cs typeface="Arial" panose="020B0604020202020204" pitchFamily="34" charset="0"/>
              </a:rPr>
              <a:t> </a:t>
            </a:r>
            <a:r>
              <a:rPr lang="en-US" sz="4800" b="1" dirty="0" err="1">
                <a:solidFill>
                  <a:srgbClr val="0000FF"/>
                </a:solidFill>
                <a:latin typeface="Arial" panose="020B0604020202020204" pitchFamily="34" charset="0"/>
                <a:cs typeface="Arial" panose="020B0604020202020204" pitchFamily="34" charset="0"/>
              </a:rPr>
              <a:t>trứng</a:t>
            </a:r>
            <a:r>
              <a:rPr lang="en-US" sz="4800" b="1" dirty="0">
                <a:solidFill>
                  <a:srgbClr val="0000F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520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7985760" y="5635625"/>
            <a:ext cx="2773680" cy="476250"/>
          </a:xfrm>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29368BB-1205-49B7-8E3B-5316798B120C}" type="slidenum">
              <a:rPr lang="en-US" sz="4800">
                <a:latin typeface="Arial" panose="020B0604020202020204" pitchFamily="34" charset="0"/>
                <a:cs typeface="Arial" panose="020B0604020202020204" pitchFamily="34" charset="0"/>
              </a:rPr>
              <a:pPr/>
              <a:t>9</a:t>
            </a:fld>
            <a:endParaRPr lang="en-US" sz="4800">
              <a:latin typeface="Arial" panose="020B0604020202020204" pitchFamily="34" charset="0"/>
              <a:cs typeface="Arial" panose="020B0604020202020204" pitchFamily="34" charset="0"/>
            </a:endParaRPr>
          </a:p>
        </p:txBody>
      </p:sp>
      <p:pic>
        <p:nvPicPr>
          <p:cNvPr id="273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760" y="1981200"/>
            <a:ext cx="457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4" name="Text Box 6"/>
          <p:cNvSpPr txBox="1">
            <a:spLocks noChangeArrowheads="1"/>
          </p:cNvSpPr>
          <p:nvPr/>
        </p:nvSpPr>
        <p:spPr bwMode="auto">
          <a:xfrm>
            <a:off x="5943600" y="4494214"/>
            <a:ext cx="5638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sz="4800" b="1" dirty="0" err="1">
                <a:solidFill>
                  <a:srgbClr val="000000"/>
                </a:solidFill>
                <a:latin typeface="Arial" panose="020B0604020202020204" pitchFamily="34" charset="0"/>
                <a:cs typeface="Arial" panose="020B0604020202020204" pitchFamily="34" charset="0"/>
              </a:rPr>
              <a:t>Quả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trứng</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được</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ấp</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khoảng</a:t>
            </a:r>
            <a:r>
              <a:rPr lang="en-US" sz="4800" b="1" dirty="0">
                <a:solidFill>
                  <a:srgbClr val="000000"/>
                </a:solidFill>
                <a:latin typeface="Arial" panose="020B0604020202020204" pitchFamily="34" charset="0"/>
                <a:cs typeface="Arial" panose="020B0604020202020204" pitchFamily="34" charset="0"/>
              </a:rPr>
              <a:t> 10 </a:t>
            </a:r>
            <a:r>
              <a:rPr lang="en-US" sz="4800" b="1" dirty="0" err="1">
                <a:solidFill>
                  <a:srgbClr val="000000"/>
                </a:solidFill>
                <a:latin typeface="Arial" panose="020B0604020202020204" pitchFamily="34" charset="0"/>
                <a:cs typeface="Arial" panose="020B0604020202020204" pitchFamily="34" charset="0"/>
              </a:rPr>
              <a:t>ngày</a:t>
            </a:r>
            <a:r>
              <a:rPr lang="en-US" sz="4800" b="1" dirty="0">
                <a:solidFill>
                  <a:srgbClr val="000000"/>
                </a:solidFill>
                <a:latin typeface="Arial" panose="020B0604020202020204" pitchFamily="34" charset="0"/>
                <a:cs typeface="Arial" panose="020B0604020202020204" pitchFamily="34" charset="0"/>
              </a:rPr>
              <a:t>.</a:t>
            </a:r>
          </a:p>
        </p:txBody>
      </p:sp>
      <p:sp>
        <p:nvSpPr>
          <p:cNvPr id="273415" name="Rectangle 7"/>
          <p:cNvSpPr>
            <a:spLocks noChangeArrowheads="1"/>
          </p:cNvSpPr>
          <p:nvPr/>
        </p:nvSpPr>
        <p:spPr bwMode="auto">
          <a:xfrm>
            <a:off x="461010" y="4648200"/>
            <a:ext cx="5257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z="4800" b="1" dirty="0" err="1">
                <a:solidFill>
                  <a:srgbClr val="000000"/>
                </a:solidFill>
                <a:latin typeface="Arial" panose="020B0604020202020204" pitchFamily="34" charset="0"/>
                <a:cs typeface="Arial" panose="020B0604020202020204" pitchFamily="34" charset="0"/>
              </a:rPr>
              <a:t>Quả</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trứng</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chưa</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được</a:t>
            </a:r>
            <a:r>
              <a:rPr lang="en-US" sz="4800" b="1" dirty="0">
                <a:solidFill>
                  <a:srgbClr val="000000"/>
                </a:solidFill>
                <a:latin typeface="Arial" panose="020B0604020202020204" pitchFamily="34" charset="0"/>
                <a:cs typeface="Arial" panose="020B0604020202020204" pitchFamily="34" charset="0"/>
              </a:rPr>
              <a:t> </a:t>
            </a:r>
            <a:r>
              <a:rPr lang="en-US" sz="4800" b="1" dirty="0" err="1">
                <a:solidFill>
                  <a:srgbClr val="000000"/>
                </a:solidFill>
                <a:latin typeface="Arial" panose="020B0604020202020204" pitchFamily="34" charset="0"/>
                <a:cs typeface="Arial" panose="020B0604020202020204" pitchFamily="34" charset="0"/>
              </a:rPr>
              <a:t>ấp</a:t>
            </a:r>
            <a:r>
              <a:rPr lang="en-US" sz="4800" b="1" dirty="0">
                <a:solidFill>
                  <a:srgbClr val="000000"/>
                </a:solidFill>
                <a:latin typeface="Arial" panose="020B0604020202020204" pitchFamily="34" charset="0"/>
                <a:cs typeface="Arial" panose="020B0604020202020204" pitchFamily="34" charset="0"/>
              </a:rPr>
              <a:t>. </a:t>
            </a:r>
          </a:p>
        </p:txBody>
      </p:sp>
      <p:sp>
        <p:nvSpPr>
          <p:cNvPr id="7175" name="Text Box 14"/>
          <p:cNvSpPr txBox="1">
            <a:spLocks noChangeArrowheads="1"/>
          </p:cNvSpPr>
          <p:nvPr/>
        </p:nvSpPr>
        <p:spPr bwMode="auto">
          <a:xfrm>
            <a:off x="1889125" y="-654050"/>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vi-VN" sz="4800">
              <a:latin typeface="Arial" panose="020B0604020202020204" pitchFamily="34" charset="0"/>
              <a:cs typeface="Arial" panose="020B0604020202020204" pitchFamily="34" charset="0"/>
            </a:endParaRPr>
          </a:p>
        </p:txBody>
      </p:sp>
      <p:sp>
        <p:nvSpPr>
          <p:cNvPr id="273424" name="Rectangle 16"/>
          <p:cNvSpPr>
            <a:spLocks noChangeArrowheads="1"/>
          </p:cNvSpPr>
          <p:nvPr/>
        </p:nvSpPr>
        <p:spPr bwMode="auto">
          <a:xfrm>
            <a:off x="571500" y="243542"/>
            <a:ext cx="11010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sz="4800" b="1" dirty="0" err="1">
                <a:solidFill>
                  <a:srgbClr val="FF0000"/>
                </a:solidFill>
                <a:latin typeface="Arial" panose="020B0604020202020204" pitchFamily="34" charset="0"/>
                <a:cs typeface="Arial" panose="020B0604020202020204" pitchFamily="34" charset="0"/>
              </a:rPr>
              <a:t>Em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hãy</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dự</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đoán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mỗi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quả</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trứng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đó</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được</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ấp</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trong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thời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gian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bao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lâu</a:t>
            </a:r>
            <a:r>
              <a:rPr lang="en-US" sz="4800" b="1" dirty="0">
                <a:solidFill>
                  <a:srgbClr val="FF0000"/>
                </a:solidFill>
                <a:latin typeface="Arial" panose="020B0604020202020204" pitchFamily="34" charset="0"/>
                <a:cs typeface="Arial" panose="020B0604020202020204" pitchFamily="34" charset="0"/>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24"/>
                                        </p:tgtEl>
                                        <p:attrNameLst>
                                          <p:attrName>style.visibility</p:attrName>
                                        </p:attrNameLst>
                                      </p:cBhvr>
                                      <p:to>
                                        <p:strVal val="visible"/>
                                      </p:to>
                                    </p:set>
                                    <p:animEffect transition="in" filter="blinds(horizontal)">
                                      <p:cBhvr>
                                        <p:cTn id="7" dur="500"/>
                                        <p:tgtEl>
                                          <p:spTgt spid="273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73410"/>
                                        </p:tgtEl>
                                        <p:attrNameLst>
                                          <p:attrName>style.visibility</p:attrName>
                                        </p:attrNameLst>
                                      </p:cBhvr>
                                      <p:to>
                                        <p:strVal val="visible"/>
                                      </p:to>
                                    </p:set>
                                    <p:animEffect transition="in" filter="box(out)">
                                      <p:cBhvr>
                                        <p:cTn id="12" dur="1000"/>
                                        <p:tgtEl>
                                          <p:spTgt spid="273410"/>
                                        </p:tgtEl>
                                      </p:cBhvr>
                                    </p:animEffect>
                                  </p:childTnLst>
                                </p:cTn>
                              </p:par>
                              <p:par>
                                <p:cTn id="13" presetID="4" presetClass="entr" presetSubtype="32" fill="hold" nodeType="withEffect">
                                  <p:stCondLst>
                                    <p:cond delay="0"/>
                                  </p:stCondLst>
                                  <p:childTnLst>
                                    <p:set>
                                      <p:cBhvr>
                                        <p:cTn id="14" dur="1" fill="hold">
                                          <p:stCondLst>
                                            <p:cond delay="0"/>
                                          </p:stCondLst>
                                        </p:cTn>
                                        <p:tgtEl>
                                          <p:spTgt spid="273411"/>
                                        </p:tgtEl>
                                        <p:attrNameLst>
                                          <p:attrName>style.visibility</p:attrName>
                                        </p:attrNameLst>
                                      </p:cBhvr>
                                      <p:to>
                                        <p:strVal val="visible"/>
                                      </p:to>
                                    </p:set>
                                    <p:animEffect transition="in" filter="box(out)">
                                      <p:cBhvr>
                                        <p:cTn id="15" dur="1000"/>
                                        <p:tgtEl>
                                          <p:spTgt spid="273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3415"/>
                                        </p:tgtEl>
                                        <p:attrNameLst>
                                          <p:attrName>style.visibility</p:attrName>
                                        </p:attrNameLst>
                                      </p:cBhvr>
                                      <p:to>
                                        <p:strVal val="visible"/>
                                      </p:to>
                                    </p:set>
                                    <p:animEffect transition="in" filter="checkerboard(across)">
                                      <p:cBhvr>
                                        <p:cTn id="20" dur="1000"/>
                                        <p:tgtEl>
                                          <p:spTgt spid="273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73414"/>
                                        </p:tgtEl>
                                        <p:attrNameLst>
                                          <p:attrName>style.visibility</p:attrName>
                                        </p:attrNameLst>
                                      </p:cBhvr>
                                      <p:to>
                                        <p:strVal val="visible"/>
                                      </p:to>
                                    </p:set>
                                    <p:animEffect transition="in" filter="box(in)">
                                      <p:cBhvr>
                                        <p:cTn id="25" dur="1000"/>
                                        <p:tgtEl>
                                          <p:spTgt spid="273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4" grpId="0"/>
      <p:bldP spid="273415" grpId="0"/>
      <p:bldP spid="2734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0182&quot;&gt;&lt;object type=&quot;3&quot; unique_id=&quot;10183&quot;&gt;&lt;property id=&quot;20148&quot; value=&quot;5&quot;/&gt;&lt;property id=&quot;20300&quot; value=&quot;Slide 1&quot;/&gt;&lt;property id=&quot;20307&quot; value=&quot;347&quot;/&gt;&lt;/object&gt;&lt;object type=&quot;3&quot; unique_id=&quot;10184&quot;&gt;&lt;property id=&quot;20148&quot; value=&quot;5&quot;/&gt;&lt;property id=&quot;20300&quot; value=&quot;Slide 2&quot;/&gt;&lt;property id=&quot;20307&quot; value=&quot;289&quot;/&gt;&lt;/object&gt;&lt;object type=&quot;3&quot; unique_id=&quot;10185&quot;&gt;&lt;property id=&quot;20148&quot; value=&quot;5&quot;/&gt;&lt;property id=&quot;20300&quot; value=&quot;Slide 3&quot;/&gt;&lt;property id=&quot;20307&quot; value=&quot;257&quot;/&gt;&lt;/object&gt;&lt;object type=&quot;3&quot; unique_id=&quot;10186&quot;&gt;&lt;property id=&quot;20148&quot; value=&quot;5&quot;/&gt;&lt;property id=&quot;20300&quot; value=&quot;Slide 4&quot;/&gt;&lt;property id=&quot;20307&quot; value=&quot;283&quot;/&gt;&lt;/object&gt;&lt;object type=&quot;3&quot; unique_id=&quot;10187&quot;&gt;&lt;property id=&quot;20148&quot; value=&quot;5&quot;/&gt;&lt;property id=&quot;20300&quot; value=&quot;Slide 5&quot;/&gt;&lt;property id=&quot;20307&quot; value=&quot;293&quot;/&gt;&lt;/object&gt;&lt;object type=&quot;3&quot; unique_id=&quot;10188&quot;&gt;&lt;property id=&quot;20148&quot; value=&quot;5&quot;/&gt;&lt;property id=&quot;20300&quot; value=&quot;Slide 6 - &amp;quot;     Đến ngày thứ 21 gà mẹ đã cảm nhận được cử động từ bên trong quả trứng của con gà nên gà mẹ mổ vào lớp vỏ tạo t&quot;/&gt;&lt;property id=&quot;20307&quot; value=&quot;295&quot;/&gt;&lt;/object&gt;&lt;object type=&quot;3&quot; unique_id=&quot;10189&quot;&gt;&lt;property id=&quot;20148&quot; value=&quot;5&quot;/&gt;&lt;property id=&quot;20300&quot; value=&quot;Slide 7&quot;/&gt;&lt;property id=&quot;20307&quot; value=&quot;344&quot;/&gt;&lt;/object&gt;&lt;object type=&quot;3&quot; unique_id=&quot;10190&quot;&gt;&lt;property id=&quot;20148&quot; value=&quot;5&quot;/&gt;&lt;property id=&quot;20300&quot; value=&quot;Slide 8 - &amp;quot;Chú gà con mới nở,lông còn ướt, chưa đi lại được.&amp;quot;&quot;/&gt;&lt;property id=&quot;20307&quot; value=&quot;261&quot;/&gt;&lt;/object&gt;&lt;object type=&quot;3&quot; unique_id=&quot;10191&quot;&gt;&lt;property id=&quot;20148&quot; value=&quot;5&quot;/&gt;&lt;property id=&quot;20300&quot; value=&quot;Slide 9 - &amp;quot; Chim non nằm trong tổ, chúng mới nở còn yếu ớt không tự kiếm ăn được.&amp;#x0D;&amp;#x0A;&amp;quot;&quot;/&gt;&lt;property id=&quot;20307&quot; value=&quot;300&quot;/&gt;&lt;/object&gt;&lt;object type=&quot;3&quot; unique_id=&quot;10192&quot;&gt;&lt;property id=&quot;20148&quot; value=&quot;5&quot;/&gt;&lt;property id=&quot;20300&quot; value=&quot;Slide 10&quot;/&gt;&lt;property id=&quot;20307&quot; value=&quot;353&quot;/&gt;&lt;/object&gt;&lt;object type=&quot;3&quot; unique_id=&quot;10193&quot;&gt;&lt;property id=&quot;20148&quot; value=&quot;5&quot;/&gt;&lt;property id=&quot;20300&quot; value=&quot;Slide 11&quot;/&gt;&lt;property id=&quot;20307&quot; value=&quot;351&quot;/&gt;&lt;/object&gt;&lt;object type=&quot;3&quot; unique_id=&quot;10194&quot;&gt;&lt;property id=&quot;20148&quot; value=&quot;5&quot;/&gt;&lt;property id=&quot;20300&quot; value=&quot;Slide 12 - &amp;quot;Chim sống từng đôi&amp;quot;&quot;/&gt;&lt;property id=&quot;20307&quot; value=&quot;349&quot;/&gt;&lt;/object&gt;&lt;object type=&quot;3&quot; unique_id=&quot;10195&quot;&gt;&lt;property id=&quot;20148&quot; value=&quot;5&quot;/&gt;&lt;property id=&quot;20300&quot; value=&quot;Slide 13&quot;/&gt;&lt;property id=&quot;20307&quot; value=&quot;352&quot;/&gt;&lt;/object&gt;&lt;object type=&quot;3&quot; unique_id=&quot;10196&quot;&gt;&lt;property id=&quot;20148&quot; value=&quot;5&quot;/&gt;&lt;property id=&quot;20300&quot; value=&quot;Slide 14 - &amp;quot;Ích lợi của chim:&amp;quot;&quot;/&gt;&lt;property id=&quot;20307&quot; value=&quot;329&quot;/&gt;&lt;/object&gt;&lt;object type=&quot;3&quot; unique_id=&quot;10197&quot;&gt;&lt;property id=&quot;20148&quot; value=&quot;5&quot;/&gt;&lt;property id=&quot;20300&quot; value=&quot;Slide 15 - &amp;quot;  &amp;quot;&quot;/&gt;&lt;property id=&quot;20307&quot; value=&quot;301&quot;/&gt;&lt;/object&gt;&lt;object type=&quot;3&quot; unique_id=&quot;10198&quot;&gt;&lt;property id=&quot;20148&quot; value=&quot;5&quot;/&gt;&lt;property id=&quot;20300&quot; value=&quot;Slide 16&quot;/&gt;&lt;property id=&quot;20307&quot; value=&quot;312&quot;/&gt;&lt;/object&gt;&lt;object type=&quot;3&quot; unique_id=&quot;10199&quot;&gt;&lt;property id=&quot;20148&quot; value=&quot;5&quot;/&gt;&lt;property id=&quot;20300&quot; value=&quot;Slide 17&quot;/&gt;&lt;property id=&quot;20307&quot; value=&quot;302&quot;/&gt;&lt;/object&gt;&lt;object type=&quot;3&quot; unique_id=&quot;10200&quot;&gt;&lt;property id=&quot;20148&quot; value=&quot;5&quot;/&gt;&lt;property id=&quot;20300&quot; value=&quot;Slide 18 - &amp;quot;Chim bồ câu&amp;quot;&quot;/&gt;&lt;property id=&quot;20307&quot; value=&quot;303&quot;/&gt;&lt;/object&gt;&lt;object type=&quot;3&quot; unique_id=&quot;10201&quot;&gt;&lt;property id=&quot;20148&quot; value=&quot;5&quot;/&gt;&lt;property id=&quot;20300&quot; value=&quot;Slide 19 - &amp;quot;Chim hoạ mi&amp;quot;&quot;/&gt;&lt;property id=&quot;20307&quot; value=&quot;304&quot;/&gt;&lt;/object&gt;&lt;object type=&quot;3&quot; unique_id=&quot;10202&quot;&gt;&lt;property id=&quot;20148&quot; value=&quot;5&quot;/&gt;&lt;property id=&quot;20300&quot; value=&quot;Slide 20&quot;/&gt;&lt;property id=&quot;20307&quot; value=&quot;308&quot;/&gt;&lt;/object&gt;&lt;object type=&quot;3&quot; unique_id=&quot;10203&quot;&gt;&lt;property id=&quot;20148&quot; value=&quot;5&quot;/&gt;&lt;property id=&quot;20300&quot; value=&quot;Slide 21&quot;/&gt;&lt;property id=&quot;20307&quot; value=&quot;311&quot;/&gt;&lt;/object&gt;&lt;object type=&quot;3&quot; unique_id=&quot;10204&quot;&gt;&lt;property id=&quot;20148&quot; value=&quot;5&quot;/&gt;&lt;property id=&quot;20300&quot; value=&quot;Slide 22&quot;/&gt;&lt;property id=&quot;20307&quot; value=&quot;354&quot;/&gt;&lt;/object&gt;&lt;object type=&quot;3&quot; unique_id=&quot;10205&quot;&gt;&lt;property id=&quot;20148&quot; value=&quot;5&quot;/&gt;&lt;property id=&quot;20300&quot; value=&quot;Slide 23&quot;/&gt;&lt;property id=&quot;20307&quot; value=&quot;342&quot;/&gt;&lt;/object&gt;&lt;/object&gt;&lt;object type=&quot;8&quot; unique_id=&quot;10230&quot;&gt;&lt;/object&gt;&lt;/object&gt;&lt;/database&gt;"/>
  <p:tag name="SECTOMILLISECCONVERTED" val="1"/>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3967</TotalTime>
  <Words>876</Words>
  <Application>Microsoft Macintosh PowerPoint</Application>
  <PresentationFormat>Custom</PresentationFormat>
  <Paragraphs>103</Paragraphs>
  <Slides>32</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Tahoma</vt:lpstr>
      <vt:lpstr>Times New Roman</vt:lpstr>
      <vt:lpstr>Wingdings</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Đến ngày thứ 21 gà mẹ đã cảm nhận được cử động từ bên trong quả trứng của con gà nên gà mẹ mổ vào lớp vỏ tạo thành một lỗ thủng,gà con theo lỗ thủng đó chui ra ngoài, thế là một chú gà con xinh xắn chào đời.</vt:lpstr>
      <vt:lpstr>PowerPoint Presentation</vt:lpstr>
      <vt:lpstr>Chú gà con mới nở, lông còn ướt, chưa đi lại được.</vt:lpstr>
      <vt:lpstr>PowerPoint Presentation</vt:lpstr>
      <vt:lpstr>PowerPoint Presentation</vt:lpstr>
      <vt:lpstr> Chim non nằm trong tổ, chúng mới nở còn yếu ớt không tự kiếm ăn được.</vt:lpstr>
      <vt:lpstr>PowerPoint Presentation</vt:lpstr>
      <vt:lpstr>PowerPoint Presentation</vt:lpstr>
      <vt:lpstr>Chim sống từng đôi</vt:lpstr>
      <vt:lpstr>PowerPoint Presentation</vt:lpstr>
      <vt:lpstr>Ích lợi của chim:</vt:lpstr>
      <vt:lpstr>  </vt:lpstr>
      <vt:lpstr>PowerPoint Presentation</vt:lpstr>
      <vt:lpstr>PowerPoint Presentation</vt:lpstr>
      <vt:lpstr>PowerPoint Presentation</vt:lpstr>
      <vt:lpstr>Chim bồ câu</vt:lpstr>
      <vt:lpstr>Chim hoạ mi</vt:lpstr>
      <vt:lpstr>PowerPoint Presentation</vt:lpstr>
      <vt:lpstr>PowerPoint Presentation</vt:lpstr>
      <vt:lpstr>PowerPoint Presentation</vt:lpstr>
      <vt:lpstr>PowerPoint Presentation</vt:lpstr>
      <vt:lpstr>PowerPoint Presentation</vt:lpstr>
    </vt:vector>
  </TitlesOfParts>
  <Company>TQ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 NAME</dc:creator>
  <cp:lastModifiedBy>Microsoft Office User</cp:lastModifiedBy>
  <cp:revision>402</cp:revision>
  <dcterms:created xsi:type="dcterms:W3CDTF">2007-01-16T04:35:43Z</dcterms:created>
  <dcterms:modified xsi:type="dcterms:W3CDTF">2023-03-29T18:13:35Z</dcterms:modified>
</cp:coreProperties>
</file>