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6" r:id="rId3"/>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Lst>
  <p:sldSz cx="12192000" cy="6858000"/>
  <p:notesSz cx="6858000" cy="9144000"/>
  <p:embeddedFontLst>
    <p:embeddedFont>
      <p:font typeface="Calibri" panose="020F0502020204030204"/>
      <p:regular r:id="rId30"/>
      <p:bold r:id="rId31"/>
      <p:italic r:id="rId32"/>
      <p:boldItalic r:id="rId33"/>
    </p:embeddedFont>
    <p:embeddedFont>
      <p:font typeface="Questrial"/>
      <p:regular r:id="rId34"/>
    </p:embeddedFont>
    <p:embeddedFont>
      <p:font typeface="Quicksand" panose="00000500000000000000" pitchFamily="2" charset="0"/>
      <p:regular r:id="rId35"/>
      <p:bold r:id="rId36"/>
    </p:embeddedFont>
    <p:embeddedFont>
      <p:font typeface="Quicksand" panose="00000500000000000000"/>
      <p:regular r:id="rId37"/>
      <p:bold r:id="rId38"/>
    </p:embeddedFont>
    <p:embeddedFont>
      <p:font typeface="Pattaya" panose="00000500000000000000" pitchFamily="2" charset="-34"/>
      <p:regular r:id="rId39"/>
    </p:embeddedFont>
    <p:embeddedFont>
      <p:font typeface="Pattaya" panose="00000500000000000000"/>
      <p:regular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8" d="100"/>
          <a:sy n="68" d="100"/>
        </p:scale>
        <p:origin x="71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font" Target="fonts/font11.fntdata"/><Relationship Id="rId4" Type="http://schemas.openxmlformats.org/officeDocument/2006/relationships/notesMaster" Target="notesMasters/notesMaster1.xml"/><Relationship Id="rId39" Type="http://schemas.openxmlformats.org/officeDocument/2006/relationships/font" Target="fonts/font10.fntdata"/><Relationship Id="rId38" Type="http://schemas.openxmlformats.org/officeDocument/2006/relationships/font" Target="fonts/font9.fntdata"/><Relationship Id="rId37" Type="http://schemas.openxmlformats.org/officeDocument/2006/relationships/font" Target="fonts/font8.fntdata"/><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2"/>
        <p:cNvGrpSpPr/>
        <p:nvPr/>
      </p:nvGrpSpPr>
      <p:grpSpPr>
        <a:xfrm>
          <a:off x="0" y="0"/>
          <a:ext cx="0" cy="0"/>
          <a:chOff x="0" y="0"/>
          <a:chExt cx="0" cy="0"/>
        </a:xfrm>
      </p:grpSpPr>
      <p:sp>
        <p:nvSpPr>
          <p:cNvPr id="253" name="Google Shape;25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54" name="Google Shape;25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77"/>
        <p:cNvGrpSpPr/>
        <p:nvPr/>
      </p:nvGrpSpPr>
      <p:grpSpPr>
        <a:xfrm>
          <a:off x="0" y="0"/>
          <a:ext cx="0" cy="0"/>
          <a:chOff x="0" y="0"/>
          <a:chExt cx="0" cy="0"/>
        </a:xfrm>
      </p:grpSpPr>
      <p:sp>
        <p:nvSpPr>
          <p:cNvPr id="378" name="Google Shape;37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79" name="Google Shape;37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1"/>
        <p:cNvGrpSpPr/>
        <p:nvPr/>
      </p:nvGrpSpPr>
      <p:grpSpPr>
        <a:xfrm>
          <a:off x="0" y="0"/>
          <a:ext cx="0" cy="0"/>
          <a:chOff x="0" y="0"/>
          <a:chExt cx="0" cy="0"/>
        </a:xfrm>
      </p:grpSpPr>
      <p:sp>
        <p:nvSpPr>
          <p:cNvPr id="392" name="Google Shape;39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93" name="Google Shape;39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8"/>
        <p:cNvGrpSpPr/>
        <p:nvPr/>
      </p:nvGrpSpPr>
      <p:grpSpPr>
        <a:xfrm>
          <a:off x="0" y="0"/>
          <a:ext cx="0" cy="0"/>
          <a:chOff x="0" y="0"/>
          <a:chExt cx="0" cy="0"/>
        </a:xfrm>
      </p:grpSpPr>
      <p:sp>
        <p:nvSpPr>
          <p:cNvPr id="399" name="Google Shape;399;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400" name="Google Shape;40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6"/>
        <p:cNvGrpSpPr/>
        <p:nvPr/>
      </p:nvGrpSpPr>
      <p:grpSpPr>
        <a:xfrm>
          <a:off x="0" y="0"/>
          <a:ext cx="0" cy="0"/>
          <a:chOff x="0" y="0"/>
          <a:chExt cx="0" cy="0"/>
        </a:xfrm>
      </p:grpSpPr>
      <p:sp>
        <p:nvSpPr>
          <p:cNvPr id="417" name="Google Shape;41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418" name="Google Shape;41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1"/>
        <p:cNvGrpSpPr/>
        <p:nvPr/>
      </p:nvGrpSpPr>
      <p:grpSpPr>
        <a:xfrm>
          <a:off x="0" y="0"/>
          <a:ext cx="0" cy="0"/>
          <a:chOff x="0" y="0"/>
          <a:chExt cx="0" cy="0"/>
        </a:xfrm>
      </p:grpSpPr>
      <p:sp>
        <p:nvSpPr>
          <p:cNvPr id="442" name="Google Shape;442;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443" name="Google Shape;44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50"/>
        <p:cNvGrpSpPr/>
        <p:nvPr/>
      </p:nvGrpSpPr>
      <p:grpSpPr>
        <a:xfrm>
          <a:off x="0" y="0"/>
          <a:ext cx="0" cy="0"/>
          <a:chOff x="0" y="0"/>
          <a:chExt cx="0" cy="0"/>
        </a:xfrm>
      </p:grpSpPr>
      <p:sp>
        <p:nvSpPr>
          <p:cNvPr id="451" name="Google Shape;451;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452" name="Google Shape;45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59"/>
        <p:cNvGrpSpPr/>
        <p:nvPr/>
      </p:nvGrpSpPr>
      <p:grpSpPr>
        <a:xfrm>
          <a:off x="0" y="0"/>
          <a:ext cx="0" cy="0"/>
          <a:chOff x="0" y="0"/>
          <a:chExt cx="0" cy="0"/>
        </a:xfrm>
      </p:grpSpPr>
      <p:sp>
        <p:nvSpPr>
          <p:cNvPr id="460" name="Google Shape;46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461" name="Google Shape;46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68"/>
        <p:cNvGrpSpPr/>
        <p:nvPr/>
      </p:nvGrpSpPr>
      <p:grpSpPr>
        <a:xfrm>
          <a:off x="0" y="0"/>
          <a:ext cx="0" cy="0"/>
          <a:chOff x="0" y="0"/>
          <a:chExt cx="0" cy="0"/>
        </a:xfrm>
      </p:grpSpPr>
      <p:sp>
        <p:nvSpPr>
          <p:cNvPr id="469" name="Google Shape;469;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470" name="Google Shape;47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75"/>
        <p:cNvGrpSpPr/>
        <p:nvPr/>
      </p:nvGrpSpPr>
      <p:grpSpPr>
        <a:xfrm>
          <a:off x="0" y="0"/>
          <a:ext cx="0" cy="0"/>
          <a:chOff x="0" y="0"/>
          <a:chExt cx="0" cy="0"/>
        </a:xfrm>
      </p:grpSpPr>
      <p:sp>
        <p:nvSpPr>
          <p:cNvPr id="476" name="Google Shape;47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477" name="Google Shape;47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82"/>
        <p:cNvGrpSpPr/>
        <p:nvPr/>
      </p:nvGrpSpPr>
      <p:grpSpPr>
        <a:xfrm>
          <a:off x="0" y="0"/>
          <a:ext cx="0" cy="0"/>
          <a:chOff x="0" y="0"/>
          <a:chExt cx="0" cy="0"/>
        </a:xfrm>
      </p:grpSpPr>
      <p:sp>
        <p:nvSpPr>
          <p:cNvPr id="483" name="Google Shape;483;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484" name="Google Shape;48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0"/>
        <p:cNvGrpSpPr/>
        <p:nvPr/>
      </p:nvGrpSpPr>
      <p:grpSpPr>
        <a:xfrm>
          <a:off x="0" y="0"/>
          <a:ext cx="0" cy="0"/>
          <a:chOff x="0" y="0"/>
          <a:chExt cx="0" cy="0"/>
        </a:xfrm>
      </p:grpSpPr>
      <p:sp>
        <p:nvSpPr>
          <p:cNvPr id="261" name="Google Shape;26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62" name="Google Shape;26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90"/>
        <p:cNvGrpSpPr/>
        <p:nvPr/>
      </p:nvGrpSpPr>
      <p:grpSpPr>
        <a:xfrm>
          <a:off x="0" y="0"/>
          <a:ext cx="0" cy="0"/>
          <a:chOff x="0" y="0"/>
          <a:chExt cx="0" cy="0"/>
        </a:xfrm>
      </p:grpSpPr>
      <p:sp>
        <p:nvSpPr>
          <p:cNvPr id="491" name="Google Shape;491;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492" name="Google Shape;49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45"/>
        <p:cNvGrpSpPr/>
        <p:nvPr/>
      </p:nvGrpSpPr>
      <p:grpSpPr>
        <a:xfrm>
          <a:off x="0" y="0"/>
          <a:ext cx="0" cy="0"/>
          <a:chOff x="0" y="0"/>
          <a:chExt cx="0" cy="0"/>
        </a:xfrm>
      </p:grpSpPr>
      <p:sp>
        <p:nvSpPr>
          <p:cNvPr id="546" name="Google Shape;546;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547" name="Google Shape;547;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66"/>
        <p:cNvGrpSpPr/>
        <p:nvPr/>
      </p:nvGrpSpPr>
      <p:grpSpPr>
        <a:xfrm>
          <a:off x="0" y="0"/>
          <a:ext cx="0" cy="0"/>
          <a:chOff x="0" y="0"/>
          <a:chExt cx="0" cy="0"/>
        </a:xfrm>
      </p:grpSpPr>
      <p:sp>
        <p:nvSpPr>
          <p:cNvPr id="567" name="Google Shape;567;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568" name="Google Shape;56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77"/>
        <p:cNvGrpSpPr/>
        <p:nvPr/>
      </p:nvGrpSpPr>
      <p:grpSpPr>
        <a:xfrm>
          <a:off x="0" y="0"/>
          <a:ext cx="0" cy="0"/>
          <a:chOff x="0" y="0"/>
          <a:chExt cx="0" cy="0"/>
        </a:xfrm>
      </p:grpSpPr>
      <p:sp>
        <p:nvSpPr>
          <p:cNvPr id="578" name="Google Shape;578;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579" name="Google Shape;57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9"/>
        <p:cNvGrpSpPr/>
        <p:nvPr/>
      </p:nvGrpSpPr>
      <p:grpSpPr>
        <a:xfrm>
          <a:off x="0" y="0"/>
          <a:ext cx="0" cy="0"/>
          <a:chOff x="0" y="0"/>
          <a:chExt cx="0" cy="0"/>
        </a:xfrm>
      </p:grpSpPr>
      <p:sp>
        <p:nvSpPr>
          <p:cNvPr id="270" name="Google Shape;27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71" name="Google Shape;27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7"/>
        <p:cNvGrpSpPr/>
        <p:nvPr/>
      </p:nvGrpSpPr>
      <p:grpSpPr>
        <a:xfrm>
          <a:off x="0" y="0"/>
          <a:ext cx="0" cy="0"/>
          <a:chOff x="0" y="0"/>
          <a:chExt cx="0" cy="0"/>
        </a:xfrm>
      </p:grpSpPr>
      <p:sp>
        <p:nvSpPr>
          <p:cNvPr id="278" name="Google Shape;27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79" name="Google Shape;27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4"/>
        <p:cNvGrpSpPr/>
        <p:nvPr/>
      </p:nvGrpSpPr>
      <p:grpSpPr>
        <a:xfrm>
          <a:off x="0" y="0"/>
          <a:ext cx="0" cy="0"/>
          <a:chOff x="0" y="0"/>
          <a:chExt cx="0" cy="0"/>
        </a:xfrm>
      </p:grpSpPr>
      <p:sp>
        <p:nvSpPr>
          <p:cNvPr id="285" name="Google Shape;28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86" name="Google Shape;28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8"/>
        <p:cNvGrpSpPr/>
        <p:nvPr/>
      </p:nvGrpSpPr>
      <p:grpSpPr>
        <a:xfrm>
          <a:off x="0" y="0"/>
          <a:ext cx="0" cy="0"/>
          <a:chOff x="0" y="0"/>
          <a:chExt cx="0" cy="0"/>
        </a:xfrm>
      </p:grpSpPr>
      <p:sp>
        <p:nvSpPr>
          <p:cNvPr id="329" name="Google Shape;32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30" name="Google Shape;33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39"/>
        <p:cNvGrpSpPr/>
        <p:nvPr/>
      </p:nvGrpSpPr>
      <p:grpSpPr>
        <a:xfrm>
          <a:off x="0" y="0"/>
          <a:ext cx="0" cy="0"/>
          <a:chOff x="0" y="0"/>
          <a:chExt cx="0" cy="0"/>
        </a:xfrm>
      </p:grpSpPr>
      <p:sp>
        <p:nvSpPr>
          <p:cNvPr id="340" name="Google Shape;34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41" name="Google Shape;341;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2"/>
        <p:cNvGrpSpPr/>
        <p:nvPr/>
      </p:nvGrpSpPr>
      <p:grpSpPr>
        <a:xfrm>
          <a:off x="0" y="0"/>
          <a:ext cx="0" cy="0"/>
          <a:chOff x="0" y="0"/>
          <a:chExt cx="0" cy="0"/>
        </a:xfrm>
      </p:grpSpPr>
      <p:sp>
        <p:nvSpPr>
          <p:cNvPr id="353" name="Google Shape;35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54" name="Google Shape;354;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67"/>
        <p:cNvGrpSpPr/>
        <p:nvPr/>
      </p:nvGrpSpPr>
      <p:grpSpPr>
        <a:xfrm>
          <a:off x="0" y="0"/>
          <a:ext cx="0" cy="0"/>
          <a:chOff x="0" y="0"/>
          <a:chExt cx="0" cy="0"/>
        </a:xfrm>
      </p:grpSpPr>
      <p:sp>
        <p:nvSpPr>
          <p:cNvPr id="368" name="Google Shape;36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69" name="Google Shape;36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11"/>
        <p:cNvGrpSpPr/>
        <p:nvPr/>
      </p:nvGrpSpPr>
      <p:grpSpPr>
        <a:xfrm>
          <a:off x="0" y="0"/>
          <a:ext cx="0" cy="0"/>
          <a:chOff x="0" y="0"/>
          <a:chExt cx="0" cy="0"/>
        </a:xfrm>
      </p:grpSpPr>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1_Blank">
  <p:cSld name="41_Blank">
    <p:spTree>
      <p:nvGrpSpPr>
        <p:cNvPr id="1" name="Shape 62"/>
        <p:cNvGrpSpPr/>
        <p:nvPr/>
      </p:nvGrpSpPr>
      <p:grpSpPr>
        <a:xfrm>
          <a:off x="0" y="0"/>
          <a:ext cx="0" cy="0"/>
          <a:chOff x="0" y="0"/>
          <a:chExt cx="0" cy="0"/>
        </a:xfrm>
      </p:grpSpPr>
      <p:sp>
        <p:nvSpPr>
          <p:cNvPr id="63" name="Google Shape;6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0_Blank">
  <p:cSld name="40_Blank">
    <p:spTree>
      <p:nvGrpSpPr>
        <p:cNvPr id="1" name="Shape 66"/>
        <p:cNvGrpSpPr/>
        <p:nvPr/>
      </p:nvGrpSpPr>
      <p:grpSpPr>
        <a:xfrm>
          <a:off x="0" y="0"/>
          <a:ext cx="0" cy="0"/>
          <a:chOff x="0" y="0"/>
          <a:chExt cx="0" cy="0"/>
        </a:xfrm>
      </p:grpSpPr>
      <p:sp>
        <p:nvSpPr>
          <p:cNvPr id="67" name="Google Shape;67;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9_Blank">
  <p:cSld name="39_Blank">
    <p:spTree>
      <p:nvGrpSpPr>
        <p:cNvPr id="1" name="Shape 70"/>
        <p:cNvGrpSpPr/>
        <p:nvPr/>
      </p:nvGrpSpPr>
      <p:grpSpPr>
        <a:xfrm>
          <a:off x="0" y="0"/>
          <a:ext cx="0" cy="0"/>
          <a:chOff x="0" y="0"/>
          <a:chExt cx="0" cy="0"/>
        </a:xfrm>
      </p:grpSpPr>
      <p:sp>
        <p:nvSpPr>
          <p:cNvPr id="71" name="Google Shape;7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8_Blank">
  <p:cSld name="38_Blank">
    <p:spTree>
      <p:nvGrpSpPr>
        <p:cNvPr id="1" name="Shape 74"/>
        <p:cNvGrpSpPr/>
        <p:nvPr/>
      </p:nvGrpSpPr>
      <p:grpSpPr>
        <a:xfrm>
          <a:off x="0" y="0"/>
          <a:ext cx="0" cy="0"/>
          <a:chOff x="0" y="0"/>
          <a:chExt cx="0" cy="0"/>
        </a:xfrm>
      </p:grpSpPr>
      <p:sp>
        <p:nvSpPr>
          <p:cNvPr id="75" name="Google Shape;7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7_Blank">
  <p:cSld name="37_Blank">
    <p:spTree>
      <p:nvGrpSpPr>
        <p:cNvPr id="1" name="Shape 78"/>
        <p:cNvGrpSpPr/>
        <p:nvPr/>
      </p:nvGrpSpPr>
      <p:grpSpPr>
        <a:xfrm>
          <a:off x="0" y="0"/>
          <a:ext cx="0" cy="0"/>
          <a:chOff x="0" y="0"/>
          <a:chExt cx="0" cy="0"/>
        </a:xfrm>
      </p:grpSpPr>
      <p:sp>
        <p:nvSpPr>
          <p:cNvPr id="79" name="Google Shape;7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6_Blank">
  <p:cSld name="36_Blank">
    <p:spTree>
      <p:nvGrpSpPr>
        <p:cNvPr id="1" name="Shape 82"/>
        <p:cNvGrpSpPr/>
        <p:nvPr/>
      </p:nvGrpSpPr>
      <p:grpSpPr>
        <a:xfrm>
          <a:off x="0" y="0"/>
          <a:ext cx="0" cy="0"/>
          <a:chOff x="0" y="0"/>
          <a:chExt cx="0" cy="0"/>
        </a:xfrm>
      </p:grpSpPr>
      <p:sp>
        <p:nvSpPr>
          <p:cNvPr id="83" name="Google Shape;8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5_Blank">
  <p:cSld name="35_Blank">
    <p:spTree>
      <p:nvGrpSpPr>
        <p:cNvPr id="1" name="Shape 86"/>
        <p:cNvGrpSpPr/>
        <p:nvPr/>
      </p:nvGrpSpPr>
      <p:grpSpPr>
        <a:xfrm>
          <a:off x="0" y="0"/>
          <a:ext cx="0" cy="0"/>
          <a:chOff x="0" y="0"/>
          <a:chExt cx="0" cy="0"/>
        </a:xfrm>
      </p:grpSpPr>
      <p:sp>
        <p:nvSpPr>
          <p:cNvPr id="87" name="Google Shape;87;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4_Blank">
  <p:cSld name="34_Blank">
    <p:spTree>
      <p:nvGrpSpPr>
        <p:cNvPr id="1" name="Shape 90"/>
        <p:cNvGrpSpPr/>
        <p:nvPr/>
      </p:nvGrpSpPr>
      <p:grpSpPr>
        <a:xfrm>
          <a:off x="0" y="0"/>
          <a:ext cx="0" cy="0"/>
          <a:chOff x="0" y="0"/>
          <a:chExt cx="0" cy="0"/>
        </a:xfrm>
      </p:grpSpPr>
      <p:sp>
        <p:nvSpPr>
          <p:cNvPr id="91" name="Google Shape;9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3_Blank">
  <p:cSld name="33_Blank">
    <p:spTree>
      <p:nvGrpSpPr>
        <p:cNvPr id="1" name="Shape 94"/>
        <p:cNvGrpSpPr/>
        <p:nvPr/>
      </p:nvGrpSpPr>
      <p:grpSpPr>
        <a:xfrm>
          <a:off x="0" y="0"/>
          <a:ext cx="0" cy="0"/>
          <a:chOff x="0" y="0"/>
          <a:chExt cx="0" cy="0"/>
        </a:xfrm>
      </p:grpSpPr>
      <p:sp>
        <p:nvSpPr>
          <p:cNvPr id="95" name="Google Shape;9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2_Blank">
  <p:cSld name="32_Blank">
    <p:spTree>
      <p:nvGrpSpPr>
        <p:cNvPr id="1" name="Shape 98"/>
        <p:cNvGrpSpPr/>
        <p:nvPr/>
      </p:nvGrpSpPr>
      <p:grpSpPr>
        <a:xfrm>
          <a:off x="0" y="0"/>
          <a:ext cx="0" cy="0"/>
          <a:chOff x="0" y="0"/>
          <a:chExt cx="0" cy="0"/>
        </a:xfrm>
      </p:grpSpPr>
      <p:sp>
        <p:nvSpPr>
          <p:cNvPr id="99" name="Google Shape;99;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1_Blank">
  <p:cSld name="31_Blank">
    <p:spTree>
      <p:nvGrpSpPr>
        <p:cNvPr id="1" name="Shape 102"/>
        <p:cNvGrpSpPr/>
        <p:nvPr/>
      </p:nvGrpSpPr>
      <p:grpSpPr>
        <a:xfrm>
          <a:off x="0" y="0"/>
          <a:ext cx="0" cy="0"/>
          <a:chOff x="0" y="0"/>
          <a:chExt cx="0" cy="0"/>
        </a:xfrm>
      </p:grpSpPr>
      <p:sp>
        <p:nvSpPr>
          <p:cNvPr id="103" name="Google Shape;103;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0_Blank">
  <p:cSld name="30_Blank">
    <p:spTree>
      <p:nvGrpSpPr>
        <p:cNvPr id="1" name="Shape 106"/>
        <p:cNvGrpSpPr/>
        <p:nvPr/>
      </p:nvGrpSpPr>
      <p:grpSpPr>
        <a:xfrm>
          <a:off x="0" y="0"/>
          <a:ext cx="0" cy="0"/>
          <a:chOff x="0" y="0"/>
          <a:chExt cx="0" cy="0"/>
        </a:xfrm>
      </p:grpSpPr>
      <p:sp>
        <p:nvSpPr>
          <p:cNvPr id="107" name="Google Shape;10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9_Blank">
  <p:cSld name="29_Blank">
    <p:spTree>
      <p:nvGrpSpPr>
        <p:cNvPr id="1" name="Shape 110"/>
        <p:cNvGrpSpPr/>
        <p:nvPr/>
      </p:nvGrpSpPr>
      <p:grpSpPr>
        <a:xfrm>
          <a:off x="0" y="0"/>
          <a:ext cx="0" cy="0"/>
          <a:chOff x="0" y="0"/>
          <a:chExt cx="0" cy="0"/>
        </a:xfrm>
      </p:grpSpPr>
      <p:sp>
        <p:nvSpPr>
          <p:cNvPr id="111" name="Google Shape;111;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8_Blank">
  <p:cSld name="28_Blank">
    <p:spTree>
      <p:nvGrpSpPr>
        <p:cNvPr id="1" name="Shape 114"/>
        <p:cNvGrpSpPr/>
        <p:nvPr/>
      </p:nvGrpSpPr>
      <p:grpSpPr>
        <a:xfrm>
          <a:off x="0" y="0"/>
          <a:ext cx="0" cy="0"/>
          <a:chOff x="0" y="0"/>
          <a:chExt cx="0" cy="0"/>
        </a:xfrm>
      </p:grpSpPr>
      <p:sp>
        <p:nvSpPr>
          <p:cNvPr id="115" name="Google Shape;115;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7_Blank">
  <p:cSld name="27_Blank">
    <p:spTree>
      <p:nvGrpSpPr>
        <p:cNvPr id="1" name="Shape 118"/>
        <p:cNvGrpSpPr/>
        <p:nvPr/>
      </p:nvGrpSpPr>
      <p:grpSpPr>
        <a:xfrm>
          <a:off x="0" y="0"/>
          <a:ext cx="0" cy="0"/>
          <a:chOff x="0" y="0"/>
          <a:chExt cx="0" cy="0"/>
        </a:xfrm>
      </p:grpSpPr>
      <p:sp>
        <p:nvSpPr>
          <p:cNvPr id="119" name="Google Shape;119;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6_Blank">
  <p:cSld name="26_Blank">
    <p:spTree>
      <p:nvGrpSpPr>
        <p:cNvPr id="1" name="Shape 122"/>
        <p:cNvGrpSpPr/>
        <p:nvPr/>
      </p:nvGrpSpPr>
      <p:grpSpPr>
        <a:xfrm>
          <a:off x="0" y="0"/>
          <a:ext cx="0" cy="0"/>
          <a:chOff x="0" y="0"/>
          <a:chExt cx="0" cy="0"/>
        </a:xfrm>
      </p:grpSpPr>
      <p:sp>
        <p:nvSpPr>
          <p:cNvPr id="123" name="Google Shape;123;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5_Blank">
  <p:cSld name="25_Blank">
    <p:spTree>
      <p:nvGrpSpPr>
        <p:cNvPr id="1" name="Shape 126"/>
        <p:cNvGrpSpPr/>
        <p:nvPr/>
      </p:nvGrpSpPr>
      <p:grpSpPr>
        <a:xfrm>
          <a:off x="0" y="0"/>
          <a:ext cx="0" cy="0"/>
          <a:chOff x="0" y="0"/>
          <a:chExt cx="0" cy="0"/>
        </a:xfrm>
      </p:grpSpPr>
      <p:sp>
        <p:nvSpPr>
          <p:cNvPr id="127" name="Google Shape;127;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4_Blank">
  <p:cSld name="24_Blank">
    <p:spTree>
      <p:nvGrpSpPr>
        <p:cNvPr id="1" name="Shape 130"/>
        <p:cNvGrpSpPr/>
        <p:nvPr/>
      </p:nvGrpSpPr>
      <p:grpSpPr>
        <a:xfrm>
          <a:off x="0" y="0"/>
          <a:ext cx="0" cy="0"/>
          <a:chOff x="0" y="0"/>
          <a:chExt cx="0" cy="0"/>
        </a:xfrm>
      </p:grpSpPr>
      <p:sp>
        <p:nvSpPr>
          <p:cNvPr id="131" name="Google Shape;131;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3_Blank">
  <p:cSld name="23_Blank">
    <p:spTree>
      <p:nvGrpSpPr>
        <p:cNvPr id="1" name="Shape 134"/>
        <p:cNvGrpSpPr/>
        <p:nvPr/>
      </p:nvGrpSpPr>
      <p:grpSpPr>
        <a:xfrm>
          <a:off x="0" y="0"/>
          <a:ext cx="0" cy="0"/>
          <a:chOff x="0" y="0"/>
          <a:chExt cx="0" cy="0"/>
        </a:xfrm>
      </p:grpSpPr>
      <p:sp>
        <p:nvSpPr>
          <p:cNvPr id="135" name="Google Shape;135;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2_Blank">
  <p:cSld name="22_Blank">
    <p:spTree>
      <p:nvGrpSpPr>
        <p:cNvPr id="1" name="Shape 138"/>
        <p:cNvGrpSpPr/>
        <p:nvPr/>
      </p:nvGrpSpPr>
      <p:grpSpPr>
        <a:xfrm>
          <a:off x="0" y="0"/>
          <a:ext cx="0" cy="0"/>
          <a:chOff x="0" y="0"/>
          <a:chExt cx="0" cy="0"/>
        </a:xfrm>
      </p:grpSpPr>
      <p:sp>
        <p:nvSpPr>
          <p:cNvPr id="139" name="Google Shape;139;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matchingName="Title and Content">
  <p:cSld name="OBJECT">
    <p:spTree>
      <p:nvGrpSpPr>
        <p:cNvPr id="1" name="Shape 21"/>
        <p:cNvGrpSpPr/>
        <p:nvPr/>
      </p:nvGrpSpPr>
      <p:grpSpPr>
        <a:xfrm>
          <a:off x="0" y="0"/>
          <a:ext cx="0" cy="0"/>
          <a:chOff x="0" y="0"/>
          <a:chExt cx="0" cy="0"/>
        </a:xfrm>
      </p:grpSpPr>
      <p:sp>
        <p:nvSpPr>
          <p:cNvPr id="22" name="Google Shape;22;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24" name="Google Shape;2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1_Blank">
  <p:cSld name="21_Blank">
    <p:spTree>
      <p:nvGrpSpPr>
        <p:cNvPr id="1" name="Shape 142"/>
        <p:cNvGrpSpPr/>
        <p:nvPr/>
      </p:nvGrpSpPr>
      <p:grpSpPr>
        <a:xfrm>
          <a:off x="0" y="0"/>
          <a:ext cx="0" cy="0"/>
          <a:chOff x="0" y="0"/>
          <a:chExt cx="0" cy="0"/>
        </a:xfrm>
      </p:grpSpPr>
      <p:sp>
        <p:nvSpPr>
          <p:cNvPr id="143" name="Google Shape;143;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0_Blank">
  <p:cSld name="20_Blank">
    <p:spTree>
      <p:nvGrpSpPr>
        <p:cNvPr id="1" name="Shape 146"/>
        <p:cNvGrpSpPr/>
        <p:nvPr/>
      </p:nvGrpSpPr>
      <p:grpSpPr>
        <a:xfrm>
          <a:off x="0" y="0"/>
          <a:ext cx="0" cy="0"/>
          <a:chOff x="0" y="0"/>
          <a:chExt cx="0" cy="0"/>
        </a:xfrm>
      </p:grpSpPr>
      <p:sp>
        <p:nvSpPr>
          <p:cNvPr id="147" name="Google Shape;147;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 name="Google Shape;149;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9_Blank">
  <p:cSld name="19_Blank">
    <p:spTree>
      <p:nvGrpSpPr>
        <p:cNvPr id="1" name="Shape 150"/>
        <p:cNvGrpSpPr/>
        <p:nvPr/>
      </p:nvGrpSpPr>
      <p:grpSpPr>
        <a:xfrm>
          <a:off x="0" y="0"/>
          <a:ext cx="0" cy="0"/>
          <a:chOff x="0" y="0"/>
          <a:chExt cx="0" cy="0"/>
        </a:xfrm>
      </p:grpSpPr>
      <p:sp>
        <p:nvSpPr>
          <p:cNvPr id="151" name="Google Shape;151;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8_Blank">
  <p:cSld name="18_Blank">
    <p:spTree>
      <p:nvGrpSpPr>
        <p:cNvPr id="1" name="Shape 154"/>
        <p:cNvGrpSpPr/>
        <p:nvPr/>
      </p:nvGrpSpPr>
      <p:grpSpPr>
        <a:xfrm>
          <a:off x="0" y="0"/>
          <a:ext cx="0" cy="0"/>
          <a:chOff x="0" y="0"/>
          <a:chExt cx="0" cy="0"/>
        </a:xfrm>
      </p:grpSpPr>
      <p:sp>
        <p:nvSpPr>
          <p:cNvPr id="155" name="Google Shape;155;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7_Blank">
  <p:cSld name="17_Blank">
    <p:spTree>
      <p:nvGrpSpPr>
        <p:cNvPr id="1" name="Shape 158"/>
        <p:cNvGrpSpPr/>
        <p:nvPr/>
      </p:nvGrpSpPr>
      <p:grpSpPr>
        <a:xfrm>
          <a:off x="0" y="0"/>
          <a:ext cx="0" cy="0"/>
          <a:chOff x="0" y="0"/>
          <a:chExt cx="0" cy="0"/>
        </a:xfrm>
      </p:grpSpPr>
      <p:sp>
        <p:nvSpPr>
          <p:cNvPr id="159" name="Google Shape;159;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6_Blank">
  <p:cSld name="16_Blank">
    <p:spTree>
      <p:nvGrpSpPr>
        <p:cNvPr id="1" name="Shape 162"/>
        <p:cNvGrpSpPr/>
        <p:nvPr/>
      </p:nvGrpSpPr>
      <p:grpSpPr>
        <a:xfrm>
          <a:off x="0" y="0"/>
          <a:ext cx="0" cy="0"/>
          <a:chOff x="0" y="0"/>
          <a:chExt cx="0" cy="0"/>
        </a:xfrm>
      </p:grpSpPr>
      <p:sp>
        <p:nvSpPr>
          <p:cNvPr id="163" name="Google Shape;163;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5_Blank">
  <p:cSld name="15_Blank">
    <p:spTree>
      <p:nvGrpSpPr>
        <p:cNvPr id="1" name="Shape 166"/>
        <p:cNvGrpSpPr/>
        <p:nvPr/>
      </p:nvGrpSpPr>
      <p:grpSpPr>
        <a:xfrm>
          <a:off x="0" y="0"/>
          <a:ext cx="0" cy="0"/>
          <a:chOff x="0" y="0"/>
          <a:chExt cx="0" cy="0"/>
        </a:xfrm>
      </p:grpSpPr>
      <p:sp>
        <p:nvSpPr>
          <p:cNvPr id="167" name="Google Shape;167;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4_Blank">
  <p:cSld name="14_Blank">
    <p:spTree>
      <p:nvGrpSpPr>
        <p:cNvPr id="1" name="Shape 170"/>
        <p:cNvGrpSpPr/>
        <p:nvPr/>
      </p:nvGrpSpPr>
      <p:grpSpPr>
        <a:xfrm>
          <a:off x="0" y="0"/>
          <a:ext cx="0" cy="0"/>
          <a:chOff x="0" y="0"/>
          <a:chExt cx="0" cy="0"/>
        </a:xfrm>
      </p:grpSpPr>
      <p:sp>
        <p:nvSpPr>
          <p:cNvPr id="171" name="Google Shape;171;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3_Blank">
  <p:cSld name="13_Blank">
    <p:spTree>
      <p:nvGrpSpPr>
        <p:cNvPr id="1" name="Shape 174"/>
        <p:cNvGrpSpPr/>
        <p:nvPr/>
      </p:nvGrpSpPr>
      <p:grpSpPr>
        <a:xfrm>
          <a:off x="0" y="0"/>
          <a:ext cx="0" cy="0"/>
          <a:chOff x="0" y="0"/>
          <a:chExt cx="0" cy="0"/>
        </a:xfrm>
      </p:grpSpPr>
      <p:sp>
        <p:nvSpPr>
          <p:cNvPr id="175" name="Google Shape;175;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2_Blank">
  <p:cSld name="12_Blank">
    <p:spTree>
      <p:nvGrpSpPr>
        <p:cNvPr id="1" name="Shape 178"/>
        <p:cNvGrpSpPr/>
        <p:nvPr/>
      </p:nvGrpSpPr>
      <p:grpSpPr>
        <a:xfrm>
          <a:off x="0" y="0"/>
          <a:ext cx="0" cy="0"/>
          <a:chOff x="0" y="0"/>
          <a:chExt cx="0" cy="0"/>
        </a:xfrm>
      </p:grpSpPr>
      <p:sp>
        <p:nvSpPr>
          <p:cNvPr id="179" name="Google Shape;179;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0" name="Google Shape;180;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1" name="Google Shape;181;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1_Blank">
  <p:cSld name="11_Blank">
    <p:spTree>
      <p:nvGrpSpPr>
        <p:cNvPr id="1" name="Shape 182"/>
        <p:cNvGrpSpPr/>
        <p:nvPr/>
      </p:nvGrpSpPr>
      <p:grpSpPr>
        <a:xfrm>
          <a:off x="0" y="0"/>
          <a:ext cx="0" cy="0"/>
          <a:chOff x="0" y="0"/>
          <a:chExt cx="0" cy="0"/>
        </a:xfrm>
      </p:grpSpPr>
      <p:sp>
        <p:nvSpPr>
          <p:cNvPr id="183" name="Google Shape;183;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 name="Google Shape;185;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0_Blank">
  <p:cSld name="10_Blank">
    <p:spTree>
      <p:nvGrpSpPr>
        <p:cNvPr id="1" name="Shape 186"/>
        <p:cNvGrpSpPr/>
        <p:nvPr/>
      </p:nvGrpSpPr>
      <p:grpSpPr>
        <a:xfrm>
          <a:off x="0" y="0"/>
          <a:ext cx="0" cy="0"/>
          <a:chOff x="0" y="0"/>
          <a:chExt cx="0" cy="0"/>
        </a:xfrm>
      </p:grpSpPr>
      <p:sp>
        <p:nvSpPr>
          <p:cNvPr id="187" name="Google Shape;187;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9_Blank">
  <p:cSld name="9_Blank">
    <p:spTree>
      <p:nvGrpSpPr>
        <p:cNvPr id="1" name="Shape 190"/>
        <p:cNvGrpSpPr/>
        <p:nvPr/>
      </p:nvGrpSpPr>
      <p:grpSpPr>
        <a:xfrm>
          <a:off x="0" y="0"/>
          <a:ext cx="0" cy="0"/>
          <a:chOff x="0" y="0"/>
          <a:chExt cx="0" cy="0"/>
        </a:xfrm>
      </p:grpSpPr>
      <p:sp>
        <p:nvSpPr>
          <p:cNvPr id="191" name="Google Shape;191;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2" name="Google Shape;192;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3" name="Google Shape;193;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8_Blank">
  <p:cSld name="8_Blank">
    <p:spTree>
      <p:nvGrpSpPr>
        <p:cNvPr id="1" name="Shape 194"/>
        <p:cNvGrpSpPr/>
        <p:nvPr/>
      </p:nvGrpSpPr>
      <p:grpSpPr>
        <a:xfrm>
          <a:off x="0" y="0"/>
          <a:ext cx="0" cy="0"/>
          <a:chOff x="0" y="0"/>
          <a:chExt cx="0" cy="0"/>
        </a:xfrm>
      </p:grpSpPr>
      <p:sp>
        <p:nvSpPr>
          <p:cNvPr id="195" name="Google Shape;195;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7_Blank">
  <p:cSld name="7_Blank">
    <p:spTree>
      <p:nvGrpSpPr>
        <p:cNvPr id="1" name="Shape 198"/>
        <p:cNvGrpSpPr/>
        <p:nvPr/>
      </p:nvGrpSpPr>
      <p:grpSpPr>
        <a:xfrm>
          <a:off x="0" y="0"/>
          <a:ext cx="0" cy="0"/>
          <a:chOff x="0" y="0"/>
          <a:chExt cx="0" cy="0"/>
        </a:xfrm>
      </p:grpSpPr>
      <p:sp>
        <p:nvSpPr>
          <p:cNvPr id="199" name="Google Shape;199;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0" name="Google Shape;200;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1" name="Google Shape;201;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6_Blank">
  <p:cSld name="6_Blank">
    <p:spTree>
      <p:nvGrpSpPr>
        <p:cNvPr id="1" name="Shape 202"/>
        <p:cNvGrpSpPr/>
        <p:nvPr/>
      </p:nvGrpSpPr>
      <p:grpSpPr>
        <a:xfrm>
          <a:off x="0" y="0"/>
          <a:ext cx="0" cy="0"/>
          <a:chOff x="0" y="0"/>
          <a:chExt cx="0" cy="0"/>
        </a:xfrm>
      </p:grpSpPr>
      <p:sp>
        <p:nvSpPr>
          <p:cNvPr id="203" name="Google Shape;203;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 name="Google Shape;204;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5" name="Google Shape;205;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206"/>
        <p:cNvGrpSpPr/>
        <p:nvPr/>
      </p:nvGrpSpPr>
      <p:grpSpPr>
        <a:xfrm>
          <a:off x="0" y="0"/>
          <a:ext cx="0" cy="0"/>
          <a:chOff x="0" y="0"/>
          <a:chExt cx="0" cy="0"/>
        </a:xfrm>
      </p:grpSpPr>
      <p:sp>
        <p:nvSpPr>
          <p:cNvPr id="207" name="Google Shape;207;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8" name="Google Shape;208;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 name="Google Shape;209;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210"/>
        <p:cNvGrpSpPr/>
        <p:nvPr/>
      </p:nvGrpSpPr>
      <p:grpSpPr>
        <a:xfrm>
          <a:off x="0" y="0"/>
          <a:ext cx="0" cy="0"/>
          <a:chOff x="0" y="0"/>
          <a:chExt cx="0" cy="0"/>
        </a:xfrm>
      </p:grpSpPr>
      <p:sp>
        <p:nvSpPr>
          <p:cNvPr id="211" name="Google Shape;211;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2" name="Google Shape;212;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3" name="Google Shape;213;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214"/>
        <p:cNvGrpSpPr/>
        <p:nvPr/>
      </p:nvGrpSpPr>
      <p:grpSpPr>
        <a:xfrm>
          <a:off x="0" y="0"/>
          <a:ext cx="0" cy="0"/>
          <a:chOff x="0" y="0"/>
          <a:chExt cx="0" cy="0"/>
        </a:xfrm>
      </p:grpSpPr>
      <p:sp>
        <p:nvSpPr>
          <p:cNvPr id="215" name="Google Shape;215;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 name="Google Shape;216;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18"/>
        <p:cNvGrpSpPr/>
        <p:nvPr/>
      </p:nvGrpSpPr>
      <p:grpSpPr>
        <a:xfrm>
          <a:off x="0" y="0"/>
          <a:ext cx="0" cy="0"/>
          <a:chOff x="0" y="0"/>
          <a:chExt cx="0" cy="0"/>
        </a:xfrm>
      </p:grpSpPr>
      <p:sp>
        <p:nvSpPr>
          <p:cNvPr id="219" name="Google Shape;219;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0" name="Google Shape;220;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matchingName="Two Content">
  <p:cSld name="TWO_OBJECTS">
    <p:spTree>
      <p:nvGrpSpPr>
        <p:cNvPr id="1" name="Shape 33"/>
        <p:cNvGrpSpPr/>
        <p:nvPr/>
      </p:nvGrpSpPr>
      <p:grpSpPr>
        <a:xfrm>
          <a:off x="0" y="0"/>
          <a:ext cx="0" cy="0"/>
          <a:chOff x="0" y="0"/>
          <a:chExt cx="0" cy="0"/>
        </a:xfrm>
      </p:grpSpPr>
      <p:sp>
        <p:nvSpPr>
          <p:cNvPr id="34" name="Google Shape;34;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6" name="Google Shape;36;p2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7" name="Google Shape;3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22"/>
        <p:cNvGrpSpPr/>
        <p:nvPr/>
      </p:nvGrpSpPr>
      <p:grpSpPr>
        <a:xfrm>
          <a:off x="0" y="0"/>
          <a:ext cx="0" cy="0"/>
          <a:chOff x="0" y="0"/>
          <a:chExt cx="0" cy="0"/>
        </a:xfrm>
      </p:grpSpPr>
      <p:sp>
        <p:nvSpPr>
          <p:cNvPr id="223" name="Google Shape;223;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4" name="Google Shape;224;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5" name="Google Shape;225;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matchingName="Content with Caption">
  <p:cSld name="OBJECT_WITH_CAPTION_TEXT">
    <p:spTree>
      <p:nvGrpSpPr>
        <p:cNvPr id="1" name="Shape 226"/>
        <p:cNvGrpSpPr/>
        <p:nvPr/>
      </p:nvGrpSpPr>
      <p:grpSpPr>
        <a:xfrm>
          <a:off x="0" y="0"/>
          <a:ext cx="0" cy="0"/>
          <a:chOff x="0" y="0"/>
          <a:chExt cx="0" cy="0"/>
        </a:xfrm>
      </p:grpSpPr>
      <p:sp>
        <p:nvSpPr>
          <p:cNvPr id="227" name="Google Shape;227;p7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8" name="Google Shape;228;p7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p:txBody>
      </p:sp>
      <p:sp>
        <p:nvSpPr>
          <p:cNvPr id="229" name="Google Shape;229;p7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230" name="Google Shape;230;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1" name="Google Shape;231;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2" name="Google Shape;232;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matchingName="Picture with Caption">
  <p:cSld name="PICTURE_WITH_CAPTION_TEXT">
    <p:spTree>
      <p:nvGrpSpPr>
        <p:cNvPr id="1" name="Shape 233"/>
        <p:cNvGrpSpPr/>
        <p:nvPr/>
      </p:nvGrpSpPr>
      <p:grpSpPr>
        <a:xfrm>
          <a:off x="0" y="0"/>
          <a:ext cx="0" cy="0"/>
          <a:chOff x="0" y="0"/>
          <a:chExt cx="0" cy="0"/>
        </a:xfrm>
      </p:grpSpPr>
      <p:sp>
        <p:nvSpPr>
          <p:cNvPr id="234" name="Google Shape;234;p7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5" name="Google Shape;235;p76"/>
          <p:cNvSpPr>
            <a:spLocks noGrp="1"/>
          </p:cNvSpPr>
          <p:nvPr>
            <p:ph type="pic" idx="2"/>
          </p:nvPr>
        </p:nvSpPr>
        <p:spPr>
          <a:xfrm>
            <a:off x="5183188" y="987425"/>
            <a:ext cx="6172200" cy="4873625"/>
          </a:xfrm>
          <a:prstGeom prst="rect">
            <a:avLst/>
          </a:prstGeom>
          <a:noFill/>
          <a:ln>
            <a:noFill/>
          </a:ln>
        </p:spPr>
      </p:sp>
      <p:sp>
        <p:nvSpPr>
          <p:cNvPr id="236" name="Google Shape;236;p7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237" name="Google Shape;237;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8" name="Google Shape;238;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9" name="Google Shape;239;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matchingName="Title and Vertical Text">
  <p:cSld name="VERTICAL_TEXT">
    <p:spTree>
      <p:nvGrpSpPr>
        <p:cNvPr id="1" name="Shape 240"/>
        <p:cNvGrpSpPr/>
        <p:nvPr/>
      </p:nvGrpSpPr>
      <p:grpSpPr>
        <a:xfrm>
          <a:off x="0" y="0"/>
          <a:ext cx="0" cy="0"/>
          <a:chOff x="0" y="0"/>
          <a:chExt cx="0" cy="0"/>
        </a:xfrm>
      </p:grpSpPr>
      <p:sp>
        <p:nvSpPr>
          <p:cNvPr id="241" name="Google Shape;241;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2" name="Google Shape;242;p7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243" name="Google Shape;243;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4" name="Google Shape;244;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5" name="Google Shape;245;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_TITLE_AND_VERTICAL_TEXT">
    <p:spTree>
      <p:nvGrpSpPr>
        <p:cNvPr id="1" name="Shape 246"/>
        <p:cNvGrpSpPr/>
        <p:nvPr/>
      </p:nvGrpSpPr>
      <p:grpSpPr>
        <a:xfrm>
          <a:off x="0" y="0"/>
          <a:ext cx="0" cy="0"/>
          <a:chOff x="0" y="0"/>
          <a:chExt cx="0" cy="0"/>
        </a:xfrm>
      </p:grpSpPr>
      <p:sp>
        <p:nvSpPr>
          <p:cNvPr id="247" name="Google Shape;247;p7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8" name="Google Shape;248;p7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249" name="Google Shape;249;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0" name="Google Shape;250;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1" name="Google Shape;251;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matchingName="Comparison">
  <p:cSld name="TWO_OBJECTS_WITH_TEXT">
    <p:spTree>
      <p:nvGrpSpPr>
        <p:cNvPr id="1" name="Shape 40"/>
        <p:cNvGrpSpPr/>
        <p:nvPr/>
      </p:nvGrpSpPr>
      <p:grpSpPr>
        <a:xfrm>
          <a:off x="0" y="0"/>
          <a:ext cx="0" cy="0"/>
          <a:chOff x="0" y="0"/>
          <a:chExt cx="0" cy="0"/>
        </a:xfrm>
      </p:grpSpPr>
      <p:sp>
        <p:nvSpPr>
          <p:cNvPr id="41" name="Google Shape;41;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3" name="Google Shape;43;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4" name="Google Shape;44;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5" name="Google Shape;45;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6" name="Google Shape;4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3_Blank">
  <p:cSld name="43_Blank">
    <p:spTree>
      <p:nvGrpSpPr>
        <p:cNvPr id="1" name="Shape 54"/>
        <p:cNvGrpSpPr/>
        <p:nvPr/>
      </p:nvGrpSpPr>
      <p:grpSpPr>
        <a:xfrm>
          <a:off x="0" y="0"/>
          <a:ext cx="0" cy="0"/>
          <a:chOff x="0" y="0"/>
          <a:chExt cx="0" cy="0"/>
        </a:xfrm>
      </p:grpSpPr>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2_Blank">
  <p:cSld name="42_Blank">
    <p:spTree>
      <p:nvGrpSpPr>
        <p:cNvPr id="1" name="Shape 58"/>
        <p:cNvGrpSpPr/>
        <p:nvPr/>
      </p:nvGrpSpPr>
      <p:grpSpPr>
        <a:xfrm>
          <a:off x="0" y="0"/>
          <a:ext cx="0" cy="0"/>
          <a:chOff x="0" y="0"/>
          <a:chExt cx="0" cy="0"/>
        </a:xfrm>
      </p:grpSpPr>
      <p:sp>
        <p:nvSpPr>
          <p:cNvPr id="59" name="Google Shape;5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5" Type="http://schemas.openxmlformats.org/officeDocument/2006/relationships/theme" Target="../theme/theme1.xml"/><Relationship Id="rId54" Type="http://schemas.openxmlformats.org/officeDocument/2006/relationships/slideLayout" Target="../slideLayouts/slideLayout54.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 Type="http://schemas.openxmlformats.org/officeDocument/2006/relationships/slideLayout" Target="../slideLayouts/slideLayout5.xml"/><Relationship Id="rId49" Type="http://schemas.openxmlformats.org/officeDocument/2006/relationships/slideLayout" Target="../slideLayouts/slideLayout4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8" name="Google Shape;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9" name="Google Shape;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0" name="Google Shape;1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SG"/>
            </a:fld>
            <a:endParaRPr lang="en-SG"/>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image" Target="../media/image19.jpeg"/><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xml"/><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1.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openxmlformats.org/officeDocument/2006/relationships/image" Target="../media/image30.jpeg"/><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30.jpeg"/><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29.png"/><Relationship Id="rId1"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32.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xml"/><Relationship Id="rId2" Type="http://schemas.openxmlformats.org/officeDocument/2006/relationships/image" Target="../media/image34.png"/><Relationship Id="rId1" Type="http://schemas.openxmlformats.org/officeDocument/2006/relationships/image" Target="../media/image33.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xml"/><Relationship Id="rId2" Type="http://schemas.openxmlformats.org/officeDocument/2006/relationships/image" Target="../media/image36.png"/><Relationship Id="rId1"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image" Target="../media/image35.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xml"/><Relationship Id="rId2" Type="http://schemas.openxmlformats.org/officeDocument/2006/relationships/image" Target="../media/image37.png"/><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image" Target="../media/image18.jpeg"/><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1"/>
          <p:cNvPicPr preferRelativeResize="0"/>
          <p:nvPr/>
        </p:nvPicPr>
        <p:blipFill rotWithShape="1">
          <a:blip r:embed="rId1"/>
          <a:srcRect l="14016" t="24906" r="15287" b="12549"/>
          <a:stretch>
            <a:fillRect/>
          </a:stretch>
        </p:blipFill>
        <p:spPr>
          <a:xfrm>
            <a:off x="-1" y="0"/>
            <a:ext cx="12205713" cy="6858000"/>
          </a:xfrm>
          <a:prstGeom prst="rect">
            <a:avLst/>
          </a:prstGeom>
          <a:noFill/>
          <a:ln>
            <a:noFill/>
          </a:ln>
        </p:spPr>
      </p:pic>
      <p:sp>
        <p:nvSpPr>
          <p:cNvPr id="257" name="Google Shape;257;p1"/>
          <p:cNvSpPr/>
          <p:nvPr/>
        </p:nvSpPr>
        <p:spPr>
          <a:xfrm>
            <a:off x="6670623" y="44971"/>
            <a:ext cx="2908092" cy="1858780"/>
          </a:xfrm>
          <a:prstGeom prst="ellipse">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59" name="Google Shape;259;p1"/>
          <p:cNvPicPr preferRelativeResize="0"/>
          <p:nvPr/>
        </p:nvPicPr>
        <p:blipFill rotWithShape="1">
          <a:blip r:embed="rId2"/>
          <a:srcRect/>
          <a:stretch>
            <a:fillRect/>
          </a:stretch>
        </p:blipFill>
        <p:spPr>
          <a:xfrm>
            <a:off x="2658745" y="795655"/>
            <a:ext cx="6920230" cy="456946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20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10"/>
          <p:cNvPicPr preferRelativeResize="0"/>
          <p:nvPr/>
        </p:nvPicPr>
        <p:blipFill rotWithShape="1">
          <a:blip r:embed="rId1"/>
          <a:srcRect l="10250" t="9160" r="2747" b="14517"/>
          <a:stretch>
            <a:fillRect/>
          </a:stretch>
        </p:blipFill>
        <p:spPr>
          <a:xfrm>
            <a:off x="4" y="0"/>
            <a:ext cx="12191995" cy="6858000"/>
          </a:xfrm>
          <a:prstGeom prst="rect">
            <a:avLst/>
          </a:prstGeom>
          <a:noFill/>
          <a:ln>
            <a:noFill/>
          </a:ln>
        </p:spPr>
      </p:pic>
      <p:sp>
        <p:nvSpPr>
          <p:cNvPr id="382" name="Google Shape;382;p10"/>
          <p:cNvSpPr/>
          <p:nvPr/>
        </p:nvSpPr>
        <p:spPr>
          <a:xfrm>
            <a:off x="199451" y="560216"/>
            <a:ext cx="11752289" cy="5919213"/>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84" name="Google Shape;384;p10"/>
          <p:cNvSpPr txBox="1"/>
          <p:nvPr/>
        </p:nvSpPr>
        <p:spPr>
          <a:xfrm>
            <a:off x="553085" y="932815"/>
            <a:ext cx="1614170" cy="55372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3600" b="1">
                <a:solidFill>
                  <a:srgbClr val="FFC000"/>
                </a:solidFill>
                <a:latin typeface="Quicksand" panose="00000500000000000000" pitchFamily="2" charset="0"/>
                <a:sym typeface="Arial" panose="020B0604020202020204"/>
              </a:rPr>
              <a:t>Sự cố</a:t>
            </a:r>
            <a:endParaRPr sz="3600" b="1">
              <a:solidFill>
                <a:srgbClr val="FFC000"/>
              </a:solidFill>
              <a:latin typeface="Quicksand" panose="00000500000000000000" pitchFamily="2" charset="0"/>
              <a:sym typeface="Arial" panose="020B0604020202020204"/>
            </a:endParaRPr>
          </a:p>
        </p:txBody>
      </p:sp>
      <p:sp>
        <p:nvSpPr>
          <p:cNvPr id="385" name="Google Shape;385;p10"/>
          <p:cNvSpPr txBox="1"/>
          <p:nvPr/>
        </p:nvSpPr>
        <p:spPr>
          <a:xfrm>
            <a:off x="1937813" y="941598"/>
            <a:ext cx="9754358" cy="984885"/>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hiện tượng bất thường và không hay xảy ra trong một quá trình hoạt động nào đó.</a:t>
            </a:r>
            <a:endParaRPr sz="3200" b="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endParaRPr>
          </a:p>
        </p:txBody>
      </p:sp>
      <p:sp>
        <p:nvSpPr>
          <p:cNvPr id="386" name="Google Shape;386;p10"/>
          <p:cNvSpPr txBox="1"/>
          <p:nvPr/>
        </p:nvSpPr>
        <p:spPr>
          <a:xfrm>
            <a:off x="398055" y="2581311"/>
            <a:ext cx="2445541"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3600" b="1">
                <a:solidFill>
                  <a:srgbClr val="FFC000"/>
                </a:solidFill>
                <a:latin typeface="Quicksand" panose="00000500000000000000" pitchFamily="2" charset="0"/>
                <a:sym typeface="Arial" panose="020B0604020202020204"/>
              </a:rPr>
              <a:t>Chềnh ềnh</a:t>
            </a:r>
            <a:endParaRPr sz="3600" b="1">
              <a:solidFill>
                <a:srgbClr val="FFC000"/>
              </a:solidFill>
              <a:latin typeface="Quicksand" panose="00000500000000000000" pitchFamily="2" charset="0"/>
              <a:sym typeface="Arial" panose="020B0604020202020204"/>
            </a:endParaRPr>
          </a:p>
        </p:txBody>
      </p:sp>
      <p:sp>
        <p:nvSpPr>
          <p:cNvPr id="387" name="Google Shape;387;p10"/>
          <p:cNvSpPr txBox="1"/>
          <p:nvPr/>
        </p:nvSpPr>
        <p:spPr>
          <a:xfrm>
            <a:off x="2712283" y="2587305"/>
            <a:ext cx="9239877" cy="492443"/>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gợi tả vẻ nằm, đứng, ngồi lù lù trước mắt mọi người.</a:t>
            </a:r>
            <a:endParaRPr sz="3200" b="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endParaRPr>
          </a:p>
        </p:txBody>
      </p:sp>
      <p:sp>
        <p:nvSpPr>
          <p:cNvPr id="388" name="Google Shape;388;p10"/>
          <p:cNvSpPr txBox="1"/>
          <p:nvPr/>
        </p:nvSpPr>
        <p:spPr>
          <a:xfrm>
            <a:off x="4175553" y="3778253"/>
            <a:ext cx="2542109"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3600" b="1">
                <a:solidFill>
                  <a:srgbClr val="FFC000"/>
                </a:solidFill>
                <a:latin typeface="Quicksand" panose="00000500000000000000" pitchFamily="2" charset="0"/>
                <a:sym typeface="Arial" panose="020B0604020202020204"/>
              </a:rPr>
              <a:t>Chuyền thẻ</a:t>
            </a:r>
            <a:endParaRPr sz="3600" b="1">
              <a:solidFill>
                <a:srgbClr val="FFC000"/>
              </a:solidFill>
              <a:latin typeface="Quicksand" panose="00000500000000000000" pitchFamily="2" charset="0"/>
              <a:sym typeface="Arial" panose="020B0604020202020204"/>
            </a:endParaRPr>
          </a:p>
        </p:txBody>
      </p:sp>
      <p:sp>
        <p:nvSpPr>
          <p:cNvPr id="389" name="Google Shape;389;p10"/>
          <p:cNvSpPr txBox="1"/>
          <p:nvPr/>
        </p:nvSpPr>
        <p:spPr>
          <a:xfrm>
            <a:off x="6640172" y="3819791"/>
            <a:ext cx="5189000" cy="1969770"/>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một trò chơi dân gian mà các bé gái hay chơi (vừa đếm que, vừa tung bóng, bộ que chuyền có 10 que)</a:t>
            </a:r>
            <a:endParaRPr sz="3200" b="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endParaRPr>
          </a:p>
        </p:txBody>
      </p:sp>
      <p:pic>
        <p:nvPicPr>
          <p:cNvPr id="390" name="Google Shape;390;p10" descr="Chơi Chuyền (Chơi Banh đũa) - Nông trại rau hữu cơ và trải nghiệm nông  nghiệp MyFarm | MyFarm"/>
          <p:cNvPicPr preferRelativeResize="0"/>
          <p:nvPr/>
        </p:nvPicPr>
        <p:blipFill rotWithShape="1">
          <a:blip r:embed="rId2"/>
          <a:srcRect/>
          <a:stretch>
            <a:fillRect/>
          </a:stretch>
        </p:blipFill>
        <p:spPr>
          <a:xfrm>
            <a:off x="553038" y="3429001"/>
            <a:ext cx="3447256" cy="2699902"/>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2000"/>
                                        <p:tgtEl>
                                          <p:spTgt spid="382"/>
                                        </p:tgtEl>
                                      </p:cBhvr>
                                    </p:animEffect>
                                  </p:childTnLst>
                                </p:cTn>
                              </p:par>
                              <p:par>
                                <p:cTn id="8" presetID="2" presetClass="entr" presetSubtype="8" fill="hold" nodeType="withEffect">
                                  <p:stCondLst>
                                    <p:cond delay="2000"/>
                                  </p:stCondLst>
                                  <p:childTnLst>
                                    <p:set>
                                      <p:cBhvr>
                                        <p:cTn id="9" dur="1" fill="hold">
                                          <p:stCondLst>
                                            <p:cond delay="0"/>
                                          </p:stCondLst>
                                        </p:cTn>
                                        <p:tgtEl>
                                          <p:spTgt spid="384"/>
                                        </p:tgtEl>
                                        <p:attrNameLst>
                                          <p:attrName>style.visibility</p:attrName>
                                        </p:attrNameLst>
                                      </p:cBhvr>
                                      <p:to>
                                        <p:strVal val="visible"/>
                                      </p:to>
                                    </p:set>
                                    <p:anim calcmode="lin" valueType="num">
                                      <p:cBhvr additive="base">
                                        <p:cTn id="10" dur="1300"/>
                                        <p:tgtEl>
                                          <p:spTgt spid="384"/>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85"/>
                                        </p:tgtEl>
                                        <p:attrNameLst>
                                          <p:attrName>style.visibility</p:attrName>
                                        </p:attrNameLst>
                                      </p:cBhvr>
                                      <p:to>
                                        <p:strVal val="visible"/>
                                      </p:to>
                                    </p:set>
                                    <p:anim calcmode="lin" valueType="num">
                                      <p:cBhvr additive="base">
                                        <p:cTn id="15" dur="1300"/>
                                        <p:tgtEl>
                                          <p:spTgt spid="385"/>
                                        </p:tgtEl>
                                        <p:attrNameLst>
                                          <p:attrName>ppt_x</p:attrName>
                                        </p:attrNameLst>
                                      </p:cBhvr>
                                      <p:tavLst>
                                        <p:tav tm="0">
                                          <p:val>
                                            <p:strVal val="#ppt_x-1"/>
                                          </p:val>
                                        </p:tav>
                                        <p:tav tm="100000">
                                          <p:val>
                                            <p:strVal val="#ppt_x"/>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386"/>
                                        </p:tgtEl>
                                        <p:attrNameLst>
                                          <p:attrName>style.visibility</p:attrName>
                                        </p:attrNameLst>
                                      </p:cBhvr>
                                      <p:to>
                                        <p:strVal val="visible"/>
                                      </p:to>
                                    </p:set>
                                    <p:anim calcmode="lin" valueType="num">
                                      <p:cBhvr additive="base">
                                        <p:cTn id="20" dur="1300"/>
                                        <p:tgtEl>
                                          <p:spTgt spid="386"/>
                                        </p:tgtEl>
                                        <p:attrNameLst>
                                          <p:attrName>ppt_x</p:attrName>
                                        </p:attrNameLst>
                                      </p:cBhvr>
                                      <p:tavLst>
                                        <p:tav tm="0">
                                          <p:val>
                                            <p:strVal val="#ppt_x-1"/>
                                          </p:val>
                                        </p:tav>
                                        <p:tav tm="100000">
                                          <p:val>
                                            <p:strVal val="#ppt_x"/>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87"/>
                                        </p:tgtEl>
                                        <p:attrNameLst>
                                          <p:attrName>style.visibility</p:attrName>
                                        </p:attrNameLst>
                                      </p:cBhvr>
                                      <p:to>
                                        <p:strVal val="visible"/>
                                      </p:to>
                                    </p:set>
                                    <p:anim calcmode="lin" valueType="num">
                                      <p:cBhvr additive="base">
                                        <p:cTn id="25" dur="1300"/>
                                        <p:tgtEl>
                                          <p:spTgt spid="387"/>
                                        </p:tgtEl>
                                        <p:attrNameLst>
                                          <p:attrName>ppt_x</p:attrName>
                                        </p:attrNameLst>
                                      </p:cBhvr>
                                      <p:tavLst>
                                        <p:tav tm="0">
                                          <p:val>
                                            <p:strVal val="#ppt_x-1"/>
                                          </p:val>
                                        </p:tav>
                                        <p:tav tm="100000">
                                          <p:val>
                                            <p:strVal val="#ppt_x"/>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388"/>
                                        </p:tgtEl>
                                        <p:attrNameLst>
                                          <p:attrName>style.visibility</p:attrName>
                                        </p:attrNameLst>
                                      </p:cBhvr>
                                      <p:to>
                                        <p:strVal val="visible"/>
                                      </p:to>
                                    </p:set>
                                    <p:anim calcmode="lin" valueType="num">
                                      <p:cBhvr additive="base">
                                        <p:cTn id="30" dur="1300"/>
                                        <p:tgtEl>
                                          <p:spTgt spid="388"/>
                                        </p:tgtEl>
                                        <p:attrNameLst>
                                          <p:attrName>ppt_x</p:attrName>
                                        </p:attrNameLst>
                                      </p:cBhvr>
                                      <p:tavLst>
                                        <p:tav tm="0">
                                          <p:val>
                                            <p:strVal val="#ppt_x-1"/>
                                          </p:val>
                                        </p:tav>
                                        <p:tav tm="100000">
                                          <p:val>
                                            <p:strVal val="#ppt_x"/>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389"/>
                                        </p:tgtEl>
                                        <p:attrNameLst>
                                          <p:attrName>style.visibility</p:attrName>
                                        </p:attrNameLst>
                                      </p:cBhvr>
                                      <p:to>
                                        <p:strVal val="visible"/>
                                      </p:to>
                                    </p:set>
                                    <p:anim calcmode="lin" valueType="num">
                                      <p:cBhvr additive="base">
                                        <p:cTn id="35" dur="1300"/>
                                        <p:tgtEl>
                                          <p:spTgt spid="389"/>
                                        </p:tgtEl>
                                        <p:attrNameLst>
                                          <p:attrName>ppt_x</p:attrName>
                                        </p:attrNameLst>
                                      </p:cBhvr>
                                      <p:tavLst>
                                        <p:tav tm="0">
                                          <p:val>
                                            <p:strVal val="#ppt_x-1"/>
                                          </p:val>
                                        </p:tav>
                                        <p:tav tm="100000">
                                          <p:val>
                                            <p:strVal val="#ppt_x"/>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90"/>
                                        </p:tgtEl>
                                        <p:attrNameLst>
                                          <p:attrName>style.visibility</p:attrName>
                                        </p:attrNameLst>
                                      </p:cBhvr>
                                      <p:to>
                                        <p:strVal val="visible"/>
                                      </p:to>
                                    </p:set>
                                    <p:animEffect transition="in" filter="fade">
                                      <p:cBhvr>
                                        <p:cTn id="40" dur="1000"/>
                                        <p:tgtEl>
                                          <p:spTgt spid="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11"/>
          <p:cNvPicPr preferRelativeResize="0"/>
          <p:nvPr/>
        </p:nvPicPr>
        <p:blipFill rotWithShape="1">
          <a:blip r:embed="rId1"/>
          <a:srcRect t="10992" b="10054"/>
          <a:stretch>
            <a:fillRect/>
          </a:stretch>
        </p:blipFill>
        <p:spPr>
          <a:xfrm>
            <a:off x="0" y="0"/>
            <a:ext cx="12192000" cy="6857999"/>
          </a:xfrm>
          <a:prstGeom prst="rect">
            <a:avLst/>
          </a:prstGeom>
          <a:noFill/>
          <a:ln>
            <a:noFill/>
          </a:ln>
        </p:spPr>
      </p:pic>
      <p:sp>
        <p:nvSpPr>
          <p:cNvPr id="396" name="Google Shape;396;p11"/>
          <p:cNvSpPr txBox="1"/>
          <p:nvPr/>
        </p:nvSpPr>
        <p:spPr>
          <a:xfrm>
            <a:off x="5424840" y="511165"/>
            <a:ext cx="4776949" cy="1015365"/>
          </a:xfrm>
          <a:prstGeom prst="rect">
            <a:avLst/>
          </a:prstGeom>
          <a:noFill/>
          <a:ln>
            <a:noFill/>
          </a:ln>
        </p:spPr>
        <p:txBody>
          <a:bodyPr spcFirstLastPara="1" wrap="square" lIns="0" tIns="0" rIns="0" bIns="0" anchor="t" anchorCtr="0">
            <a:spAutoFit/>
            <a:scene3d>
              <a:camera prst="orthographicFront"/>
              <a:lightRig rig="threePt" dir="t"/>
            </a:scene3d>
          </a:bodyPr>
          <a:lstStyle/>
          <a:p>
            <a:pPr marL="0" marR="0" lvl="0" indent="0" algn="l" rtl="0">
              <a:spcBef>
                <a:spcPts val="0"/>
              </a:spcBef>
              <a:spcAft>
                <a:spcPts val="0"/>
              </a:spcAft>
              <a:buNone/>
            </a:pPr>
            <a:r>
              <a:rPr lang="en-SG" sz="660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sym typeface="Arial" panose="020B0604020202020204"/>
              </a:rPr>
              <a:t>Tìm hiểu bài</a:t>
            </a:r>
            <a:endParaRPr lang="en-SG" sz="660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96"/>
                                        </p:tgtEl>
                                        <p:attrNameLst>
                                          <p:attrName>style.visibility</p:attrName>
                                        </p:attrNameLst>
                                      </p:cBhvr>
                                      <p:to>
                                        <p:strVal val="visible"/>
                                      </p:to>
                                    </p:set>
                                    <p:anim calcmode="lin" valueType="num">
                                      <p:cBhvr additive="base">
                                        <p:cTn id="7" dur="1300"/>
                                        <p:tgtEl>
                                          <p:spTgt spid="396"/>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395"/>
                                        </p:tgtEl>
                                        <p:attrNameLst>
                                          <p:attrName>style.visibility</p:attrName>
                                        </p:attrNameLst>
                                      </p:cBhvr>
                                      <p:to>
                                        <p:strVal val="visible"/>
                                      </p:to>
                                    </p:set>
                                    <p:animEffect transition="in" filter="fade">
                                      <p:cBhvr>
                                        <p:cTn id="10" dur="4420"/>
                                        <p:tgtEl>
                                          <p:spTgt spid="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12"/>
          <p:cNvPicPr preferRelativeResize="0"/>
          <p:nvPr/>
        </p:nvPicPr>
        <p:blipFill rotWithShape="1">
          <a:blip r:embed="rId1"/>
          <a:srcRect l="2705" t="9160" r="2868" b="15174"/>
          <a:stretch>
            <a:fillRect/>
          </a:stretch>
        </p:blipFill>
        <p:spPr>
          <a:xfrm>
            <a:off x="-1" y="0"/>
            <a:ext cx="12211177" cy="6858000"/>
          </a:xfrm>
          <a:prstGeom prst="rect">
            <a:avLst/>
          </a:prstGeom>
          <a:noFill/>
          <a:ln>
            <a:noFill/>
          </a:ln>
        </p:spPr>
      </p:pic>
      <p:sp>
        <p:nvSpPr>
          <p:cNvPr id="403" name="Google Shape;403;p12"/>
          <p:cNvSpPr/>
          <p:nvPr/>
        </p:nvSpPr>
        <p:spPr>
          <a:xfrm>
            <a:off x="269875" y="1446530"/>
            <a:ext cx="11632565" cy="510413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04" name="Google Shape;404;p12"/>
          <p:cNvSpPr txBox="1"/>
          <p:nvPr/>
        </p:nvSpPr>
        <p:spPr>
          <a:xfrm>
            <a:off x="449580" y="132715"/>
            <a:ext cx="11296650" cy="1107440"/>
          </a:xfrm>
          <a:prstGeom prst="rect">
            <a:avLst/>
          </a:prstGeom>
        </p:spPr>
        <p:style>
          <a:lnRef idx="2">
            <a:schemeClr val="accent5"/>
          </a:lnRef>
          <a:fillRef idx="1">
            <a:schemeClr val="lt1"/>
          </a:fillRef>
          <a:effectRef idx="0">
            <a:schemeClr val="accent5"/>
          </a:effectRef>
          <a:fontRef idx="minor">
            <a:schemeClr val="dk1"/>
          </a:fontRef>
        </p:style>
        <p:txBody>
          <a:bodyPr spcFirstLastPara="1" wrap="square" lIns="0" tIns="0" rIns="0" bIns="0" anchor="t" anchorCtr="0">
            <a:spAutoFit/>
          </a:bodyPr>
          <a:lstStyle/>
          <a:p>
            <a:pPr marL="0" marR="0" lvl="0" indent="0" algn="ctr" rtl="0">
              <a:spcBef>
                <a:spcPts val="0"/>
              </a:spcBef>
              <a:spcAft>
                <a:spcPts val="0"/>
              </a:spcAft>
              <a:buNone/>
            </a:pPr>
            <a:r>
              <a:rPr lang="en-SG" sz="3600" b="1">
                <a:solidFill>
                  <a:srgbClr val="00B0F0"/>
                </a:solidFill>
                <a:latin typeface="Quicksand" panose="00000500000000000000" pitchFamily="2" charset="0"/>
                <a:ea typeface="Pattaya" panose="00000500000000000000"/>
                <a:cs typeface="Pattaya" panose="00000500000000000000"/>
                <a:sym typeface="Pattaya" panose="00000500000000000000"/>
              </a:rPr>
              <a:t>Câu 1. Đoạn đường sắt gần nhà Út Vịnh mấy năm nay thường có những sự cố gì?</a:t>
            </a:r>
            <a:endParaRPr lang="en-SG" sz="3600" b="1">
              <a:solidFill>
                <a:srgbClr val="00B0F0"/>
              </a:solidFill>
              <a:latin typeface="Quicksand" panose="00000500000000000000" pitchFamily="2" charset="0"/>
              <a:ea typeface="Pattaya" panose="00000500000000000000"/>
              <a:cs typeface="Pattaya" panose="00000500000000000000"/>
              <a:sym typeface="Pattaya" panose="00000500000000000000"/>
            </a:endParaRPr>
          </a:p>
        </p:txBody>
      </p:sp>
      <p:grpSp>
        <p:nvGrpSpPr>
          <p:cNvPr id="405" name="Google Shape;405;p12"/>
          <p:cNvGrpSpPr/>
          <p:nvPr/>
        </p:nvGrpSpPr>
        <p:grpSpPr>
          <a:xfrm>
            <a:off x="794479" y="1750833"/>
            <a:ext cx="10628025" cy="4452175"/>
            <a:chOff x="0" y="215337"/>
            <a:chExt cx="10628025" cy="4452175"/>
          </a:xfrm>
        </p:grpSpPr>
        <p:sp>
          <p:nvSpPr>
            <p:cNvPr id="406" name="Google Shape;406;p12"/>
            <p:cNvSpPr/>
            <p:nvPr/>
          </p:nvSpPr>
          <p:spPr>
            <a:xfrm>
              <a:off x="0" y="215337"/>
              <a:ext cx="10628025" cy="2823630"/>
            </a:xfrm>
            <a:prstGeom prst="roundRect">
              <a:avLst>
                <a:gd name="adj" fmla="val 10000"/>
              </a:avLst>
            </a:prstGeom>
            <a:solidFill>
              <a:srgbClr val="FFE8CA">
                <a:alpha val="89803"/>
              </a:srgbClr>
            </a:solidFill>
            <a:ln w="12700" cap="flat" cmpd="sng">
              <a:solidFill>
                <a:srgbClr val="FFE8C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12"/>
            <p:cNvSpPr/>
            <p:nvPr/>
          </p:nvSpPr>
          <p:spPr>
            <a:xfrm>
              <a:off x="318840" y="578121"/>
              <a:ext cx="3121982" cy="1996819"/>
            </a:xfrm>
            <a:prstGeom prst="roundRect">
              <a:avLst>
                <a:gd name="adj" fmla="val 10000"/>
              </a:avLst>
            </a:prstGeom>
            <a:blipFill rotWithShape="1">
              <a:blip r:embed="rId2"/>
              <a:stretch>
                <a:fillRect t="-1998" b="-1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12"/>
            <p:cNvSpPr/>
            <p:nvPr/>
          </p:nvSpPr>
          <p:spPr>
            <a:xfrm rot="10800000">
              <a:off x="333826" y="2995012"/>
              <a:ext cx="3121982" cy="1654099"/>
            </a:xfrm>
            <a:prstGeom prst="round2SameRect">
              <a:avLst>
                <a:gd name="adj1" fmla="val 10500"/>
                <a:gd name="adj2" fmla="val 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 name="Google Shape;409;p12"/>
            <p:cNvSpPr txBox="1"/>
            <p:nvPr/>
          </p:nvSpPr>
          <p:spPr>
            <a:xfrm>
              <a:off x="384695" y="2995012"/>
              <a:ext cx="3020244" cy="1603230"/>
            </a:xfrm>
            <a:prstGeom prst="rect">
              <a:avLst/>
            </a:prstGeom>
            <a:noFill/>
            <a:ln>
              <a:noFill/>
            </a:ln>
          </p:spPr>
          <p:txBody>
            <a:bodyPr spcFirstLastPara="1" wrap="square" lIns="199125" tIns="199125" rIns="199125" bIns="199125" anchor="t" anchorCtr="0">
              <a:noAutofit/>
            </a:bodyPr>
            <a:lstStyle/>
            <a:p>
              <a:pPr marL="0" marR="0" lvl="0" indent="0" rtl="0">
                <a:lnSpc>
                  <a:spcPct val="90000"/>
                </a:lnSpc>
                <a:spcBef>
                  <a:spcPts val="0"/>
                </a:spcBef>
                <a:spcAft>
                  <a:spcPts val="0"/>
                </a:spcAft>
                <a:buClr>
                  <a:schemeClr val="lt1"/>
                </a:buClr>
                <a:buSzPts val="2800"/>
                <a:buFont typeface="Calibri" panose="020F0502020204030204"/>
                <a:buNone/>
              </a:pPr>
              <a:r>
                <a:rPr lang="en-SG" sz="2800">
                  <a:solidFill>
                    <a:schemeClr val="lt1"/>
                  </a:solidFill>
                  <a:latin typeface="Pattaya" panose="00000500000000000000" pitchFamily="2" charset="-34"/>
                  <a:ea typeface="Calibri" panose="020F0502020204030204"/>
                  <a:cs typeface="Pattaya" panose="00000500000000000000" pitchFamily="2" charset="-34"/>
                  <a:sym typeface="Calibri" panose="020F0502020204030204"/>
                </a:rPr>
                <a:t>Lúc thì tảng đá nằm chềnh ềnh trên đường tàu chạy.</a:t>
              </a:r>
              <a:endParaRPr sz="2800">
                <a:solidFill>
                  <a:schemeClr val="lt1"/>
                </a:solidFill>
                <a:latin typeface="Pattaya" panose="00000500000000000000" pitchFamily="2" charset="-34"/>
                <a:ea typeface="Calibri" panose="020F0502020204030204"/>
                <a:cs typeface="Pattaya" panose="00000500000000000000" pitchFamily="2" charset="-34"/>
                <a:sym typeface="Calibri" panose="020F0502020204030204"/>
              </a:endParaRPr>
            </a:p>
          </p:txBody>
        </p:sp>
        <p:sp>
          <p:nvSpPr>
            <p:cNvPr id="410" name="Google Shape;410;p12"/>
            <p:cNvSpPr/>
            <p:nvPr/>
          </p:nvSpPr>
          <p:spPr>
            <a:xfrm>
              <a:off x="3753021" y="593104"/>
              <a:ext cx="3121982" cy="1985258"/>
            </a:xfrm>
            <a:prstGeom prst="roundRect">
              <a:avLst>
                <a:gd name="adj" fmla="val 10000"/>
              </a:avLst>
            </a:prstGeom>
            <a:blipFill rotWithShape="1">
              <a:blip r:embed="rId3"/>
              <a:stretch>
                <a:fillRect l="-1998" r="-1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12"/>
            <p:cNvSpPr/>
            <p:nvPr/>
          </p:nvSpPr>
          <p:spPr>
            <a:xfrm rot="10800000">
              <a:off x="3834583" y="3050226"/>
              <a:ext cx="2953051" cy="1617286"/>
            </a:xfrm>
            <a:prstGeom prst="round2SameRect">
              <a:avLst>
                <a:gd name="adj1" fmla="val 10500"/>
                <a:gd name="adj2" fmla="val 0"/>
              </a:avLst>
            </a:prstGeom>
            <a:solidFill>
              <a:srgbClr val="2EE84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 name="Google Shape;412;p12"/>
            <p:cNvSpPr txBox="1"/>
            <p:nvPr/>
          </p:nvSpPr>
          <p:spPr>
            <a:xfrm>
              <a:off x="3884320" y="3050226"/>
              <a:ext cx="2853577" cy="1567549"/>
            </a:xfrm>
            <a:prstGeom prst="rect">
              <a:avLst/>
            </a:prstGeom>
            <a:noFill/>
            <a:ln>
              <a:noFill/>
            </a:ln>
          </p:spPr>
          <p:txBody>
            <a:bodyPr spcFirstLastPara="1" wrap="square" lIns="199125" tIns="199125" rIns="199125" bIns="199125" anchor="t" anchorCtr="0">
              <a:noAutofit/>
            </a:bodyPr>
            <a:lstStyle/>
            <a:p>
              <a:pPr marL="0" marR="0" lvl="0" indent="0" rtl="0">
                <a:lnSpc>
                  <a:spcPct val="90000"/>
                </a:lnSpc>
                <a:spcBef>
                  <a:spcPts val="0"/>
                </a:spcBef>
                <a:spcAft>
                  <a:spcPts val="0"/>
                </a:spcAft>
                <a:buClr>
                  <a:schemeClr val="lt1"/>
                </a:buClr>
                <a:buSzPts val="2800"/>
                <a:buFont typeface="Calibri" panose="020F0502020204030204"/>
                <a:buNone/>
              </a:pPr>
              <a:r>
                <a:rPr lang="en-SG" sz="2800">
                  <a:solidFill>
                    <a:schemeClr val="lt1"/>
                  </a:solidFill>
                  <a:latin typeface="Pattaya" panose="00000500000000000000" pitchFamily="2" charset="-34"/>
                  <a:ea typeface="Calibri" panose="020F0502020204030204"/>
                  <a:cs typeface="Pattaya" panose="00000500000000000000" pitchFamily="2" charset="-34"/>
                  <a:sym typeface="Calibri" panose="020F0502020204030204"/>
                </a:rPr>
                <a:t>Lúc thì ai đó tháo cả ốc gần các thanh ray.</a:t>
              </a:r>
              <a:endParaRPr sz="2800">
                <a:solidFill>
                  <a:schemeClr val="lt1"/>
                </a:solidFill>
                <a:latin typeface="Pattaya" panose="00000500000000000000" pitchFamily="2" charset="-34"/>
                <a:ea typeface="Calibri" panose="020F0502020204030204"/>
                <a:cs typeface="Pattaya" panose="00000500000000000000" pitchFamily="2" charset="-34"/>
                <a:sym typeface="Calibri" panose="020F0502020204030204"/>
              </a:endParaRPr>
            </a:p>
          </p:txBody>
        </p:sp>
        <p:sp>
          <p:nvSpPr>
            <p:cNvPr id="413" name="Google Shape;413;p12"/>
            <p:cNvSpPr/>
            <p:nvPr/>
          </p:nvSpPr>
          <p:spPr>
            <a:xfrm>
              <a:off x="7187201" y="623091"/>
              <a:ext cx="3121982" cy="1906878"/>
            </a:xfrm>
            <a:prstGeom prst="roundRect">
              <a:avLst>
                <a:gd name="adj" fmla="val 10000"/>
              </a:avLst>
            </a:prstGeom>
            <a:blipFill rotWithShape="1">
              <a:blip r:embed="rId4"/>
              <a:stretch>
                <a:fillRect l="-7998" r="-7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12"/>
            <p:cNvSpPr/>
            <p:nvPr/>
          </p:nvSpPr>
          <p:spPr>
            <a:xfrm rot="10800000">
              <a:off x="7217172" y="2995012"/>
              <a:ext cx="3121982" cy="1654099"/>
            </a:xfrm>
            <a:prstGeom prst="round2SameRect">
              <a:avLst>
                <a:gd name="adj1" fmla="val 10500"/>
                <a:gd name="adj2" fmla="val 0"/>
              </a:avLst>
            </a:prstGeom>
            <a:solidFill>
              <a:srgbClr val="5999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5" name="Google Shape;415;p12"/>
            <p:cNvSpPr txBox="1"/>
            <p:nvPr/>
          </p:nvSpPr>
          <p:spPr>
            <a:xfrm>
              <a:off x="7268041" y="2995012"/>
              <a:ext cx="3020244" cy="1603230"/>
            </a:xfrm>
            <a:prstGeom prst="rect">
              <a:avLst/>
            </a:prstGeom>
            <a:noFill/>
            <a:ln>
              <a:noFill/>
            </a:ln>
          </p:spPr>
          <p:txBody>
            <a:bodyPr spcFirstLastPara="1" wrap="square" lIns="199125" tIns="199125" rIns="199125" bIns="199125" anchor="t" anchorCtr="0">
              <a:noAutofit/>
            </a:bodyPr>
            <a:lstStyle/>
            <a:p>
              <a:pPr marL="0" marR="0" lvl="0" indent="0" rtl="0">
                <a:lnSpc>
                  <a:spcPct val="90000"/>
                </a:lnSpc>
                <a:spcBef>
                  <a:spcPts val="0"/>
                </a:spcBef>
                <a:spcAft>
                  <a:spcPts val="0"/>
                </a:spcAft>
                <a:buClr>
                  <a:schemeClr val="lt1"/>
                </a:buClr>
                <a:buSzPts val="2800"/>
                <a:buFont typeface="Calibri" panose="020F0502020204030204"/>
                <a:buNone/>
              </a:pPr>
              <a:r>
                <a:rPr lang="en-SG" sz="2800">
                  <a:solidFill>
                    <a:schemeClr val="lt1"/>
                  </a:solidFill>
                  <a:latin typeface="Pattaya" panose="00000500000000000000" pitchFamily="2" charset="-34"/>
                  <a:ea typeface="Calibri" panose="020F0502020204030204"/>
                  <a:cs typeface="Pattaya" panose="00000500000000000000" pitchFamily="2" charset="-34"/>
                  <a:sym typeface="Calibri" panose="020F0502020204030204"/>
                </a:rPr>
                <a:t>Lắm khi trẻ chăn trâu còn ném đá lên tàu khi tàu đi qua.</a:t>
              </a:r>
              <a:endParaRPr sz="2800">
                <a:solidFill>
                  <a:schemeClr val="lt1"/>
                </a:solidFill>
                <a:latin typeface="Pattaya" panose="00000500000000000000" pitchFamily="2" charset="-34"/>
                <a:ea typeface="Calibri" panose="020F0502020204030204"/>
                <a:cs typeface="Pattaya" panose="00000500000000000000" pitchFamily="2" charset="-34"/>
                <a:sym typeface="Calibri" panose="020F0502020204030204"/>
              </a:endParaRPr>
            </a:p>
          </p:txBody>
        </p:sp>
      </p:gr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blinds(horizontal)">
                                      <p:cBhvr>
                                        <p:cTn id="7" dur="500"/>
                                        <p:tgtEl>
                                          <p:spTgt spid="40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05"/>
                                        </p:tgtEl>
                                        <p:attrNameLst>
                                          <p:attrName>style.visibility</p:attrName>
                                        </p:attrNameLst>
                                      </p:cBhvr>
                                      <p:to>
                                        <p:strVal val="visible"/>
                                      </p:to>
                                    </p:set>
                                    <p:animEffect transition="in" filter="blinds(horizontal)">
                                      <p:cBhvr>
                                        <p:cTn id="12" dur="500"/>
                                        <p:tgtEl>
                                          <p:spTgt spid="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 grpId="0" animBg="1"/>
      <p:bldP spid="40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13"/>
          <p:cNvPicPr preferRelativeResize="0"/>
          <p:nvPr/>
        </p:nvPicPr>
        <p:blipFill rotWithShape="1">
          <a:blip r:embed="rId1"/>
          <a:srcRect l="2705" t="9160" r="2868" b="15174"/>
          <a:stretch>
            <a:fillRect/>
          </a:stretch>
        </p:blipFill>
        <p:spPr>
          <a:xfrm>
            <a:off x="-1" y="0"/>
            <a:ext cx="12211177" cy="6858000"/>
          </a:xfrm>
          <a:prstGeom prst="rect">
            <a:avLst/>
          </a:prstGeom>
          <a:noFill/>
          <a:ln>
            <a:noFill/>
          </a:ln>
        </p:spPr>
      </p:pic>
      <p:sp>
        <p:nvSpPr>
          <p:cNvPr id="421" name="Google Shape;421;p13"/>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nvGrpSpPr>
          <p:cNvPr id="423" name="Google Shape;423;p13"/>
          <p:cNvGrpSpPr/>
          <p:nvPr/>
        </p:nvGrpSpPr>
        <p:grpSpPr>
          <a:xfrm>
            <a:off x="873404" y="1246493"/>
            <a:ext cx="10787922" cy="5418667"/>
            <a:chOff x="0" y="0"/>
            <a:chExt cx="10787922" cy="5418667"/>
          </a:xfrm>
        </p:grpSpPr>
        <p:sp>
          <p:nvSpPr>
            <p:cNvPr id="424" name="Google Shape;424;p13"/>
            <p:cNvSpPr/>
            <p:nvPr/>
          </p:nvSpPr>
          <p:spPr>
            <a:xfrm>
              <a:off x="0" y="0"/>
              <a:ext cx="8669867" cy="5418667"/>
            </a:xfrm>
            <a:custGeom>
              <a:avLst/>
              <a:gdLst/>
              <a:ahLst/>
              <a:cxnLst/>
              <a:rect l="l" t="t" r="r" b="b"/>
              <a:pathLst>
                <a:path w="120000" h="120000" extrusionOk="0">
                  <a:moveTo>
                    <a:pt x="0" y="120000"/>
                  </a:moveTo>
                  <a:quadBezTo>
                    <a:pt x="20000" y="40000"/>
                    <a:pt x="101250" y="15000"/>
                  </a:quadBezTo>
                  <a:lnTo>
                    <a:pt x="100194" y="0"/>
                  </a:lnTo>
                  <a:lnTo>
                    <a:pt x="120000" y="24000"/>
                  </a:lnTo>
                  <a:lnTo>
                    <a:pt x="104419" y="60000"/>
                  </a:lnTo>
                  <a:lnTo>
                    <a:pt x="103363" y="45000"/>
                  </a:lnTo>
                  <a:quadBezTo>
                    <a:pt x="30000" y="55000"/>
                    <a:pt x="0" y="120000"/>
                  </a:quadBezTo>
                  <a:close/>
                </a:path>
              </a:pathLst>
            </a:custGeom>
            <a:solidFill>
              <a:srgbClr val="FF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 name="Google Shape;425;p13"/>
            <p:cNvSpPr/>
            <p:nvPr/>
          </p:nvSpPr>
          <p:spPr>
            <a:xfrm>
              <a:off x="815383" y="3769944"/>
              <a:ext cx="225416" cy="225416"/>
            </a:xfrm>
            <a:prstGeom prst="ellipse">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13"/>
            <p:cNvSpPr/>
            <p:nvPr/>
          </p:nvSpPr>
          <p:spPr>
            <a:xfrm>
              <a:off x="152746" y="3844544"/>
              <a:ext cx="5187704" cy="156599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 name="Google Shape;427;p13"/>
            <p:cNvSpPr txBox="1"/>
            <p:nvPr/>
          </p:nvSpPr>
          <p:spPr>
            <a:xfrm>
              <a:off x="1380490" y="3769995"/>
              <a:ext cx="5187950" cy="1259205"/>
            </a:xfrm>
            <a:prstGeom prst="rect">
              <a:avLst/>
            </a:prstGeom>
            <a:noFill/>
            <a:ln>
              <a:noFill/>
            </a:ln>
          </p:spPr>
          <p:txBody>
            <a:bodyPr spcFirstLastPara="1" wrap="square" lIns="119425" tIns="0" rIns="0" bIns="0" anchor="t" anchorCtr="0">
              <a:noAutofit/>
            </a:bodyPr>
            <a:lstStyle/>
            <a:p>
              <a:pPr marL="0" marR="0" lvl="0" indent="0" algn="ctr" rtl="0">
                <a:lnSpc>
                  <a:spcPct val="90000"/>
                </a:lnSpc>
                <a:spcBef>
                  <a:spcPts val="0"/>
                </a:spcBef>
                <a:spcAft>
                  <a:spcPts val="0"/>
                </a:spcAft>
                <a:buClr>
                  <a:srgbClr val="FFC000"/>
                </a:buClr>
                <a:buSzPts val="2800"/>
                <a:buFont typeface="Calibri" panose="020F0502020204030204"/>
                <a:buNone/>
              </a:pPr>
              <a:r>
                <a:rPr lang="en-SG" sz="2800">
                  <a:solidFill>
                    <a:srgbClr val="FFC000"/>
                  </a:solidFill>
                  <a:latin typeface="Pattaya" panose="00000500000000000000" pitchFamily="2" charset="-34"/>
                  <a:ea typeface="Calibri" panose="020F0502020204030204"/>
                  <a:cs typeface="Pattaya" panose="00000500000000000000" pitchFamily="2" charset="-34"/>
                  <a:sym typeface="Calibri" panose="020F0502020204030204"/>
                </a:rPr>
                <a:t>Tham gia phong trào </a:t>
              </a:r>
              <a:endParaRPr>
                <a:latin typeface="Pattaya" panose="00000500000000000000" pitchFamily="2" charset="-34"/>
                <a:cs typeface="Pattaya" panose="00000500000000000000" pitchFamily="2" charset="-34"/>
              </a:endParaRPr>
            </a:p>
            <a:p>
              <a:pPr marL="0" marR="0" lvl="0" indent="0" algn="ctr" rtl="0">
                <a:lnSpc>
                  <a:spcPct val="90000"/>
                </a:lnSpc>
                <a:spcBef>
                  <a:spcPts val="980"/>
                </a:spcBef>
                <a:spcAft>
                  <a:spcPts val="0"/>
                </a:spcAft>
                <a:buClr>
                  <a:srgbClr val="FFC000"/>
                </a:buClr>
                <a:buSzPts val="2800"/>
                <a:buFont typeface="Calibri" panose="020F0502020204030204"/>
                <a:buNone/>
              </a:pPr>
              <a:r>
                <a:rPr lang="en-SG" sz="2800" b="1">
                  <a:solidFill>
                    <a:srgbClr val="FFC000"/>
                  </a:solidFill>
                  <a:effectLst>
                    <a:outerShdw blurRad="38100" dist="38100" dir="2700000" algn="tl">
                      <a:srgbClr val="000000">
                        <a:alpha val="43137"/>
                      </a:srgbClr>
                    </a:outerShdw>
                  </a:effectLst>
                  <a:latin typeface="Pattaya" panose="00000500000000000000" pitchFamily="2" charset="-34"/>
                  <a:ea typeface="Calibri" panose="020F0502020204030204"/>
                  <a:cs typeface="Pattaya" panose="00000500000000000000" pitchFamily="2" charset="-34"/>
                  <a:sym typeface="Calibri" panose="020F0502020204030204"/>
                </a:rPr>
                <a:t>Em yêu đường sắt quê em</a:t>
              </a:r>
              <a:endParaRPr sz="2800" b="1">
                <a:solidFill>
                  <a:srgbClr val="FFC000"/>
                </a:solidFill>
                <a:effectLst>
                  <a:outerShdw blurRad="38100" dist="38100" dir="2700000" algn="tl">
                    <a:srgbClr val="000000">
                      <a:alpha val="43137"/>
                    </a:srgbClr>
                  </a:outerShdw>
                </a:effectLst>
                <a:latin typeface="Pattaya" panose="00000500000000000000" pitchFamily="2" charset="-34"/>
                <a:ea typeface="Calibri" panose="020F0502020204030204"/>
                <a:cs typeface="Pattaya" panose="00000500000000000000" pitchFamily="2" charset="-34"/>
                <a:sym typeface="Calibri" panose="020F0502020204030204"/>
              </a:endParaRPr>
            </a:p>
          </p:txBody>
        </p:sp>
        <p:sp>
          <p:nvSpPr>
            <p:cNvPr id="428" name="Google Shape;428;p13"/>
            <p:cNvSpPr/>
            <p:nvPr/>
          </p:nvSpPr>
          <p:spPr>
            <a:xfrm>
              <a:off x="2670207" y="2398013"/>
              <a:ext cx="407483" cy="407483"/>
            </a:xfrm>
            <a:prstGeom prst="ellipse">
              <a:avLst/>
            </a:prstGeom>
            <a:solidFill>
              <a:srgbClr val="2EE84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13"/>
            <p:cNvSpPr/>
            <p:nvPr/>
          </p:nvSpPr>
          <p:spPr>
            <a:xfrm>
              <a:off x="2750800" y="2837524"/>
              <a:ext cx="6495346" cy="12551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13"/>
            <p:cNvSpPr txBox="1"/>
            <p:nvPr/>
          </p:nvSpPr>
          <p:spPr>
            <a:xfrm>
              <a:off x="2750800" y="2837524"/>
              <a:ext cx="6495346" cy="1255154"/>
            </a:xfrm>
            <a:prstGeom prst="rect">
              <a:avLst/>
            </a:prstGeom>
            <a:noFill/>
            <a:ln>
              <a:noFill/>
            </a:ln>
          </p:spPr>
          <p:txBody>
            <a:bodyPr spcFirstLastPara="1" wrap="square" lIns="215900" tIns="0" rIns="0" bIns="0" anchor="t" anchorCtr="0">
              <a:noAutofit/>
            </a:bodyPr>
            <a:lstStyle/>
            <a:p>
              <a:pPr marL="0" marR="0" lvl="0" indent="0" algn="just" rtl="0">
                <a:lnSpc>
                  <a:spcPct val="90000"/>
                </a:lnSpc>
                <a:spcBef>
                  <a:spcPts val="0"/>
                </a:spcBef>
                <a:spcAft>
                  <a:spcPts val="0"/>
                </a:spcAft>
                <a:buClr>
                  <a:srgbClr val="00B050"/>
                </a:buClr>
                <a:buSzPts val="2800"/>
                <a:buFont typeface="Calibri" panose="020F0502020204030204"/>
                <a:buNone/>
              </a:pPr>
              <a:r>
                <a:rPr lang="en-SG" sz="2800">
                  <a:solidFill>
                    <a:srgbClr val="00B050"/>
                  </a:solidFill>
                  <a:latin typeface="Pattaya" panose="00000500000000000000" pitchFamily="2" charset="-34"/>
                  <a:ea typeface="Calibri" panose="020F0502020204030204"/>
                  <a:cs typeface="Pattaya" panose="00000500000000000000" pitchFamily="2" charset="-34"/>
                  <a:sym typeface="Calibri" panose="020F0502020204030204"/>
                </a:rPr>
                <a:t>Nhận việc thuyết phục Sơn – một bạn thường chạy trên đường tàu thả diều</a:t>
              </a:r>
              <a:endParaRPr sz="2800">
                <a:solidFill>
                  <a:srgbClr val="00B050"/>
                </a:solidFill>
                <a:latin typeface="Pattaya" panose="00000500000000000000" pitchFamily="2" charset="-34"/>
                <a:ea typeface="Calibri" panose="020F0502020204030204"/>
                <a:cs typeface="Pattaya" panose="00000500000000000000" pitchFamily="2" charset="-34"/>
                <a:sym typeface="Calibri" panose="020F0502020204030204"/>
              </a:endParaRPr>
            </a:p>
          </p:txBody>
        </p:sp>
        <p:sp>
          <p:nvSpPr>
            <p:cNvPr id="431" name="Google Shape;431;p13"/>
            <p:cNvSpPr/>
            <p:nvPr/>
          </p:nvSpPr>
          <p:spPr>
            <a:xfrm>
              <a:off x="5332916" y="1325952"/>
              <a:ext cx="563541" cy="563541"/>
            </a:xfrm>
            <a:prstGeom prst="ellipse">
              <a:avLst/>
            </a:prstGeom>
            <a:solidFill>
              <a:srgbClr val="5999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13"/>
            <p:cNvSpPr/>
            <p:nvPr/>
          </p:nvSpPr>
          <p:spPr>
            <a:xfrm>
              <a:off x="5617880" y="1196125"/>
              <a:ext cx="5170042" cy="121637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13"/>
            <p:cNvSpPr txBox="1"/>
            <p:nvPr/>
          </p:nvSpPr>
          <p:spPr>
            <a:xfrm>
              <a:off x="5617880" y="1196125"/>
              <a:ext cx="5170042" cy="1216371"/>
            </a:xfrm>
            <a:prstGeom prst="rect">
              <a:avLst/>
            </a:prstGeom>
            <a:noFill/>
            <a:ln>
              <a:noFill/>
            </a:ln>
          </p:spPr>
          <p:txBody>
            <a:bodyPr spcFirstLastPara="1" wrap="square" lIns="298600" tIns="0" rIns="0" bIns="0" anchor="t" anchorCtr="0">
              <a:noAutofit/>
            </a:bodyPr>
            <a:lstStyle/>
            <a:p>
              <a:pPr marL="0" marR="0" lvl="0" indent="0" rtl="0">
                <a:lnSpc>
                  <a:spcPct val="90000"/>
                </a:lnSpc>
                <a:spcBef>
                  <a:spcPts val="0"/>
                </a:spcBef>
                <a:spcAft>
                  <a:spcPts val="0"/>
                </a:spcAft>
                <a:buClr>
                  <a:srgbClr val="0070C0"/>
                </a:buClr>
                <a:buSzPts val="2800"/>
                <a:buFont typeface="Calibri" panose="020F0502020204030204"/>
                <a:buNone/>
              </a:pPr>
              <a:r>
                <a:rPr lang="en-SG" sz="2800">
                  <a:solidFill>
                    <a:srgbClr val="0070C0"/>
                  </a:solidFill>
                  <a:latin typeface="Pattaya" panose="00000500000000000000" pitchFamily="2" charset="-34"/>
                  <a:ea typeface="DotumChe" panose="020B0609000101010101" pitchFamily="49" charset="-127"/>
                  <a:cs typeface="Pattaya" panose="00000500000000000000" pitchFamily="2" charset="-34"/>
                  <a:sym typeface="Calibri" panose="020F0502020204030204"/>
                </a:rPr>
                <a:t>Đã thuyết phục được Sơn không thả diều trên đường tàu</a:t>
              </a:r>
              <a:endParaRPr sz="2800">
                <a:solidFill>
                  <a:srgbClr val="0070C0"/>
                </a:solidFill>
                <a:latin typeface="Pattaya" panose="00000500000000000000" pitchFamily="2" charset="-34"/>
                <a:ea typeface="DotumChe" panose="020B0609000101010101" pitchFamily="49" charset="-127"/>
                <a:cs typeface="Pattaya" panose="00000500000000000000" pitchFamily="2" charset="-34"/>
                <a:sym typeface="Calibri" panose="020F0502020204030204"/>
              </a:endParaRPr>
            </a:p>
          </p:txBody>
        </p:sp>
      </p:grpSp>
      <p:pic>
        <p:nvPicPr>
          <p:cNvPr id="434" name="Google Shape;434;p13" descr="Những kỹ năng cần biết khi băng qua đường ray tàu hỏa - Báo Khánh Hòa điện  tử"/>
          <p:cNvPicPr preferRelativeResize="0"/>
          <p:nvPr/>
        </p:nvPicPr>
        <p:blipFill rotWithShape="1">
          <a:blip r:embed="rId2"/>
          <a:srcRect/>
          <a:stretch>
            <a:fillRect/>
          </a:stretch>
        </p:blipFill>
        <p:spPr>
          <a:xfrm>
            <a:off x="269875" y="3947160"/>
            <a:ext cx="1983740" cy="1661160"/>
          </a:xfrm>
          <a:prstGeom prst="rect">
            <a:avLst/>
          </a:prstGeom>
          <a:noFill/>
          <a:ln>
            <a:noFill/>
          </a:ln>
        </p:spPr>
      </p:pic>
      <p:grpSp>
        <p:nvGrpSpPr>
          <p:cNvPr id="438" name="Google Shape;438;p13"/>
          <p:cNvGrpSpPr/>
          <p:nvPr/>
        </p:nvGrpSpPr>
        <p:grpSpPr>
          <a:xfrm>
            <a:off x="1149350" y="1171575"/>
            <a:ext cx="2831465" cy="2465705"/>
            <a:chOff x="1744121" y="1171340"/>
            <a:chExt cx="2236578" cy="2465964"/>
          </a:xfrm>
        </p:grpSpPr>
        <p:pic>
          <p:nvPicPr>
            <p:cNvPr id="439" name="Google Shape;439;p13" descr="Railroad rail track, railway, rail png | PNGEgg"/>
            <p:cNvPicPr preferRelativeResize="0"/>
            <p:nvPr/>
          </p:nvPicPr>
          <p:blipFill rotWithShape="1">
            <a:blip r:embed="rId3"/>
            <a:srcRect/>
            <a:stretch>
              <a:fillRect/>
            </a:stretch>
          </p:blipFill>
          <p:spPr>
            <a:xfrm>
              <a:off x="1744121" y="2269036"/>
              <a:ext cx="1954668" cy="1368268"/>
            </a:xfrm>
            <a:prstGeom prst="rect">
              <a:avLst/>
            </a:prstGeom>
            <a:noFill/>
            <a:ln>
              <a:noFill/>
            </a:ln>
          </p:spPr>
        </p:pic>
        <p:pic>
          <p:nvPicPr>
            <p:cNvPr id="440" name="Google Shape;440;p13" descr="Thả Diều Bé Hình ảnh | Định dạng hình ảnh PNG 400238708| vn.lovepik.com"/>
            <p:cNvPicPr preferRelativeResize="0"/>
            <p:nvPr/>
          </p:nvPicPr>
          <p:blipFill rotWithShape="1">
            <a:blip r:embed="rId4"/>
            <a:srcRect/>
            <a:stretch>
              <a:fillRect/>
            </a:stretch>
          </p:blipFill>
          <p:spPr>
            <a:xfrm>
              <a:off x="2195277" y="1171340"/>
              <a:ext cx="1785422" cy="2420911"/>
            </a:xfrm>
            <a:prstGeom prst="rect">
              <a:avLst/>
            </a:prstGeom>
            <a:noFill/>
            <a:ln>
              <a:noFill/>
            </a:ln>
          </p:spPr>
        </p:pic>
      </p:grpSp>
      <p:grpSp>
        <p:nvGrpSpPr>
          <p:cNvPr id="435" name="Google Shape;435;p13"/>
          <p:cNvGrpSpPr/>
          <p:nvPr/>
        </p:nvGrpSpPr>
        <p:grpSpPr>
          <a:xfrm>
            <a:off x="4434785" y="542677"/>
            <a:ext cx="2667179" cy="2420911"/>
            <a:chOff x="4434785" y="542677"/>
            <a:chExt cx="2667179" cy="2420911"/>
          </a:xfrm>
        </p:grpSpPr>
        <p:pic>
          <p:nvPicPr>
            <p:cNvPr id="436" name="Google Shape;436;p13" descr="Thả Diều Bé Hình ảnh | Định dạng hình ảnh PNG 400238708| vn.lovepik.com"/>
            <p:cNvPicPr preferRelativeResize="0"/>
            <p:nvPr/>
          </p:nvPicPr>
          <p:blipFill rotWithShape="1">
            <a:blip r:embed="rId5"/>
            <a:srcRect/>
            <a:stretch>
              <a:fillRect/>
            </a:stretch>
          </p:blipFill>
          <p:spPr>
            <a:xfrm>
              <a:off x="5316542" y="542677"/>
              <a:ext cx="1785422" cy="2420911"/>
            </a:xfrm>
            <a:prstGeom prst="rect">
              <a:avLst/>
            </a:prstGeom>
            <a:noFill/>
            <a:ln>
              <a:noFill/>
            </a:ln>
          </p:spPr>
        </p:pic>
        <p:pic>
          <p:nvPicPr>
            <p:cNvPr id="437" name="Google Shape;437;p13" descr="Happy kid cartoon Royalty Free Vector Image - VectorStock"/>
            <p:cNvPicPr preferRelativeResize="0"/>
            <p:nvPr/>
          </p:nvPicPr>
          <p:blipFill rotWithShape="1">
            <a:blip r:embed="rId6"/>
            <a:srcRect l="40142" b="7541"/>
            <a:stretch>
              <a:fillRect/>
            </a:stretch>
          </p:blipFill>
          <p:spPr>
            <a:xfrm flipH="1">
              <a:off x="4434785" y="1372224"/>
              <a:ext cx="1041193" cy="1575458"/>
            </a:xfrm>
            <a:prstGeom prst="rect">
              <a:avLst/>
            </a:prstGeom>
            <a:noFill/>
            <a:ln>
              <a:noFill/>
            </a:ln>
          </p:spPr>
        </p:pic>
      </p:grpSp>
      <p:sp>
        <p:nvSpPr>
          <p:cNvPr id="422" name="Google Shape;422;p13"/>
          <p:cNvSpPr txBox="1"/>
          <p:nvPr/>
        </p:nvSpPr>
        <p:spPr>
          <a:xfrm>
            <a:off x="1149244" y="336142"/>
            <a:ext cx="10208302"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b="1">
                <a:solidFill>
                  <a:srgbClr val="FF6600"/>
                </a:solidFill>
                <a:latin typeface="Quicksand" panose="00000500000000000000" pitchFamily="2" charset="0"/>
                <a:ea typeface="Pattaya" panose="00000500000000000000"/>
                <a:cs typeface="Pattaya" panose="00000500000000000000"/>
                <a:sym typeface="Pattaya" panose="00000500000000000000"/>
              </a:rPr>
              <a:t>Câu 2. Út Vịnh đã làm gì để thực hiện nhiệm vụ giữ gìn an toàn đường sắt?</a:t>
            </a:r>
            <a:endParaRPr sz="3600" b="1">
              <a:solidFill>
                <a:srgbClr val="FF6600"/>
              </a:solidFill>
              <a:latin typeface="Quicksand" panose="00000500000000000000" pitchFamily="2" charset="0"/>
              <a:ea typeface="Pattaya" panose="00000500000000000000"/>
              <a:cs typeface="Pattaya" panose="00000500000000000000"/>
              <a:sym typeface="Pattaya" panose="00000500000000000000"/>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box(in)">
                                      <p:cBhvr>
                                        <p:cTn id="7" dur="20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14"/>
          <p:cNvPicPr preferRelativeResize="0"/>
          <p:nvPr/>
        </p:nvPicPr>
        <p:blipFill rotWithShape="1">
          <a:blip r:embed="rId1"/>
          <a:srcRect l="2705" t="9160" r="2868" b="15174"/>
          <a:stretch>
            <a:fillRect/>
          </a:stretch>
        </p:blipFill>
        <p:spPr>
          <a:xfrm>
            <a:off x="-1" y="0"/>
            <a:ext cx="12211177" cy="6858000"/>
          </a:xfrm>
          <a:prstGeom prst="rect">
            <a:avLst/>
          </a:prstGeom>
          <a:noFill/>
          <a:ln>
            <a:noFill/>
          </a:ln>
        </p:spPr>
      </p:pic>
      <p:sp>
        <p:nvSpPr>
          <p:cNvPr id="446" name="Google Shape;446;p14"/>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47" name="Google Shape;447;p14"/>
          <p:cNvSpPr txBox="1"/>
          <p:nvPr/>
        </p:nvSpPr>
        <p:spPr>
          <a:xfrm>
            <a:off x="269875" y="286385"/>
            <a:ext cx="11013440" cy="110744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3600" b="1">
                <a:solidFill>
                  <a:srgbClr val="00CC00"/>
                </a:solidFill>
                <a:latin typeface="Quicksand" panose="00000500000000000000" pitchFamily="2" charset="0"/>
                <a:ea typeface="Pattaya" panose="00000500000000000000"/>
                <a:cs typeface="Pattaya" panose="00000500000000000000"/>
                <a:sym typeface="Pattaya" panose="00000500000000000000"/>
              </a:rPr>
              <a:t>Khi nghe thấy tiếng còi tàu vang lên từng hồi giục giã, Út Vịnh nhìn ra đường sắt và đã thấy điều gì?</a:t>
            </a:r>
            <a:endParaRPr sz="3600" b="1">
              <a:solidFill>
                <a:srgbClr val="00CC00"/>
              </a:solidFill>
              <a:latin typeface="Quicksand" panose="00000500000000000000" pitchFamily="2" charset="0"/>
              <a:ea typeface="Pattaya" panose="00000500000000000000"/>
              <a:cs typeface="Pattaya" panose="00000500000000000000"/>
              <a:sym typeface="Pattaya" panose="00000500000000000000"/>
            </a:endParaRPr>
          </a:p>
        </p:txBody>
      </p:sp>
      <p:pic>
        <p:nvPicPr>
          <p:cNvPr id="448" name="Google Shape;448;p14"/>
          <p:cNvPicPr preferRelativeResize="0"/>
          <p:nvPr/>
        </p:nvPicPr>
        <p:blipFill rotWithShape="1">
          <a:blip r:embed="rId2"/>
          <a:srcRect t="20916" r="2524" b="20492"/>
          <a:stretch>
            <a:fillRect/>
          </a:stretch>
        </p:blipFill>
        <p:spPr>
          <a:xfrm>
            <a:off x="850265" y="1595755"/>
            <a:ext cx="5583555" cy="4158615"/>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
        <p:nvSpPr>
          <p:cNvPr id="449" name="Google Shape;449;p14"/>
          <p:cNvSpPr txBox="1"/>
          <p:nvPr/>
        </p:nvSpPr>
        <p:spPr>
          <a:xfrm>
            <a:off x="7014550" y="2621087"/>
            <a:ext cx="4608557" cy="1615827"/>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SG" sz="3500" b="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Vịnh thấy Hoa và Lan đang ngồi chơi chuyền thẻ trên đường tàu.</a:t>
            </a:r>
            <a:endParaRPr sz="3500" b="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250">
        <p14:flip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48"/>
                                        </p:tgtEl>
                                        <p:attrNameLst>
                                          <p:attrName>style.visibility</p:attrName>
                                        </p:attrNameLst>
                                      </p:cBhvr>
                                      <p:to>
                                        <p:strVal val="visible"/>
                                      </p:to>
                                    </p:set>
                                    <p:animEffect transition="in" filter="blinds(horizontal)">
                                      <p:cBhvr>
                                        <p:cTn id="7" dur="500"/>
                                        <p:tgtEl>
                                          <p:spTgt spid="44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49"/>
                                        </p:tgtEl>
                                        <p:attrNameLst>
                                          <p:attrName>style.visibility</p:attrName>
                                        </p:attrNameLst>
                                      </p:cBhvr>
                                      <p:to>
                                        <p:strVal val="visible"/>
                                      </p:to>
                                    </p:set>
                                    <p:animEffect transition="in" filter="box(in)">
                                      <p:cBhvr>
                                        <p:cTn id="12" dur="2000"/>
                                        <p:tgtEl>
                                          <p:spTgt spid="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 grpId="0"/>
      <p:bldP spid="44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15"/>
          <p:cNvPicPr preferRelativeResize="0"/>
          <p:nvPr/>
        </p:nvPicPr>
        <p:blipFill rotWithShape="1">
          <a:blip r:embed="rId1"/>
          <a:srcRect l="2705" t="9160" r="2868" b="15174"/>
          <a:stretch>
            <a:fillRect/>
          </a:stretch>
        </p:blipFill>
        <p:spPr>
          <a:xfrm>
            <a:off x="-1" y="0"/>
            <a:ext cx="12211177" cy="6858000"/>
          </a:xfrm>
          <a:prstGeom prst="rect">
            <a:avLst/>
          </a:prstGeom>
          <a:noFill/>
          <a:ln>
            <a:noFill/>
          </a:ln>
        </p:spPr>
      </p:pic>
      <p:sp>
        <p:nvSpPr>
          <p:cNvPr id="455" name="Google Shape;455;p15"/>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56" name="Google Shape;456;p15"/>
          <p:cNvSpPr txBox="1"/>
          <p:nvPr/>
        </p:nvSpPr>
        <p:spPr>
          <a:xfrm>
            <a:off x="494665" y="535305"/>
            <a:ext cx="10430510" cy="110744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b="1">
                <a:solidFill>
                  <a:srgbClr val="00CC00"/>
                </a:solidFill>
                <a:latin typeface="Quicksand" panose="00000500000000000000" pitchFamily="2" charset="0"/>
                <a:ea typeface="Pattaya" panose="00000500000000000000"/>
                <a:cs typeface="Pattaya" panose="00000500000000000000"/>
                <a:sym typeface="Pattaya" panose="00000500000000000000"/>
              </a:rPr>
              <a:t>Câu 3. Út Vịnh đã hành động như thế nào để cứu hai em nhỏ đang chơi trên đường tàu?</a:t>
            </a:r>
            <a:endParaRPr sz="3600" b="1">
              <a:solidFill>
                <a:srgbClr val="00CC00"/>
              </a:solidFill>
              <a:latin typeface="Quicksand" panose="00000500000000000000" pitchFamily="2" charset="0"/>
              <a:ea typeface="Pattaya" panose="00000500000000000000"/>
              <a:cs typeface="Pattaya" panose="00000500000000000000"/>
              <a:sym typeface="Pattaya" panose="00000500000000000000"/>
            </a:endParaRPr>
          </a:p>
        </p:txBody>
      </p:sp>
      <p:pic>
        <p:nvPicPr>
          <p:cNvPr id="457" name="Google Shape;457;p15"/>
          <p:cNvPicPr preferRelativeResize="0"/>
          <p:nvPr/>
        </p:nvPicPr>
        <p:blipFill rotWithShape="1">
          <a:blip r:embed="rId2"/>
          <a:srcRect t="20916" r="2524" b="20492"/>
          <a:stretch>
            <a:fillRect/>
          </a:stretch>
        </p:blipFill>
        <p:spPr>
          <a:xfrm>
            <a:off x="740758" y="2246102"/>
            <a:ext cx="4280947" cy="3369778"/>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
        <p:nvSpPr>
          <p:cNvPr id="458" name="Google Shape;458;p15"/>
          <p:cNvSpPr txBox="1"/>
          <p:nvPr/>
        </p:nvSpPr>
        <p:spPr>
          <a:xfrm>
            <a:off x="5492639" y="2272369"/>
            <a:ext cx="5978052" cy="2954655"/>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SG" sz="3200" b="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Vịnh lao ra khỏi nhà như tên bắn, la lớn báo tàu hỏa đến, Hoa giật mình, ngã lăn khỏi đường tàu. Còn Lan đứng ngây người, khóc thét. Đoàn tàu ầm ầm lao tới. Vịnh nhào tới ôm Lan lăn xuống mép ruộng.</a:t>
            </a:r>
            <a:endParaRPr sz="3200" b="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20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57"/>
                                        </p:tgtEl>
                                        <p:attrNameLst>
                                          <p:attrName>style.visibility</p:attrName>
                                        </p:attrNameLst>
                                      </p:cBhvr>
                                      <p:to>
                                        <p:strVal val="visible"/>
                                      </p:to>
                                    </p:set>
                                    <p:animEffect transition="in" filter="blinds(horizontal)">
                                      <p:cBhvr>
                                        <p:cTn id="7" dur="500"/>
                                        <p:tgtEl>
                                          <p:spTgt spid="45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58"/>
                                        </p:tgtEl>
                                        <p:attrNameLst>
                                          <p:attrName>style.visibility</p:attrName>
                                        </p:attrNameLst>
                                      </p:cBhvr>
                                      <p:to>
                                        <p:strVal val="visible"/>
                                      </p:to>
                                    </p:set>
                                    <p:animEffect transition="in" filter="blinds(horizontal)">
                                      <p:cBhvr>
                                        <p:cTn id="10" dur="500"/>
                                        <p:tgtEl>
                                          <p:spTgt spid="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 grpId="0"/>
      <p:bldP spid="45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p16"/>
          <p:cNvPicPr preferRelativeResize="0"/>
          <p:nvPr/>
        </p:nvPicPr>
        <p:blipFill rotWithShape="1">
          <a:blip r:embed="rId1"/>
          <a:srcRect l="2705" t="9160" r="2868" b="15174"/>
          <a:stretch>
            <a:fillRect/>
          </a:stretch>
        </p:blipFill>
        <p:spPr>
          <a:xfrm>
            <a:off x="-1" y="0"/>
            <a:ext cx="12211177" cy="6858000"/>
          </a:xfrm>
          <a:prstGeom prst="rect">
            <a:avLst/>
          </a:prstGeom>
          <a:noFill/>
          <a:ln>
            <a:noFill/>
          </a:ln>
        </p:spPr>
      </p:pic>
      <p:sp>
        <p:nvSpPr>
          <p:cNvPr id="464" name="Google Shape;464;p16"/>
          <p:cNvSpPr/>
          <p:nvPr/>
        </p:nvSpPr>
        <p:spPr>
          <a:xfrm>
            <a:off x="269824" y="258580"/>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65" name="Google Shape;465;p16"/>
          <p:cNvSpPr txBox="1"/>
          <p:nvPr/>
        </p:nvSpPr>
        <p:spPr>
          <a:xfrm>
            <a:off x="694267" y="828218"/>
            <a:ext cx="11207923"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4400" b="1">
                <a:solidFill>
                  <a:srgbClr val="00B0F0"/>
                </a:solidFill>
                <a:latin typeface="Quicksand" panose="00000500000000000000" pitchFamily="2" charset="0"/>
                <a:ea typeface="Pattaya" panose="00000500000000000000"/>
                <a:cs typeface="Pattaya" panose="00000500000000000000"/>
                <a:sym typeface="Pattaya" panose="00000500000000000000"/>
              </a:rPr>
              <a:t>Câu 4. Em học tập được ở Út Vịnh điều gì?</a:t>
            </a:r>
            <a:endParaRPr sz="4400" b="1">
              <a:solidFill>
                <a:srgbClr val="00B0F0"/>
              </a:solidFill>
              <a:latin typeface="Quicksand" panose="00000500000000000000" pitchFamily="2" charset="0"/>
              <a:ea typeface="Pattaya" panose="00000500000000000000"/>
              <a:cs typeface="Pattaya" panose="00000500000000000000"/>
              <a:sym typeface="Pattaya" panose="00000500000000000000"/>
            </a:endParaRPr>
          </a:p>
        </p:txBody>
      </p:sp>
      <p:sp>
        <p:nvSpPr>
          <p:cNvPr id="466" name="Google Shape;466;p16"/>
          <p:cNvSpPr txBox="1"/>
          <p:nvPr/>
        </p:nvSpPr>
        <p:spPr>
          <a:xfrm>
            <a:off x="3578924" y="2489131"/>
            <a:ext cx="7428882" cy="3077766"/>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SG" sz="4000" b="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Vịnh còn nhỏ nhưng đã có ý thức của một chủ nhân tương lai, thực hiện tốt nhiệm vụ giữ gìn an toàn đường sắt ở địa phương, dũng cảm, nhanh trí cứu sống em nhỏ.</a:t>
            </a:r>
            <a:endParaRPr sz="4000" b="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endParaRPr>
          </a:p>
        </p:txBody>
      </p:sp>
      <p:pic>
        <p:nvPicPr>
          <p:cNvPr id="467" name="Google Shape;467;p16" descr="Happy kid cartoon Royalty Free Vector Image - VectorStock"/>
          <p:cNvPicPr preferRelativeResize="0"/>
          <p:nvPr/>
        </p:nvPicPr>
        <p:blipFill rotWithShape="1">
          <a:blip r:embed="rId2"/>
          <a:srcRect l="40142" b="7541"/>
          <a:stretch>
            <a:fillRect/>
          </a:stretch>
        </p:blipFill>
        <p:spPr>
          <a:xfrm flipH="1">
            <a:off x="289807" y="1505326"/>
            <a:ext cx="2851437" cy="504537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66"/>
                                        </p:tgtEl>
                                        <p:attrNameLst>
                                          <p:attrName>style.visibility</p:attrName>
                                        </p:attrNameLst>
                                      </p:cBhvr>
                                      <p:to>
                                        <p:strVal val="visible"/>
                                      </p:to>
                                    </p:set>
                                    <p:animEffect transition="in" filter="box(in)">
                                      <p:cBhvr>
                                        <p:cTn id="7" dur="2000"/>
                                        <p:tgtEl>
                                          <p:spTgt spid="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 grpId="0"/>
      <p:bldP spid="46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p17"/>
          <p:cNvPicPr preferRelativeResize="0"/>
          <p:nvPr/>
        </p:nvPicPr>
        <p:blipFill rotWithShape="1">
          <a:blip r:embed="rId1"/>
          <a:srcRect l="4794" t="13753" r="4468" b="6208"/>
          <a:stretch>
            <a:fillRect/>
          </a:stretch>
        </p:blipFill>
        <p:spPr>
          <a:xfrm flipH="1">
            <a:off x="0" y="0"/>
            <a:ext cx="12211331" cy="6858000"/>
          </a:xfrm>
          <a:prstGeom prst="rect">
            <a:avLst/>
          </a:prstGeom>
          <a:noFill/>
          <a:ln>
            <a:noFill/>
          </a:ln>
        </p:spPr>
      </p:pic>
      <p:sp>
        <p:nvSpPr>
          <p:cNvPr id="473" name="Google Shape;473;p17"/>
          <p:cNvSpPr txBox="1"/>
          <p:nvPr/>
        </p:nvSpPr>
        <p:spPr>
          <a:xfrm>
            <a:off x="6879437" y="676058"/>
            <a:ext cx="3359894"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6000" b="1">
                <a:solidFill>
                  <a:srgbClr val="002060"/>
                </a:solidFill>
                <a:latin typeface="Quicksand" panose="00000500000000000000" pitchFamily="2" charset="0"/>
                <a:sym typeface="Arial" panose="020B0604020202020204"/>
              </a:rPr>
              <a:t>Nội dung</a:t>
            </a:r>
            <a:endParaRPr sz="6000" b="1">
              <a:solidFill>
                <a:srgbClr val="002060"/>
              </a:solidFill>
              <a:latin typeface="Quicksand" panose="00000500000000000000" pitchFamily="2" charset="0"/>
              <a:sym typeface="Arial" panose="020B0604020202020204"/>
            </a:endParaRPr>
          </a:p>
        </p:txBody>
      </p:sp>
      <p:sp>
        <p:nvSpPr>
          <p:cNvPr id="474" name="Google Shape;474;p17"/>
          <p:cNvSpPr txBox="1"/>
          <p:nvPr/>
        </p:nvSpPr>
        <p:spPr>
          <a:xfrm>
            <a:off x="5216578" y="1910898"/>
            <a:ext cx="6685612" cy="246221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4000">
                <a:solidFill>
                  <a:srgbClr val="FF0000"/>
                </a:solidFill>
                <a:latin typeface="Pattaya" panose="00000500000000000000"/>
                <a:ea typeface="Pattaya" panose="00000500000000000000"/>
                <a:cs typeface="Pattaya" panose="00000500000000000000"/>
                <a:sym typeface="Pattaya" panose="00000500000000000000"/>
              </a:rPr>
              <a:t>     Ca ngợi Út Vịnh có ý thức của một chủ nhân tương lai, thực hiện tốt nhiệm vụ giữ gìn an toàn đường sắt, dũng cảm cứu em nhỏ.</a:t>
            </a:r>
            <a:endParaRPr sz="4000">
              <a:solidFill>
                <a:srgbClr val="FF0000"/>
              </a:solidFill>
              <a:latin typeface="Pattaya" panose="00000500000000000000"/>
              <a:ea typeface="Pattaya" panose="00000500000000000000"/>
              <a:cs typeface="Pattaya" panose="00000500000000000000"/>
              <a:sym typeface="Pattaya" panose="00000500000000000000"/>
            </a:endParaRPr>
          </a:p>
        </p:txBody>
      </p:sp>
      <p:sp>
        <p:nvSpPr>
          <p:cNvPr id="2" name="Text Box 1"/>
          <p:cNvSpPr txBox="1"/>
          <p:nvPr/>
        </p:nvSpPr>
        <p:spPr>
          <a:xfrm>
            <a:off x="6135370" y="892810"/>
            <a:ext cx="4667885" cy="706755"/>
          </a:xfrm>
          <a:prstGeom prst="rect">
            <a:avLst/>
          </a:prstGeom>
          <a:noFill/>
        </p:spPr>
        <p:txBody>
          <a:bodyPr wrap="none" rtlCol="0">
            <a:spAutoFit/>
          </a:bodyPr>
          <a:p>
            <a:r>
              <a:rPr lang="en-US" sz="4000"/>
              <a:t>Bài văn ca ngợi ai? </a:t>
            </a:r>
            <a:endParaRPr lang="en-US" sz="4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74"/>
                                        </p:tgtEl>
                                        <p:attrNameLst>
                                          <p:attrName>style.visibility</p:attrName>
                                        </p:attrNameLst>
                                      </p:cBhvr>
                                      <p:to>
                                        <p:strVal val="visible"/>
                                      </p:to>
                                    </p:set>
                                    <p:animEffect transition="in" filter="box(in)">
                                      <p:cBhvr>
                                        <p:cTn id="12" dur="2000"/>
                                        <p:tgtEl>
                                          <p:spTgt spid="47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73"/>
                                        </p:tgtEl>
                                        <p:attrNameLst>
                                          <p:attrName>style.visibility</p:attrName>
                                        </p:attrNameLst>
                                      </p:cBhvr>
                                      <p:to>
                                        <p:strVal val="visible"/>
                                      </p:to>
                                    </p:set>
                                    <p:animEffect transition="in" filter="box(in)">
                                      <p:cBhvr>
                                        <p:cTn id="17" dur="2000"/>
                                        <p:tgtEl>
                                          <p:spTgt spid="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74" grpId="0"/>
      <p:bldP spid="474" grpId="1"/>
      <p:bldP spid="473" grpId="0"/>
      <p:bldP spid="47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18"/>
          <p:cNvPicPr preferRelativeResize="0"/>
          <p:nvPr/>
        </p:nvPicPr>
        <p:blipFill rotWithShape="1">
          <a:blip r:embed="rId1"/>
          <a:srcRect t="10197" b="9749"/>
          <a:stretch>
            <a:fillRect/>
          </a:stretch>
        </p:blipFill>
        <p:spPr>
          <a:xfrm>
            <a:off x="0" y="0"/>
            <a:ext cx="12192000" cy="6857999"/>
          </a:xfrm>
          <a:prstGeom prst="rect">
            <a:avLst/>
          </a:prstGeom>
          <a:noFill/>
          <a:ln>
            <a:noFill/>
          </a:ln>
        </p:spPr>
      </p:pic>
      <p:sp>
        <p:nvSpPr>
          <p:cNvPr id="481" name="Google Shape;481;p18"/>
          <p:cNvSpPr txBox="1"/>
          <p:nvPr/>
        </p:nvSpPr>
        <p:spPr>
          <a:xfrm>
            <a:off x="419725" y="663235"/>
            <a:ext cx="5355633" cy="101536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6600">
                <a:solidFill>
                  <a:srgbClr val="FFFFFF"/>
                </a:solidFill>
                <a:latin typeface="Arial" panose="020B0604020202020204" pitchFamily="34" charset="0"/>
                <a:cs typeface="Arial" panose="020B0604020202020204" pitchFamily="34" charset="0"/>
                <a:sym typeface="Arial" panose="020B0604020202020204"/>
              </a:rPr>
              <a:t>Đọc diễn cảm</a:t>
            </a:r>
            <a:endParaRPr lang="en-SG" sz="6600">
              <a:solidFill>
                <a:srgbClr val="FFFFFF"/>
              </a:solidFill>
              <a:latin typeface="Arial" panose="020B0604020202020204" pitchFamily="34" charset="0"/>
              <a:cs typeface="Arial" panose="020B0604020202020204" pitchFamily="34"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animEffect transition="in" filter="fade">
                                      <p:cBhvr>
                                        <p:cTn id="7" dur="4835"/>
                                        <p:tgtEl>
                                          <p:spTgt spid="479"/>
                                        </p:tgtEl>
                                      </p:cBhvr>
                                    </p:animEffect>
                                  </p:childTnLst>
                                </p:cTn>
                              </p:par>
                              <p:par>
                                <p:cTn id="8" presetID="2" presetClass="entr" presetSubtype="8" fill="hold" nodeType="withEffect">
                                  <p:stCondLst>
                                    <p:cond delay="0"/>
                                  </p:stCondLst>
                                  <p:childTnLst>
                                    <p:set>
                                      <p:cBhvr>
                                        <p:cTn id="9" dur="1" fill="hold">
                                          <p:stCondLst>
                                            <p:cond delay="0"/>
                                          </p:stCondLst>
                                        </p:cTn>
                                        <p:tgtEl>
                                          <p:spTgt spid="481"/>
                                        </p:tgtEl>
                                        <p:attrNameLst>
                                          <p:attrName>style.visibility</p:attrName>
                                        </p:attrNameLst>
                                      </p:cBhvr>
                                      <p:to>
                                        <p:strVal val="visible"/>
                                      </p:to>
                                    </p:set>
                                    <p:anim calcmode="lin" valueType="num">
                                      <p:cBhvr additive="base">
                                        <p:cTn id="10" dur="1300"/>
                                        <p:tgtEl>
                                          <p:spTgt spid="48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D8957"/>
        </a:solidFill>
        <a:effectLst/>
      </p:bgPr>
    </p:bg>
    <p:spTree>
      <p:nvGrpSpPr>
        <p:cNvPr id="1" name="Shape 485"/>
        <p:cNvGrpSpPr/>
        <p:nvPr/>
      </p:nvGrpSpPr>
      <p:grpSpPr>
        <a:xfrm>
          <a:off x="0" y="0"/>
          <a:ext cx="0" cy="0"/>
          <a:chOff x="0" y="0"/>
          <a:chExt cx="0" cy="0"/>
        </a:xfrm>
      </p:grpSpPr>
      <p:pic>
        <p:nvPicPr>
          <p:cNvPr id="486" name="Google Shape;486;p19"/>
          <p:cNvPicPr preferRelativeResize="0"/>
          <p:nvPr/>
        </p:nvPicPr>
        <p:blipFill rotWithShape="1">
          <a:blip r:embed="rId1"/>
          <a:srcRect l="53483" t="9599" b="10362"/>
          <a:stretch>
            <a:fillRect/>
          </a:stretch>
        </p:blipFill>
        <p:spPr>
          <a:xfrm>
            <a:off x="7907309" y="0"/>
            <a:ext cx="4284689" cy="6858000"/>
          </a:xfrm>
          <a:prstGeom prst="rect">
            <a:avLst/>
          </a:prstGeom>
          <a:noFill/>
          <a:ln>
            <a:noFill/>
          </a:ln>
        </p:spPr>
      </p:pic>
      <p:sp>
        <p:nvSpPr>
          <p:cNvPr id="487" name="Google Shape;487;p19"/>
          <p:cNvSpPr txBox="1"/>
          <p:nvPr/>
        </p:nvSpPr>
        <p:spPr>
          <a:xfrm>
            <a:off x="4182616" y="646077"/>
            <a:ext cx="3826768" cy="9233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6000" b="1">
                <a:solidFill>
                  <a:srgbClr val="FFFFFF"/>
                </a:solidFill>
                <a:latin typeface="Quicksand" panose="00000500000000000000" pitchFamily="2" charset="0"/>
                <a:sym typeface="Arial" panose="020B0604020202020204"/>
              </a:rPr>
              <a:t>Giọng đọc</a:t>
            </a:r>
            <a:endParaRPr sz="6000" b="1">
              <a:solidFill>
                <a:srgbClr val="FFFFFF"/>
              </a:solidFill>
              <a:latin typeface="Quicksand" panose="00000500000000000000" pitchFamily="2" charset="0"/>
              <a:sym typeface="Arial" panose="020B0604020202020204"/>
            </a:endParaRPr>
          </a:p>
        </p:txBody>
      </p:sp>
      <p:sp>
        <p:nvSpPr>
          <p:cNvPr id="488" name="Google Shape;488;p19"/>
          <p:cNvSpPr/>
          <p:nvPr/>
        </p:nvSpPr>
        <p:spPr>
          <a:xfrm>
            <a:off x="1946494" y="1958720"/>
            <a:ext cx="6223145" cy="3416279"/>
          </a:xfrm>
          <a:prstGeom prst="rect">
            <a:avLst/>
          </a:prstGeom>
          <a:noFill/>
          <a:ln>
            <a:noFill/>
          </a:ln>
        </p:spPr>
        <p:txBody>
          <a:bodyPr spcFirstLastPara="1" wrap="square" lIns="91425" tIns="45700" rIns="91425" bIns="45700" anchor="t" anchorCtr="0">
            <a:spAutoFit/>
          </a:bodyPr>
          <a:lstStyle/>
          <a:p>
            <a:pPr marL="457200" marR="0" lvl="0" indent="-457200" rtl="0">
              <a:lnSpc>
                <a:spcPct val="150000"/>
              </a:lnSpc>
              <a:spcBef>
                <a:spcPts val="0"/>
              </a:spcBef>
              <a:spcAft>
                <a:spcPts val="0"/>
              </a:spcAft>
              <a:buClr>
                <a:srgbClr val="FFFF00"/>
              </a:buClr>
              <a:buSzPts val="3600"/>
              <a:buFont typeface="Calibri" panose="020F0502020204030204"/>
              <a:buChar char="-"/>
            </a:pPr>
            <a:r>
              <a:rPr lang="en-SG" sz="3600" b="1">
                <a:solidFill>
                  <a:srgbClr val="FFFF00"/>
                </a:solidFill>
                <a:latin typeface="Pattaya" panose="00000500000000000000" pitchFamily="2" charset="-34"/>
                <a:ea typeface="Calibri" panose="020F0502020204030204"/>
                <a:cs typeface="Pattaya" panose="00000500000000000000" pitchFamily="2" charset="-34"/>
                <a:sym typeface="Calibri" panose="020F0502020204030204"/>
              </a:rPr>
              <a:t>Đọc toàn bài với giọng kể chuyện chậm rãi, thong thả.</a:t>
            </a:r>
            <a:endParaRPr>
              <a:latin typeface="Pattaya" panose="00000500000000000000" pitchFamily="2" charset="-34"/>
              <a:cs typeface="Pattaya" panose="00000500000000000000" pitchFamily="2" charset="-34"/>
            </a:endParaRPr>
          </a:p>
          <a:p>
            <a:pPr marL="457200" marR="0" lvl="0" indent="-457200" rtl="0">
              <a:lnSpc>
                <a:spcPct val="150000"/>
              </a:lnSpc>
              <a:spcBef>
                <a:spcPts val="0"/>
              </a:spcBef>
              <a:spcAft>
                <a:spcPts val="0"/>
              </a:spcAft>
              <a:buClr>
                <a:srgbClr val="FFFF00"/>
              </a:buClr>
              <a:buSzPts val="3600"/>
              <a:buFont typeface="Calibri" panose="020F0502020204030204"/>
              <a:buChar char="-"/>
            </a:pPr>
            <a:r>
              <a:rPr lang="en-SG" sz="3600" b="1">
                <a:solidFill>
                  <a:srgbClr val="FFFF00"/>
                </a:solidFill>
                <a:latin typeface="Pattaya" panose="00000500000000000000" pitchFamily="2" charset="-34"/>
                <a:ea typeface="Calibri" panose="020F0502020204030204"/>
                <a:cs typeface="Pattaya" panose="00000500000000000000" pitchFamily="2" charset="-34"/>
                <a:sym typeface="Calibri" panose="020F0502020204030204"/>
              </a:rPr>
              <a:t>Đoạn cuối đọc với giọng hồi hộp, nhanh, dồi dập.</a:t>
            </a:r>
            <a:endParaRPr sz="3600" b="1">
              <a:solidFill>
                <a:srgbClr val="FFFF00"/>
              </a:solidFill>
              <a:latin typeface="Pattaya" panose="00000500000000000000" pitchFamily="2" charset="-34"/>
              <a:ea typeface="Calibri" panose="020F0502020204030204"/>
              <a:cs typeface="Pattaya" panose="00000500000000000000" pitchFamily="2" charset="-34"/>
              <a:sym typeface="Calibri" panose="020F0502020204030204"/>
            </a:endParaRPr>
          </a:p>
        </p:txBody>
      </p:sp>
      <p:pic>
        <p:nvPicPr>
          <p:cNvPr id="489" name="Google Shape;489;p19"/>
          <p:cNvPicPr preferRelativeResize="0"/>
          <p:nvPr/>
        </p:nvPicPr>
        <p:blipFill rotWithShape="1">
          <a:blip r:embed="rId2"/>
          <a:srcRect t="9599" r="64857" b="10362"/>
          <a:stretch>
            <a:fillRect/>
          </a:stretch>
        </p:blipFill>
        <p:spPr>
          <a:xfrm>
            <a:off x="1" y="0"/>
            <a:ext cx="3486532"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87"/>
                                        </p:tgtEl>
                                        <p:attrNameLst>
                                          <p:attrName>style.visibility</p:attrName>
                                        </p:attrNameLst>
                                      </p:cBhvr>
                                      <p:to>
                                        <p:strVal val="visible"/>
                                      </p:to>
                                    </p:set>
                                    <p:anim calcmode="lin" valueType="num">
                                      <p:cBhvr additive="base">
                                        <p:cTn id="7" dur="1300"/>
                                        <p:tgtEl>
                                          <p:spTgt spid="48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8"/>
                                        </p:tgtEl>
                                        <p:attrNameLst>
                                          <p:attrName>style.visibility</p:attrName>
                                        </p:attrNameLst>
                                      </p:cBhvr>
                                      <p:to>
                                        <p:strVal val="visible"/>
                                      </p:to>
                                    </p:set>
                                    <p:animEffect transition="in" filter="fade">
                                      <p:cBhvr>
                                        <p:cTn id="12" dur="500"/>
                                        <p:tgtEl>
                                          <p:spTgt spid="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2"/>
          <p:cNvPicPr preferRelativeResize="0"/>
          <p:nvPr/>
        </p:nvPicPr>
        <p:blipFill rotWithShape="1">
          <a:blip r:embed="rId1"/>
          <a:srcRect l="12810"/>
          <a:stretch>
            <a:fillRect/>
          </a:stretch>
        </p:blipFill>
        <p:spPr>
          <a:xfrm>
            <a:off x="2" y="0"/>
            <a:ext cx="12191998" cy="6858000"/>
          </a:xfrm>
          <a:prstGeom prst="rect">
            <a:avLst/>
          </a:prstGeom>
          <a:noFill/>
          <a:ln>
            <a:noFill/>
          </a:ln>
        </p:spPr>
      </p:pic>
      <p:sp>
        <p:nvSpPr>
          <p:cNvPr id="265" name="Google Shape;265;p2"/>
          <p:cNvSpPr/>
          <p:nvPr/>
        </p:nvSpPr>
        <p:spPr>
          <a:xfrm>
            <a:off x="5159758" y="554560"/>
            <a:ext cx="6777409" cy="3947160"/>
          </a:xfrm>
          <a:custGeom>
            <a:avLst/>
            <a:gdLst/>
            <a:ahLst/>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lt1"/>
          </a:solidFill>
          <a:ln w="28575"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66" name="Google Shape;266;p2"/>
          <p:cNvSpPr txBox="1"/>
          <p:nvPr/>
        </p:nvSpPr>
        <p:spPr>
          <a:xfrm>
            <a:off x="5716018" y="1959612"/>
            <a:ext cx="5699760" cy="984885"/>
          </a:xfrm>
          <a:prstGeom prst="rect">
            <a:avLst/>
          </a:prstGeom>
          <a:noFill/>
          <a:ln>
            <a:noFill/>
          </a:ln>
        </p:spPr>
        <p:txBody>
          <a:bodyPr spcFirstLastPara="1" wrap="square" lIns="0" tIns="0" rIns="0" bIns="0" anchor="t" anchorCtr="0">
            <a:spAutoFit/>
          </a:bodyPr>
          <a:lstStyle/>
          <a:p>
            <a:pPr marL="514350" marR="0" lvl="0" indent="-514350" rtl="0">
              <a:spcBef>
                <a:spcPts val="0"/>
              </a:spcBef>
              <a:spcAft>
                <a:spcPts val="0"/>
              </a:spcAft>
              <a:buClr>
                <a:srgbClr val="0C0C0C"/>
              </a:buClr>
              <a:buSzPts val="3200"/>
              <a:buFont typeface="Questrial"/>
              <a:buAutoNum type="arabicParenR"/>
            </a:pPr>
            <a:r>
              <a:rPr lang="en-SG" sz="3200" b="1" i="0" u="none" strike="noStrike" cap="none">
                <a:solidFill>
                  <a:srgbClr val="0C0C0C"/>
                </a:solidFill>
                <a:latin typeface="Questrial"/>
                <a:ea typeface="Questrial"/>
                <a:cs typeface="Questrial"/>
                <a:sym typeface="Questrial"/>
              </a:rPr>
              <a:t>Đọc đúng, trôi chảy; đọc diễn cảm bài đọc.</a:t>
            </a:r>
            <a:endParaRPr sz="3200" b="1" i="0" u="none" strike="noStrike" cap="none">
              <a:solidFill>
                <a:srgbClr val="0C0C0C"/>
              </a:solidFill>
              <a:latin typeface="Questrial"/>
              <a:ea typeface="Questrial"/>
              <a:cs typeface="Questrial"/>
              <a:sym typeface="Questrial"/>
            </a:endParaRPr>
          </a:p>
        </p:txBody>
      </p:sp>
      <p:sp>
        <p:nvSpPr>
          <p:cNvPr id="267" name="Google Shape;267;p2"/>
          <p:cNvSpPr txBox="1"/>
          <p:nvPr/>
        </p:nvSpPr>
        <p:spPr>
          <a:xfrm>
            <a:off x="5716018" y="3121605"/>
            <a:ext cx="5699760" cy="984885"/>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SG" sz="3200" b="1" i="0" u="none" strike="noStrike" cap="none">
                <a:solidFill>
                  <a:srgbClr val="0C0C0C"/>
                </a:solidFill>
                <a:latin typeface="Questrial"/>
                <a:ea typeface="Questrial"/>
                <a:cs typeface="Questrial"/>
                <a:sym typeface="Questrial"/>
              </a:rPr>
              <a:t>2) Trình bày được nội dung, ý nghĩa của câu chuyện.</a:t>
            </a:r>
            <a:endParaRPr sz="3200" b="1" i="0" u="none" strike="noStrike" cap="none">
              <a:solidFill>
                <a:srgbClr val="0C0C0C"/>
              </a:solidFill>
              <a:latin typeface="Questrial"/>
              <a:ea typeface="Questrial"/>
              <a:cs typeface="Questrial"/>
              <a:sym typeface="Questrial"/>
            </a:endParaRPr>
          </a:p>
        </p:txBody>
      </p:sp>
      <p:pic>
        <p:nvPicPr>
          <p:cNvPr id="268" name="Google Shape;268;p2"/>
          <p:cNvPicPr preferRelativeResize="0"/>
          <p:nvPr/>
        </p:nvPicPr>
        <p:blipFill rotWithShape="1">
          <a:blip r:embed="rId2"/>
          <a:srcRect/>
          <a:stretch>
            <a:fillRect/>
          </a:stretch>
        </p:blipFill>
        <p:spPr>
          <a:xfrm>
            <a:off x="6805088" y="656578"/>
            <a:ext cx="3712786" cy="1201016"/>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68"/>
                                        </p:tgtEl>
                                        <p:attrNameLst>
                                          <p:attrName>style.visibility</p:attrName>
                                        </p:attrNameLst>
                                      </p:cBhvr>
                                      <p:to>
                                        <p:strVal val="visible"/>
                                      </p:to>
                                    </p:set>
                                    <p:anim calcmode="lin" valueType="num">
                                      <p:cBhvr additive="base">
                                        <p:cTn id="7" dur="500"/>
                                        <p:tgtEl>
                                          <p:spTgt spid="268"/>
                                        </p:tgtEl>
                                        <p:attrNameLst>
                                          <p:attrName>ppt_w</p:attrName>
                                        </p:attrNameLst>
                                      </p:cBhvr>
                                      <p:tavLst>
                                        <p:tav tm="0">
                                          <p:val>
                                            <p:fltVal val="0"/>
                                          </p:val>
                                        </p:tav>
                                        <p:tav tm="100000">
                                          <p:val>
                                            <p:strVal val="#ppt_w"/>
                                          </p:val>
                                        </p:tav>
                                      </p:tavLst>
                                    </p:anim>
                                    <p:anim calcmode="lin" valueType="num">
                                      <p:cBhvr additive="base">
                                        <p:cTn id="8" dur="500"/>
                                        <p:tgtEl>
                                          <p:spTgt spid="26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6"/>
                                        </p:tgtEl>
                                        <p:attrNameLst>
                                          <p:attrName>style.visibility</p:attrName>
                                        </p:attrNameLst>
                                      </p:cBhvr>
                                      <p:to>
                                        <p:strVal val="visible"/>
                                      </p:to>
                                    </p:set>
                                    <p:anim calcmode="lin" valueType="num">
                                      <p:cBhvr additive="base">
                                        <p:cTn id="13" dur="1300"/>
                                        <p:tgtEl>
                                          <p:spTgt spid="26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67"/>
                                        </p:tgtEl>
                                        <p:attrNameLst>
                                          <p:attrName>style.visibility</p:attrName>
                                        </p:attrNameLst>
                                      </p:cBhvr>
                                      <p:to>
                                        <p:strVal val="visible"/>
                                      </p:to>
                                    </p:set>
                                    <p:anim calcmode="lin" valueType="num">
                                      <p:cBhvr additive="base">
                                        <p:cTn id="18" dur="1400"/>
                                        <p:tgtEl>
                                          <p:spTgt spid="2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20"/>
          <p:cNvPicPr preferRelativeResize="0"/>
          <p:nvPr/>
        </p:nvPicPr>
        <p:blipFill rotWithShape="1">
          <a:blip r:embed="rId1"/>
          <a:srcRect t="9599" b="10362"/>
          <a:stretch>
            <a:fillRect/>
          </a:stretch>
        </p:blipFill>
        <p:spPr>
          <a:xfrm>
            <a:off x="0" y="0"/>
            <a:ext cx="12192000" cy="6858000"/>
          </a:xfrm>
          <a:prstGeom prst="rect">
            <a:avLst/>
          </a:prstGeom>
          <a:noFill/>
          <a:ln>
            <a:noFill/>
          </a:ln>
        </p:spPr>
      </p:pic>
      <p:sp>
        <p:nvSpPr>
          <p:cNvPr id="495" name="Google Shape;495;p20"/>
          <p:cNvSpPr/>
          <p:nvPr/>
        </p:nvSpPr>
        <p:spPr>
          <a:xfrm>
            <a:off x="497570" y="108212"/>
            <a:ext cx="11184835" cy="6641576"/>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96" name="Google Shape;496;p20"/>
          <p:cNvSpPr/>
          <p:nvPr/>
        </p:nvSpPr>
        <p:spPr>
          <a:xfrm>
            <a:off x="1629436" y="199387"/>
            <a:ext cx="8933128"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5400" b="1" cap="none">
                <a:solidFill>
                  <a:srgbClr val="385623"/>
                </a:solidFill>
                <a:latin typeface="Quicksand" panose="00000500000000000000" pitchFamily="2" charset="0"/>
                <a:sym typeface="Arial" panose="020B0604020202020204"/>
              </a:rPr>
              <a:t>Tiêu chí đọc và nhận xét</a:t>
            </a:r>
            <a:endParaRPr sz="5400" b="1" cap="none">
              <a:solidFill>
                <a:srgbClr val="385623"/>
              </a:solidFill>
              <a:latin typeface="Quicksand" panose="00000500000000000000" pitchFamily="2" charset="0"/>
              <a:sym typeface="Arial" panose="020B0604020202020204"/>
            </a:endParaRPr>
          </a:p>
        </p:txBody>
      </p:sp>
      <p:sp>
        <p:nvSpPr>
          <p:cNvPr id="497" name="Google Shape;497;p20"/>
          <p:cNvSpPr/>
          <p:nvPr/>
        </p:nvSpPr>
        <p:spPr>
          <a:xfrm>
            <a:off x="568394" y="1922847"/>
            <a:ext cx="5299006"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a:solidFill>
                  <a:srgbClr val="C55A11"/>
                </a:solidFill>
                <a:latin typeface="Questrial"/>
                <a:ea typeface="Questrial"/>
                <a:cs typeface="Questrial"/>
                <a:sym typeface="Questrial"/>
              </a:rPr>
              <a:t>Đọc đúng tiếng, đúng từ, </a:t>
            </a:r>
            <a:endParaRPr lang="en-SG" sz="2800" b="1">
              <a:solidFill>
                <a:srgbClr val="C55A11"/>
              </a:solidFill>
              <a:latin typeface="Questrial"/>
              <a:ea typeface="Questrial"/>
              <a:cs typeface="Questrial"/>
              <a:sym typeface="Questrial"/>
            </a:endParaRPr>
          </a:p>
          <a:p>
            <a:pPr marL="0" marR="0" lvl="0" indent="0" algn="ctr" rtl="0">
              <a:spcBef>
                <a:spcPts val="0"/>
              </a:spcBef>
              <a:spcAft>
                <a:spcPts val="0"/>
              </a:spcAft>
              <a:buNone/>
            </a:pPr>
            <a:r>
              <a:rPr lang="en-SG" sz="2800" b="1">
                <a:solidFill>
                  <a:srgbClr val="C55A11"/>
                </a:solidFill>
                <a:latin typeface="Questrial"/>
                <a:ea typeface="Questrial"/>
                <a:cs typeface="Questrial"/>
                <a:sym typeface="Questrial"/>
              </a:rPr>
              <a:t>lưu loát, mạch lạc</a:t>
            </a:r>
            <a:endParaRPr sz="2800" b="1">
              <a:solidFill>
                <a:srgbClr val="C55A11"/>
              </a:solidFill>
              <a:latin typeface="Questrial"/>
              <a:ea typeface="Questrial"/>
              <a:cs typeface="Questrial"/>
              <a:sym typeface="Questrial"/>
            </a:endParaRPr>
          </a:p>
        </p:txBody>
      </p:sp>
      <p:sp>
        <p:nvSpPr>
          <p:cNvPr id="498" name="Google Shape;498;p20"/>
          <p:cNvSpPr/>
          <p:nvPr/>
        </p:nvSpPr>
        <p:spPr>
          <a:xfrm>
            <a:off x="676286" y="3313009"/>
            <a:ext cx="52990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a:solidFill>
                  <a:srgbClr val="C55A11"/>
                </a:solidFill>
                <a:latin typeface="Questrial"/>
                <a:ea typeface="Questrial"/>
                <a:cs typeface="Questrial"/>
                <a:sym typeface="Questrial"/>
              </a:rPr>
              <a:t>Ngắt, nghỉ hơi đúng ở các dấu câu, cụm từ rõ nghĩa</a:t>
            </a:r>
            <a:endParaRPr sz="2800" b="1">
              <a:solidFill>
                <a:srgbClr val="C55A11"/>
              </a:solidFill>
              <a:latin typeface="Questrial"/>
              <a:ea typeface="Questrial"/>
              <a:cs typeface="Questrial"/>
              <a:sym typeface="Questrial"/>
            </a:endParaRPr>
          </a:p>
        </p:txBody>
      </p:sp>
      <p:sp>
        <p:nvSpPr>
          <p:cNvPr id="499" name="Google Shape;499;p20"/>
          <p:cNvSpPr/>
          <p:nvPr/>
        </p:nvSpPr>
        <p:spPr>
          <a:xfrm>
            <a:off x="568394" y="4697612"/>
            <a:ext cx="52990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a:solidFill>
                  <a:srgbClr val="C55A11"/>
                </a:solidFill>
                <a:latin typeface="Questrial"/>
                <a:ea typeface="Questrial"/>
                <a:cs typeface="Questrial"/>
                <a:sym typeface="Questrial"/>
              </a:rPr>
              <a:t>Cường độ đọc, tốc độ đọc đạt yêu cầu</a:t>
            </a:r>
            <a:endParaRPr lang="en-SG" sz="2800" b="1">
              <a:solidFill>
                <a:srgbClr val="C55A11"/>
              </a:solidFill>
              <a:latin typeface="Questrial"/>
              <a:ea typeface="Questrial"/>
              <a:cs typeface="Questrial"/>
              <a:sym typeface="Questrial"/>
            </a:endParaRPr>
          </a:p>
        </p:txBody>
      </p:sp>
      <p:sp>
        <p:nvSpPr>
          <p:cNvPr id="500" name="Google Shape;500;p20"/>
          <p:cNvSpPr txBox="1"/>
          <p:nvPr/>
        </p:nvSpPr>
        <p:spPr>
          <a:xfrm>
            <a:off x="1675024" y="1351766"/>
            <a:ext cx="2819399" cy="5539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b="1">
                <a:solidFill>
                  <a:srgbClr val="257997"/>
                </a:solidFill>
                <a:latin typeface="Quicksand" panose="00000500000000000000"/>
                <a:ea typeface="Quicksand" panose="00000500000000000000"/>
                <a:cs typeface="Quicksand" panose="00000500000000000000"/>
                <a:sym typeface="Quicksand" panose="00000500000000000000"/>
              </a:rPr>
              <a:t>TIÊU CHÍ</a:t>
            </a:r>
            <a:endParaRPr sz="3600" b="1">
              <a:solidFill>
                <a:srgbClr val="257997"/>
              </a:solidFill>
              <a:latin typeface="Quicksand" panose="00000500000000000000"/>
              <a:ea typeface="Quicksand" panose="00000500000000000000"/>
              <a:cs typeface="Quicksand" panose="00000500000000000000"/>
              <a:sym typeface="Quicksand" panose="00000500000000000000"/>
            </a:endParaRPr>
          </a:p>
        </p:txBody>
      </p:sp>
      <p:sp>
        <p:nvSpPr>
          <p:cNvPr id="501" name="Google Shape;501;p20"/>
          <p:cNvSpPr txBox="1"/>
          <p:nvPr/>
        </p:nvSpPr>
        <p:spPr>
          <a:xfrm>
            <a:off x="5530911" y="1421674"/>
            <a:ext cx="2819399"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a:solidFill>
                  <a:srgbClr val="116B8B"/>
                </a:solidFill>
                <a:latin typeface="Quicksand" panose="00000500000000000000"/>
                <a:ea typeface="Quicksand" panose="00000500000000000000"/>
                <a:cs typeface="Quicksand" panose="00000500000000000000"/>
                <a:sym typeface="Quicksand" panose="00000500000000000000"/>
              </a:rPr>
              <a:t>Bình thường</a:t>
            </a:r>
            <a:endParaRPr sz="2800" b="1">
              <a:solidFill>
                <a:srgbClr val="116B8B"/>
              </a:solidFill>
              <a:latin typeface="Quicksand" panose="00000500000000000000"/>
              <a:ea typeface="Quicksand" panose="00000500000000000000"/>
              <a:cs typeface="Quicksand" panose="00000500000000000000"/>
              <a:sym typeface="Quicksand" panose="00000500000000000000"/>
            </a:endParaRPr>
          </a:p>
        </p:txBody>
      </p:sp>
      <p:sp>
        <p:nvSpPr>
          <p:cNvPr id="502" name="Google Shape;502;p20"/>
          <p:cNvSpPr txBox="1"/>
          <p:nvPr/>
        </p:nvSpPr>
        <p:spPr>
          <a:xfrm>
            <a:off x="8197910" y="1454409"/>
            <a:ext cx="1249679"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a:solidFill>
                  <a:srgbClr val="116B8B"/>
                </a:solidFill>
                <a:latin typeface="Quicksand" panose="00000500000000000000"/>
                <a:ea typeface="Quicksand" panose="00000500000000000000"/>
                <a:cs typeface="Quicksand" panose="00000500000000000000"/>
                <a:sym typeface="Quicksand" panose="00000500000000000000"/>
              </a:rPr>
              <a:t>Tốt</a:t>
            </a:r>
            <a:endParaRPr sz="2800" b="1">
              <a:solidFill>
                <a:srgbClr val="116B8B"/>
              </a:solidFill>
              <a:latin typeface="Quicksand" panose="00000500000000000000"/>
              <a:ea typeface="Quicksand" panose="00000500000000000000"/>
              <a:cs typeface="Quicksand" panose="00000500000000000000"/>
              <a:sym typeface="Quicksand" panose="00000500000000000000"/>
            </a:endParaRPr>
          </a:p>
        </p:txBody>
      </p:sp>
      <p:sp>
        <p:nvSpPr>
          <p:cNvPr id="503" name="Google Shape;503;p20"/>
          <p:cNvSpPr txBox="1"/>
          <p:nvPr/>
        </p:nvSpPr>
        <p:spPr>
          <a:xfrm>
            <a:off x="9728676" y="1421674"/>
            <a:ext cx="1946204"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a:solidFill>
                  <a:srgbClr val="116B8B"/>
                </a:solidFill>
                <a:latin typeface="Quicksand" panose="00000500000000000000"/>
                <a:ea typeface="Quicksand" panose="00000500000000000000"/>
                <a:cs typeface="Quicksand" panose="00000500000000000000"/>
                <a:sym typeface="Quicksand" panose="00000500000000000000"/>
              </a:rPr>
              <a:t>Rất tốt</a:t>
            </a:r>
            <a:endParaRPr sz="2800" b="1">
              <a:solidFill>
                <a:srgbClr val="116B8B"/>
              </a:solidFill>
              <a:latin typeface="Quicksand" panose="00000500000000000000"/>
              <a:ea typeface="Quicksand" panose="00000500000000000000"/>
              <a:cs typeface="Quicksand" panose="00000500000000000000"/>
              <a:sym typeface="Quicksand" panose="00000500000000000000"/>
            </a:endParaRPr>
          </a:p>
        </p:txBody>
      </p:sp>
      <p:sp>
        <p:nvSpPr>
          <p:cNvPr id="504" name="Google Shape;504;p20"/>
          <p:cNvSpPr/>
          <p:nvPr/>
        </p:nvSpPr>
        <p:spPr>
          <a:xfrm>
            <a:off x="485545" y="5585388"/>
            <a:ext cx="52990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a:solidFill>
                  <a:srgbClr val="C55A11"/>
                </a:solidFill>
                <a:latin typeface="Questrial"/>
                <a:ea typeface="Questrial"/>
                <a:cs typeface="Questrial"/>
                <a:sym typeface="Questrial"/>
              </a:rPr>
              <a:t>Giọng đọc phù hợp</a:t>
            </a:r>
            <a:endParaRPr sz="2800" b="1">
              <a:solidFill>
                <a:srgbClr val="C55A11"/>
              </a:solidFill>
              <a:latin typeface="Questrial"/>
              <a:ea typeface="Questrial"/>
              <a:cs typeface="Questrial"/>
              <a:sym typeface="Questrial"/>
            </a:endParaRPr>
          </a:p>
        </p:txBody>
      </p:sp>
      <p:grpSp>
        <p:nvGrpSpPr>
          <p:cNvPr id="505" name="Google Shape;505;p20"/>
          <p:cNvGrpSpPr/>
          <p:nvPr/>
        </p:nvGrpSpPr>
        <p:grpSpPr>
          <a:xfrm>
            <a:off x="6500985" y="1809977"/>
            <a:ext cx="4766813" cy="1278536"/>
            <a:chOff x="6500985" y="1809977"/>
            <a:chExt cx="4766813" cy="1278536"/>
          </a:xfrm>
        </p:grpSpPr>
        <p:grpSp>
          <p:nvGrpSpPr>
            <p:cNvPr id="506" name="Google Shape;506;p20"/>
            <p:cNvGrpSpPr/>
            <p:nvPr/>
          </p:nvGrpSpPr>
          <p:grpSpPr>
            <a:xfrm>
              <a:off x="6500985" y="1835361"/>
              <a:ext cx="1037588" cy="1241895"/>
              <a:chOff x="6500985" y="1835361"/>
              <a:chExt cx="1037588" cy="1241895"/>
            </a:xfrm>
          </p:grpSpPr>
          <p:pic>
            <p:nvPicPr>
              <p:cNvPr id="507" name="Google Shape;507;p20" descr="Cute Frog Singing Cartoon Free PNG Image｜Illustoon"/>
              <p:cNvPicPr preferRelativeResize="0"/>
              <p:nvPr/>
            </p:nvPicPr>
            <p:blipFill rotWithShape="1">
              <a:blip r:embed="rId2"/>
              <a:srcRect l="19098" t="6291" r="10000" b="14626"/>
              <a:stretch>
                <a:fillRect/>
              </a:stretch>
            </p:blipFill>
            <p:spPr>
              <a:xfrm>
                <a:off x="6500985" y="1835361"/>
                <a:ext cx="1037588" cy="1157313"/>
              </a:xfrm>
              <a:prstGeom prst="rect">
                <a:avLst/>
              </a:prstGeom>
              <a:noFill/>
              <a:ln>
                <a:noFill/>
              </a:ln>
            </p:spPr>
          </p:pic>
          <p:sp>
            <p:nvSpPr>
              <p:cNvPr id="508" name="Google Shape;508;p20"/>
              <p:cNvSpPr/>
              <p:nvPr/>
            </p:nvSpPr>
            <p:spPr>
              <a:xfrm>
                <a:off x="6784157" y="2430925"/>
                <a:ext cx="31290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panose="020B0604020202020204"/>
                    <a:ea typeface="Arial" panose="020B0604020202020204"/>
                    <a:cs typeface="Arial" panose="020B0604020202020204"/>
                    <a:sym typeface="Arial" panose="020B0604020202020204"/>
                  </a:rPr>
                  <a:t>1</a:t>
                </a:r>
                <a:endParaRPr sz="3600">
                  <a:solidFill>
                    <a:srgbClr val="385623"/>
                  </a:solidFill>
                  <a:latin typeface="Calibri" panose="020F0502020204030204"/>
                  <a:ea typeface="Calibri" panose="020F0502020204030204"/>
                  <a:cs typeface="Calibri" panose="020F0502020204030204"/>
                  <a:sym typeface="Calibri" panose="020F0502020204030204"/>
                </a:endParaRPr>
              </a:p>
            </p:txBody>
          </p:sp>
        </p:grpSp>
        <p:grpSp>
          <p:nvGrpSpPr>
            <p:cNvPr id="509" name="Google Shape;509;p20"/>
            <p:cNvGrpSpPr/>
            <p:nvPr/>
          </p:nvGrpSpPr>
          <p:grpSpPr>
            <a:xfrm>
              <a:off x="8442303" y="1809977"/>
              <a:ext cx="1037588" cy="1241895"/>
              <a:chOff x="6500985" y="1835361"/>
              <a:chExt cx="1037588" cy="1241895"/>
            </a:xfrm>
          </p:grpSpPr>
          <p:pic>
            <p:nvPicPr>
              <p:cNvPr id="510" name="Google Shape;510;p20" descr="Cute Frog Singing Cartoon Free PNG Image｜Illustoon"/>
              <p:cNvPicPr preferRelativeResize="0"/>
              <p:nvPr/>
            </p:nvPicPr>
            <p:blipFill rotWithShape="1">
              <a:blip r:embed="rId2"/>
              <a:srcRect l="19098" t="6291" r="10000" b="14626"/>
              <a:stretch>
                <a:fillRect/>
              </a:stretch>
            </p:blipFill>
            <p:spPr>
              <a:xfrm>
                <a:off x="6500985" y="1835361"/>
                <a:ext cx="1037588" cy="1157313"/>
              </a:xfrm>
              <a:prstGeom prst="rect">
                <a:avLst/>
              </a:prstGeom>
              <a:noFill/>
              <a:ln>
                <a:noFill/>
              </a:ln>
            </p:spPr>
          </p:pic>
          <p:sp>
            <p:nvSpPr>
              <p:cNvPr id="511" name="Google Shape;511;p20"/>
              <p:cNvSpPr/>
              <p:nvPr/>
            </p:nvSpPr>
            <p:spPr>
              <a:xfrm>
                <a:off x="6784157" y="2430925"/>
                <a:ext cx="41870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panose="020B0604020202020204"/>
                    <a:ea typeface="Arial" panose="020B0604020202020204"/>
                    <a:cs typeface="Arial" panose="020B0604020202020204"/>
                    <a:sym typeface="Arial" panose="020B0604020202020204"/>
                  </a:rPr>
                  <a:t>2</a:t>
                </a:r>
                <a:endParaRPr sz="3600">
                  <a:solidFill>
                    <a:srgbClr val="385623"/>
                  </a:solidFill>
                  <a:latin typeface="Calibri" panose="020F0502020204030204"/>
                  <a:ea typeface="Calibri" panose="020F0502020204030204"/>
                  <a:cs typeface="Calibri" panose="020F0502020204030204"/>
                  <a:sym typeface="Calibri" panose="020F0502020204030204"/>
                </a:endParaRPr>
              </a:p>
            </p:txBody>
          </p:sp>
        </p:grpSp>
        <p:grpSp>
          <p:nvGrpSpPr>
            <p:cNvPr id="512" name="Google Shape;512;p20"/>
            <p:cNvGrpSpPr/>
            <p:nvPr/>
          </p:nvGrpSpPr>
          <p:grpSpPr>
            <a:xfrm>
              <a:off x="10230210" y="1846618"/>
              <a:ext cx="1037588" cy="1241895"/>
              <a:chOff x="6500985" y="1835361"/>
              <a:chExt cx="1037588" cy="1241895"/>
            </a:xfrm>
          </p:grpSpPr>
          <p:pic>
            <p:nvPicPr>
              <p:cNvPr id="513" name="Google Shape;513;p20" descr="Cute Frog Singing Cartoon Free PNG Image｜Illustoon"/>
              <p:cNvPicPr preferRelativeResize="0"/>
              <p:nvPr/>
            </p:nvPicPr>
            <p:blipFill rotWithShape="1">
              <a:blip r:embed="rId2"/>
              <a:srcRect l="19098" t="6291" r="10000" b="14626"/>
              <a:stretch>
                <a:fillRect/>
              </a:stretch>
            </p:blipFill>
            <p:spPr>
              <a:xfrm>
                <a:off x="6500985" y="1835361"/>
                <a:ext cx="1037588" cy="1157313"/>
              </a:xfrm>
              <a:prstGeom prst="rect">
                <a:avLst/>
              </a:prstGeom>
              <a:noFill/>
              <a:ln>
                <a:noFill/>
              </a:ln>
            </p:spPr>
          </p:pic>
          <p:sp>
            <p:nvSpPr>
              <p:cNvPr id="514" name="Google Shape;514;p20"/>
              <p:cNvSpPr/>
              <p:nvPr/>
            </p:nvSpPr>
            <p:spPr>
              <a:xfrm>
                <a:off x="6784157" y="2430925"/>
                <a:ext cx="42351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panose="020B0604020202020204"/>
                    <a:ea typeface="Arial" panose="020B0604020202020204"/>
                    <a:cs typeface="Arial" panose="020B0604020202020204"/>
                    <a:sym typeface="Arial" panose="020B0604020202020204"/>
                  </a:rPr>
                  <a:t>3</a:t>
                </a:r>
                <a:endParaRPr sz="3600">
                  <a:solidFill>
                    <a:srgbClr val="385623"/>
                  </a:solidFill>
                  <a:latin typeface="Calibri" panose="020F0502020204030204"/>
                  <a:ea typeface="Calibri" panose="020F0502020204030204"/>
                  <a:cs typeface="Calibri" panose="020F0502020204030204"/>
                  <a:sym typeface="Calibri" panose="020F0502020204030204"/>
                </a:endParaRPr>
              </a:p>
            </p:txBody>
          </p:sp>
        </p:grpSp>
      </p:grpSp>
      <p:grpSp>
        <p:nvGrpSpPr>
          <p:cNvPr id="515" name="Google Shape;515;p20"/>
          <p:cNvGrpSpPr/>
          <p:nvPr/>
        </p:nvGrpSpPr>
        <p:grpSpPr>
          <a:xfrm>
            <a:off x="6452993" y="3068734"/>
            <a:ext cx="4766813" cy="1278536"/>
            <a:chOff x="6500985" y="1809977"/>
            <a:chExt cx="4766813" cy="1278536"/>
          </a:xfrm>
        </p:grpSpPr>
        <p:grpSp>
          <p:nvGrpSpPr>
            <p:cNvPr id="516" name="Google Shape;516;p20"/>
            <p:cNvGrpSpPr/>
            <p:nvPr/>
          </p:nvGrpSpPr>
          <p:grpSpPr>
            <a:xfrm>
              <a:off x="6500985" y="1835361"/>
              <a:ext cx="1037588" cy="1241895"/>
              <a:chOff x="6500985" y="1835361"/>
              <a:chExt cx="1037588" cy="1241895"/>
            </a:xfrm>
          </p:grpSpPr>
          <p:pic>
            <p:nvPicPr>
              <p:cNvPr id="517" name="Google Shape;517;p20" descr="Cute Frog Singing Cartoon Free PNG Image｜Illustoon"/>
              <p:cNvPicPr preferRelativeResize="0"/>
              <p:nvPr/>
            </p:nvPicPr>
            <p:blipFill rotWithShape="1">
              <a:blip r:embed="rId2"/>
              <a:srcRect l="19098" t="6291" r="10000" b="14626"/>
              <a:stretch>
                <a:fillRect/>
              </a:stretch>
            </p:blipFill>
            <p:spPr>
              <a:xfrm>
                <a:off x="6500985" y="1835361"/>
                <a:ext cx="1037588" cy="1157313"/>
              </a:xfrm>
              <a:prstGeom prst="rect">
                <a:avLst/>
              </a:prstGeom>
              <a:noFill/>
              <a:ln>
                <a:noFill/>
              </a:ln>
            </p:spPr>
          </p:pic>
          <p:sp>
            <p:nvSpPr>
              <p:cNvPr id="518" name="Google Shape;518;p20"/>
              <p:cNvSpPr/>
              <p:nvPr/>
            </p:nvSpPr>
            <p:spPr>
              <a:xfrm>
                <a:off x="6784157" y="2430925"/>
                <a:ext cx="31290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panose="020B0604020202020204"/>
                    <a:ea typeface="Arial" panose="020B0604020202020204"/>
                    <a:cs typeface="Arial" panose="020B0604020202020204"/>
                    <a:sym typeface="Arial" panose="020B0604020202020204"/>
                  </a:rPr>
                  <a:t>1</a:t>
                </a:r>
                <a:endParaRPr sz="3600">
                  <a:solidFill>
                    <a:srgbClr val="385623"/>
                  </a:solidFill>
                  <a:latin typeface="Calibri" panose="020F0502020204030204"/>
                  <a:ea typeface="Calibri" panose="020F0502020204030204"/>
                  <a:cs typeface="Calibri" panose="020F0502020204030204"/>
                  <a:sym typeface="Calibri" panose="020F0502020204030204"/>
                </a:endParaRPr>
              </a:p>
            </p:txBody>
          </p:sp>
        </p:grpSp>
        <p:grpSp>
          <p:nvGrpSpPr>
            <p:cNvPr id="519" name="Google Shape;519;p20"/>
            <p:cNvGrpSpPr/>
            <p:nvPr/>
          </p:nvGrpSpPr>
          <p:grpSpPr>
            <a:xfrm>
              <a:off x="8442303" y="1809977"/>
              <a:ext cx="1037588" cy="1241895"/>
              <a:chOff x="6500985" y="1835361"/>
              <a:chExt cx="1037588" cy="1241895"/>
            </a:xfrm>
          </p:grpSpPr>
          <p:pic>
            <p:nvPicPr>
              <p:cNvPr id="520" name="Google Shape;520;p20" descr="Cute Frog Singing Cartoon Free PNG Image｜Illustoon"/>
              <p:cNvPicPr preferRelativeResize="0"/>
              <p:nvPr/>
            </p:nvPicPr>
            <p:blipFill rotWithShape="1">
              <a:blip r:embed="rId2"/>
              <a:srcRect l="19098" t="6291" r="10000" b="14626"/>
              <a:stretch>
                <a:fillRect/>
              </a:stretch>
            </p:blipFill>
            <p:spPr>
              <a:xfrm>
                <a:off x="6500985" y="1835361"/>
                <a:ext cx="1037588" cy="1157313"/>
              </a:xfrm>
              <a:prstGeom prst="rect">
                <a:avLst/>
              </a:prstGeom>
              <a:noFill/>
              <a:ln>
                <a:noFill/>
              </a:ln>
            </p:spPr>
          </p:pic>
          <p:sp>
            <p:nvSpPr>
              <p:cNvPr id="521" name="Google Shape;521;p20"/>
              <p:cNvSpPr/>
              <p:nvPr/>
            </p:nvSpPr>
            <p:spPr>
              <a:xfrm>
                <a:off x="6784157" y="2430925"/>
                <a:ext cx="41870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panose="020B0604020202020204"/>
                    <a:ea typeface="Arial" panose="020B0604020202020204"/>
                    <a:cs typeface="Arial" panose="020B0604020202020204"/>
                    <a:sym typeface="Arial" panose="020B0604020202020204"/>
                  </a:rPr>
                  <a:t>2</a:t>
                </a:r>
                <a:endParaRPr sz="3600">
                  <a:solidFill>
                    <a:srgbClr val="385623"/>
                  </a:solidFill>
                  <a:latin typeface="Calibri" panose="020F0502020204030204"/>
                  <a:ea typeface="Calibri" panose="020F0502020204030204"/>
                  <a:cs typeface="Calibri" panose="020F0502020204030204"/>
                  <a:sym typeface="Calibri" panose="020F0502020204030204"/>
                </a:endParaRPr>
              </a:p>
            </p:txBody>
          </p:sp>
        </p:grpSp>
        <p:grpSp>
          <p:nvGrpSpPr>
            <p:cNvPr id="522" name="Google Shape;522;p20"/>
            <p:cNvGrpSpPr/>
            <p:nvPr/>
          </p:nvGrpSpPr>
          <p:grpSpPr>
            <a:xfrm>
              <a:off x="10230210" y="1846618"/>
              <a:ext cx="1037588" cy="1241895"/>
              <a:chOff x="6500985" y="1835361"/>
              <a:chExt cx="1037588" cy="1241895"/>
            </a:xfrm>
          </p:grpSpPr>
          <p:pic>
            <p:nvPicPr>
              <p:cNvPr id="523" name="Google Shape;523;p20" descr="Cute Frog Singing Cartoon Free PNG Image｜Illustoon"/>
              <p:cNvPicPr preferRelativeResize="0"/>
              <p:nvPr/>
            </p:nvPicPr>
            <p:blipFill rotWithShape="1">
              <a:blip r:embed="rId2"/>
              <a:srcRect l="19098" t="6291" r="10000" b="14626"/>
              <a:stretch>
                <a:fillRect/>
              </a:stretch>
            </p:blipFill>
            <p:spPr>
              <a:xfrm>
                <a:off x="6500985" y="1835361"/>
                <a:ext cx="1037588" cy="1157313"/>
              </a:xfrm>
              <a:prstGeom prst="rect">
                <a:avLst/>
              </a:prstGeom>
              <a:noFill/>
              <a:ln>
                <a:noFill/>
              </a:ln>
            </p:spPr>
          </p:pic>
          <p:sp>
            <p:nvSpPr>
              <p:cNvPr id="524" name="Google Shape;524;p20"/>
              <p:cNvSpPr/>
              <p:nvPr/>
            </p:nvSpPr>
            <p:spPr>
              <a:xfrm>
                <a:off x="6784157" y="2430925"/>
                <a:ext cx="42351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panose="020B0604020202020204"/>
                    <a:ea typeface="Arial" panose="020B0604020202020204"/>
                    <a:cs typeface="Arial" panose="020B0604020202020204"/>
                    <a:sym typeface="Arial" panose="020B0604020202020204"/>
                  </a:rPr>
                  <a:t>3</a:t>
                </a:r>
                <a:endParaRPr sz="3600">
                  <a:solidFill>
                    <a:srgbClr val="385623"/>
                  </a:solidFill>
                  <a:latin typeface="Calibri" panose="020F0502020204030204"/>
                  <a:ea typeface="Calibri" panose="020F0502020204030204"/>
                  <a:cs typeface="Calibri" panose="020F0502020204030204"/>
                  <a:sym typeface="Calibri" panose="020F0502020204030204"/>
                </a:endParaRPr>
              </a:p>
            </p:txBody>
          </p:sp>
        </p:grpSp>
      </p:grpSp>
      <p:grpSp>
        <p:nvGrpSpPr>
          <p:cNvPr id="525" name="Google Shape;525;p20"/>
          <p:cNvGrpSpPr/>
          <p:nvPr/>
        </p:nvGrpSpPr>
        <p:grpSpPr>
          <a:xfrm>
            <a:off x="6452993" y="4402447"/>
            <a:ext cx="4766813" cy="1278536"/>
            <a:chOff x="6500985" y="1809977"/>
            <a:chExt cx="4766813" cy="1278536"/>
          </a:xfrm>
        </p:grpSpPr>
        <p:grpSp>
          <p:nvGrpSpPr>
            <p:cNvPr id="526" name="Google Shape;526;p20"/>
            <p:cNvGrpSpPr/>
            <p:nvPr/>
          </p:nvGrpSpPr>
          <p:grpSpPr>
            <a:xfrm>
              <a:off x="6500985" y="1835361"/>
              <a:ext cx="1037588" cy="1241895"/>
              <a:chOff x="6500985" y="1835361"/>
              <a:chExt cx="1037588" cy="1241895"/>
            </a:xfrm>
          </p:grpSpPr>
          <p:pic>
            <p:nvPicPr>
              <p:cNvPr id="527" name="Google Shape;527;p20" descr="Cute Frog Singing Cartoon Free PNG Image｜Illustoon"/>
              <p:cNvPicPr preferRelativeResize="0"/>
              <p:nvPr/>
            </p:nvPicPr>
            <p:blipFill rotWithShape="1">
              <a:blip r:embed="rId2"/>
              <a:srcRect l="19098" t="6291" r="10000" b="14626"/>
              <a:stretch>
                <a:fillRect/>
              </a:stretch>
            </p:blipFill>
            <p:spPr>
              <a:xfrm>
                <a:off x="6500985" y="1835361"/>
                <a:ext cx="1037588" cy="1157313"/>
              </a:xfrm>
              <a:prstGeom prst="rect">
                <a:avLst/>
              </a:prstGeom>
              <a:noFill/>
              <a:ln>
                <a:noFill/>
              </a:ln>
            </p:spPr>
          </p:pic>
          <p:sp>
            <p:nvSpPr>
              <p:cNvPr id="528" name="Google Shape;528;p20"/>
              <p:cNvSpPr/>
              <p:nvPr/>
            </p:nvSpPr>
            <p:spPr>
              <a:xfrm>
                <a:off x="6784157" y="2430925"/>
                <a:ext cx="31290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panose="020B0604020202020204"/>
                    <a:ea typeface="Arial" panose="020B0604020202020204"/>
                    <a:cs typeface="Arial" panose="020B0604020202020204"/>
                    <a:sym typeface="Arial" panose="020B0604020202020204"/>
                  </a:rPr>
                  <a:t>1</a:t>
                </a:r>
                <a:endParaRPr sz="3600">
                  <a:solidFill>
                    <a:srgbClr val="385623"/>
                  </a:solidFill>
                  <a:latin typeface="Calibri" panose="020F0502020204030204"/>
                  <a:ea typeface="Calibri" panose="020F0502020204030204"/>
                  <a:cs typeface="Calibri" panose="020F0502020204030204"/>
                  <a:sym typeface="Calibri" panose="020F0502020204030204"/>
                </a:endParaRPr>
              </a:p>
            </p:txBody>
          </p:sp>
        </p:grpSp>
        <p:grpSp>
          <p:nvGrpSpPr>
            <p:cNvPr id="529" name="Google Shape;529;p20"/>
            <p:cNvGrpSpPr/>
            <p:nvPr/>
          </p:nvGrpSpPr>
          <p:grpSpPr>
            <a:xfrm>
              <a:off x="8442303" y="1809977"/>
              <a:ext cx="1037588" cy="1241895"/>
              <a:chOff x="6500985" y="1835361"/>
              <a:chExt cx="1037588" cy="1241895"/>
            </a:xfrm>
          </p:grpSpPr>
          <p:pic>
            <p:nvPicPr>
              <p:cNvPr id="530" name="Google Shape;530;p20" descr="Cute Frog Singing Cartoon Free PNG Image｜Illustoon"/>
              <p:cNvPicPr preferRelativeResize="0"/>
              <p:nvPr/>
            </p:nvPicPr>
            <p:blipFill rotWithShape="1">
              <a:blip r:embed="rId2"/>
              <a:srcRect l="19098" t="6291" r="10000" b="14626"/>
              <a:stretch>
                <a:fillRect/>
              </a:stretch>
            </p:blipFill>
            <p:spPr>
              <a:xfrm>
                <a:off x="6500985" y="1835361"/>
                <a:ext cx="1037588" cy="1157313"/>
              </a:xfrm>
              <a:prstGeom prst="rect">
                <a:avLst/>
              </a:prstGeom>
              <a:noFill/>
              <a:ln>
                <a:noFill/>
              </a:ln>
            </p:spPr>
          </p:pic>
          <p:sp>
            <p:nvSpPr>
              <p:cNvPr id="531" name="Google Shape;531;p20"/>
              <p:cNvSpPr/>
              <p:nvPr/>
            </p:nvSpPr>
            <p:spPr>
              <a:xfrm>
                <a:off x="6784157" y="2430925"/>
                <a:ext cx="41870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panose="020B0604020202020204"/>
                    <a:ea typeface="Arial" panose="020B0604020202020204"/>
                    <a:cs typeface="Arial" panose="020B0604020202020204"/>
                    <a:sym typeface="Arial" panose="020B0604020202020204"/>
                  </a:rPr>
                  <a:t>2</a:t>
                </a:r>
                <a:endParaRPr sz="3600">
                  <a:solidFill>
                    <a:srgbClr val="385623"/>
                  </a:solidFill>
                  <a:latin typeface="Calibri" panose="020F0502020204030204"/>
                  <a:ea typeface="Calibri" panose="020F0502020204030204"/>
                  <a:cs typeface="Calibri" panose="020F0502020204030204"/>
                  <a:sym typeface="Calibri" panose="020F0502020204030204"/>
                </a:endParaRPr>
              </a:p>
            </p:txBody>
          </p:sp>
        </p:grpSp>
        <p:grpSp>
          <p:nvGrpSpPr>
            <p:cNvPr id="532" name="Google Shape;532;p20"/>
            <p:cNvGrpSpPr/>
            <p:nvPr/>
          </p:nvGrpSpPr>
          <p:grpSpPr>
            <a:xfrm>
              <a:off x="10230210" y="1846618"/>
              <a:ext cx="1037588" cy="1241895"/>
              <a:chOff x="6500985" y="1835361"/>
              <a:chExt cx="1037588" cy="1241895"/>
            </a:xfrm>
          </p:grpSpPr>
          <p:pic>
            <p:nvPicPr>
              <p:cNvPr id="533" name="Google Shape;533;p20" descr="Cute Frog Singing Cartoon Free PNG Image｜Illustoon"/>
              <p:cNvPicPr preferRelativeResize="0"/>
              <p:nvPr/>
            </p:nvPicPr>
            <p:blipFill rotWithShape="1">
              <a:blip r:embed="rId2"/>
              <a:srcRect l="19098" t="6291" r="10000" b="14626"/>
              <a:stretch>
                <a:fillRect/>
              </a:stretch>
            </p:blipFill>
            <p:spPr>
              <a:xfrm>
                <a:off x="6500985" y="1835361"/>
                <a:ext cx="1037588" cy="1157313"/>
              </a:xfrm>
              <a:prstGeom prst="rect">
                <a:avLst/>
              </a:prstGeom>
              <a:noFill/>
              <a:ln>
                <a:noFill/>
              </a:ln>
            </p:spPr>
          </p:pic>
          <p:sp>
            <p:nvSpPr>
              <p:cNvPr id="534" name="Google Shape;534;p20"/>
              <p:cNvSpPr/>
              <p:nvPr/>
            </p:nvSpPr>
            <p:spPr>
              <a:xfrm>
                <a:off x="6784157" y="2430925"/>
                <a:ext cx="42351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panose="020B0604020202020204"/>
                    <a:ea typeface="Arial" panose="020B0604020202020204"/>
                    <a:cs typeface="Arial" panose="020B0604020202020204"/>
                    <a:sym typeface="Arial" panose="020B0604020202020204"/>
                  </a:rPr>
                  <a:t>3</a:t>
                </a:r>
                <a:endParaRPr sz="3600">
                  <a:solidFill>
                    <a:srgbClr val="385623"/>
                  </a:solidFill>
                  <a:latin typeface="Calibri" panose="020F0502020204030204"/>
                  <a:ea typeface="Calibri" panose="020F0502020204030204"/>
                  <a:cs typeface="Calibri" panose="020F0502020204030204"/>
                  <a:sym typeface="Calibri" panose="020F0502020204030204"/>
                </a:endParaRPr>
              </a:p>
            </p:txBody>
          </p:sp>
        </p:grpSp>
      </p:grpSp>
      <p:grpSp>
        <p:nvGrpSpPr>
          <p:cNvPr id="535" name="Google Shape;535;p20"/>
          <p:cNvGrpSpPr/>
          <p:nvPr/>
        </p:nvGrpSpPr>
        <p:grpSpPr>
          <a:xfrm>
            <a:off x="6461526" y="5559452"/>
            <a:ext cx="4766813" cy="1278536"/>
            <a:chOff x="6500985" y="1809977"/>
            <a:chExt cx="4766813" cy="1278536"/>
          </a:xfrm>
        </p:grpSpPr>
        <p:grpSp>
          <p:nvGrpSpPr>
            <p:cNvPr id="536" name="Google Shape;536;p20"/>
            <p:cNvGrpSpPr/>
            <p:nvPr/>
          </p:nvGrpSpPr>
          <p:grpSpPr>
            <a:xfrm>
              <a:off x="6500985" y="1835361"/>
              <a:ext cx="1037588" cy="1241895"/>
              <a:chOff x="6500985" y="1835361"/>
              <a:chExt cx="1037588" cy="1241895"/>
            </a:xfrm>
          </p:grpSpPr>
          <p:pic>
            <p:nvPicPr>
              <p:cNvPr id="537" name="Google Shape;537;p20" descr="Cute Frog Singing Cartoon Free PNG Image｜Illustoon"/>
              <p:cNvPicPr preferRelativeResize="0"/>
              <p:nvPr/>
            </p:nvPicPr>
            <p:blipFill rotWithShape="1">
              <a:blip r:embed="rId2"/>
              <a:srcRect l="19098" t="6291" r="10000" b="14626"/>
              <a:stretch>
                <a:fillRect/>
              </a:stretch>
            </p:blipFill>
            <p:spPr>
              <a:xfrm>
                <a:off x="6500985" y="1835361"/>
                <a:ext cx="1037588" cy="1157313"/>
              </a:xfrm>
              <a:prstGeom prst="rect">
                <a:avLst/>
              </a:prstGeom>
              <a:noFill/>
              <a:ln>
                <a:noFill/>
              </a:ln>
            </p:spPr>
          </p:pic>
          <p:sp>
            <p:nvSpPr>
              <p:cNvPr id="538" name="Google Shape;538;p20"/>
              <p:cNvSpPr/>
              <p:nvPr/>
            </p:nvSpPr>
            <p:spPr>
              <a:xfrm>
                <a:off x="6784157" y="2430925"/>
                <a:ext cx="31290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panose="020B0604020202020204"/>
                    <a:ea typeface="Arial" panose="020B0604020202020204"/>
                    <a:cs typeface="Arial" panose="020B0604020202020204"/>
                    <a:sym typeface="Arial" panose="020B0604020202020204"/>
                  </a:rPr>
                  <a:t>1</a:t>
                </a:r>
                <a:endParaRPr sz="3600">
                  <a:solidFill>
                    <a:srgbClr val="385623"/>
                  </a:solidFill>
                  <a:latin typeface="Calibri" panose="020F0502020204030204"/>
                  <a:ea typeface="Calibri" panose="020F0502020204030204"/>
                  <a:cs typeface="Calibri" panose="020F0502020204030204"/>
                  <a:sym typeface="Calibri" panose="020F0502020204030204"/>
                </a:endParaRPr>
              </a:p>
            </p:txBody>
          </p:sp>
        </p:grpSp>
        <p:grpSp>
          <p:nvGrpSpPr>
            <p:cNvPr id="539" name="Google Shape;539;p20"/>
            <p:cNvGrpSpPr/>
            <p:nvPr/>
          </p:nvGrpSpPr>
          <p:grpSpPr>
            <a:xfrm>
              <a:off x="8442303" y="1809977"/>
              <a:ext cx="1037588" cy="1241895"/>
              <a:chOff x="6500985" y="1835361"/>
              <a:chExt cx="1037588" cy="1241895"/>
            </a:xfrm>
          </p:grpSpPr>
          <p:pic>
            <p:nvPicPr>
              <p:cNvPr id="540" name="Google Shape;540;p20" descr="Cute Frog Singing Cartoon Free PNG Image｜Illustoon"/>
              <p:cNvPicPr preferRelativeResize="0"/>
              <p:nvPr/>
            </p:nvPicPr>
            <p:blipFill rotWithShape="1">
              <a:blip r:embed="rId2"/>
              <a:srcRect l="19098" t="6291" r="10000" b="14626"/>
              <a:stretch>
                <a:fillRect/>
              </a:stretch>
            </p:blipFill>
            <p:spPr>
              <a:xfrm>
                <a:off x="6500985" y="1835361"/>
                <a:ext cx="1037588" cy="1157313"/>
              </a:xfrm>
              <a:prstGeom prst="rect">
                <a:avLst/>
              </a:prstGeom>
              <a:noFill/>
              <a:ln>
                <a:noFill/>
              </a:ln>
            </p:spPr>
          </p:pic>
          <p:sp>
            <p:nvSpPr>
              <p:cNvPr id="541" name="Google Shape;541;p20"/>
              <p:cNvSpPr/>
              <p:nvPr/>
            </p:nvSpPr>
            <p:spPr>
              <a:xfrm>
                <a:off x="6784157" y="2430925"/>
                <a:ext cx="41870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panose="020B0604020202020204"/>
                    <a:ea typeface="Arial" panose="020B0604020202020204"/>
                    <a:cs typeface="Arial" panose="020B0604020202020204"/>
                    <a:sym typeface="Arial" panose="020B0604020202020204"/>
                  </a:rPr>
                  <a:t>2</a:t>
                </a:r>
                <a:endParaRPr sz="3600">
                  <a:solidFill>
                    <a:srgbClr val="385623"/>
                  </a:solidFill>
                  <a:latin typeface="Calibri" panose="020F0502020204030204"/>
                  <a:ea typeface="Calibri" panose="020F0502020204030204"/>
                  <a:cs typeface="Calibri" panose="020F0502020204030204"/>
                  <a:sym typeface="Calibri" panose="020F0502020204030204"/>
                </a:endParaRPr>
              </a:p>
            </p:txBody>
          </p:sp>
        </p:grpSp>
        <p:grpSp>
          <p:nvGrpSpPr>
            <p:cNvPr id="542" name="Google Shape;542;p20"/>
            <p:cNvGrpSpPr/>
            <p:nvPr/>
          </p:nvGrpSpPr>
          <p:grpSpPr>
            <a:xfrm>
              <a:off x="10230210" y="1846618"/>
              <a:ext cx="1037588" cy="1241895"/>
              <a:chOff x="6500985" y="1835361"/>
              <a:chExt cx="1037588" cy="1241895"/>
            </a:xfrm>
          </p:grpSpPr>
          <p:pic>
            <p:nvPicPr>
              <p:cNvPr id="543" name="Google Shape;543;p20" descr="Cute Frog Singing Cartoon Free PNG Image｜Illustoon"/>
              <p:cNvPicPr preferRelativeResize="0"/>
              <p:nvPr/>
            </p:nvPicPr>
            <p:blipFill rotWithShape="1">
              <a:blip r:embed="rId2"/>
              <a:srcRect l="19098" t="6291" r="10000" b="14626"/>
              <a:stretch>
                <a:fillRect/>
              </a:stretch>
            </p:blipFill>
            <p:spPr>
              <a:xfrm>
                <a:off x="6500985" y="1835361"/>
                <a:ext cx="1037588" cy="1157313"/>
              </a:xfrm>
              <a:prstGeom prst="rect">
                <a:avLst/>
              </a:prstGeom>
              <a:noFill/>
              <a:ln>
                <a:noFill/>
              </a:ln>
            </p:spPr>
          </p:pic>
          <p:sp>
            <p:nvSpPr>
              <p:cNvPr id="544" name="Google Shape;544;p20"/>
              <p:cNvSpPr/>
              <p:nvPr/>
            </p:nvSpPr>
            <p:spPr>
              <a:xfrm>
                <a:off x="6784157" y="2430925"/>
                <a:ext cx="42351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panose="020B0604020202020204"/>
                    <a:ea typeface="Arial" panose="020B0604020202020204"/>
                    <a:cs typeface="Arial" panose="020B0604020202020204"/>
                    <a:sym typeface="Arial" panose="020B0604020202020204"/>
                  </a:rPr>
                  <a:t>3</a:t>
                </a:r>
                <a:endParaRPr sz="3600">
                  <a:solidFill>
                    <a:srgbClr val="385623"/>
                  </a:solidFill>
                  <a:latin typeface="Calibri" panose="020F0502020204030204"/>
                  <a:ea typeface="Calibri" panose="020F0502020204030204"/>
                  <a:cs typeface="Calibri" panose="020F0502020204030204"/>
                  <a:sym typeface="Calibri" panose="020F0502020204030204"/>
                </a:endParaRPr>
              </a:p>
            </p:txBody>
          </p:sp>
        </p:grpSp>
      </p:gr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5"/>
                                        </p:tgtEl>
                                        <p:attrNameLst>
                                          <p:attrName>style.visibility</p:attrName>
                                        </p:attrNameLst>
                                      </p:cBhvr>
                                      <p:to>
                                        <p:strVal val="visible"/>
                                      </p:to>
                                    </p:set>
                                    <p:animEffect transition="in" filter="fade">
                                      <p:cBhvr>
                                        <p:cTn id="7" dur="2000"/>
                                        <p:tgtEl>
                                          <p:spTgt spid="49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00"/>
                                        </p:tgtEl>
                                        <p:attrNameLst>
                                          <p:attrName>style.visibility</p:attrName>
                                        </p:attrNameLst>
                                      </p:cBhvr>
                                      <p:to>
                                        <p:strVal val="visible"/>
                                      </p:to>
                                    </p:set>
                                    <p:animEffect transition="in" filter="fade">
                                      <p:cBhvr>
                                        <p:cTn id="11" dur="500"/>
                                        <p:tgtEl>
                                          <p:spTgt spid="50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97"/>
                                        </p:tgtEl>
                                        <p:attrNameLst>
                                          <p:attrName>style.visibility</p:attrName>
                                        </p:attrNameLst>
                                      </p:cBhvr>
                                      <p:to>
                                        <p:strVal val="visible"/>
                                      </p:to>
                                    </p:set>
                                    <p:animEffect transition="in" filter="fade">
                                      <p:cBhvr>
                                        <p:cTn id="16" dur="1822"/>
                                        <p:tgtEl>
                                          <p:spTgt spid="497"/>
                                        </p:tgtEl>
                                      </p:cBhvr>
                                    </p:animEffect>
                                  </p:childTnLst>
                                </p:cTn>
                              </p:par>
                              <p:par>
                                <p:cTn id="17" presetID="10" presetClass="entr" presetSubtype="0" fill="hold" nodeType="withEffect">
                                  <p:stCondLst>
                                    <p:cond delay="0"/>
                                  </p:stCondLst>
                                  <p:childTnLst>
                                    <p:set>
                                      <p:cBhvr>
                                        <p:cTn id="18" dur="1" fill="hold">
                                          <p:stCondLst>
                                            <p:cond delay="0"/>
                                          </p:stCondLst>
                                        </p:cTn>
                                        <p:tgtEl>
                                          <p:spTgt spid="498"/>
                                        </p:tgtEl>
                                        <p:attrNameLst>
                                          <p:attrName>style.visibility</p:attrName>
                                        </p:attrNameLst>
                                      </p:cBhvr>
                                      <p:to>
                                        <p:strVal val="visible"/>
                                      </p:to>
                                    </p:set>
                                    <p:animEffect transition="in" filter="fade">
                                      <p:cBhvr>
                                        <p:cTn id="19" dur="1822"/>
                                        <p:tgtEl>
                                          <p:spTgt spid="498"/>
                                        </p:tgtEl>
                                      </p:cBhvr>
                                    </p:animEffect>
                                  </p:childTnLst>
                                </p:cTn>
                              </p:par>
                              <p:par>
                                <p:cTn id="20" presetID="10" presetClass="entr" presetSubtype="0" fill="hold" nodeType="withEffect">
                                  <p:stCondLst>
                                    <p:cond delay="0"/>
                                  </p:stCondLst>
                                  <p:childTnLst>
                                    <p:set>
                                      <p:cBhvr>
                                        <p:cTn id="21" dur="1" fill="hold">
                                          <p:stCondLst>
                                            <p:cond delay="0"/>
                                          </p:stCondLst>
                                        </p:cTn>
                                        <p:tgtEl>
                                          <p:spTgt spid="499"/>
                                        </p:tgtEl>
                                        <p:attrNameLst>
                                          <p:attrName>style.visibility</p:attrName>
                                        </p:attrNameLst>
                                      </p:cBhvr>
                                      <p:to>
                                        <p:strVal val="visible"/>
                                      </p:to>
                                    </p:set>
                                    <p:animEffect transition="in" filter="fade">
                                      <p:cBhvr>
                                        <p:cTn id="22" dur="1822"/>
                                        <p:tgtEl>
                                          <p:spTgt spid="499"/>
                                        </p:tgtEl>
                                      </p:cBhvr>
                                    </p:animEffect>
                                  </p:childTnLst>
                                </p:cTn>
                              </p:par>
                              <p:par>
                                <p:cTn id="23" presetID="10" presetClass="entr" presetSubtype="0" fill="hold" nodeType="withEffect">
                                  <p:stCondLst>
                                    <p:cond delay="0"/>
                                  </p:stCondLst>
                                  <p:childTnLst>
                                    <p:set>
                                      <p:cBhvr>
                                        <p:cTn id="24" dur="1" fill="hold">
                                          <p:stCondLst>
                                            <p:cond delay="0"/>
                                          </p:stCondLst>
                                        </p:cTn>
                                        <p:tgtEl>
                                          <p:spTgt spid="504"/>
                                        </p:tgtEl>
                                        <p:attrNameLst>
                                          <p:attrName>style.visibility</p:attrName>
                                        </p:attrNameLst>
                                      </p:cBhvr>
                                      <p:to>
                                        <p:strVal val="visible"/>
                                      </p:to>
                                    </p:set>
                                    <p:animEffect transition="in" filter="fade">
                                      <p:cBhvr>
                                        <p:cTn id="25" dur="1822"/>
                                        <p:tgtEl>
                                          <p:spTgt spid="50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01"/>
                                        </p:tgtEl>
                                        <p:attrNameLst>
                                          <p:attrName>style.visibility</p:attrName>
                                        </p:attrNameLst>
                                      </p:cBhvr>
                                      <p:to>
                                        <p:strVal val="visible"/>
                                      </p:to>
                                    </p:set>
                                    <p:animEffect transition="in" filter="fade">
                                      <p:cBhvr>
                                        <p:cTn id="30" dur="1000"/>
                                        <p:tgtEl>
                                          <p:spTgt spid="501"/>
                                        </p:tgtEl>
                                      </p:cBhvr>
                                    </p:animEffect>
                                  </p:childTnLst>
                                </p:cTn>
                              </p:par>
                              <p:par>
                                <p:cTn id="31" presetID="10" presetClass="entr" presetSubtype="0" fill="hold" nodeType="withEffect">
                                  <p:stCondLst>
                                    <p:cond delay="0"/>
                                  </p:stCondLst>
                                  <p:childTnLst>
                                    <p:set>
                                      <p:cBhvr>
                                        <p:cTn id="32" dur="1" fill="hold">
                                          <p:stCondLst>
                                            <p:cond delay="0"/>
                                          </p:stCondLst>
                                        </p:cTn>
                                        <p:tgtEl>
                                          <p:spTgt spid="502"/>
                                        </p:tgtEl>
                                        <p:attrNameLst>
                                          <p:attrName>style.visibility</p:attrName>
                                        </p:attrNameLst>
                                      </p:cBhvr>
                                      <p:to>
                                        <p:strVal val="visible"/>
                                      </p:to>
                                    </p:set>
                                    <p:animEffect transition="in" filter="fade">
                                      <p:cBhvr>
                                        <p:cTn id="33" dur="1000"/>
                                        <p:tgtEl>
                                          <p:spTgt spid="502"/>
                                        </p:tgtEl>
                                      </p:cBhvr>
                                    </p:animEffect>
                                  </p:childTnLst>
                                </p:cTn>
                              </p:par>
                              <p:par>
                                <p:cTn id="34" presetID="10" presetClass="entr" presetSubtype="0" fill="hold" nodeType="withEffect">
                                  <p:stCondLst>
                                    <p:cond delay="0"/>
                                  </p:stCondLst>
                                  <p:childTnLst>
                                    <p:set>
                                      <p:cBhvr>
                                        <p:cTn id="35" dur="1" fill="hold">
                                          <p:stCondLst>
                                            <p:cond delay="0"/>
                                          </p:stCondLst>
                                        </p:cTn>
                                        <p:tgtEl>
                                          <p:spTgt spid="503"/>
                                        </p:tgtEl>
                                        <p:attrNameLst>
                                          <p:attrName>style.visibility</p:attrName>
                                        </p:attrNameLst>
                                      </p:cBhvr>
                                      <p:to>
                                        <p:strVal val="visible"/>
                                      </p:to>
                                    </p:set>
                                    <p:animEffect transition="in" filter="fade">
                                      <p:cBhvr>
                                        <p:cTn id="36" dur="1000"/>
                                        <p:tgtEl>
                                          <p:spTgt spid="50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35"/>
                                        </p:tgtEl>
                                        <p:attrNameLst>
                                          <p:attrName>style.visibility</p:attrName>
                                        </p:attrNameLst>
                                      </p:cBhvr>
                                      <p:to>
                                        <p:strVal val="visible"/>
                                      </p:to>
                                    </p:set>
                                    <p:animEffect transition="in" filter="fade">
                                      <p:cBhvr>
                                        <p:cTn id="41" dur="1000"/>
                                        <p:tgtEl>
                                          <p:spTgt spid="535"/>
                                        </p:tgtEl>
                                      </p:cBhvr>
                                    </p:animEffect>
                                  </p:childTnLst>
                                </p:cTn>
                              </p:par>
                              <p:par>
                                <p:cTn id="42" presetID="10" presetClass="entr" presetSubtype="0" fill="hold" nodeType="withEffect">
                                  <p:stCondLst>
                                    <p:cond delay="0"/>
                                  </p:stCondLst>
                                  <p:childTnLst>
                                    <p:set>
                                      <p:cBhvr>
                                        <p:cTn id="43" dur="1" fill="hold">
                                          <p:stCondLst>
                                            <p:cond delay="0"/>
                                          </p:stCondLst>
                                        </p:cTn>
                                        <p:tgtEl>
                                          <p:spTgt spid="525"/>
                                        </p:tgtEl>
                                        <p:attrNameLst>
                                          <p:attrName>style.visibility</p:attrName>
                                        </p:attrNameLst>
                                      </p:cBhvr>
                                      <p:to>
                                        <p:strVal val="visible"/>
                                      </p:to>
                                    </p:set>
                                    <p:animEffect transition="in" filter="fade">
                                      <p:cBhvr>
                                        <p:cTn id="44" dur="1000"/>
                                        <p:tgtEl>
                                          <p:spTgt spid="525"/>
                                        </p:tgtEl>
                                      </p:cBhvr>
                                    </p:animEffect>
                                  </p:childTnLst>
                                </p:cTn>
                              </p:par>
                              <p:par>
                                <p:cTn id="45" presetID="10" presetClass="entr" presetSubtype="0" fill="hold" nodeType="withEffect">
                                  <p:stCondLst>
                                    <p:cond delay="0"/>
                                  </p:stCondLst>
                                  <p:childTnLst>
                                    <p:set>
                                      <p:cBhvr>
                                        <p:cTn id="46" dur="1" fill="hold">
                                          <p:stCondLst>
                                            <p:cond delay="0"/>
                                          </p:stCondLst>
                                        </p:cTn>
                                        <p:tgtEl>
                                          <p:spTgt spid="505"/>
                                        </p:tgtEl>
                                        <p:attrNameLst>
                                          <p:attrName>style.visibility</p:attrName>
                                        </p:attrNameLst>
                                      </p:cBhvr>
                                      <p:to>
                                        <p:strVal val="visible"/>
                                      </p:to>
                                    </p:set>
                                    <p:animEffect transition="in" filter="fade">
                                      <p:cBhvr>
                                        <p:cTn id="47" dur="1000"/>
                                        <p:tgtEl>
                                          <p:spTgt spid="505"/>
                                        </p:tgtEl>
                                      </p:cBhvr>
                                    </p:animEffect>
                                  </p:childTnLst>
                                </p:cTn>
                              </p:par>
                              <p:par>
                                <p:cTn id="48" presetID="10" presetClass="entr" presetSubtype="0" fill="hold" nodeType="withEffect">
                                  <p:stCondLst>
                                    <p:cond delay="0"/>
                                  </p:stCondLst>
                                  <p:childTnLst>
                                    <p:set>
                                      <p:cBhvr>
                                        <p:cTn id="49" dur="1" fill="hold">
                                          <p:stCondLst>
                                            <p:cond delay="0"/>
                                          </p:stCondLst>
                                        </p:cTn>
                                        <p:tgtEl>
                                          <p:spTgt spid="515"/>
                                        </p:tgtEl>
                                        <p:attrNameLst>
                                          <p:attrName>style.visibility</p:attrName>
                                        </p:attrNameLst>
                                      </p:cBhvr>
                                      <p:to>
                                        <p:strVal val="visible"/>
                                      </p:to>
                                    </p:set>
                                    <p:animEffect transition="in" filter="fade">
                                      <p:cBhvr>
                                        <p:cTn id="50" dur="1000"/>
                                        <p:tgtEl>
                                          <p:spTgt spid="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21"/>
          <p:cNvPicPr preferRelativeResize="0"/>
          <p:nvPr/>
        </p:nvPicPr>
        <p:blipFill rotWithShape="1">
          <a:blip r:embed="rId1"/>
          <a:srcRect t="9599" b="10362"/>
          <a:stretch>
            <a:fillRect/>
          </a:stretch>
        </p:blipFill>
        <p:spPr>
          <a:xfrm>
            <a:off x="0" y="0"/>
            <a:ext cx="12192000" cy="6858000"/>
          </a:xfrm>
          <a:prstGeom prst="rect">
            <a:avLst/>
          </a:prstGeom>
          <a:noFill/>
          <a:ln>
            <a:noFill/>
          </a:ln>
        </p:spPr>
      </p:pic>
      <p:sp>
        <p:nvSpPr>
          <p:cNvPr id="550" name="Google Shape;550;p21"/>
          <p:cNvSpPr/>
          <p:nvPr/>
        </p:nvSpPr>
        <p:spPr>
          <a:xfrm>
            <a:off x="497570" y="340390"/>
            <a:ext cx="11184835" cy="6177220"/>
          </a:xfrm>
          <a:prstGeom prst="roundRect">
            <a:avLst>
              <a:gd name="adj" fmla="val 9596"/>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51" name="Google Shape;551;p21"/>
          <p:cNvSpPr/>
          <p:nvPr/>
        </p:nvSpPr>
        <p:spPr>
          <a:xfrm>
            <a:off x="580050" y="340390"/>
            <a:ext cx="11019873" cy="66787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3600">
                <a:solidFill>
                  <a:srgbClr val="000000"/>
                </a:solidFill>
                <a:latin typeface="Calibri" panose="020F0502020204030204"/>
                <a:ea typeface="Calibri" panose="020F0502020204030204"/>
                <a:cs typeface="Calibri" panose="020F0502020204030204"/>
                <a:sym typeface="Calibri" panose="020F0502020204030204"/>
              </a:rPr>
              <a:t> </a:t>
            </a:r>
            <a:r>
              <a:rPr lang="en-SG" sz="4800">
                <a:solidFill>
                  <a:srgbClr val="00B050"/>
                </a:solidFill>
                <a:latin typeface="Arial" panose="020B0604020202020204"/>
                <a:ea typeface="Arial" panose="020B0604020202020204"/>
                <a:cs typeface="Arial" panose="020B0604020202020204"/>
                <a:sym typeface="Arial" panose="020B0604020202020204"/>
              </a:rPr>
              <a:t>Út Vịnh</a:t>
            </a:r>
            <a:endParaRPr sz="3600">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SG" sz="3200">
                <a:solidFill>
                  <a:srgbClr val="000000"/>
                </a:solidFill>
                <a:latin typeface="Calibri" panose="020F0502020204030204"/>
                <a:ea typeface="Calibri" panose="020F0502020204030204"/>
                <a:cs typeface="Calibri" panose="020F0502020204030204"/>
                <a:sym typeface="Calibri" panose="020F0502020204030204"/>
              </a:rPr>
              <a:t>     Thấy lạ, Vịnh nhìn ra đường tàu. Thì ra hai cô bé Hoa và Lan đang ngồi chơi chuyền thẻ trên đó. Vịnh lao ra như tên bắn, la lớn:</a:t>
            </a:r>
            <a:endParaRPr lang="en-SG" sz="3200">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SG" sz="3200">
                <a:solidFill>
                  <a:srgbClr val="000000"/>
                </a:solidFill>
                <a:latin typeface="Calibri" panose="020F0502020204030204"/>
                <a:ea typeface="Calibri" panose="020F0502020204030204"/>
                <a:cs typeface="Calibri" panose="020F0502020204030204"/>
                <a:sym typeface="Calibri" panose="020F0502020204030204"/>
              </a:rPr>
              <a:t>        -Hoa, Lan, tàu hỏa đến!</a:t>
            </a:r>
            <a:endParaRPr lang="en-SG" sz="3200">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SG" sz="3200">
                <a:solidFill>
                  <a:srgbClr val="000000"/>
                </a:solidFill>
                <a:latin typeface="Calibri" panose="020F0502020204030204"/>
                <a:ea typeface="Calibri" panose="020F0502020204030204"/>
                <a:cs typeface="Calibri" panose="020F0502020204030204"/>
                <a:sym typeface="Calibri" panose="020F0502020204030204"/>
              </a:rPr>
              <a:t>      Nghe tiếng la, bé Hoa giật mình, ngã lăn khỏi đường tàu, còn bé Lan đứng ngây người, khóc thét.</a:t>
            </a:r>
            <a:endParaRPr lang="en-SG" sz="3200">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SG" sz="3200">
                <a:solidFill>
                  <a:srgbClr val="000000"/>
                </a:solidFill>
                <a:latin typeface="Calibri" panose="020F0502020204030204"/>
                <a:ea typeface="Calibri" panose="020F0502020204030204"/>
                <a:cs typeface="Calibri" panose="020F0502020204030204"/>
                <a:sym typeface="Calibri" panose="020F0502020204030204"/>
              </a:rPr>
              <a:t>     Đoàn tàu vừa réo còi vừa ầm ầm lao tới. Không chút do dự, Vịnh nhào tới ôm Lan lăn xuống mép ruộng, cứu sống cô bé trước cái chết trong gang tấc.</a:t>
            </a:r>
            <a:endParaRPr lang="en-SG" sz="3200">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SG" sz="3200">
                <a:solidFill>
                  <a:srgbClr val="000000"/>
                </a:solidFill>
                <a:latin typeface="Calibri" panose="020F0502020204030204"/>
                <a:ea typeface="Calibri" panose="020F0502020204030204"/>
                <a:cs typeface="Calibri" panose="020F0502020204030204"/>
                <a:sym typeface="Calibri" panose="020F0502020204030204"/>
              </a:rPr>
              <a:t>     Biết tin, ba mẹ Lan chạy đến. Cả hai cô chú ôm chầm lấy Vịnh, xúc động không nói nên lời.</a:t>
            </a:r>
            <a:endParaRPr lang="en-SG" sz="3200">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r" rtl="0">
              <a:spcBef>
                <a:spcPts val="0"/>
              </a:spcBef>
              <a:spcAft>
                <a:spcPts val="0"/>
              </a:spcAft>
              <a:buNone/>
            </a:pPr>
            <a:endParaRPr sz="3200">
              <a:solidFill>
                <a:schemeClr val="dk1"/>
              </a:solidFill>
              <a:latin typeface="Calibri" panose="020F0502020204030204"/>
              <a:ea typeface="Calibri" panose="020F0502020204030204"/>
              <a:cs typeface="Calibri" panose="020F0502020204030204"/>
              <a:sym typeface="Calibri" panose="020F0502020204030204"/>
            </a:endParaRPr>
          </a:p>
        </p:txBody>
      </p:sp>
      <p:cxnSp>
        <p:nvCxnSpPr>
          <p:cNvPr id="552" name="Google Shape;552;p21"/>
          <p:cNvCxnSpPr/>
          <p:nvPr/>
        </p:nvCxnSpPr>
        <p:spPr>
          <a:xfrm>
            <a:off x="3357797" y="2098623"/>
            <a:ext cx="1858780" cy="0"/>
          </a:xfrm>
          <a:prstGeom prst="straightConnector1">
            <a:avLst/>
          </a:prstGeom>
          <a:noFill/>
          <a:ln w="57150" cap="flat" cmpd="sng">
            <a:solidFill>
              <a:srgbClr val="FF0000"/>
            </a:solidFill>
            <a:prstDash val="solid"/>
            <a:miter lim="800000"/>
            <a:headEnd type="none" w="sm" len="sm"/>
            <a:tailEnd type="none" w="sm" len="sm"/>
          </a:ln>
        </p:spPr>
      </p:cxnSp>
      <p:cxnSp>
        <p:nvCxnSpPr>
          <p:cNvPr id="553" name="Google Shape;553;p21"/>
          <p:cNvCxnSpPr/>
          <p:nvPr/>
        </p:nvCxnSpPr>
        <p:spPr>
          <a:xfrm>
            <a:off x="7722432" y="2098623"/>
            <a:ext cx="3235378" cy="0"/>
          </a:xfrm>
          <a:prstGeom prst="straightConnector1">
            <a:avLst/>
          </a:prstGeom>
          <a:noFill/>
          <a:ln w="57150" cap="flat" cmpd="sng">
            <a:solidFill>
              <a:srgbClr val="FF0000"/>
            </a:solidFill>
            <a:prstDash val="solid"/>
            <a:miter lim="800000"/>
            <a:headEnd type="none" w="sm" len="sm"/>
            <a:tailEnd type="none" w="sm" len="sm"/>
          </a:ln>
        </p:spPr>
      </p:cxnSp>
      <p:cxnSp>
        <p:nvCxnSpPr>
          <p:cNvPr id="554" name="Google Shape;554;p21"/>
          <p:cNvCxnSpPr/>
          <p:nvPr/>
        </p:nvCxnSpPr>
        <p:spPr>
          <a:xfrm>
            <a:off x="1519002" y="3075482"/>
            <a:ext cx="654572" cy="0"/>
          </a:xfrm>
          <a:prstGeom prst="straightConnector1">
            <a:avLst/>
          </a:prstGeom>
          <a:noFill/>
          <a:ln w="57150" cap="flat" cmpd="sng">
            <a:solidFill>
              <a:srgbClr val="FF0000"/>
            </a:solidFill>
            <a:prstDash val="solid"/>
            <a:miter lim="800000"/>
            <a:headEnd type="none" w="sm" len="sm"/>
            <a:tailEnd type="none" w="sm" len="sm"/>
          </a:ln>
        </p:spPr>
      </p:cxnSp>
      <p:cxnSp>
        <p:nvCxnSpPr>
          <p:cNvPr id="555" name="Google Shape;555;p21"/>
          <p:cNvCxnSpPr/>
          <p:nvPr/>
        </p:nvCxnSpPr>
        <p:spPr>
          <a:xfrm>
            <a:off x="2360949" y="3065489"/>
            <a:ext cx="654572" cy="0"/>
          </a:xfrm>
          <a:prstGeom prst="straightConnector1">
            <a:avLst/>
          </a:prstGeom>
          <a:noFill/>
          <a:ln w="57150" cap="flat" cmpd="sng">
            <a:solidFill>
              <a:srgbClr val="FF0000"/>
            </a:solidFill>
            <a:prstDash val="solid"/>
            <a:miter lim="800000"/>
            <a:headEnd type="none" w="sm" len="sm"/>
            <a:tailEnd type="none" w="sm" len="sm"/>
          </a:ln>
        </p:spPr>
      </p:cxnSp>
      <p:cxnSp>
        <p:nvCxnSpPr>
          <p:cNvPr id="556" name="Google Shape;556;p21"/>
          <p:cNvCxnSpPr/>
          <p:nvPr/>
        </p:nvCxnSpPr>
        <p:spPr>
          <a:xfrm rot="10800000" flipH="1">
            <a:off x="3187907" y="3065489"/>
            <a:ext cx="1189221" cy="19988"/>
          </a:xfrm>
          <a:prstGeom prst="straightConnector1">
            <a:avLst/>
          </a:prstGeom>
          <a:noFill/>
          <a:ln w="57150" cap="flat" cmpd="sng">
            <a:solidFill>
              <a:srgbClr val="FF0000"/>
            </a:solidFill>
            <a:prstDash val="solid"/>
            <a:miter lim="800000"/>
            <a:headEnd type="none" w="sm" len="sm"/>
            <a:tailEnd type="none" w="sm" len="sm"/>
          </a:ln>
        </p:spPr>
      </p:cxnSp>
      <p:cxnSp>
        <p:nvCxnSpPr>
          <p:cNvPr id="557" name="Google Shape;557;p21"/>
          <p:cNvCxnSpPr/>
          <p:nvPr/>
        </p:nvCxnSpPr>
        <p:spPr>
          <a:xfrm>
            <a:off x="4900765" y="3574835"/>
            <a:ext cx="1709897" cy="0"/>
          </a:xfrm>
          <a:prstGeom prst="straightConnector1">
            <a:avLst/>
          </a:prstGeom>
          <a:noFill/>
          <a:ln w="57150" cap="flat" cmpd="sng">
            <a:solidFill>
              <a:srgbClr val="FF0000"/>
            </a:solidFill>
            <a:prstDash val="solid"/>
            <a:miter lim="800000"/>
            <a:headEnd type="none" w="sm" len="sm"/>
            <a:tailEnd type="none" w="sm" len="sm"/>
          </a:ln>
        </p:spPr>
      </p:cxnSp>
      <p:cxnSp>
        <p:nvCxnSpPr>
          <p:cNvPr id="558" name="Google Shape;558;p21"/>
          <p:cNvCxnSpPr/>
          <p:nvPr/>
        </p:nvCxnSpPr>
        <p:spPr>
          <a:xfrm>
            <a:off x="6867483" y="3574835"/>
            <a:ext cx="1122274" cy="0"/>
          </a:xfrm>
          <a:prstGeom prst="straightConnector1">
            <a:avLst/>
          </a:prstGeom>
          <a:noFill/>
          <a:ln w="57150" cap="flat" cmpd="sng">
            <a:solidFill>
              <a:srgbClr val="FF0000"/>
            </a:solidFill>
            <a:prstDash val="solid"/>
            <a:miter lim="800000"/>
            <a:headEnd type="none" w="sm" len="sm"/>
            <a:tailEnd type="none" w="sm" len="sm"/>
          </a:ln>
        </p:spPr>
      </p:cxnSp>
      <p:cxnSp>
        <p:nvCxnSpPr>
          <p:cNvPr id="559" name="Google Shape;559;p21"/>
          <p:cNvCxnSpPr/>
          <p:nvPr/>
        </p:nvCxnSpPr>
        <p:spPr>
          <a:xfrm>
            <a:off x="2811650" y="4042029"/>
            <a:ext cx="1820311" cy="0"/>
          </a:xfrm>
          <a:prstGeom prst="straightConnector1">
            <a:avLst/>
          </a:prstGeom>
          <a:noFill/>
          <a:ln w="57150" cap="flat" cmpd="sng">
            <a:solidFill>
              <a:srgbClr val="FF0000"/>
            </a:solidFill>
            <a:prstDash val="solid"/>
            <a:miter lim="800000"/>
            <a:headEnd type="none" w="sm" len="sm"/>
            <a:tailEnd type="none" w="sm" len="sm"/>
          </a:ln>
        </p:spPr>
      </p:cxnSp>
      <p:cxnSp>
        <p:nvCxnSpPr>
          <p:cNvPr id="560" name="Google Shape;560;p21"/>
          <p:cNvCxnSpPr/>
          <p:nvPr/>
        </p:nvCxnSpPr>
        <p:spPr>
          <a:xfrm>
            <a:off x="4885775" y="4039212"/>
            <a:ext cx="1530015" cy="2817"/>
          </a:xfrm>
          <a:prstGeom prst="straightConnector1">
            <a:avLst/>
          </a:prstGeom>
          <a:noFill/>
          <a:ln w="57150" cap="flat" cmpd="sng">
            <a:solidFill>
              <a:srgbClr val="FF0000"/>
            </a:solidFill>
            <a:prstDash val="solid"/>
            <a:miter lim="800000"/>
            <a:headEnd type="none" w="sm" len="sm"/>
            <a:tailEnd type="none" w="sm" len="sm"/>
          </a:ln>
        </p:spPr>
      </p:cxnSp>
      <p:cxnSp>
        <p:nvCxnSpPr>
          <p:cNvPr id="561" name="Google Shape;561;p21"/>
          <p:cNvCxnSpPr/>
          <p:nvPr/>
        </p:nvCxnSpPr>
        <p:spPr>
          <a:xfrm>
            <a:off x="3721805" y="4503588"/>
            <a:ext cx="1163970" cy="0"/>
          </a:xfrm>
          <a:prstGeom prst="straightConnector1">
            <a:avLst/>
          </a:prstGeom>
          <a:noFill/>
          <a:ln w="57150" cap="flat" cmpd="sng">
            <a:solidFill>
              <a:srgbClr val="FF0000"/>
            </a:solidFill>
            <a:prstDash val="solid"/>
            <a:miter lim="800000"/>
            <a:headEnd type="none" w="sm" len="sm"/>
            <a:tailEnd type="none" w="sm" len="sm"/>
          </a:ln>
        </p:spPr>
      </p:cxnSp>
      <p:cxnSp>
        <p:nvCxnSpPr>
          <p:cNvPr id="562" name="Google Shape;562;p21"/>
          <p:cNvCxnSpPr/>
          <p:nvPr/>
        </p:nvCxnSpPr>
        <p:spPr>
          <a:xfrm>
            <a:off x="5755713" y="4503588"/>
            <a:ext cx="2398936" cy="0"/>
          </a:xfrm>
          <a:prstGeom prst="straightConnector1">
            <a:avLst/>
          </a:prstGeom>
          <a:noFill/>
          <a:ln w="57150" cap="flat" cmpd="sng">
            <a:solidFill>
              <a:srgbClr val="FF0000"/>
            </a:solidFill>
            <a:prstDash val="solid"/>
            <a:miter lim="800000"/>
            <a:headEnd type="none" w="sm" len="sm"/>
            <a:tailEnd type="none" w="sm" len="sm"/>
          </a:ln>
        </p:spPr>
      </p:cxnSp>
      <p:cxnSp>
        <p:nvCxnSpPr>
          <p:cNvPr id="563" name="Google Shape;563;p21"/>
          <p:cNvCxnSpPr/>
          <p:nvPr/>
        </p:nvCxnSpPr>
        <p:spPr>
          <a:xfrm>
            <a:off x="1590947" y="4985772"/>
            <a:ext cx="1424574" cy="0"/>
          </a:xfrm>
          <a:prstGeom prst="straightConnector1">
            <a:avLst/>
          </a:prstGeom>
          <a:noFill/>
          <a:ln w="57150" cap="flat" cmpd="sng">
            <a:solidFill>
              <a:srgbClr val="FF0000"/>
            </a:solidFill>
            <a:prstDash val="solid"/>
            <a:miter lim="800000"/>
            <a:headEnd type="none" w="sm" len="sm"/>
            <a:tailEnd type="none" w="sm" len="sm"/>
          </a:ln>
        </p:spPr>
      </p:cxnSp>
      <p:cxnSp>
        <p:nvCxnSpPr>
          <p:cNvPr id="564" name="Google Shape;564;p21"/>
          <p:cNvCxnSpPr/>
          <p:nvPr/>
        </p:nvCxnSpPr>
        <p:spPr>
          <a:xfrm>
            <a:off x="8803714" y="4985772"/>
            <a:ext cx="1424574" cy="0"/>
          </a:xfrm>
          <a:prstGeom prst="straightConnector1">
            <a:avLst/>
          </a:prstGeom>
          <a:noFill/>
          <a:ln w="57150" cap="flat" cmpd="sng">
            <a:solidFill>
              <a:srgbClr val="FF0000"/>
            </a:solidFill>
            <a:prstDash val="solid"/>
            <a:miter lim="800000"/>
            <a:headEnd type="none" w="sm" len="sm"/>
            <a:tailEnd type="none" w="sm" len="sm"/>
          </a:ln>
        </p:spPr>
      </p:cxnSp>
      <p:cxnSp>
        <p:nvCxnSpPr>
          <p:cNvPr id="565" name="Google Shape;565;p21"/>
          <p:cNvCxnSpPr/>
          <p:nvPr/>
        </p:nvCxnSpPr>
        <p:spPr>
          <a:xfrm>
            <a:off x="4039341" y="5497937"/>
            <a:ext cx="1424574" cy="0"/>
          </a:xfrm>
          <a:prstGeom prst="straightConnector1">
            <a:avLst/>
          </a:prstGeom>
          <a:noFill/>
          <a:ln w="57150" cap="flat" cmpd="sng">
            <a:solidFill>
              <a:srgbClr val="FF0000"/>
            </a:solidFill>
            <a:prstDash val="solid"/>
            <a:miter lim="800000"/>
            <a:headEnd type="none" w="sm" len="sm"/>
            <a:tailEnd type="none" w="sm" len="sm"/>
          </a:ln>
        </p:spPr>
      </p:cxn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2"/>
                                        </p:tgtEl>
                                        <p:attrNameLst>
                                          <p:attrName>style.visibility</p:attrName>
                                        </p:attrNameLst>
                                      </p:cBhvr>
                                      <p:to>
                                        <p:strVal val="visible"/>
                                      </p:to>
                                    </p:set>
                                    <p:animEffect transition="in" filter="fade">
                                      <p:cBhvr>
                                        <p:cTn id="7" dur="500"/>
                                        <p:tgtEl>
                                          <p:spTgt spid="5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3"/>
                                        </p:tgtEl>
                                        <p:attrNameLst>
                                          <p:attrName>style.visibility</p:attrName>
                                        </p:attrNameLst>
                                      </p:cBhvr>
                                      <p:to>
                                        <p:strVal val="visible"/>
                                      </p:to>
                                    </p:set>
                                    <p:animEffect transition="in" filter="fade">
                                      <p:cBhvr>
                                        <p:cTn id="12" dur="500"/>
                                        <p:tgtEl>
                                          <p:spTgt spid="5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4"/>
                                        </p:tgtEl>
                                        <p:attrNameLst>
                                          <p:attrName>style.visibility</p:attrName>
                                        </p:attrNameLst>
                                      </p:cBhvr>
                                      <p:to>
                                        <p:strVal val="visible"/>
                                      </p:to>
                                    </p:set>
                                    <p:animEffect transition="in" filter="fade">
                                      <p:cBhvr>
                                        <p:cTn id="17" dur="500"/>
                                        <p:tgtEl>
                                          <p:spTgt spid="5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5"/>
                                        </p:tgtEl>
                                        <p:attrNameLst>
                                          <p:attrName>style.visibility</p:attrName>
                                        </p:attrNameLst>
                                      </p:cBhvr>
                                      <p:to>
                                        <p:strVal val="visible"/>
                                      </p:to>
                                    </p:set>
                                    <p:animEffect transition="in" filter="fade">
                                      <p:cBhvr>
                                        <p:cTn id="22" dur="500"/>
                                        <p:tgtEl>
                                          <p:spTgt spid="5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56"/>
                                        </p:tgtEl>
                                        <p:attrNameLst>
                                          <p:attrName>style.visibility</p:attrName>
                                        </p:attrNameLst>
                                      </p:cBhvr>
                                      <p:to>
                                        <p:strVal val="visible"/>
                                      </p:to>
                                    </p:set>
                                    <p:animEffect transition="in" filter="fade">
                                      <p:cBhvr>
                                        <p:cTn id="27" dur="500"/>
                                        <p:tgtEl>
                                          <p:spTgt spid="55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57"/>
                                        </p:tgtEl>
                                        <p:attrNameLst>
                                          <p:attrName>style.visibility</p:attrName>
                                        </p:attrNameLst>
                                      </p:cBhvr>
                                      <p:to>
                                        <p:strVal val="visible"/>
                                      </p:to>
                                    </p:set>
                                    <p:animEffect transition="in" filter="fade">
                                      <p:cBhvr>
                                        <p:cTn id="32" dur="500"/>
                                        <p:tgtEl>
                                          <p:spTgt spid="55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58"/>
                                        </p:tgtEl>
                                        <p:attrNameLst>
                                          <p:attrName>style.visibility</p:attrName>
                                        </p:attrNameLst>
                                      </p:cBhvr>
                                      <p:to>
                                        <p:strVal val="visible"/>
                                      </p:to>
                                    </p:set>
                                    <p:animEffect transition="in" filter="fade">
                                      <p:cBhvr>
                                        <p:cTn id="37" dur="500"/>
                                        <p:tgtEl>
                                          <p:spTgt spid="55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59"/>
                                        </p:tgtEl>
                                        <p:attrNameLst>
                                          <p:attrName>style.visibility</p:attrName>
                                        </p:attrNameLst>
                                      </p:cBhvr>
                                      <p:to>
                                        <p:strVal val="visible"/>
                                      </p:to>
                                    </p:set>
                                    <p:animEffect transition="in" filter="fade">
                                      <p:cBhvr>
                                        <p:cTn id="42" dur="500"/>
                                        <p:tgtEl>
                                          <p:spTgt spid="55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60"/>
                                        </p:tgtEl>
                                        <p:attrNameLst>
                                          <p:attrName>style.visibility</p:attrName>
                                        </p:attrNameLst>
                                      </p:cBhvr>
                                      <p:to>
                                        <p:strVal val="visible"/>
                                      </p:to>
                                    </p:set>
                                    <p:animEffect transition="in" filter="fade">
                                      <p:cBhvr>
                                        <p:cTn id="47" dur="500"/>
                                        <p:tgtEl>
                                          <p:spTgt spid="56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61"/>
                                        </p:tgtEl>
                                        <p:attrNameLst>
                                          <p:attrName>style.visibility</p:attrName>
                                        </p:attrNameLst>
                                      </p:cBhvr>
                                      <p:to>
                                        <p:strVal val="visible"/>
                                      </p:to>
                                    </p:set>
                                    <p:animEffect transition="in" filter="fade">
                                      <p:cBhvr>
                                        <p:cTn id="52" dur="500"/>
                                        <p:tgtEl>
                                          <p:spTgt spid="56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62"/>
                                        </p:tgtEl>
                                        <p:attrNameLst>
                                          <p:attrName>style.visibility</p:attrName>
                                        </p:attrNameLst>
                                      </p:cBhvr>
                                      <p:to>
                                        <p:strVal val="visible"/>
                                      </p:to>
                                    </p:set>
                                    <p:animEffect transition="in" filter="fade">
                                      <p:cBhvr>
                                        <p:cTn id="57" dur="500"/>
                                        <p:tgtEl>
                                          <p:spTgt spid="56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63"/>
                                        </p:tgtEl>
                                        <p:attrNameLst>
                                          <p:attrName>style.visibility</p:attrName>
                                        </p:attrNameLst>
                                      </p:cBhvr>
                                      <p:to>
                                        <p:strVal val="visible"/>
                                      </p:to>
                                    </p:set>
                                    <p:animEffect transition="in" filter="fade">
                                      <p:cBhvr>
                                        <p:cTn id="62" dur="500"/>
                                        <p:tgtEl>
                                          <p:spTgt spid="56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64"/>
                                        </p:tgtEl>
                                        <p:attrNameLst>
                                          <p:attrName>style.visibility</p:attrName>
                                        </p:attrNameLst>
                                      </p:cBhvr>
                                      <p:to>
                                        <p:strVal val="visible"/>
                                      </p:to>
                                    </p:set>
                                    <p:animEffect transition="in" filter="fade">
                                      <p:cBhvr>
                                        <p:cTn id="67" dur="500"/>
                                        <p:tgtEl>
                                          <p:spTgt spid="56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65"/>
                                        </p:tgtEl>
                                        <p:attrNameLst>
                                          <p:attrName>style.visibility</p:attrName>
                                        </p:attrNameLst>
                                      </p:cBhvr>
                                      <p:to>
                                        <p:strVal val="visible"/>
                                      </p:to>
                                    </p:set>
                                    <p:animEffect transition="in" filter="fade">
                                      <p:cBhvr>
                                        <p:cTn id="72" dur="500"/>
                                        <p:tgtEl>
                                          <p:spTgt spid="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22"/>
          <p:cNvPicPr preferRelativeResize="0"/>
          <p:nvPr/>
        </p:nvPicPr>
        <p:blipFill rotWithShape="1">
          <a:blip r:embed="rId1"/>
          <a:srcRect l="12810"/>
          <a:stretch>
            <a:fillRect/>
          </a:stretch>
        </p:blipFill>
        <p:spPr>
          <a:xfrm>
            <a:off x="2" y="0"/>
            <a:ext cx="12191998" cy="6858000"/>
          </a:xfrm>
          <a:prstGeom prst="rect">
            <a:avLst/>
          </a:prstGeom>
          <a:noFill/>
          <a:ln>
            <a:noFill/>
          </a:ln>
        </p:spPr>
      </p:pic>
      <p:sp>
        <p:nvSpPr>
          <p:cNvPr id="571" name="Google Shape;571;p22"/>
          <p:cNvSpPr/>
          <p:nvPr/>
        </p:nvSpPr>
        <p:spPr>
          <a:xfrm>
            <a:off x="4965584" y="575422"/>
            <a:ext cx="6777409" cy="3947160"/>
          </a:xfrm>
          <a:custGeom>
            <a:avLst/>
            <a:gdLst/>
            <a:ahLst/>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lt1"/>
          </a:solidFill>
          <a:ln w="28575"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72" name="Google Shape;572;p22"/>
          <p:cNvSpPr/>
          <p:nvPr/>
        </p:nvSpPr>
        <p:spPr>
          <a:xfrm>
            <a:off x="5796197" y="901325"/>
            <a:ext cx="5279074"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4000" b="1" cap="none">
                <a:solidFill>
                  <a:srgbClr val="003300"/>
                </a:solidFill>
                <a:latin typeface="SVN-Lifehack Basic" panose="00000500000000000000" pitchFamily="2" charset="0"/>
                <a:sym typeface="Arial" panose="020B0604020202020204"/>
              </a:rPr>
              <a:t>ĐÁNH GIÁ MỤC TIÊU</a:t>
            </a:r>
            <a:endParaRPr lang="en-SG" sz="4000" b="1" cap="none" dirty="0">
              <a:solidFill>
                <a:srgbClr val="003300"/>
              </a:solidFill>
              <a:latin typeface="SVN-Lifehack Basic" panose="00000500000000000000" pitchFamily="2" charset="0"/>
              <a:sym typeface="Arial" panose="020B0604020202020204"/>
            </a:endParaRPr>
          </a:p>
        </p:txBody>
      </p:sp>
      <p:sp>
        <p:nvSpPr>
          <p:cNvPr id="573" name="Google Shape;573;p22"/>
          <p:cNvSpPr txBox="1"/>
          <p:nvPr/>
        </p:nvSpPr>
        <p:spPr>
          <a:xfrm>
            <a:off x="5521844" y="1962464"/>
            <a:ext cx="5699760" cy="984885"/>
          </a:xfrm>
          <a:prstGeom prst="rect">
            <a:avLst/>
          </a:prstGeom>
          <a:noFill/>
          <a:ln>
            <a:noFill/>
          </a:ln>
        </p:spPr>
        <p:txBody>
          <a:bodyPr spcFirstLastPara="1" wrap="square" lIns="0" tIns="0" rIns="0" bIns="0" anchor="t" anchorCtr="0">
            <a:spAutoFit/>
          </a:bodyPr>
          <a:lstStyle/>
          <a:p>
            <a:pPr marL="514350" marR="0" lvl="0" indent="-514350" algn="just" rtl="0">
              <a:spcBef>
                <a:spcPts val="0"/>
              </a:spcBef>
              <a:spcAft>
                <a:spcPts val="0"/>
              </a:spcAft>
              <a:buClr>
                <a:srgbClr val="0C0C0C"/>
              </a:buClr>
              <a:buSzPts val="3200"/>
              <a:buFont typeface="Questrial"/>
              <a:buAutoNum type="arabicParenR"/>
            </a:pPr>
            <a:r>
              <a:rPr lang="en-SG" sz="3200" b="1">
                <a:solidFill>
                  <a:srgbClr val="0C0C0C"/>
                </a:solidFill>
                <a:latin typeface="Questrial"/>
                <a:ea typeface="Questrial"/>
                <a:cs typeface="Questrial"/>
                <a:sym typeface="Questrial"/>
              </a:rPr>
              <a:t>Đọc đúng, trôi chảy; đọc diễn cảm bài đọc.</a:t>
            </a:r>
            <a:endParaRPr sz="3200" b="1">
              <a:solidFill>
                <a:srgbClr val="0C0C0C"/>
              </a:solidFill>
              <a:latin typeface="Questrial"/>
              <a:ea typeface="Questrial"/>
              <a:cs typeface="Questrial"/>
              <a:sym typeface="Questrial"/>
            </a:endParaRPr>
          </a:p>
        </p:txBody>
      </p:sp>
      <p:sp>
        <p:nvSpPr>
          <p:cNvPr id="574" name="Google Shape;574;p22"/>
          <p:cNvSpPr txBox="1"/>
          <p:nvPr/>
        </p:nvSpPr>
        <p:spPr>
          <a:xfrm>
            <a:off x="5521844" y="3124457"/>
            <a:ext cx="5699760" cy="984885"/>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a:solidFill>
                  <a:srgbClr val="0C0C0C"/>
                </a:solidFill>
                <a:latin typeface="Questrial"/>
                <a:ea typeface="Questrial"/>
                <a:cs typeface="Questrial"/>
                <a:sym typeface="Questrial"/>
              </a:rPr>
              <a:t>2) Trình bày được nội dung, ý nghĩa của câu chuyện.</a:t>
            </a:r>
            <a:endParaRPr sz="3200" b="1">
              <a:solidFill>
                <a:srgbClr val="0C0C0C"/>
              </a:solidFill>
              <a:latin typeface="Questrial"/>
              <a:ea typeface="Questrial"/>
              <a:cs typeface="Questrial"/>
              <a:sym typeface="Questrial"/>
            </a:endParaRPr>
          </a:p>
        </p:txBody>
      </p:sp>
      <p:pic>
        <p:nvPicPr>
          <p:cNvPr id="575" name="Google Shape;575;p22" descr="Kiểm tra dấu Máy tính Biểu tượng Clip nghệ thuật - nút 640*640 minh bạch  Png Tải về miễn phí - Xanh, Lá, Văn Bản."/>
          <p:cNvPicPr preferRelativeResize="0"/>
          <p:nvPr/>
        </p:nvPicPr>
        <p:blipFill rotWithShape="1">
          <a:blip r:embed="rId2"/>
          <a:srcRect/>
          <a:stretch>
            <a:fillRect/>
          </a:stretch>
        </p:blipFill>
        <p:spPr>
          <a:xfrm>
            <a:off x="5030411" y="1785356"/>
            <a:ext cx="1081391" cy="768989"/>
          </a:xfrm>
          <a:prstGeom prst="rect">
            <a:avLst/>
          </a:prstGeom>
          <a:noFill/>
          <a:ln>
            <a:noFill/>
          </a:ln>
        </p:spPr>
      </p:pic>
      <p:pic>
        <p:nvPicPr>
          <p:cNvPr id="576" name="Google Shape;576;p22" descr="Kiểm tra dấu Máy tính Biểu tượng Clip nghệ thuật - nút 640*640 minh bạch  Png Tải về miễn phí - Xanh, Lá, Văn Bản."/>
          <p:cNvPicPr preferRelativeResize="0"/>
          <p:nvPr/>
        </p:nvPicPr>
        <p:blipFill rotWithShape="1">
          <a:blip r:embed="rId2"/>
          <a:srcRect/>
          <a:stretch>
            <a:fillRect/>
          </a:stretch>
        </p:blipFill>
        <p:spPr>
          <a:xfrm>
            <a:off x="5055923" y="2893407"/>
            <a:ext cx="1081391" cy="7689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5"/>
                                        </p:tgtEl>
                                        <p:attrNameLst>
                                          <p:attrName>style.visibility</p:attrName>
                                        </p:attrNameLst>
                                      </p:cBhvr>
                                      <p:to>
                                        <p:strVal val="visible"/>
                                      </p:to>
                                    </p:set>
                                    <p:animEffect transition="in" filter="fade">
                                      <p:cBhvr>
                                        <p:cTn id="7" dur="500"/>
                                        <p:tgtEl>
                                          <p:spTgt spid="5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6"/>
                                        </p:tgtEl>
                                        <p:attrNameLst>
                                          <p:attrName>style.visibility</p:attrName>
                                        </p:attrNameLst>
                                      </p:cBhvr>
                                      <p:to>
                                        <p:strVal val="visible"/>
                                      </p:to>
                                    </p:set>
                                    <p:animEffect transition="in" filter="fade">
                                      <p:cBhvr>
                                        <p:cTn id="12" dur="500"/>
                                        <p:tgtEl>
                                          <p:spTgt spid="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23"/>
          <p:cNvPicPr preferRelativeResize="0"/>
          <p:nvPr/>
        </p:nvPicPr>
        <p:blipFill rotWithShape="1">
          <a:blip r:embed="rId1"/>
          <a:srcRect l="14016" t="24906" r="15287" b="12549"/>
          <a:stretch>
            <a:fillRect/>
          </a:stretch>
        </p:blipFill>
        <p:spPr>
          <a:xfrm>
            <a:off x="-1" y="0"/>
            <a:ext cx="12205713" cy="6858000"/>
          </a:xfrm>
          <a:prstGeom prst="rect">
            <a:avLst/>
          </a:prstGeom>
          <a:noFill/>
          <a:ln>
            <a:noFill/>
          </a:ln>
        </p:spPr>
      </p:pic>
      <p:sp>
        <p:nvSpPr>
          <p:cNvPr id="582" name="Google Shape;582;p23"/>
          <p:cNvSpPr/>
          <p:nvPr/>
        </p:nvSpPr>
        <p:spPr>
          <a:xfrm>
            <a:off x="6670623" y="44971"/>
            <a:ext cx="2908092" cy="1858780"/>
          </a:xfrm>
          <a:prstGeom prst="ellipse">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83" name="Google Shape;583;p23"/>
          <p:cNvSpPr txBox="1"/>
          <p:nvPr/>
        </p:nvSpPr>
        <p:spPr>
          <a:xfrm>
            <a:off x="6255897" y="297253"/>
            <a:ext cx="2624116"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6000">
                <a:solidFill>
                  <a:srgbClr val="002060"/>
                </a:solidFill>
                <a:latin typeface="SVN-Lifehack Basic" panose="00000500000000000000" pitchFamily="2" charset="0"/>
                <a:sym typeface="Arial" panose="020B0604020202020204"/>
              </a:rPr>
              <a:t>Dặn dò</a:t>
            </a:r>
            <a:endParaRPr sz="6000">
              <a:solidFill>
                <a:srgbClr val="002060"/>
              </a:solidFill>
              <a:latin typeface="SVN-Lifehack Basic" panose="00000500000000000000" pitchFamily="2" charset="0"/>
              <a:sym typeface="Arial" panose="020B0604020202020204"/>
            </a:endParaRPr>
          </a:p>
        </p:txBody>
      </p:sp>
      <p:sp>
        <p:nvSpPr>
          <p:cNvPr id="584" name="Google Shape;584;p23"/>
          <p:cNvSpPr/>
          <p:nvPr/>
        </p:nvSpPr>
        <p:spPr>
          <a:xfrm>
            <a:off x="6670623" y="1948722"/>
            <a:ext cx="5351488" cy="2623278"/>
          </a:xfrm>
          <a:custGeom>
            <a:avLst/>
            <a:gdLst/>
            <a:ahLst/>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lt1"/>
          </a:solidFill>
          <a:ln w="28575"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85" name="Google Shape;585;p23"/>
          <p:cNvSpPr txBox="1"/>
          <p:nvPr/>
        </p:nvSpPr>
        <p:spPr>
          <a:xfrm>
            <a:off x="7103368" y="1987355"/>
            <a:ext cx="4918743" cy="2492990"/>
          </a:xfrm>
          <a:prstGeom prst="rect">
            <a:avLst/>
          </a:prstGeom>
          <a:noFill/>
          <a:ln>
            <a:noFill/>
          </a:ln>
        </p:spPr>
        <p:txBody>
          <a:bodyPr spcFirstLastPara="1" wrap="square" lIns="0" tIns="0" rIns="0" bIns="0" anchor="t" anchorCtr="0">
            <a:spAutoFit/>
          </a:bodyPr>
          <a:lstStyle/>
          <a:p>
            <a:pPr marL="457200" marR="0" lvl="0" indent="-457200" algn="just" rtl="0">
              <a:lnSpc>
                <a:spcPct val="150000"/>
              </a:lnSpc>
              <a:spcBef>
                <a:spcPts val="0"/>
              </a:spcBef>
              <a:spcAft>
                <a:spcPts val="0"/>
              </a:spcAft>
              <a:buClr>
                <a:srgbClr val="0070C0"/>
              </a:buClr>
              <a:buSzPts val="3600"/>
              <a:buFont typeface="Calibri" panose="020F0502020204030204"/>
              <a:buChar char="-"/>
            </a:pPr>
            <a:r>
              <a:rPr lang="en-SG" sz="3600" b="1">
                <a:solidFill>
                  <a:srgbClr val="0070C0"/>
                </a:solidFill>
                <a:latin typeface="Pattaya" panose="00000500000000000000" pitchFamily="2" charset="-34"/>
                <a:ea typeface="Calibri" panose="020F0502020204030204"/>
                <a:cs typeface="Pattaya" panose="00000500000000000000" pitchFamily="2" charset="-34"/>
                <a:sym typeface="Calibri" panose="020F0502020204030204"/>
              </a:rPr>
              <a:t>Luyện đọc lại bài.</a:t>
            </a:r>
            <a:endParaRPr>
              <a:latin typeface="Pattaya" panose="00000500000000000000" pitchFamily="2" charset="-34"/>
              <a:cs typeface="Pattaya" panose="00000500000000000000" pitchFamily="2" charset="-34"/>
            </a:endParaRPr>
          </a:p>
          <a:p>
            <a:pPr marL="457200" marR="0" lvl="0" indent="-457200" algn="l" rtl="0">
              <a:lnSpc>
                <a:spcPct val="150000"/>
              </a:lnSpc>
              <a:spcBef>
                <a:spcPts val="0"/>
              </a:spcBef>
              <a:spcAft>
                <a:spcPts val="0"/>
              </a:spcAft>
              <a:buClr>
                <a:srgbClr val="0070C0"/>
              </a:buClr>
              <a:buSzPts val="3600"/>
              <a:buFont typeface="Calibri" panose="020F0502020204030204"/>
              <a:buChar char="-"/>
            </a:pPr>
            <a:r>
              <a:rPr lang="en-SG" sz="3600" b="1">
                <a:solidFill>
                  <a:srgbClr val="0070C0"/>
                </a:solidFill>
                <a:latin typeface="Pattaya" panose="00000500000000000000" pitchFamily="2" charset="-34"/>
                <a:ea typeface="Calibri" panose="020F0502020204030204"/>
                <a:cs typeface="Pattaya" panose="00000500000000000000" pitchFamily="2" charset="-34"/>
                <a:sym typeface="Calibri" panose="020F0502020204030204"/>
              </a:rPr>
              <a:t>Soạn bài </a:t>
            </a:r>
            <a:endParaRPr>
              <a:latin typeface="Pattaya" panose="00000500000000000000" pitchFamily="2" charset="-34"/>
              <a:cs typeface="Pattaya" panose="00000500000000000000" pitchFamily="2" charset="-34"/>
            </a:endParaRPr>
          </a:p>
          <a:p>
            <a:pPr marL="0" marR="0" lvl="0" indent="0" algn="l" rtl="0">
              <a:lnSpc>
                <a:spcPct val="150000"/>
              </a:lnSpc>
              <a:spcBef>
                <a:spcPts val="0"/>
              </a:spcBef>
              <a:spcAft>
                <a:spcPts val="0"/>
              </a:spcAft>
              <a:buNone/>
            </a:pPr>
            <a:r>
              <a:rPr lang="en-SG" sz="3600" b="1">
                <a:solidFill>
                  <a:srgbClr val="0070C0"/>
                </a:solidFill>
                <a:latin typeface="Pattaya" panose="00000500000000000000" pitchFamily="2" charset="-34"/>
                <a:ea typeface="Calibri" panose="020F0502020204030204"/>
                <a:cs typeface="Pattaya" panose="00000500000000000000" pitchFamily="2" charset="-34"/>
                <a:sym typeface="Calibri" panose="020F0502020204030204"/>
              </a:rPr>
              <a:t>“</a:t>
            </a:r>
            <a:r>
              <a:rPr lang="en-SG" sz="3600" b="1">
                <a:solidFill>
                  <a:srgbClr val="0070C0"/>
                </a:solidFill>
                <a:effectLst>
                  <a:outerShdw blurRad="38100" dist="38100" dir="2700000" algn="tl">
                    <a:srgbClr val="000000">
                      <a:alpha val="43137"/>
                    </a:srgbClr>
                  </a:outerShdw>
                </a:effectLst>
                <a:latin typeface="Pattaya" panose="00000500000000000000" pitchFamily="2" charset="-34"/>
                <a:ea typeface="Calibri" panose="020F0502020204030204"/>
                <a:cs typeface="Pattaya" panose="00000500000000000000" pitchFamily="2" charset="-34"/>
                <a:sym typeface="Calibri" panose="020F0502020204030204"/>
              </a:rPr>
              <a:t>Những cánh buồm</a:t>
            </a:r>
            <a:r>
              <a:rPr lang="en-SG" sz="3600" b="1">
                <a:solidFill>
                  <a:srgbClr val="0070C0"/>
                </a:solidFill>
                <a:latin typeface="Pattaya" panose="00000500000000000000" pitchFamily="2" charset="-34"/>
                <a:ea typeface="Calibri" panose="020F0502020204030204"/>
                <a:cs typeface="Pattaya" panose="00000500000000000000" pitchFamily="2" charset="-34"/>
                <a:sym typeface="Calibri" panose="020F0502020204030204"/>
              </a:rPr>
              <a:t>”.</a:t>
            </a:r>
            <a:endParaRPr sz="3600" b="1">
              <a:solidFill>
                <a:srgbClr val="0070C0"/>
              </a:solidFill>
              <a:latin typeface="Pattaya" panose="00000500000000000000" pitchFamily="2" charset="-34"/>
              <a:ea typeface="Calibri" panose="020F0502020204030204"/>
              <a:cs typeface="Pattaya" panose="00000500000000000000" pitchFamily="2" charset="-3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250">
        <p14:flip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83"/>
                                        </p:tgtEl>
                                        <p:attrNameLst>
                                          <p:attrName>style.visibility</p:attrName>
                                        </p:attrNameLst>
                                      </p:cBhvr>
                                      <p:to>
                                        <p:strVal val="visible"/>
                                      </p:to>
                                    </p:set>
                                    <p:anim calcmode="lin" valueType="num">
                                      <p:cBhvr additive="base">
                                        <p:cTn id="7" dur="1300"/>
                                        <p:tgtEl>
                                          <p:spTgt spid="583"/>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4"/>
                                        </p:tgtEl>
                                        <p:attrNameLst>
                                          <p:attrName>style.visibility</p:attrName>
                                        </p:attrNameLst>
                                      </p:cBhvr>
                                      <p:to>
                                        <p:strVal val="visible"/>
                                      </p:to>
                                    </p:set>
                                    <p:animEffect transition="in" filter="fade">
                                      <p:cBhvr>
                                        <p:cTn id="12" dur="1000"/>
                                        <p:tgtEl>
                                          <p:spTgt spid="584"/>
                                        </p:tgtEl>
                                      </p:cBhvr>
                                    </p:animEffect>
                                  </p:childTnLst>
                                </p:cTn>
                              </p:par>
                              <p:par>
                                <p:cTn id="13" presetID="2" presetClass="entr" presetSubtype="8" fill="hold" nodeType="withEffect">
                                  <p:stCondLst>
                                    <p:cond delay="0"/>
                                  </p:stCondLst>
                                  <p:childTnLst>
                                    <p:set>
                                      <p:cBhvr>
                                        <p:cTn id="14" dur="1" fill="hold">
                                          <p:stCondLst>
                                            <p:cond delay="0"/>
                                          </p:stCondLst>
                                        </p:cTn>
                                        <p:tgtEl>
                                          <p:spTgt spid="585"/>
                                        </p:tgtEl>
                                        <p:attrNameLst>
                                          <p:attrName>style.visibility</p:attrName>
                                        </p:attrNameLst>
                                      </p:cBhvr>
                                      <p:to>
                                        <p:strVal val="visible"/>
                                      </p:to>
                                    </p:set>
                                    <p:anim calcmode="lin" valueType="num">
                                      <p:cBhvr additive="base">
                                        <p:cTn id="15" dur="1300"/>
                                        <p:tgtEl>
                                          <p:spTgt spid="58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3"/>
          <p:cNvPicPr preferRelativeResize="0"/>
          <p:nvPr/>
        </p:nvPicPr>
        <p:blipFill rotWithShape="1">
          <a:blip r:embed="rId1"/>
          <a:srcRect l="4794" t="13753" r="4468" b="6208"/>
          <a:stretch>
            <a:fillRect/>
          </a:stretch>
        </p:blipFill>
        <p:spPr>
          <a:xfrm>
            <a:off x="0" y="0"/>
            <a:ext cx="12211330" cy="6858000"/>
          </a:xfrm>
          <a:prstGeom prst="rect">
            <a:avLst/>
          </a:prstGeom>
          <a:noFill/>
          <a:ln>
            <a:noFill/>
          </a:ln>
        </p:spPr>
      </p:pic>
      <p:sp>
        <p:nvSpPr>
          <p:cNvPr id="274" name="Google Shape;274;p3"/>
          <p:cNvSpPr txBox="1"/>
          <p:nvPr/>
        </p:nvSpPr>
        <p:spPr>
          <a:xfrm>
            <a:off x="577114" y="1559686"/>
            <a:ext cx="4086055" cy="830580"/>
          </a:xfrm>
          <a:prstGeom prst="rect">
            <a:avLst/>
          </a:prstGeom>
          <a:noFill/>
          <a:ln>
            <a:noFill/>
          </a:ln>
        </p:spPr>
        <p:txBody>
          <a:bodyPr spcFirstLastPara="1" wrap="square" lIns="0" tIns="0" rIns="0" bIns="0" anchor="t" anchorCtr="0">
            <a:spAutoFit/>
            <a:scene3d>
              <a:camera prst="orthographicFront"/>
              <a:lightRig rig="threePt" dir="t"/>
            </a:scene3d>
          </a:bodyPr>
          <a:lstStyle/>
          <a:p>
            <a:pPr marL="0" marR="0" lvl="0" indent="0" algn="l" rtl="0">
              <a:spcBef>
                <a:spcPts val="0"/>
              </a:spcBef>
              <a:spcAft>
                <a:spcPts val="0"/>
              </a:spcAft>
              <a:buNone/>
            </a:pPr>
            <a:r>
              <a:rPr lang="en-SG" sz="5400" b="0" i="0" u="none" strike="noStrike" cap="none">
                <a:ln w="22225">
                  <a:solidFill>
                    <a:schemeClr val="accent2"/>
                  </a:solidFill>
                  <a:prstDash val="solid"/>
                </a:ln>
                <a:solidFill>
                  <a:schemeClr val="accent2">
                    <a:lumMod val="40000"/>
                    <a:lumOff val="60000"/>
                  </a:schemeClr>
                </a:solidFill>
                <a:effectLst/>
                <a:latin typeface="Arial" panose="020B0604020202020204" pitchFamily="34" charset="0"/>
                <a:cs typeface="Arial" panose="020B0604020202020204" pitchFamily="34" charset="0"/>
                <a:sym typeface="Arial" panose="020B0604020202020204"/>
              </a:rPr>
              <a:t>1. Luyện đọc</a:t>
            </a:r>
            <a:endParaRPr lang="en-SG" sz="5400" b="0" i="0" u="none" strike="noStrike" cap="none">
              <a:ln w="22225">
                <a:solidFill>
                  <a:schemeClr val="accent2"/>
                </a:solidFill>
                <a:prstDash val="solid"/>
              </a:ln>
              <a:solidFill>
                <a:schemeClr val="accent2">
                  <a:lumMod val="40000"/>
                  <a:lumOff val="60000"/>
                </a:schemeClr>
              </a:solidFill>
              <a:effectLst/>
              <a:latin typeface="Arial" panose="020B0604020202020204" pitchFamily="34" charset="0"/>
              <a:cs typeface="Arial" panose="020B0604020202020204" pitchFamily="34"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anim calcmode="lin" valueType="num">
                                      <p:cBhvr additive="base">
                                        <p:cTn id="7" dur="1300"/>
                                        <p:tgtEl>
                                          <p:spTgt spid="27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4"/>
          <p:cNvPicPr preferRelativeResize="0"/>
          <p:nvPr/>
        </p:nvPicPr>
        <p:blipFill rotWithShape="1">
          <a:blip r:embed="rId1"/>
          <a:srcRect t="10473" b="9749"/>
          <a:stretch>
            <a:fillRect/>
          </a:stretch>
        </p:blipFill>
        <p:spPr>
          <a:xfrm>
            <a:off x="0" y="0"/>
            <a:ext cx="12192000" cy="6857999"/>
          </a:xfrm>
          <a:prstGeom prst="rect">
            <a:avLst/>
          </a:prstGeom>
          <a:noFill/>
          <a:ln>
            <a:noFill/>
          </a:ln>
        </p:spPr>
      </p:pic>
      <p:sp>
        <p:nvSpPr>
          <p:cNvPr id="282" name="Google Shape;282;p4"/>
          <p:cNvSpPr txBox="1"/>
          <p:nvPr/>
        </p:nvSpPr>
        <p:spPr>
          <a:xfrm>
            <a:off x="6803934" y="870930"/>
            <a:ext cx="5015797" cy="12306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8000" b="0" i="0" u="none" strike="noStrike" cap="none">
                <a:solidFill>
                  <a:srgbClr val="002060"/>
                </a:solidFill>
                <a:latin typeface="Arial" panose="020B0604020202020204" pitchFamily="34" charset="0"/>
                <a:cs typeface="Arial" panose="020B0604020202020204" pitchFamily="34" charset="0"/>
                <a:sym typeface="Arial" panose="020B0604020202020204"/>
              </a:rPr>
              <a:t>Luyện đọc</a:t>
            </a:r>
            <a:endParaRPr lang="en-SG" sz="8000" b="0" i="0" u="none" strike="noStrike" cap="none">
              <a:solidFill>
                <a:srgbClr val="002060"/>
              </a:solidFill>
              <a:latin typeface="Arial" panose="020B0604020202020204" pitchFamily="34" charset="0"/>
              <a:cs typeface="Arial" panose="020B0604020202020204" pitchFamily="34"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82"/>
                                        </p:tgtEl>
                                        <p:attrNameLst>
                                          <p:attrName>style.visibility</p:attrName>
                                        </p:attrNameLst>
                                      </p:cBhvr>
                                      <p:to>
                                        <p:strVal val="visible"/>
                                      </p:to>
                                    </p:set>
                                    <p:anim calcmode="lin" valueType="num">
                                      <p:cBhvr additive="base">
                                        <p:cTn id="7" dur="1300"/>
                                        <p:tgtEl>
                                          <p:spTgt spid="28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1"/>
                                        </p:tgtEl>
                                        <p:attrNameLst>
                                          <p:attrName>style.visibility</p:attrName>
                                        </p:attrNameLst>
                                      </p:cBhvr>
                                      <p:to>
                                        <p:strVal val="visible"/>
                                      </p:to>
                                    </p:set>
                                    <p:animEffect transition="in" filter="fade">
                                      <p:cBhvr>
                                        <p:cTn id="12" dur="50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5"/>
          <p:cNvPicPr preferRelativeResize="0"/>
          <p:nvPr/>
        </p:nvPicPr>
        <p:blipFill rotWithShape="1">
          <a:blip r:embed="rId1"/>
          <a:srcRect t="9161" b="10362"/>
          <a:stretch>
            <a:fillRect/>
          </a:stretch>
        </p:blipFill>
        <p:spPr>
          <a:xfrm>
            <a:off x="0" y="0"/>
            <a:ext cx="12192000" cy="6858000"/>
          </a:xfrm>
          <a:prstGeom prst="rect">
            <a:avLst/>
          </a:prstGeom>
          <a:noFill/>
          <a:ln>
            <a:noFill/>
          </a:ln>
        </p:spPr>
      </p:pic>
      <p:sp>
        <p:nvSpPr>
          <p:cNvPr id="289" name="Google Shape;289;p5"/>
          <p:cNvSpPr/>
          <p:nvPr/>
        </p:nvSpPr>
        <p:spPr>
          <a:xfrm>
            <a:off x="541253" y="414130"/>
            <a:ext cx="11184835" cy="6029739"/>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90" name="Google Shape;290;p5"/>
          <p:cNvSpPr/>
          <p:nvPr/>
        </p:nvSpPr>
        <p:spPr>
          <a:xfrm>
            <a:off x="1989805" y="567632"/>
            <a:ext cx="8212391"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5400" b="1" i="0" u="none" strike="noStrike" cap="none">
                <a:solidFill>
                  <a:srgbClr val="C00000"/>
                </a:solidFill>
                <a:latin typeface="Quicksand" panose="00000500000000000000" pitchFamily="2" charset="0"/>
                <a:sym typeface="Arial" panose="020B0604020202020204"/>
              </a:rPr>
              <a:t>Tiêu chí đọc và nhận xét</a:t>
            </a:r>
            <a:endParaRPr sz="5400" b="1" i="0" u="none" strike="noStrike" cap="none">
              <a:solidFill>
                <a:srgbClr val="C00000"/>
              </a:solidFill>
              <a:latin typeface="Quicksand" panose="00000500000000000000" pitchFamily="2" charset="0"/>
              <a:sym typeface="Arial" panose="020B0604020202020204"/>
            </a:endParaRPr>
          </a:p>
        </p:txBody>
      </p:sp>
      <p:sp>
        <p:nvSpPr>
          <p:cNvPr id="291" name="Google Shape;291;p5"/>
          <p:cNvSpPr/>
          <p:nvPr/>
        </p:nvSpPr>
        <p:spPr>
          <a:xfrm>
            <a:off x="568394" y="2155597"/>
            <a:ext cx="5299006"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i="0" u="none" strike="noStrike" cap="none">
                <a:solidFill>
                  <a:srgbClr val="C55A11"/>
                </a:solidFill>
                <a:latin typeface="Questrial"/>
                <a:ea typeface="Questrial"/>
                <a:cs typeface="Questrial"/>
                <a:sym typeface="Questrial"/>
              </a:rPr>
              <a:t>Đọc đúng tiếng, đúng từ, </a:t>
            </a:r>
            <a:endParaRPr lang="en-SG" sz="2800" b="1" i="0" u="none" strike="noStrike" cap="none">
              <a:solidFill>
                <a:srgbClr val="C55A11"/>
              </a:solidFill>
              <a:latin typeface="Questrial"/>
              <a:ea typeface="Questrial"/>
              <a:cs typeface="Questrial"/>
              <a:sym typeface="Questrial"/>
            </a:endParaRPr>
          </a:p>
          <a:p>
            <a:pPr marL="0" marR="0" lvl="0" indent="0" algn="ctr" rtl="0">
              <a:spcBef>
                <a:spcPts val="0"/>
              </a:spcBef>
              <a:spcAft>
                <a:spcPts val="0"/>
              </a:spcAft>
              <a:buNone/>
            </a:pPr>
            <a:r>
              <a:rPr lang="en-SG" sz="2800" b="1" i="0" u="none" strike="noStrike" cap="none">
                <a:solidFill>
                  <a:srgbClr val="C55A11"/>
                </a:solidFill>
                <a:latin typeface="Questrial"/>
                <a:ea typeface="Questrial"/>
                <a:cs typeface="Questrial"/>
                <a:sym typeface="Questrial"/>
              </a:rPr>
              <a:t>lưu loát, mạch lạc</a:t>
            </a:r>
            <a:endParaRPr sz="2800" b="1" i="0" u="none" strike="noStrike" cap="none">
              <a:solidFill>
                <a:srgbClr val="C55A11"/>
              </a:solidFill>
              <a:latin typeface="Questrial"/>
              <a:ea typeface="Questrial"/>
              <a:cs typeface="Questrial"/>
              <a:sym typeface="Questrial"/>
            </a:endParaRPr>
          </a:p>
        </p:txBody>
      </p:sp>
      <p:sp>
        <p:nvSpPr>
          <p:cNvPr id="292" name="Google Shape;292;p5"/>
          <p:cNvSpPr/>
          <p:nvPr/>
        </p:nvSpPr>
        <p:spPr>
          <a:xfrm>
            <a:off x="676286" y="3545759"/>
            <a:ext cx="52990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i="0" u="none" strike="noStrike" cap="none">
                <a:solidFill>
                  <a:srgbClr val="C55A11"/>
                </a:solidFill>
                <a:latin typeface="Questrial"/>
                <a:ea typeface="Questrial"/>
                <a:cs typeface="Questrial"/>
                <a:sym typeface="Questrial"/>
              </a:rPr>
              <a:t>Ngắt, nghỉ hơi đúng ở các dấu câu, cụm từ rõ nghĩa</a:t>
            </a:r>
            <a:endParaRPr sz="2800" b="1" i="0" u="none" strike="noStrike" cap="none">
              <a:solidFill>
                <a:srgbClr val="C55A11"/>
              </a:solidFill>
              <a:latin typeface="Questrial"/>
              <a:ea typeface="Questrial"/>
              <a:cs typeface="Questrial"/>
              <a:sym typeface="Questrial"/>
            </a:endParaRPr>
          </a:p>
        </p:txBody>
      </p:sp>
      <p:sp>
        <p:nvSpPr>
          <p:cNvPr id="293" name="Google Shape;293;p5"/>
          <p:cNvSpPr/>
          <p:nvPr/>
        </p:nvSpPr>
        <p:spPr>
          <a:xfrm>
            <a:off x="568394" y="4930362"/>
            <a:ext cx="52990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i="0" u="none" strike="noStrike" cap="none">
                <a:solidFill>
                  <a:srgbClr val="C55A11"/>
                </a:solidFill>
                <a:latin typeface="Questrial"/>
                <a:ea typeface="Questrial"/>
                <a:cs typeface="Questrial"/>
                <a:sym typeface="Questrial"/>
              </a:rPr>
              <a:t>Cường độ đọc, tốc độ đọc đạt yêu cầu</a:t>
            </a:r>
            <a:endParaRPr lang="en-SG" sz="2800" b="1" i="0" u="none" strike="noStrike" cap="none">
              <a:solidFill>
                <a:srgbClr val="C55A11"/>
              </a:solidFill>
              <a:latin typeface="Questrial"/>
              <a:ea typeface="Questrial"/>
              <a:cs typeface="Questrial"/>
              <a:sym typeface="Questrial"/>
            </a:endParaRPr>
          </a:p>
        </p:txBody>
      </p:sp>
      <p:sp>
        <p:nvSpPr>
          <p:cNvPr id="294" name="Google Shape;294;p5"/>
          <p:cNvSpPr txBox="1"/>
          <p:nvPr/>
        </p:nvSpPr>
        <p:spPr>
          <a:xfrm>
            <a:off x="1675024" y="1584516"/>
            <a:ext cx="2819399" cy="5539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b="1" i="0" u="none" strike="noStrike" cap="none">
                <a:solidFill>
                  <a:srgbClr val="257997"/>
                </a:solidFill>
                <a:latin typeface="Quicksand" panose="00000500000000000000"/>
                <a:ea typeface="Quicksand" panose="00000500000000000000"/>
                <a:cs typeface="Quicksand" panose="00000500000000000000"/>
                <a:sym typeface="Quicksand" panose="00000500000000000000"/>
              </a:rPr>
              <a:t>TIÊU CHÍ</a:t>
            </a:r>
            <a:endParaRPr sz="3600" b="1" i="0" u="none" strike="noStrike" cap="none">
              <a:solidFill>
                <a:srgbClr val="257997"/>
              </a:solidFill>
              <a:latin typeface="Quicksand" panose="00000500000000000000"/>
              <a:ea typeface="Quicksand" panose="00000500000000000000"/>
              <a:cs typeface="Quicksand" panose="00000500000000000000"/>
              <a:sym typeface="Quicksand" panose="00000500000000000000"/>
            </a:endParaRPr>
          </a:p>
        </p:txBody>
      </p:sp>
      <p:sp>
        <p:nvSpPr>
          <p:cNvPr id="295" name="Google Shape;295;p5"/>
          <p:cNvSpPr txBox="1"/>
          <p:nvPr/>
        </p:nvSpPr>
        <p:spPr>
          <a:xfrm>
            <a:off x="5530911" y="1654424"/>
            <a:ext cx="2819399"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rgbClr val="116B8B"/>
                </a:solidFill>
                <a:latin typeface="Quicksand" panose="00000500000000000000"/>
                <a:ea typeface="Quicksand" panose="00000500000000000000"/>
                <a:cs typeface="Quicksand" panose="00000500000000000000"/>
                <a:sym typeface="Quicksand" panose="00000500000000000000"/>
              </a:rPr>
              <a:t>Bình thường</a:t>
            </a:r>
            <a:endParaRPr sz="2800" b="1" i="0" u="none" strike="noStrike" cap="none">
              <a:solidFill>
                <a:srgbClr val="116B8B"/>
              </a:solidFill>
              <a:latin typeface="Quicksand" panose="00000500000000000000"/>
              <a:ea typeface="Quicksand" panose="00000500000000000000"/>
              <a:cs typeface="Quicksand" panose="00000500000000000000"/>
              <a:sym typeface="Quicksand" panose="00000500000000000000"/>
            </a:endParaRPr>
          </a:p>
        </p:txBody>
      </p:sp>
      <p:sp>
        <p:nvSpPr>
          <p:cNvPr id="296" name="Google Shape;296;p5"/>
          <p:cNvSpPr txBox="1"/>
          <p:nvPr/>
        </p:nvSpPr>
        <p:spPr>
          <a:xfrm>
            <a:off x="8197910" y="1687159"/>
            <a:ext cx="1249679"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rgbClr val="116B8B"/>
                </a:solidFill>
                <a:latin typeface="Quicksand" panose="00000500000000000000"/>
                <a:ea typeface="Quicksand" panose="00000500000000000000"/>
                <a:cs typeface="Quicksand" panose="00000500000000000000"/>
                <a:sym typeface="Quicksand" panose="00000500000000000000"/>
              </a:rPr>
              <a:t>Tốt</a:t>
            </a:r>
            <a:endParaRPr sz="2800" b="1" i="0" u="none" strike="noStrike" cap="none">
              <a:solidFill>
                <a:srgbClr val="116B8B"/>
              </a:solidFill>
              <a:latin typeface="Quicksand" panose="00000500000000000000"/>
              <a:ea typeface="Quicksand" panose="00000500000000000000"/>
              <a:cs typeface="Quicksand" panose="00000500000000000000"/>
              <a:sym typeface="Quicksand" panose="00000500000000000000"/>
            </a:endParaRPr>
          </a:p>
        </p:txBody>
      </p:sp>
      <p:sp>
        <p:nvSpPr>
          <p:cNvPr id="297" name="Google Shape;297;p5"/>
          <p:cNvSpPr txBox="1"/>
          <p:nvPr/>
        </p:nvSpPr>
        <p:spPr>
          <a:xfrm>
            <a:off x="9728676" y="1654424"/>
            <a:ext cx="1946204"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rgbClr val="116B8B"/>
                </a:solidFill>
                <a:latin typeface="Quicksand" panose="00000500000000000000"/>
                <a:ea typeface="Quicksand" panose="00000500000000000000"/>
                <a:cs typeface="Quicksand" panose="00000500000000000000"/>
                <a:sym typeface="Quicksand" panose="00000500000000000000"/>
              </a:rPr>
              <a:t>Rất tốt</a:t>
            </a:r>
            <a:endParaRPr sz="2800" b="1" i="0" u="none" strike="noStrike" cap="none">
              <a:solidFill>
                <a:srgbClr val="116B8B"/>
              </a:solidFill>
              <a:latin typeface="Quicksand" panose="00000500000000000000"/>
              <a:ea typeface="Quicksand" panose="00000500000000000000"/>
              <a:cs typeface="Quicksand" panose="00000500000000000000"/>
              <a:sym typeface="Quicksand" panose="00000500000000000000"/>
            </a:endParaRPr>
          </a:p>
        </p:txBody>
      </p:sp>
      <p:grpSp>
        <p:nvGrpSpPr>
          <p:cNvPr id="298" name="Google Shape;298;p5"/>
          <p:cNvGrpSpPr/>
          <p:nvPr/>
        </p:nvGrpSpPr>
        <p:grpSpPr>
          <a:xfrm>
            <a:off x="6157554" y="1954551"/>
            <a:ext cx="5466052" cy="1546785"/>
            <a:chOff x="6157554" y="1954551"/>
            <a:chExt cx="5466052" cy="1546785"/>
          </a:xfrm>
        </p:grpSpPr>
        <p:grpSp>
          <p:nvGrpSpPr>
            <p:cNvPr id="299" name="Google Shape;299;p5"/>
            <p:cNvGrpSpPr/>
            <p:nvPr/>
          </p:nvGrpSpPr>
          <p:grpSpPr>
            <a:xfrm>
              <a:off x="6157554" y="1961310"/>
              <a:ext cx="1540026" cy="1540026"/>
              <a:chOff x="6157554" y="1961310"/>
              <a:chExt cx="1540026" cy="1540026"/>
            </a:xfrm>
          </p:grpSpPr>
          <p:pic>
            <p:nvPicPr>
              <p:cNvPr id="300" name="Google Shape;300;p5" descr="2,575 Starfruit Illustrations &amp; Clip Art - iStock"/>
              <p:cNvPicPr preferRelativeResize="0"/>
              <p:nvPr/>
            </p:nvPicPr>
            <p:blipFill rotWithShape="1">
              <a:blip r:embed="rId2"/>
              <a:srcRect/>
              <a:stretch>
                <a:fillRect/>
              </a:stretch>
            </p:blipFill>
            <p:spPr>
              <a:xfrm>
                <a:off x="6157554" y="1961310"/>
                <a:ext cx="1540026" cy="1540026"/>
              </a:xfrm>
              <a:prstGeom prst="rect">
                <a:avLst/>
              </a:prstGeom>
              <a:noFill/>
              <a:ln>
                <a:noFill/>
              </a:ln>
            </p:spPr>
          </p:pic>
          <p:sp>
            <p:nvSpPr>
              <p:cNvPr id="301" name="Google Shape;301;p5"/>
              <p:cNvSpPr/>
              <p:nvPr/>
            </p:nvSpPr>
            <p:spPr>
              <a:xfrm>
                <a:off x="6483995" y="2269975"/>
                <a:ext cx="37863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i="0" u="none" strike="noStrike" cap="none">
                    <a:solidFill>
                      <a:srgbClr val="C00000"/>
                    </a:solidFill>
                    <a:latin typeface="Arial" panose="020B0604020202020204"/>
                    <a:ea typeface="Arial" panose="020B0604020202020204"/>
                    <a:cs typeface="Arial" panose="020B0604020202020204"/>
                    <a:sym typeface="Arial" panose="020B0604020202020204"/>
                  </a:rPr>
                  <a:t>1</a:t>
                </a:r>
                <a:endParaRPr sz="54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302" name="Google Shape;302;p5"/>
            <p:cNvGrpSpPr/>
            <p:nvPr/>
          </p:nvGrpSpPr>
          <p:grpSpPr>
            <a:xfrm>
              <a:off x="8197910" y="1961310"/>
              <a:ext cx="1540026" cy="1540026"/>
              <a:chOff x="6157554" y="1961310"/>
              <a:chExt cx="1540026" cy="1540026"/>
            </a:xfrm>
          </p:grpSpPr>
          <p:pic>
            <p:nvPicPr>
              <p:cNvPr id="303" name="Google Shape;303;p5" descr="2,575 Starfruit Illustrations &amp; Clip Art - iStock"/>
              <p:cNvPicPr preferRelativeResize="0"/>
              <p:nvPr/>
            </p:nvPicPr>
            <p:blipFill rotWithShape="1">
              <a:blip r:embed="rId2"/>
              <a:srcRect/>
              <a:stretch>
                <a:fillRect/>
              </a:stretch>
            </p:blipFill>
            <p:spPr>
              <a:xfrm>
                <a:off x="6157554" y="1961310"/>
                <a:ext cx="1540026" cy="1540026"/>
              </a:xfrm>
              <a:prstGeom prst="rect">
                <a:avLst/>
              </a:prstGeom>
              <a:noFill/>
              <a:ln>
                <a:noFill/>
              </a:ln>
            </p:spPr>
          </p:pic>
          <p:sp>
            <p:nvSpPr>
              <p:cNvPr id="304" name="Google Shape;304;p5"/>
              <p:cNvSpPr/>
              <p:nvPr/>
            </p:nvSpPr>
            <p:spPr>
              <a:xfrm>
                <a:off x="6379065" y="2269975"/>
                <a:ext cx="53572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panose="020B0604020202020204"/>
                    <a:ea typeface="Arial" panose="020B0604020202020204"/>
                    <a:cs typeface="Arial" panose="020B0604020202020204"/>
                    <a:sym typeface="Arial" panose="020B0604020202020204"/>
                  </a:rPr>
                  <a:t>2</a:t>
                </a:r>
                <a:endParaRPr sz="54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305" name="Google Shape;305;p5"/>
            <p:cNvGrpSpPr/>
            <p:nvPr/>
          </p:nvGrpSpPr>
          <p:grpSpPr>
            <a:xfrm>
              <a:off x="10083580" y="1954551"/>
              <a:ext cx="1540026" cy="1540026"/>
              <a:chOff x="6157554" y="1961310"/>
              <a:chExt cx="1540026" cy="1540026"/>
            </a:xfrm>
          </p:grpSpPr>
          <p:pic>
            <p:nvPicPr>
              <p:cNvPr id="306" name="Google Shape;306;p5" descr="2,575 Starfruit Illustrations &amp; Clip Art - iStock"/>
              <p:cNvPicPr preferRelativeResize="0"/>
              <p:nvPr/>
            </p:nvPicPr>
            <p:blipFill rotWithShape="1">
              <a:blip r:embed="rId2"/>
              <a:srcRect/>
              <a:stretch>
                <a:fillRect/>
              </a:stretch>
            </p:blipFill>
            <p:spPr>
              <a:xfrm>
                <a:off x="6157554" y="1961310"/>
                <a:ext cx="1540026" cy="1540026"/>
              </a:xfrm>
              <a:prstGeom prst="rect">
                <a:avLst/>
              </a:prstGeom>
              <a:noFill/>
              <a:ln>
                <a:noFill/>
              </a:ln>
            </p:spPr>
          </p:pic>
          <p:sp>
            <p:nvSpPr>
              <p:cNvPr id="307" name="Google Shape;307;p5"/>
              <p:cNvSpPr/>
              <p:nvPr/>
            </p:nvSpPr>
            <p:spPr>
              <a:xfrm>
                <a:off x="6379065" y="2269975"/>
                <a:ext cx="54373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panose="020B0604020202020204"/>
                    <a:ea typeface="Arial" panose="020B0604020202020204"/>
                    <a:cs typeface="Arial" panose="020B0604020202020204"/>
                    <a:sym typeface="Arial" panose="020B0604020202020204"/>
                  </a:rPr>
                  <a:t>3</a:t>
                </a:r>
                <a:endParaRPr sz="5400">
                  <a:solidFill>
                    <a:schemeClr val="dk1"/>
                  </a:solidFill>
                  <a:latin typeface="Calibri" panose="020F0502020204030204"/>
                  <a:ea typeface="Calibri" panose="020F0502020204030204"/>
                  <a:cs typeface="Calibri" panose="020F0502020204030204"/>
                  <a:sym typeface="Calibri" panose="020F0502020204030204"/>
                </a:endParaRPr>
              </a:p>
            </p:txBody>
          </p:sp>
        </p:grpSp>
      </p:grpSp>
      <p:grpSp>
        <p:nvGrpSpPr>
          <p:cNvPr id="308" name="Google Shape;308;p5"/>
          <p:cNvGrpSpPr/>
          <p:nvPr/>
        </p:nvGrpSpPr>
        <p:grpSpPr>
          <a:xfrm>
            <a:off x="6220435" y="3425817"/>
            <a:ext cx="5466052" cy="1546785"/>
            <a:chOff x="6157554" y="1954551"/>
            <a:chExt cx="5466052" cy="1546785"/>
          </a:xfrm>
        </p:grpSpPr>
        <p:grpSp>
          <p:nvGrpSpPr>
            <p:cNvPr id="309" name="Google Shape;309;p5"/>
            <p:cNvGrpSpPr/>
            <p:nvPr/>
          </p:nvGrpSpPr>
          <p:grpSpPr>
            <a:xfrm>
              <a:off x="6157554" y="1961310"/>
              <a:ext cx="1540026" cy="1540026"/>
              <a:chOff x="6157554" y="1961310"/>
              <a:chExt cx="1540026" cy="1540026"/>
            </a:xfrm>
          </p:grpSpPr>
          <p:pic>
            <p:nvPicPr>
              <p:cNvPr id="310" name="Google Shape;310;p5" descr="2,575 Starfruit Illustrations &amp; Clip Art - iStock"/>
              <p:cNvPicPr preferRelativeResize="0"/>
              <p:nvPr/>
            </p:nvPicPr>
            <p:blipFill rotWithShape="1">
              <a:blip r:embed="rId2"/>
              <a:srcRect/>
              <a:stretch>
                <a:fillRect/>
              </a:stretch>
            </p:blipFill>
            <p:spPr>
              <a:xfrm>
                <a:off x="6157554" y="1961310"/>
                <a:ext cx="1540026" cy="1540026"/>
              </a:xfrm>
              <a:prstGeom prst="rect">
                <a:avLst/>
              </a:prstGeom>
              <a:noFill/>
              <a:ln>
                <a:noFill/>
              </a:ln>
            </p:spPr>
          </p:pic>
          <p:sp>
            <p:nvSpPr>
              <p:cNvPr id="311" name="Google Shape;311;p5"/>
              <p:cNvSpPr/>
              <p:nvPr/>
            </p:nvSpPr>
            <p:spPr>
              <a:xfrm>
                <a:off x="6483995" y="2269975"/>
                <a:ext cx="37863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panose="020B0604020202020204"/>
                    <a:ea typeface="Arial" panose="020B0604020202020204"/>
                    <a:cs typeface="Arial" panose="020B0604020202020204"/>
                    <a:sym typeface="Arial" panose="020B0604020202020204"/>
                  </a:rPr>
                  <a:t>1</a:t>
                </a:r>
                <a:endParaRPr sz="54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312" name="Google Shape;312;p5"/>
            <p:cNvGrpSpPr/>
            <p:nvPr/>
          </p:nvGrpSpPr>
          <p:grpSpPr>
            <a:xfrm>
              <a:off x="8197910" y="1961310"/>
              <a:ext cx="1540026" cy="1540026"/>
              <a:chOff x="6157554" y="1961310"/>
              <a:chExt cx="1540026" cy="1540026"/>
            </a:xfrm>
          </p:grpSpPr>
          <p:pic>
            <p:nvPicPr>
              <p:cNvPr id="313" name="Google Shape;313;p5" descr="2,575 Starfruit Illustrations &amp; Clip Art - iStock"/>
              <p:cNvPicPr preferRelativeResize="0"/>
              <p:nvPr/>
            </p:nvPicPr>
            <p:blipFill rotWithShape="1">
              <a:blip r:embed="rId2"/>
              <a:srcRect/>
              <a:stretch>
                <a:fillRect/>
              </a:stretch>
            </p:blipFill>
            <p:spPr>
              <a:xfrm>
                <a:off x="6157554" y="1961310"/>
                <a:ext cx="1540026" cy="1540026"/>
              </a:xfrm>
              <a:prstGeom prst="rect">
                <a:avLst/>
              </a:prstGeom>
              <a:noFill/>
              <a:ln>
                <a:noFill/>
              </a:ln>
            </p:spPr>
          </p:pic>
          <p:sp>
            <p:nvSpPr>
              <p:cNvPr id="314" name="Google Shape;314;p5"/>
              <p:cNvSpPr/>
              <p:nvPr/>
            </p:nvSpPr>
            <p:spPr>
              <a:xfrm>
                <a:off x="6379065" y="2269975"/>
                <a:ext cx="53572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panose="020B0604020202020204"/>
                    <a:ea typeface="Arial" panose="020B0604020202020204"/>
                    <a:cs typeface="Arial" panose="020B0604020202020204"/>
                    <a:sym typeface="Arial" panose="020B0604020202020204"/>
                  </a:rPr>
                  <a:t>2</a:t>
                </a:r>
                <a:endParaRPr sz="54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315" name="Google Shape;315;p5"/>
            <p:cNvGrpSpPr/>
            <p:nvPr/>
          </p:nvGrpSpPr>
          <p:grpSpPr>
            <a:xfrm>
              <a:off x="10083580" y="1954551"/>
              <a:ext cx="1540026" cy="1540026"/>
              <a:chOff x="6157554" y="1961310"/>
              <a:chExt cx="1540026" cy="1540026"/>
            </a:xfrm>
          </p:grpSpPr>
          <p:pic>
            <p:nvPicPr>
              <p:cNvPr id="316" name="Google Shape;316;p5" descr="2,575 Starfruit Illustrations &amp; Clip Art - iStock"/>
              <p:cNvPicPr preferRelativeResize="0"/>
              <p:nvPr/>
            </p:nvPicPr>
            <p:blipFill rotWithShape="1">
              <a:blip r:embed="rId2"/>
              <a:srcRect/>
              <a:stretch>
                <a:fillRect/>
              </a:stretch>
            </p:blipFill>
            <p:spPr>
              <a:xfrm>
                <a:off x="6157554" y="1961310"/>
                <a:ext cx="1540026" cy="1540026"/>
              </a:xfrm>
              <a:prstGeom prst="rect">
                <a:avLst/>
              </a:prstGeom>
              <a:noFill/>
              <a:ln>
                <a:noFill/>
              </a:ln>
            </p:spPr>
          </p:pic>
          <p:sp>
            <p:nvSpPr>
              <p:cNvPr id="317" name="Google Shape;317;p5"/>
              <p:cNvSpPr/>
              <p:nvPr/>
            </p:nvSpPr>
            <p:spPr>
              <a:xfrm>
                <a:off x="6379065" y="2269975"/>
                <a:ext cx="54373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panose="020B0604020202020204"/>
                    <a:ea typeface="Arial" panose="020B0604020202020204"/>
                    <a:cs typeface="Arial" panose="020B0604020202020204"/>
                    <a:sym typeface="Arial" panose="020B0604020202020204"/>
                  </a:rPr>
                  <a:t>3</a:t>
                </a:r>
                <a:endParaRPr sz="5400">
                  <a:solidFill>
                    <a:schemeClr val="dk1"/>
                  </a:solidFill>
                  <a:latin typeface="Calibri" panose="020F0502020204030204"/>
                  <a:ea typeface="Calibri" panose="020F0502020204030204"/>
                  <a:cs typeface="Calibri" panose="020F0502020204030204"/>
                  <a:sym typeface="Calibri" panose="020F0502020204030204"/>
                </a:endParaRPr>
              </a:p>
            </p:txBody>
          </p:sp>
        </p:grpSp>
      </p:grpSp>
      <p:grpSp>
        <p:nvGrpSpPr>
          <p:cNvPr id="318" name="Google Shape;318;p5"/>
          <p:cNvGrpSpPr/>
          <p:nvPr/>
        </p:nvGrpSpPr>
        <p:grpSpPr>
          <a:xfrm>
            <a:off x="6133670" y="4943861"/>
            <a:ext cx="5466052" cy="1546785"/>
            <a:chOff x="6157554" y="1954551"/>
            <a:chExt cx="5466052" cy="1546785"/>
          </a:xfrm>
        </p:grpSpPr>
        <p:grpSp>
          <p:nvGrpSpPr>
            <p:cNvPr id="319" name="Google Shape;319;p5"/>
            <p:cNvGrpSpPr/>
            <p:nvPr/>
          </p:nvGrpSpPr>
          <p:grpSpPr>
            <a:xfrm>
              <a:off x="6157554" y="1961310"/>
              <a:ext cx="1540026" cy="1540026"/>
              <a:chOff x="6157554" y="1961310"/>
              <a:chExt cx="1540026" cy="1540026"/>
            </a:xfrm>
          </p:grpSpPr>
          <p:pic>
            <p:nvPicPr>
              <p:cNvPr id="320" name="Google Shape;320;p5" descr="2,575 Starfruit Illustrations &amp; Clip Art - iStock"/>
              <p:cNvPicPr preferRelativeResize="0"/>
              <p:nvPr/>
            </p:nvPicPr>
            <p:blipFill rotWithShape="1">
              <a:blip r:embed="rId2"/>
              <a:srcRect/>
              <a:stretch>
                <a:fillRect/>
              </a:stretch>
            </p:blipFill>
            <p:spPr>
              <a:xfrm>
                <a:off x="6157554" y="1961310"/>
                <a:ext cx="1540026" cy="1540026"/>
              </a:xfrm>
              <a:prstGeom prst="rect">
                <a:avLst/>
              </a:prstGeom>
              <a:noFill/>
              <a:ln>
                <a:noFill/>
              </a:ln>
            </p:spPr>
          </p:pic>
          <p:sp>
            <p:nvSpPr>
              <p:cNvPr id="321" name="Google Shape;321;p5"/>
              <p:cNvSpPr/>
              <p:nvPr/>
            </p:nvSpPr>
            <p:spPr>
              <a:xfrm>
                <a:off x="6483995" y="2269975"/>
                <a:ext cx="37863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panose="020B0604020202020204"/>
                    <a:ea typeface="Arial" panose="020B0604020202020204"/>
                    <a:cs typeface="Arial" panose="020B0604020202020204"/>
                    <a:sym typeface="Arial" panose="020B0604020202020204"/>
                  </a:rPr>
                  <a:t>1</a:t>
                </a:r>
                <a:endParaRPr sz="54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322" name="Google Shape;322;p5"/>
            <p:cNvGrpSpPr/>
            <p:nvPr/>
          </p:nvGrpSpPr>
          <p:grpSpPr>
            <a:xfrm>
              <a:off x="8197910" y="1961310"/>
              <a:ext cx="1540026" cy="1540026"/>
              <a:chOff x="6157554" y="1961310"/>
              <a:chExt cx="1540026" cy="1540026"/>
            </a:xfrm>
          </p:grpSpPr>
          <p:pic>
            <p:nvPicPr>
              <p:cNvPr id="323" name="Google Shape;323;p5" descr="2,575 Starfruit Illustrations &amp; Clip Art - iStock"/>
              <p:cNvPicPr preferRelativeResize="0"/>
              <p:nvPr/>
            </p:nvPicPr>
            <p:blipFill rotWithShape="1">
              <a:blip r:embed="rId2"/>
              <a:srcRect/>
              <a:stretch>
                <a:fillRect/>
              </a:stretch>
            </p:blipFill>
            <p:spPr>
              <a:xfrm>
                <a:off x="6157554" y="1961310"/>
                <a:ext cx="1540026" cy="1540026"/>
              </a:xfrm>
              <a:prstGeom prst="rect">
                <a:avLst/>
              </a:prstGeom>
              <a:noFill/>
              <a:ln>
                <a:noFill/>
              </a:ln>
            </p:spPr>
          </p:pic>
          <p:sp>
            <p:nvSpPr>
              <p:cNvPr id="324" name="Google Shape;324;p5"/>
              <p:cNvSpPr/>
              <p:nvPr/>
            </p:nvSpPr>
            <p:spPr>
              <a:xfrm>
                <a:off x="6379065" y="2269975"/>
                <a:ext cx="53572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panose="020B0604020202020204"/>
                    <a:ea typeface="Arial" panose="020B0604020202020204"/>
                    <a:cs typeface="Arial" panose="020B0604020202020204"/>
                    <a:sym typeface="Arial" panose="020B0604020202020204"/>
                  </a:rPr>
                  <a:t>2</a:t>
                </a:r>
                <a:endParaRPr sz="54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325" name="Google Shape;325;p5"/>
            <p:cNvGrpSpPr/>
            <p:nvPr/>
          </p:nvGrpSpPr>
          <p:grpSpPr>
            <a:xfrm>
              <a:off x="10083580" y="1954551"/>
              <a:ext cx="1540026" cy="1540026"/>
              <a:chOff x="6157554" y="1961310"/>
              <a:chExt cx="1540026" cy="1540026"/>
            </a:xfrm>
          </p:grpSpPr>
          <p:pic>
            <p:nvPicPr>
              <p:cNvPr id="326" name="Google Shape;326;p5" descr="2,575 Starfruit Illustrations &amp; Clip Art - iStock"/>
              <p:cNvPicPr preferRelativeResize="0"/>
              <p:nvPr/>
            </p:nvPicPr>
            <p:blipFill rotWithShape="1">
              <a:blip r:embed="rId2"/>
              <a:srcRect/>
              <a:stretch>
                <a:fillRect/>
              </a:stretch>
            </p:blipFill>
            <p:spPr>
              <a:xfrm>
                <a:off x="6157554" y="1961310"/>
                <a:ext cx="1540026" cy="1540026"/>
              </a:xfrm>
              <a:prstGeom prst="rect">
                <a:avLst/>
              </a:prstGeom>
              <a:noFill/>
              <a:ln>
                <a:noFill/>
              </a:ln>
            </p:spPr>
          </p:pic>
          <p:sp>
            <p:nvSpPr>
              <p:cNvPr id="327" name="Google Shape;327;p5"/>
              <p:cNvSpPr/>
              <p:nvPr/>
            </p:nvSpPr>
            <p:spPr>
              <a:xfrm>
                <a:off x="6379065" y="2269975"/>
                <a:ext cx="54373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panose="020B0604020202020204"/>
                    <a:ea typeface="Arial" panose="020B0604020202020204"/>
                    <a:cs typeface="Arial" panose="020B0604020202020204"/>
                    <a:sym typeface="Arial" panose="020B0604020202020204"/>
                  </a:rPr>
                  <a:t>3</a:t>
                </a:r>
                <a:endParaRPr sz="5400">
                  <a:solidFill>
                    <a:schemeClr val="dk1"/>
                  </a:solidFill>
                  <a:latin typeface="Calibri" panose="020F0502020204030204"/>
                  <a:ea typeface="Calibri" panose="020F0502020204030204"/>
                  <a:cs typeface="Calibri" panose="020F0502020204030204"/>
                  <a:sym typeface="Calibri" panose="020F0502020204030204"/>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9"/>
                                        </p:tgtEl>
                                        <p:attrNameLst>
                                          <p:attrName>style.visibility</p:attrName>
                                        </p:attrNameLst>
                                      </p:cBhvr>
                                      <p:to>
                                        <p:strVal val="visible"/>
                                      </p:to>
                                    </p:set>
                                    <p:animEffect transition="in" filter="fade">
                                      <p:cBhvr>
                                        <p:cTn id="7" dur="2000"/>
                                        <p:tgtEl>
                                          <p:spTgt spid="28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94"/>
                                        </p:tgtEl>
                                        <p:attrNameLst>
                                          <p:attrName>style.visibility</p:attrName>
                                        </p:attrNameLst>
                                      </p:cBhvr>
                                      <p:to>
                                        <p:strVal val="visible"/>
                                      </p:to>
                                    </p:set>
                                    <p:animEffect transition="in" filter="fade">
                                      <p:cBhvr>
                                        <p:cTn id="11" dur="500"/>
                                        <p:tgtEl>
                                          <p:spTgt spid="29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91"/>
                                        </p:tgtEl>
                                        <p:attrNameLst>
                                          <p:attrName>style.visibility</p:attrName>
                                        </p:attrNameLst>
                                      </p:cBhvr>
                                      <p:to>
                                        <p:strVal val="visible"/>
                                      </p:to>
                                    </p:set>
                                    <p:animEffect transition="in" filter="fade">
                                      <p:cBhvr>
                                        <p:cTn id="16" dur="1822"/>
                                        <p:tgtEl>
                                          <p:spTgt spid="291"/>
                                        </p:tgtEl>
                                      </p:cBhvr>
                                    </p:animEffect>
                                  </p:childTnLst>
                                </p:cTn>
                              </p:par>
                              <p:par>
                                <p:cTn id="17" presetID="10" presetClass="entr" presetSubtype="0" fill="hold" nodeType="withEffect">
                                  <p:stCondLst>
                                    <p:cond delay="0"/>
                                  </p:stCondLst>
                                  <p:childTnLst>
                                    <p:set>
                                      <p:cBhvr>
                                        <p:cTn id="18" dur="1" fill="hold">
                                          <p:stCondLst>
                                            <p:cond delay="0"/>
                                          </p:stCondLst>
                                        </p:cTn>
                                        <p:tgtEl>
                                          <p:spTgt spid="292"/>
                                        </p:tgtEl>
                                        <p:attrNameLst>
                                          <p:attrName>style.visibility</p:attrName>
                                        </p:attrNameLst>
                                      </p:cBhvr>
                                      <p:to>
                                        <p:strVal val="visible"/>
                                      </p:to>
                                    </p:set>
                                    <p:animEffect transition="in" filter="fade">
                                      <p:cBhvr>
                                        <p:cTn id="19" dur="1822"/>
                                        <p:tgtEl>
                                          <p:spTgt spid="292"/>
                                        </p:tgtEl>
                                      </p:cBhvr>
                                    </p:animEffect>
                                  </p:childTnLst>
                                </p:cTn>
                              </p:par>
                              <p:par>
                                <p:cTn id="20" presetID="10" presetClass="entr" presetSubtype="0" fill="hold" nodeType="withEffect">
                                  <p:stCondLst>
                                    <p:cond delay="0"/>
                                  </p:stCondLst>
                                  <p:childTnLst>
                                    <p:set>
                                      <p:cBhvr>
                                        <p:cTn id="21" dur="1" fill="hold">
                                          <p:stCondLst>
                                            <p:cond delay="0"/>
                                          </p:stCondLst>
                                        </p:cTn>
                                        <p:tgtEl>
                                          <p:spTgt spid="293"/>
                                        </p:tgtEl>
                                        <p:attrNameLst>
                                          <p:attrName>style.visibility</p:attrName>
                                        </p:attrNameLst>
                                      </p:cBhvr>
                                      <p:to>
                                        <p:strVal val="visible"/>
                                      </p:to>
                                    </p:set>
                                    <p:animEffect transition="in" filter="fade">
                                      <p:cBhvr>
                                        <p:cTn id="22" dur="1822"/>
                                        <p:tgtEl>
                                          <p:spTgt spid="29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5"/>
                                        </p:tgtEl>
                                        <p:attrNameLst>
                                          <p:attrName>style.visibility</p:attrName>
                                        </p:attrNameLst>
                                      </p:cBhvr>
                                      <p:to>
                                        <p:strVal val="visible"/>
                                      </p:to>
                                    </p:set>
                                    <p:animEffect transition="in" filter="fade">
                                      <p:cBhvr>
                                        <p:cTn id="27" dur="1000"/>
                                        <p:tgtEl>
                                          <p:spTgt spid="295"/>
                                        </p:tgtEl>
                                      </p:cBhvr>
                                    </p:animEffect>
                                  </p:childTnLst>
                                </p:cTn>
                              </p:par>
                              <p:par>
                                <p:cTn id="28" presetID="10" presetClass="entr" presetSubtype="0" fill="hold" nodeType="withEffect">
                                  <p:stCondLst>
                                    <p:cond delay="0"/>
                                  </p:stCondLst>
                                  <p:childTnLst>
                                    <p:set>
                                      <p:cBhvr>
                                        <p:cTn id="29" dur="1" fill="hold">
                                          <p:stCondLst>
                                            <p:cond delay="0"/>
                                          </p:stCondLst>
                                        </p:cTn>
                                        <p:tgtEl>
                                          <p:spTgt spid="296"/>
                                        </p:tgtEl>
                                        <p:attrNameLst>
                                          <p:attrName>style.visibility</p:attrName>
                                        </p:attrNameLst>
                                      </p:cBhvr>
                                      <p:to>
                                        <p:strVal val="visible"/>
                                      </p:to>
                                    </p:set>
                                    <p:animEffect transition="in" filter="fade">
                                      <p:cBhvr>
                                        <p:cTn id="30" dur="1000"/>
                                        <p:tgtEl>
                                          <p:spTgt spid="296"/>
                                        </p:tgtEl>
                                      </p:cBhvr>
                                    </p:animEffect>
                                  </p:childTnLst>
                                </p:cTn>
                              </p:par>
                              <p:par>
                                <p:cTn id="31" presetID="10" presetClass="entr" presetSubtype="0" fill="hold" nodeType="withEffect">
                                  <p:stCondLst>
                                    <p:cond delay="0"/>
                                  </p:stCondLst>
                                  <p:childTnLst>
                                    <p:set>
                                      <p:cBhvr>
                                        <p:cTn id="32" dur="1" fill="hold">
                                          <p:stCondLst>
                                            <p:cond delay="0"/>
                                          </p:stCondLst>
                                        </p:cTn>
                                        <p:tgtEl>
                                          <p:spTgt spid="297"/>
                                        </p:tgtEl>
                                        <p:attrNameLst>
                                          <p:attrName>style.visibility</p:attrName>
                                        </p:attrNameLst>
                                      </p:cBhvr>
                                      <p:to>
                                        <p:strVal val="visible"/>
                                      </p:to>
                                    </p:set>
                                    <p:animEffect transition="in" filter="fade">
                                      <p:cBhvr>
                                        <p:cTn id="33" dur="1000"/>
                                        <p:tgtEl>
                                          <p:spTgt spid="29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98"/>
                                        </p:tgtEl>
                                        <p:attrNameLst>
                                          <p:attrName>style.visibility</p:attrName>
                                        </p:attrNameLst>
                                      </p:cBhvr>
                                      <p:to>
                                        <p:strVal val="visible"/>
                                      </p:to>
                                    </p:set>
                                    <p:animEffect transition="in" filter="fade">
                                      <p:cBhvr>
                                        <p:cTn id="38" dur="1000"/>
                                        <p:tgtEl>
                                          <p:spTgt spid="298"/>
                                        </p:tgtEl>
                                      </p:cBhvr>
                                    </p:animEffect>
                                  </p:childTnLst>
                                </p:cTn>
                              </p:par>
                              <p:par>
                                <p:cTn id="39" presetID="10" presetClass="entr" presetSubtype="0" fill="hold" nodeType="withEffect">
                                  <p:stCondLst>
                                    <p:cond delay="0"/>
                                  </p:stCondLst>
                                  <p:childTnLst>
                                    <p:set>
                                      <p:cBhvr>
                                        <p:cTn id="40" dur="1" fill="hold">
                                          <p:stCondLst>
                                            <p:cond delay="0"/>
                                          </p:stCondLst>
                                        </p:cTn>
                                        <p:tgtEl>
                                          <p:spTgt spid="308"/>
                                        </p:tgtEl>
                                        <p:attrNameLst>
                                          <p:attrName>style.visibility</p:attrName>
                                        </p:attrNameLst>
                                      </p:cBhvr>
                                      <p:to>
                                        <p:strVal val="visible"/>
                                      </p:to>
                                    </p:set>
                                    <p:animEffect transition="in" filter="fade">
                                      <p:cBhvr>
                                        <p:cTn id="41" dur="1000"/>
                                        <p:tgtEl>
                                          <p:spTgt spid="308"/>
                                        </p:tgtEl>
                                      </p:cBhvr>
                                    </p:animEffect>
                                  </p:childTnLst>
                                </p:cTn>
                              </p:par>
                              <p:par>
                                <p:cTn id="42" presetID="10" presetClass="entr" presetSubtype="0" fill="hold" nodeType="withEffect">
                                  <p:stCondLst>
                                    <p:cond delay="0"/>
                                  </p:stCondLst>
                                  <p:childTnLst>
                                    <p:set>
                                      <p:cBhvr>
                                        <p:cTn id="43" dur="1" fill="hold">
                                          <p:stCondLst>
                                            <p:cond delay="0"/>
                                          </p:stCondLst>
                                        </p:cTn>
                                        <p:tgtEl>
                                          <p:spTgt spid="318"/>
                                        </p:tgtEl>
                                        <p:attrNameLst>
                                          <p:attrName>style.visibility</p:attrName>
                                        </p:attrNameLst>
                                      </p:cBhvr>
                                      <p:to>
                                        <p:strVal val="visible"/>
                                      </p:to>
                                    </p:set>
                                    <p:animEffect transition="in" filter="fade">
                                      <p:cBhvr>
                                        <p:cTn id="44" dur="10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6"/>
          <p:cNvPicPr preferRelativeResize="0"/>
          <p:nvPr/>
        </p:nvPicPr>
        <p:blipFill rotWithShape="1">
          <a:blip r:embed="rId1"/>
          <a:srcRect l="35287" t="12878" b="13394"/>
          <a:stretch>
            <a:fillRect/>
          </a:stretch>
        </p:blipFill>
        <p:spPr>
          <a:xfrm>
            <a:off x="7307595" y="0"/>
            <a:ext cx="4884403" cy="6858000"/>
          </a:xfrm>
          <a:prstGeom prst="rect">
            <a:avLst/>
          </a:prstGeom>
          <a:noFill/>
          <a:ln>
            <a:noFill/>
          </a:ln>
        </p:spPr>
      </p:pic>
      <p:pic>
        <p:nvPicPr>
          <p:cNvPr id="333" name="Google Shape;333;p6"/>
          <p:cNvPicPr preferRelativeResize="0"/>
          <p:nvPr/>
        </p:nvPicPr>
        <p:blipFill rotWithShape="1">
          <a:blip r:embed="rId2"/>
          <a:srcRect t="13534" r="72459" b="13425"/>
          <a:stretch>
            <a:fillRect/>
          </a:stretch>
        </p:blipFill>
        <p:spPr>
          <a:xfrm>
            <a:off x="0" y="0"/>
            <a:ext cx="3357797" cy="6858000"/>
          </a:xfrm>
          <a:prstGeom prst="rect">
            <a:avLst/>
          </a:prstGeom>
          <a:noFill/>
          <a:ln>
            <a:noFill/>
          </a:ln>
        </p:spPr>
      </p:pic>
      <p:sp>
        <p:nvSpPr>
          <p:cNvPr id="334" name="Google Shape;334;p6"/>
          <p:cNvSpPr txBox="1"/>
          <p:nvPr/>
        </p:nvSpPr>
        <p:spPr>
          <a:xfrm>
            <a:off x="3357797" y="511167"/>
            <a:ext cx="3949799" cy="101536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6600">
                <a:solidFill>
                  <a:srgbClr val="C00000"/>
                </a:solidFill>
                <a:latin typeface="Arial" panose="020B0604020202020204" pitchFamily="34" charset="0"/>
                <a:cs typeface="Arial" panose="020B0604020202020204" pitchFamily="34" charset="0"/>
                <a:sym typeface="Arial" panose="020B0604020202020204"/>
              </a:rPr>
              <a:t>Chia đoạn</a:t>
            </a:r>
            <a:endParaRPr lang="en-SG" sz="6600">
              <a:solidFill>
                <a:srgbClr val="C00000"/>
              </a:solidFill>
              <a:latin typeface="Arial" panose="020B0604020202020204" pitchFamily="34" charset="0"/>
              <a:cs typeface="Arial" panose="020B0604020202020204" pitchFamily="34" charset="0"/>
              <a:sym typeface="Arial" panose="020B0604020202020204"/>
            </a:endParaRPr>
          </a:p>
        </p:txBody>
      </p:sp>
      <p:sp>
        <p:nvSpPr>
          <p:cNvPr id="335" name="Google Shape;335;p6"/>
          <p:cNvSpPr/>
          <p:nvPr/>
        </p:nvSpPr>
        <p:spPr>
          <a:xfrm>
            <a:off x="1969502" y="1734349"/>
            <a:ext cx="6474163"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3200" b="1">
                <a:solidFill>
                  <a:srgbClr val="7030A0"/>
                </a:solidFill>
                <a:latin typeface="Questrial"/>
                <a:ea typeface="Questrial"/>
                <a:cs typeface="Questrial"/>
                <a:sym typeface="Questrial"/>
              </a:rPr>
              <a:t>Đoạn 1: Từ </a:t>
            </a:r>
            <a:r>
              <a:rPr lang="en-SG" sz="3200" b="1" i="1">
                <a:solidFill>
                  <a:srgbClr val="7030A0"/>
                </a:solidFill>
                <a:latin typeface="Questrial"/>
                <a:ea typeface="Questrial"/>
                <a:cs typeface="Questrial"/>
                <a:sym typeface="Questrial"/>
              </a:rPr>
              <a:t>Nhà Út Vịnh </a:t>
            </a:r>
            <a:r>
              <a:rPr lang="en-SG" sz="3200" b="1">
                <a:solidFill>
                  <a:srgbClr val="7030A0"/>
                </a:solidFill>
                <a:latin typeface="Questrial"/>
                <a:ea typeface="Questrial"/>
                <a:cs typeface="Questrial"/>
                <a:sym typeface="Questrial"/>
              </a:rPr>
              <a:t>đến</a:t>
            </a:r>
            <a:r>
              <a:rPr lang="en-SG" sz="3200" b="1" i="1">
                <a:solidFill>
                  <a:srgbClr val="7030A0"/>
                </a:solidFill>
                <a:latin typeface="Questrial"/>
                <a:ea typeface="Questrial"/>
                <a:cs typeface="Questrial"/>
                <a:sym typeface="Questrial"/>
              </a:rPr>
              <a:t> </a:t>
            </a:r>
            <a:r>
              <a:rPr lang="en-SG" sz="3200" b="1">
                <a:solidFill>
                  <a:srgbClr val="7030A0"/>
                </a:solidFill>
                <a:latin typeface="Questrial"/>
                <a:ea typeface="Questrial"/>
                <a:cs typeface="Questrial"/>
                <a:sym typeface="Questrial"/>
              </a:rPr>
              <a:t>...</a:t>
            </a:r>
            <a:r>
              <a:rPr lang="en-SG" sz="3200" b="1" i="1">
                <a:solidFill>
                  <a:srgbClr val="7030A0"/>
                </a:solidFill>
                <a:latin typeface="Questrial"/>
                <a:ea typeface="Questrial"/>
                <a:cs typeface="Questrial"/>
                <a:sym typeface="Questrial"/>
              </a:rPr>
              <a:t>ném đá lên tàu</a:t>
            </a:r>
            <a:r>
              <a:rPr lang="en-SG" sz="3200" b="1">
                <a:solidFill>
                  <a:srgbClr val="7030A0"/>
                </a:solidFill>
                <a:latin typeface="Questrial"/>
                <a:ea typeface="Questrial"/>
                <a:cs typeface="Questrial"/>
                <a:sym typeface="Questrial"/>
              </a:rPr>
              <a:t>. </a:t>
            </a:r>
            <a:endParaRPr sz="3200" b="1">
              <a:solidFill>
                <a:srgbClr val="7030A0"/>
              </a:solidFill>
              <a:latin typeface="Questrial"/>
              <a:ea typeface="Questrial"/>
              <a:cs typeface="Questrial"/>
              <a:sym typeface="Questrial"/>
            </a:endParaRPr>
          </a:p>
        </p:txBody>
      </p:sp>
      <p:sp>
        <p:nvSpPr>
          <p:cNvPr id="336" name="Google Shape;336;p6"/>
          <p:cNvSpPr/>
          <p:nvPr/>
        </p:nvSpPr>
        <p:spPr>
          <a:xfrm>
            <a:off x="1431110" y="4361197"/>
            <a:ext cx="6335326"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3200" b="1">
                <a:solidFill>
                  <a:srgbClr val="00B0F0"/>
                </a:solidFill>
                <a:latin typeface="Questrial"/>
                <a:ea typeface="Questrial"/>
                <a:cs typeface="Questrial"/>
                <a:sym typeface="Questrial"/>
              </a:rPr>
              <a:t>Đoạn 3: Từ </a:t>
            </a:r>
            <a:r>
              <a:rPr lang="en-SG" sz="3200" b="1" i="1">
                <a:solidFill>
                  <a:srgbClr val="00B0F0"/>
                </a:solidFill>
                <a:latin typeface="Questrial"/>
                <a:ea typeface="Questrial"/>
                <a:cs typeface="Questrial"/>
                <a:sym typeface="Questrial"/>
              </a:rPr>
              <a:t>Một buổi chiều </a:t>
            </a:r>
            <a:r>
              <a:rPr lang="en-SG" sz="3200" b="1">
                <a:solidFill>
                  <a:srgbClr val="00B0F0"/>
                </a:solidFill>
                <a:latin typeface="Questrial"/>
                <a:ea typeface="Questrial"/>
                <a:cs typeface="Questrial"/>
                <a:sym typeface="Questrial"/>
              </a:rPr>
              <a:t>đến </a:t>
            </a:r>
            <a:endParaRPr lang="en-SG" sz="3200" b="1">
              <a:solidFill>
                <a:srgbClr val="00B0F0"/>
              </a:solidFill>
              <a:latin typeface="Questrial"/>
              <a:ea typeface="Questrial"/>
              <a:cs typeface="Questrial"/>
              <a:sym typeface="Questrial"/>
            </a:endParaRPr>
          </a:p>
          <a:p>
            <a:pPr marL="0" marR="0" lvl="0" indent="0" algn="ctr" rtl="0">
              <a:spcBef>
                <a:spcPts val="0"/>
              </a:spcBef>
              <a:spcAft>
                <a:spcPts val="0"/>
              </a:spcAft>
              <a:buNone/>
            </a:pPr>
            <a:r>
              <a:rPr lang="en-SG" sz="3200" b="1" i="1">
                <a:solidFill>
                  <a:srgbClr val="00B0F0"/>
                </a:solidFill>
                <a:latin typeface="Questrial"/>
                <a:ea typeface="Questrial"/>
                <a:cs typeface="Questrial"/>
                <a:sym typeface="Questrial"/>
              </a:rPr>
              <a:t>...tàu hỏa đến.</a:t>
            </a:r>
            <a:endParaRPr sz="3200" b="1" i="1">
              <a:solidFill>
                <a:srgbClr val="00B0F0"/>
              </a:solidFill>
              <a:latin typeface="Questrial"/>
              <a:ea typeface="Questrial"/>
              <a:cs typeface="Questrial"/>
              <a:sym typeface="Questrial"/>
            </a:endParaRPr>
          </a:p>
        </p:txBody>
      </p:sp>
      <p:sp>
        <p:nvSpPr>
          <p:cNvPr id="337" name="Google Shape;337;p6"/>
          <p:cNvSpPr/>
          <p:nvPr/>
        </p:nvSpPr>
        <p:spPr>
          <a:xfrm>
            <a:off x="2738569" y="5484363"/>
            <a:ext cx="4569027"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SG" sz="3200" b="1">
                <a:solidFill>
                  <a:srgbClr val="FF6699"/>
                </a:solidFill>
                <a:latin typeface="Questrial"/>
                <a:ea typeface="Questrial"/>
                <a:cs typeface="Questrial"/>
                <a:sym typeface="Questrial"/>
              </a:rPr>
              <a:t>Đoạn 4: Đoạn còn lại.</a:t>
            </a:r>
            <a:endParaRPr sz="3200" b="1">
              <a:solidFill>
                <a:srgbClr val="FF6699"/>
              </a:solidFill>
              <a:latin typeface="Questrial"/>
              <a:ea typeface="Questrial"/>
              <a:cs typeface="Questrial"/>
              <a:sym typeface="Questrial"/>
            </a:endParaRPr>
          </a:p>
        </p:txBody>
      </p:sp>
      <p:sp>
        <p:nvSpPr>
          <p:cNvPr id="338" name="Google Shape;338;p6"/>
          <p:cNvSpPr/>
          <p:nvPr/>
        </p:nvSpPr>
        <p:spPr>
          <a:xfrm>
            <a:off x="1431110" y="3018375"/>
            <a:ext cx="6580683"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3200" b="1">
                <a:solidFill>
                  <a:srgbClr val="00CC00"/>
                </a:solidFill>
                <a:latin typeface="Questrial"/>
                <a:ea typeface="Questrial"/>
                <a:cs typeface="Questrial"/>
                <a:sym typeface="Questrial"/>
              </a:rPr>
              <a:t>Đoạn 2: Từ </a:t>
            </a:r>
            <a:r>
              <a:rPr lang="en-SG" sz="3200" b="1" i="1">
                <a:solidFill>
                  <a:srgbClr val="00CC00"/>
                </a:solidFill>
                <a:latin typeface="Questrial"/>
                <a:ea typeface="Questrial"/>
                <a:cs typeface="Questrial"/>
                <a:sym typeface="Questrial"/>
              </a:rPr>
              <a:t>Tháng trước </a:t>
            </a:r>
            <a:r>
              <a:rPr lang="en-SG" sz="3200" b="1">
                <a:solidFill>
                  <a:srgbClr val="00CC00"/>
                </a:solidFill>
                <a:latin typeface="Questrial"/>
                <a:ea typeface="Questrial"/>
                <a:cs typeface="Questrial"/>
                <a:sym typeface="Questrial"/>
              </a:rPr>
              <a:t>đến </a:t>
            </a:r>
            <a:r>
              <a:rPr lang="en-SG" sz="3200" b="1" i="1">
                <a:solidFill>
                  <a:srgbClr val="00CC00"/>
                </a:solidFill>
                <a:latin typeface="Questrial"/>
                <a:ea typeface="Questrial"/>
                <a:cs typeface="Questrial"/>
                <a:sym typeface="Questrial"/>
              </a:rPr>
              <a:t>...như vậy nữa.</a:t>
            </a:r>
            <a:endParaRPr sz="3200" b="1" i="1">
              <a:solidFill>
                <a:srgbClr val="00CC00"/>
              </a:solidFill>
              <a:latin typeface="Questrial"/>
              <a:ea typeface="Questrial"/>
              <a:cs typeface="Questrial"/>
              <a:sym typeface="Questrial"/>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34"/>
                                        </p:tgtEl>
                                        <p:attrNameLst>
                                          <p:attrName>style.visibility</p:attrName>
                                        </p:attrNameLst>
                                      </p:cBhvr>
                                      <p:to>
                                        <p:strVal val="visible"/>
                                      </p:to>
                                    </p:set>
                                    <p:anim calcmode="lin" valueType="num">
                                      <p:cBhvr additive="base">
                                        <p:cTn id="7" dur="1300"/>
                                        <p:tgtEl>
                                          <p:spTgt spid="33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5"/>
                                        </p:tgtEl>
                                        <p:attrNameLst>
                                          <p:attrName>style.visibility</p:attrName>
                                        </p:attrNameLst>
                                      </p:cBhvr>
                                      <p:to>
                                        <p:strVal val="visible"/>
                                      </p:to>
                                    </p:set>
                                    <p:animEffect transition="in" filter="fade">
                                      <p:cBhvr>
                                        <p:cTn id="12" dur="1822"/>
                                        <p:tgtEl>
                                          <p:spTgt spid="3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8"/>
                                        </p:tgtEl>
                                        <p:attrNameLst>
                                          <p:attrName>style.visibility</p:attrName>
                                        </p:attrNameLst>
                                      </p:cBhvr>
                                      <p:to>
                                        <p:strVal val="visible"/>
                                      </p:to>
                                    </p:set>
                                    <p:animEffect transition="in" filter="fade">
                                      <p:cBhvr>
                                        <p:cTn id="17" dur="1822"/>
                                        <p:tgtEl>
                                          <p:spTgt spid="3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6"/>
                                        </p:tgtEl>
                                        <p:attrNameLst>
                                          <p:attrName>style.visibility</p:attrName>
                                        </p:attrNameLst>
                                      </p:cBhvr>
                                      <p:to>
                                        <p:strVal val="visible"/>
                                      </p:to>
                                    </p:set>
                                    <p:animEffect transition="in" filter="fade">
                                      <p:cBhvr>
                                        <p:cTn id="22" dur="1822"/>
                                        <p:tgtEl>
                                          <p:spTgt spid="3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7"/>
                                        </p:tgtEl>
                                        <p:attrNameLst>
                                          <p:attrName>style.visibility</p:attrName>
                                        </p:attrNameLst>
                                      </p:cBhvr>
                                      <p:to>
                                        <p:strVal val="visible"/>
                                      </p:to>
                                    </p:set>
                                    <p:animEffect transition="in" filter="fade">
                                      <p:cBhvr>
                                        <p:cTn id="27" dur="1822"/>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7"/>
          <p:cNvPicPr preferRelativeResize="0"/>
          <p:nvPr/>
        </p:nvPicPr>
        <p:blipFill rotWithShape="1">
          <a:blip r:embed="rId1"/>
          <a:srcRect t="10035" b="10145"/>
          <a:stretch>
            <a:fillRect/>
          </a:stretch>
        </p:blipFill>
        <p:spPr>
          <a:xfrm>
            <a:off x="0" y="0"/>
            <a:ext cx="12192000" cy="6858000"/>
          </a:xfrm>
          <a:prstGeom prst="rect">
            <a:avLst/>
          </a:prstGeom>
          <a:noFill/>
          <a:ln>
            <a:noFill/>
          </a:ln>
        </p:spPr>
      </p:pic>
      <p:sp>
        <p:nvSpPr>
          <p:cNvPr id="344" name="Google Shape;344;p7"/>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45" name="Google Shape;345;p7"/>
          <p:cNvSpPr/>
          <p:nvPr/>
        </p:nvSpPr>
        <p:spPr>
          <a:xfrm>
            <a:off x="269824" y="307297"/>
            <a:ext cx="11612380" cy="61226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4000">
                <a:solidFill>
                  <a:srgbClr val="00B050"/>
                </a:solidFill>
                <a:latin typeface="Arial" panose="020B0604020202020204"/>
                <a:ea typeface="Arial" panose="020B0604020202020204"/>
                <a:cs typeface="Arial" panose="020B0604020202020204"/>
                <a:sym typeface="Arial" panose="020B0604020202020204"/>
              </a:rPr>
              <a:t>Út Vịnh</a:t>
            </a:r>
            <a:endParaRPr lang="en-SG" sz="4000">
              <a:solidFill>
                <a:srgbClr val="00B050"/>
              </a:solidFill>
              <a:latin typeface="Arial" panose="020B0604020202020204"/>
              <a:ea typeface="Arial" panose="020B0604020202020204"/>
              <a:cs typeface="Arial" panose="020B0604020202020204"/>
              <a:sym typeface="Arial" panose="020B0604020202020204"/>
            </a:endParaRPr>
          </a:p>
          <a:p>
            <a:pPr marL="0" marR="0" lvl="0" indent="0" algn="just" rtl="0">
              <a:spcBef>
                <a:spcPts val="0"/>
              </a:spcBef>
              <a:spcAft>
                <a:spcPts val="0"/>
              </a:spcAft>
              <a:buNone/>
            </a:pPr>
            <a:r>
              <a:rPr lang="en-SG" sz="3200">
                <a:solidFill>
                  <a:srgbClr val="000000"/>
                </a:solidFill>
                <a:latin typeface="Calibri" panose="020F0502020204030204"/>
                <a:ea typeface="Calibri" panose="020F0502020204030204"/>
                <a:cs typeface="Calibri" panose="020F0502020204030204"/>
                <a:sym typeface="Calibri" panose="020F0502020204030204"/>
              </a:rPr>
              <a:t>      Nhà Út Vịnh ở ngay bên đường sắt. Mấy năm nay, đoạn đường này thường có sự cố. Lúc thì đá tảng nằm </a:t>
            </a:r>
            <a:r>
              <a:rPr lang="en-SG" sz="3200">
                <a:solidFill>
                  <a:srgbClr val="FF0000"/>
                </a:solidFill>
                <a:latin typeface="Calibri" panose="020F0502020204030204"/>
                <a:ea typeface="Calibri" panose="020F0502020204030204"/>
                <a:cs typeface="Calibri" panose="020F0502020204030204"/>
                <a:sym typeface="Calibri" panose="020F0502020204030204"/>
              </a:rPr>
              <a:t>chềnh ềnh</a:t>
            </a:r>
            <a:r>
              <a:rPr lang="en-SG" sz="3200">
                <a:solidFill>
                  <a:srgbClr val="000000"/>
                </a:solidFill>
                <a:latin typeface="Calibri" panose="020F0502020204030204"/>
                <a:ea typeface="Calibri" panose="020F0502020204030204"/>
                <a:cs typeface="Calibri" panose="020F0502020204030204"/>
                <a:sym typeface="Calibri" panose="020F0502020204030204"/>
              </a:rPr>
              <a:t> trên đường tàu chạy, lúc thì ai đó tháo cả ốc gắn các thanh ray. Lắm khi, trẻ chăn trâu còn ném đá lên tàu.</a:t>
            </a:r>
            <a:endParaRPr lang="en-SG" sz="3200">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SG" sz="3200">
                <a:solidFill>
                  <a:srgbClr val="000000"/>
                </a:solidFill>
                <a:latin typeface="Calibri" panose="020F0502020204030204"/>
                <a:ea typeface="Calibri" panose="020F0502020204030204"/>
                <a:cs typeface="Calibri" panose="020F0502020204030204"/>
                <a:sym typeface="Calibri" panose="020F0502020204030204"/>
              </a:rPr>
              <a:t>      Tháng trước, trường của Út Vịnh đã phát động phong trào Em yêu đường sắt quê em. Học sinh cam kết không chơi trên đường tàu, không ném đá lên tàu và đường tàu, cùng nhau bảo vệ an toàn cho những chuyến tàu qua. Vịnh nhận việc khó nhất là </a:t>
            </a:r>
            <a:r>
              <a:rPr lang="en-SG" sz="3200">
                <a:solidFill>
                  <a:srgbClr val="FF0000"/>
                </a:solidFill>
                <a:latin typeface="Calibri" panose="020F0502020204030204"/>
                <a:ea typeface="Calibri" panose="020F0502020204030204"/>
                <a:cs typeface="Calibri" panose="020F0502020204030204"/>
                <a:sym typeface="Calibri" panose="020F0502020204030204"/>
              </a:rPr>
              <a:t>thuyết phục</a:t>
            </a:r>
            <a:r>
              <a:rPr lang="en-SG" sz="3200">
                <a:solidFill>
                  <a:srgbClr val="000000"/>
                </a:solidFill>
                <a:latin typeface="Calibri" panose="020F0502020204030204"/>
                <a:ea typeface="Calibri" panose="020F0502020204030204"/>
                <a:cs typeface="Calibri" panose="020F0502020204030204"/>
                <a:sym typeface="Calibri" panose="020F0502020204030204"/>
              </a:rPr>
              <a:t> Sơn – một bạn rất nghịch, thường chạy trên đường tàu thả diều. Thuyết phục mãi, Sơn mới hiểu ra và không chơi dại như vậy nữa.</a:t>
            </a:r>
            <a:endParaRPr lang="en-SG" sz="3200">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SG" sz="3200">
                <a:solidFill>
                  <a:srgbClr val="000000"/>
                </a:solidFill>
                <a:latin typeface="Calibri" panose="020F0502020204030204"/>
                <a:ea typeface="Calibri" panose="020F0502020204030204"/>
                <a:cs typeface="Calibri" panose="020F0502020204030204"/>
                <a:sym typeface="Calibri" panose="020F0502020204030204"/>
              </a:rPr>
              <a:t>      </a:t>
            </a:r>
            <a:endParaRPr lang="en-SG" sz="3200">
              <a:solidFill>
                <a:srgbClr val="000000"/>
              </a:solidFill>
              <a:latin typeface="Calibri" panose="020F0502020204030204"/>
              <a:ea typeface="Calibri" panose="020F0502020204030204"/>
              <a:cs typeface="Calibri" panose="020F0502020204030204"/>
              <a:sym typeface="Calibri" panose="020F0502020204030204"/>
            </a:endParaRPr>
          </a:p>
        </p:txBody>
      </p:sp>
      <p:pic>
        <p:nvPicPr>
          <p:cNvPr id="346" name="Google Shape;346;p7" descr="Colorful numbers with clouds Container sticker - TenStickers"/>
          <p:cNvPicPr preferRelativeResize="0"/>
          <p:nvPr/>
        </p:nvPicPr>
        <p:blipFill rotWithShape="1">
          <a:blip r:embed="rId2"/>
          <a:srcRect r="67113" b="66150"/>
          <a:stretch>
            <a:fillRect/>
          </a:stretch>
        </p:blipFill>
        <p:spPr>
          <a:xfrm>
            <a:off x="555602" y="970948"/>
            <a:ext cx="578433" cy="532858"/>
          </a:xfrm>
          <a:prstGeom prst="rect">
            <a:avLst/>
          </a:prstGeom>
          <a:noFill/>
          <a:ln>
            <a:noFill/>
          </a:ln>
        </p:spPr>
      </p:pic>
      <p:pic>
        <p:nvPicPr>
          <p:cNvPr id="347" name="Google Shape;347;p7" descr="Colorful numbers with clouds Container sticker - TenStickers"/>
          <p:cNvPicPr preferRelativeResize="0"/>
          <p:nvPr/>
        </p:nvPicPr>
        <p:blipFill rotWithShape="1">
          <a:blip r:embed="rId3"/>
          <a:srcRect l="33981" r="31167" b="66115"/>
          <a:stretch>
            <a:fillRect/>
          </a:stretch>
        </p:blipFill>
        <p:spPr>
          <a:xfrm>
            <a:off x="654352" y="2926249"/>
            <a:ext cx="577775" cy="502751"/>
          </a:xfrm>
          <a:prstGeom prst="rect">
            <a:avLst/>
          </a:prstGeom>
          <a:noFill/>
          <a:ln>
            <a:noFill/>
          </a:ln>
        </p:spPr>
      </p:pic>
      <p:sp>
        <p:nvSpPr>
          <p:cNvPr id="348" name="Google Shape;348;p7"/>
          <p:cNvSpPr/>
          <p:nvPr/>
        </p:nvSpPr>
        <p:spPr>
          <a:xfrm>
            <a:off x="4795098" y="6225757"/>
            <a:ext cx="935263" cy="297144"/>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350" name="Google Shape;350;p7"/>
          <p:cNvPicPr preferRelativeResize="0"/>
          <p:nvPr/>
        </p:nvPicPr>
        <p:blipFill rotWithShape="1">
          <a:blip r:embed="rId4"/>
          <a:srcRect/>
          <a:stretch>
            <a:fillRect/>
          </a:stretch>
        </p:blipFill>
        <p:spPr>
          <a:xfrm>
            <a:off x="5743283" y="6061081"/>
            <a:ext cx="1938696" cy="74987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500"/>
                                        <p:tgtEl>
                                          <p:spTgt spid="344"/>
                                        </p:tgtEl>
                                      </p:cBhvr>
                                    </p:animEffect>
                                  </p:childTnLst>
                                </p:cTn>
                              </p:par>
                              <p:par>
                                <p:cTn id="8" presetID="10" presetClass="entr" presetSubtype="0" fill="hold" nodeType="withEffect">
                                  <p:stCondLst>
                                    <p:cond delay="0"/>
                                  </p:stCondLst>
                                  <p:childTnLst>
                                    <p:set>
                                      <p:cBhvr>
                                        <p:cTn id="9" dur="1" fill="hold">
                                          <p:stCondLst>
                                            <p:cond delay="0"/>
                                          </p:stCondLst>
                                        </p:cTn>
                                        <p:tgtEl>
                                          <p:spTgt spid="345"/>
                                        </p:tgtEl>
                                        <p:attrNameLst>
                                          <p:attrName>style.visibility</p:attrName>
                                        </p:attrNameLst>
                                      </p:cBhvr>
                                      <p:to>
                                        <p:strVal val="visible"/>
                                      </p:to>
                                    </p:set>
                                    <p:animEffect transition="in" filter="fade">
                                      <p:cBhvr>
                                        <p:cTn id="10" dur="500"/>
                                        <p:tgtEl>
                                          <p:spTgt spid="345"/>
                                        </p:tgtEl>
                                      </p:cBhvr>
                                    </p:animEffect>
                                  </p:childTnLst>
                                </p:cTn>
                              </p:par>
                              <p:par>
                                <p:cTn id="11" presetID="10" presetClass="entr" presetSubtype="0" fill="hold" nodeType="withEffect">
                                  <p:stCondLst>
                                    <p:cond delay="0"/>
                                  </p:stCondLst>
                                  <p:childTnLst>
                                    <p:set>
                                      <p:cBhvr>
                                        <p:cTn id="12" dur="1" fill="hold">
                                          <p:stCondLst>
                                            <p:cond delay="0"/>
                                          </p:stCondLst>
                                        </p:cTn>
                                        <p:tgtEl>
                                          <p:spTgt spid="346"/>
                                        </p:tgtEl>
                                        <p:attrNameLst>
                                          <p:attrName>style.visibility</p:attrName>
                                        </p:attrNameLst>
                                      </p:cBhvr>
                                      <p:to>
                                        <p:strVal val="visible"/>
                                      </p:to>
                                    </p:set>
                                    <p:animEffect transition="in" filter="fade">
                                      <p:cBhvr>
                                        <p:cTn id="13" dur="500"/>
                                        <p:tgtEl>
                                          <p:spTgt spid="346"/>
                                        </p:tgtEl>
                                      </p:cBhvr>
                                    </p:animEffect>
                                  </p:childTnLst>
                                </p:cTn>
                              </p:par>
                              <p:par>
                                <p:cTn id="14" presetID="10" presetClass="entr" presetSubtype="0" fill="hold" nodeType="withEffect">
                                  <p:stCondLst>
                                    <p:cond delay="0"/>
                                  </p:stCondLst>
                                  <p:childTnLst>
                                    <p:set>
                                      <p:cBhvr>
                                        <p:cTn id="15" dur="1" fill="hold">
                                          <p:stCondLst>
                                            <p:cond delay="0"/>
                                          </p:stCondLst>
                                        </p:cTn>
                                        <p:tgtEl>
                                          <p:spTgt spid="347"/>
                                        </p:tgtEl>
                                        <p:attrNameLst>
                                          <p:attrName>style.visibility</p:attrName>
                                        </p:attrNameLst>
                                      </p:cBhvr>
                                      <p:to>
                                        <p:strVal val="visible"/>
                                      </p:to>
                                    </p:set>
                                    <p:animEffect transition="in" filter="fade">
                                      <p:cBhvr>
                                        <p:cTn id="16" dur="500"/>
                                        <p:tgtEl>
                                          <p:spTgt spid="347"/>
                                        </p:tgtEl>
                                      </p:cBhvr>
                                    </p:animEffect>
                                  </p:childTnLst>
                                </p:cTn>
                              </p:par>
                              <p:par>
                                <p:cTn id="17" presetID="10" presetClass="entr" presetSubtype="0" fill="hold" nodeType="withEffect">
                                  <p:stCondLst>
                                    <p:cond delay="0"/>
                                  </p:stCondLst>
                                  <p:childTnLst>
                                    <p:set>
                                      <p:cBhvr>
                                        <p:cTn id="18" dur="1" fill="hold">
                                          <p:stCondLst>
                                            <p:cond delay="0"/>
                                          </p:stCondLst>
                                        </p:cTn>
                                        <p:tgtEl>
                                          <p:spTgt spid="348"/>
                                        </p:tgtEl>
                                        <p:attrNameLst>
                                          <p:attrName>style.visibility</p:attrName>
                                        </p:attrNameLst>
                                      </p:cBhvr>
                                      <p:to>
                                        <p:strVal val="visible"/>
                                      </p:to>
                                    </p:set>
                                    <p:animEffect transition="in" filter="fade">
                                      <p:cBhvr>
                                        <p:cTn id="19" dur="500"/>
                                        <p:tgtEl>
                                          <p:spTgt spid="348"/>
                                        </p:tgtEl>
                                      </p:cBhvr>
                                    </p:animEffect>
                                  </p:childTnLst>
                                </p:cTn>
                              </p:par>
                              <p:par>
                                <p:cTn id="20" presetID="10" presetClass="entr" presetSubtype="0" fill="hold" nodeType="withEffect">
                                  <p:stCondLst>
                                    <p:cond delay="0"/>
                                  </p:stCondLst>
                                  <p:childTnLst>
                                    <p:set>
                                      <p:cBhvr>
                                        <p:cTn id="21" dur="1" fill="hold">
                                          <p:stCondLst>
                                            <p:cond delay="0"/>
                                          </p:stCondLst>
                                        </p:cTn>
                                        <p:tgtEl>
                                          <p:spTgt spid="350"/>
                                        </p:tgtEl>
                                        <p:attrNameLst>
                                          <p:attrName>style.visibility</p:attrName>
                                        </p:attrNameLst>
                                      </p:cBhvr>
                                      <p:to>
                                        <p:strVal val="visible"/>
                                      </p:to>
                                    </p:set>
                                    <p:animEffect transition="in" filter="fade">
                                      <p:cBhvr>
                                        <p:cTn id="22" dur="500"/>
                                        <p:tgtEl>
                                          <p:spTgt spid="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8"/>
          <p:cNvPicPr preferRelativeResize="0"/>
          <p:nvPr/>
        </p:nvPicPr>
        <p:blipFill rotWithShape="1">
          <a:blip r:embed="rId1"/>
          <a:srcRect t="10035" b="10145"/>
          <a:stretch>
            <a:fillRect/>
          </a:stretch>
        </p:blipFill>
        <p:spPr>
          <a:xfrm>
            <a:off x="0" y="0"/>
            <a:ext cx="12192000" cy="6858000"/>
          </a:xfrm>
          <a:prstGeom prst="rect">
            <a:avLst/>
          </a:prstGeom>
          <a:noFill/>
          <a:ln>
            <a:noFill/>
          </a:ln>
        </p:spPr>
      </p:pic>
      <p:sp>
        <p:nvSpPr>
          <p:cNvPr id="357" name="Google Shape;357;p8"/>
          <p:cNvSpPr/>
          <p:nvPr/>
        </p:nvSpPr>
        <p:spPr>
          <a:xfrm>
            <a:off x="265035" y="209863"/>
            <a:ext cx="11637155" cy="6459024"/>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58" name="Google Shape;358;p8"/>
          <p:cNvSpPr/>
          <p:nvPr/>
        </p:nvSpPr>
        <p:spPr>
          <a:xfrm>
            <a:off x="265043" y="225573"/>
            <a:ext cx="11617161" cy="64270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800">
                <a:solidFill>
                  <a:srgbClr val="000000"/>
                </a:solidFill>
                <a:latin typeface="Calibri" panose="020F0502020204030204"/>
                <a:ea typeface="Calibri" panose="020F0502020204030204"/>
                <a:cs typeface="Calibri" panose="020F0502020204030204"/>
                <a:sym typeface="Calibri" panose="020F0502020204030204"/>
              </a:rPr>
              <a:t>      </a:t>
            </a:r>
            <a:r>
              <a:rPr lang="en-SG" sz="4000">
                <a:solidFill>
                  <a:srgbClr val="00B050"/>
                </a:solidFill>
                <a:latin typeface="Arial" panose="020B0604020202020204"/>
                <a:ea typeface="Arial" panose="020B0604020202020204"/>
                <a:cs typeface="Arial" panose="020B0604020202020204"/>
                <a:sym typeface="Arial" panose="020B0604020202020204"/>
              </a:rPr>
              <a:t>Út Vịnh</a:t>
            </a:r>
            <a:endParaRPr sz="2800">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SG" sz="2800">
                <a:solidFill>
                  <a:srgbClr val="000000"/>
                </a:solidFill>
                <a:latin typeface="Calibri" panose="020F0502020204030204"/>
                <a:ea typeface="Calibri" panose="020F0502020204030204"/>
                <a:cs typeface="Calibri" panose="020F0502020204030204"/>
                <a:sym typeface="Calibri" panose="020F0502020204030204"/>
              </a:rPr>
              <a:t>      Một buổi chiều đẹp trời, gió từ sông Cái thổi vào </a:t>
            </a:r>
            <a:r>
              <a:rPr lang="en-SG" sz="2800">
                <a:solidFill>
                  <a:srgbClr val="FF0000"/>
                </a:solidFill>
                <a:latin typeface="Calibri" panose="020F0502020204030204"/>
                <a:ea typeface="Calibri" panose="020F0502020204030204"/>
                <a:cs typeface="Calibri" panose="020F0502020204030204"/>
                <a:sym typeface="Calibri" panose="020F0502020204030204"/>
              </a:rPr>
              <a:t>mát rượi</a:t>
            </a:r>
            <a:r>
              <a:rPr lang="en-SG" sz="2800">
                <a:solidFill>
                  <a:srgbClr val="000000"/>
                </a:solidFill>
                <a:latin typeface="Calibri" panose="020F0502020204030204"/>
                <a:ea typeface="Calibri" panose="020F0502020204030204"/>
                <a:cs typeface="Calibri" panose="020F0502020204030204"/>
                <a:sym typeface="Calibri" panose="020F0502020204030204"/>
              </a:rPr>
              <a:t>. Vịnh đang ngồi học bài, bỗng nghe thấy tiếng còi tàu vang lên từng hồi dài như </a:t>
            </a:r>
            <a:r>
              <a:rPr lang="en-SG" sz="2800">
                <a:solidFill>
                  <a:srgbClr val="FF0000"/>
                </a:solidFill>
                <a:latin typeface="Calibri" panose="020F0502020204030204"/>
                <a:ea typeface="Calibri" panose="020F0502020204030204"/>
                <a:cs typeface="Calibri" panose="020F0502020204030204"/>
                <a:sym typeface="Calibri" panose="020F0502020204030204"/>
              </a:rPr>
              <a:t>giục giã</a:t>
            </a:r>
            <a:r>
              <a:rPr lang="en-SG" sz="2800">
                <a:solidFill>
                  <a:srgbClr val="000000"/>
                </a:solidFill>
                <a:latin typeface="Calibri" panose="020F0502020204030204"/>
                <a:ea typeface="Calibri" panose="020F0502020204030204"/>
                <a:cs typeface="Calibri" panose="020F0502020204030204"/>
                <a:sym typeface="Calibri" panose="020F0502020204030204"/>
              </a:rPr>
              <a:t>. Chưa bao giờ tiếng còi lại kéo dài như vậy. Thấy lạ, Vịnh nhìn ra đường tàu. Thì ra hai cô bé Hoa và Lan đang ngồi chơi chuyền thẻ trên đó. Vịnh lao ra như tên bắn, la lớn:</a:t>
            </a:r>
            <a:endParaRPr lang="en-SG" sz="2800">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SG" sz="2800">
                <a:solidFill>
                  <a:srgbClr val="000000"/>
                </a:solidFill>
                <a:latin typeface="Calibri" panose="020F0502020204030204"/>
                <a:ea typeface="Calibri" panose="020F0502020204030204"/>
                <a:cs typeface="Calibri" panose="020F0502020204030204"/>
                <a:sym typeface="Calibri" panose="020F0502020204030204"/>
              </a:rPr>
              <a:t>        -Hoa, Lan, tàu hỏa đến!</a:t>
            </a:r>
            <a:endParaRPr lang="en-SG" sz="2800">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SG" sz="2800">
                <a:solidFill>
                  <a:srgbClr val="000000"/>
                </a:solidFill>
                <a:latin typeface="Calibri" panose="020F0502020204030204"/>
                <a:ea typeface="Calibri" panose="020F0502020204030204"/>
                <a:cs typeface="Calibri" panose="020F0502020204030204"/>
                <a:sym typeface="Calibri" panose="020F0502020204030204"/>
              </a:rPr>
              <a:t>      Nghe tiếng la, bé Hoa giật mình, ngã lăn khỏi đường tàu, còn bé Lan đứng ngây người, khóc thét.</a:t>
            </a:r>
            <a:endParaRPr lang="en-SG" sz="2800">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SG" sz="2800">
                <a:solidFill>
                  <a:srgbClr val="000000"/>
                </a:solidFill>
                <a:latin typeface="Calibri" panose="020F0502020204030204"/>
                <a:ea typeface="Calibri" panose="020F0502020204030204"/>
                <a:cs typeface="Calibri" panose="020F0502020204030204"/>
                <a:sym typeface="Calibri" panose="020F0502020204030204"/>
              </a:rPr>
              <a:t>     Đoàn tàu vừa réo còi vừa ầm ầm lao tới. Không chút do dự, Vịnh nhào tới ôm Lan lăn xuống </a:t>
            </a:r>
            <a:r>
              <a:rPr lang="en-SG" sz="2800">
                <a:solidFill>
                  <a:srgbClr val="FF0000"/>
                </a:solidFill>
                <a:latin typeface="Calibri" panose="020F0502020204030204"/>
                <a:ea typeface="Calibri" panose="020F0502020204030204"/>
                <a:cs typeface="Calibri" panose="020F0502020204030204"/>
                <a:sym typeface="Calibri" panose="020F0502020204030204"/>
              </a:rPr>
              <a:t>mép ruộng</a:t>
            </a:r>
            <a:r>
              <a:rPr lang="en-SG" sz="2800">
                <a:solidFill>
                  <a:srgbClr val="000000"/>
                </a:solidFill>
                <a:latin typeface="Calibri" panose="020F0502020204030204"/>
                <a:ea typeface="Calibri" panose="020F0502020204030204"/>
                <a:cs typeface="Calibri" panose="020F0502020204030204"/>
                <a:sym typeface="Calibri" panose="020F0502020204030204"/>
              </a:rPr>
              <a:t>, cứu sống cô bé trước cái chết trong </a:t>
            </a:r>
            <a:r>
              <a:rPr lang="en-SG" sz="2800">
                <a:solidFill>
                  <a:srgbClr val="FF0000"/>
                </a:solidFill>
                <a:latin typeface="Calibri" panose="020F0502020204030204"/>
                <a:ea typeface="Calibri" panose="020F0502020204030204"/>
                <a:cs typeface="Calibri" panose="020F0502020204030204"/>
                <a:sym typeface="Calibri" panose="020F0502020204030204"/>
              </a:rPr>
              <a:t>gang tấc.</a:t>
            </a:r>
            <a:endParaRPr lang="en-SG" sz="2800">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SG" sz="2800">
                <a:solidFill>
                  <a:srgbClr val="000000"/>
                </a:solidFill>
                <a:latin typeface="Calibri" panose="020F0502020204030204"/>
                <a:ea typeface="Calibri" panose="020F0502020204030204"/>
                <a:cs typeface="Calibri" panose="020F0502020204030204"/>
                <a:sym typeface="Calibri" panose="020F0502020204030204"/>
              </a:rPr>
              <a:t>     Biết tin, ba mẹ Lan chạy đến. Cả hai cô chú ôm chầm lấy Vịnh, xúc động không nói nên lời.</a:t>
            </a:r>
            <a:endParaRPr lang="en-SG" sz="2800">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r" rtl="0">
              <a:spcBef>
                <a:spcPts val="0"/>
              </a:spcBef>
              <a:spcAft>
                <a:spcPts val="0"/>
              </a:spcAft>
              <a:buNone/>
            </a:pPr>
            <a:r>
              <a:rPr lang="en-SG" sz="2800" b="1">
                <a:solidFill>
                  <a:srgbClr val="000000"/>
                </a:solidFill>
                <a:latin typeface="Calibri" panose="020F0502020204030204"/>
                <a:ea typeface="Calibri" panose="020F0502020204030204"/>
                <a:cs typeface="Calibri" panose="020F0502020204030204"/>
                <a:sym typeface="Calibri" panose="020F0502020204030204"/>
              </a:rPr>
              <a:t>Theo TÔ PHƯƠNG</a:t>
            </a:r>
            <a:endParaRPr sz="2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9" name="Google Shape;359;p8"/>
          <p:cNvSpPr/>
          <p:nvPr/>
        </p:nvSpPr>
        <p:spPr>
          <a:xfrm>
            <a:off x="4795098" y="6225757"/>
            <a:ext cx="935263" cy="297144"/>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360" name="Google Shape;360;p8"/>
          <p:cNvPicPr preferRelativeResize="0"/>
          <p:nvPr/>
        </p:nvPicPr>
        <p:blipFill rotWithShape="1">
          <a:blip r:embed="rId2"/>
          <a:srcRect/>
          <a:stretch>
            <a:fillRect/>
          </a:stretch>
        </p:blipFill>
        <p:spPr>
          <a:xfrm>
            <a:off x="5743283" y="6061081"/>
            <a:ext cx="1938696" cy="749873"/>
          </a:xfrm>
          <a:prstGeom prst="rect">
            <a:avLst/>
          </a:prstGeom>
          <a:noFill/>
          <a:ln>
            <a:noFill/>
          </a:ln>
        </p:spPr>
      </p:pic>
      <p:pic>
        <p:nvPicPr>
          <p:cNvPr id="365" name="Google Shape;365;p8" descr="Colorful numbers with clouds Container sticker - TenStickers"/>
          <p:cNvPicPr preferRelativeResize="0"/>
          <p:nvPr/>
        </p:nvPicPr>
        <p:blipFill rotWithShape="1">
          <a:blip r:embed="rId3"/>
          <a:srcRect l="39" t="33251" r="74862" b="29835"/>
          <a:stretch>
            <a:fillRect/>
          </a:stretch>
        </p:blipFill>
        <p:spPr>
          <a:xfrm>
            <a:off x="452209" y="3264858"/>
            <a:ext cx="535076" cy="704336"/>
          </a:xfrm>
          <a:prstGeom prst="rect">
            <a:avLst/>
          </a:prstGeom>
          <a:noFill/>
          <a:ln>
            <a:noFill/>
          </a:ln>
        </p:spPr>
      </p:pic>
      <p:pic>
        <p:nvPicPr>
          <p:cNvPr id="366" name="Google Shape;366;p8" descr="Colorful numbers with clouds Container sticker - TenStickers"/>
          <p:cNvPicPr preferRelativeResize="0"/>
          <p:nvPr/>
        </p:nvPicPr>
        <p:blipFill rotWithShape="1">
          <a:blip r:embed="rId4"/>
          <a:srcRect l="64778" b="67154"/>
          <a:stretch>
            <a:fillRect/>
          </a:stretch>
        </p:blipFill>
        <p:spPr>
          <a:xfrm>
            <a:off x="309796" y="812986"/>
            <a:ext cx="602366" cy="502751"/>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9"/>
          <p:cNvPicPr preferRelativeResize="0"/>
          <p:nvPr/>
        </p:nvPicPr>
        <p:blipFill rotWithShape="1">
          <a:blip r:embed="rId1"/>
          <a:srcRect l="10250" t="9160" r="2747" b="14517"/>
          <a:stretch>
            <a:fillRect/>
          </a:stretch>
        </p:blipFill>
        <p:spPr>
          <a:xfrm>
            <a:off x="4" y="0"/>
            <a:ext cx="12191995" cy="6858000"/>
          </a:xfrm>
          <a:prstGeom prst="rect">
            <a:avLst/>
          </a:prstGeom>
          <a:noFill/>
          <a:ln>
            <a:noFill/>
          </a:ln>
        </p:spPr>
      </p:pic>
      <p:sp>
        <p:nvSpPr>
          <p:cNvPr id="372" name="Google Shape;372;p9"/>
          <p:cNvSpPr/>
          <p:nvPr/>
        </p:nvSpPr>
        <p:spPr>
          <a:xfrm>
            <a:off x="635" y="0"/>
            <a:ext cx="11975465" cy="68580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73" name="Google Shape;373;p9"/>
          <p:cNvSpPr txBox="1"/>
          <p:nvPr/>
        </p:nvSpPr>
        <p:spPr>
          <a:xfrm>
            <a:off x="7538453" y="205716"/>
            <a:ext cx="2667718" cy="73850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4800">
                <a:solidFill>
                  <a:srgbClr val="FF0000"/>
                </a:solidFill>
                <a:latin typeface="Arial" panose="020B0604020202020204" pitchFamily="34" charset="0"/>
                <a:cs typeface="Arial" panose="020B0604020202020204" pitchFamily="34" charset="0"/>
                <a:sym typeface="Arial" panose="020B0604020202020204"/>
              </a:rPr>
              <a:t>Chú thích</a:t>
            </a:r>
            <a:endParaRPr lang="en-SG" sz="4800">
              <a:solidFill>
                <a:srgbClr val="FF0000"/>
              </a:solidFill>
              <a:latin typeface="Arial" panose="020B0604020202020204" pitchFamily="34" charset="0"/>
              <a:cs typeface="Arial" panose="020B0604020202020204" pitchFamily="34" charset="0"/>
              <a:sym typeface="Arial" panose="020B0604020202020204"/>
            </a:endParaRPr>
          </a:p>
        </p:txBody>
      </p:sp>
      <p:sp>
        <p:nvSpPr>
          <p:cNvPr id="374" name="Google Shape;374;p9"/>
          <p:cNvSpPr txBox="1"/>
          <p:nvPr/>
        </p:nvSpPr>
        <p:spPr>
          <a:xfrm>
            <a:off x="757813" y="696428"/>
            <a:ext cx="2667718" cy="6155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4000" b="1">
                <a:solidFill>
                  <a:srgbClr val="FFC000"/>
                </a:solidFill>
                <a:latin typeface="Quicksand" panose="00000500000000000000" pitchFamily="2" charset="0"/>
                <a:sym typeface="Arial" panose="020B0604020202020204"/>
              </a:rPr>
              <a:t>Thanh ray</a:t>
            </a:r>
            <a:endParaRPr sz="4000" b="1">
              <a:solidFill>
                <a:srgbClr val="FFC000"/>
              </a:solidFill>
              <a:latin typeface="Quicksand" panose="00000500000000000000" pitchFamily="2" charset="0"/>
              <a:sym typeface="Arial" panose="020B0604020202020204"/>
            </a:endParaRPr>
          </a:p>
        </p:txBody>
      </p:sp>
      <p:sp>
        <p:nvSpPr>
          <p:cNvPr id="375" name="Google Shape;375;p9"/>
          <p:cNvSpPr txBox="1"/>
          <p:nvPr/>
        </p:nvSpPr>
        <p:spPr>
          <a:xfrm>
            <a:off x="386080" y="1891665"/>
            <a:ext cx="3409950" cy="3231515"/>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SG" sz="3000" b="1">
                <a:solidFill>
                  <a:srgbClr val="002060"/>
                </a:solidFill>
                <a:latin typeface="Pattaya" panose="00000500000000000000" pitchFamily="2" charset="-34"/>
                <a:ea typeface="DotumChe" panose="020B0609000101010101" pitchFamily="49" charset="-127"/>
                <a:cs typeface="Pattaya" panose="00000500000000000000" pitchFamily="2" charset="-34"/>
                <a:sym typeface="Calibri" panose="020F0502020204030204"/>
              </a:rPr>
              <a:t>Thanh thép hoặc sắt ghép nối với nhau thành hai đường song song để tạo thành đường cho tàu hỏa, tàu điện hay xe goòng chạy.</a:t>
            </a:r>
            <a:endParaRPr sz="3000" b="1">
              <a:solidFill>
                <a:srgbClr val="002060"/>
              </a:solidFill>
              <a:latin typeface="Pattaya" panose="00000500000000000000" pitchFamily="2" charset="-34"/>
              <a:ea typeface="DotumChe" panose="020B0609000101010101" pitchFamily="49" charset="-127"/>
              <a:cs typeface="Pattaya" panose="00000500000000000000" pitchFamily="2" charset="-34"/>
              <a:sym typeface="Calibri" panose="020F0502020204030204"/>
            </a:endParaRPr>
          </a:p>
        </p:txBody>
      </p:sp>
      <p:pic>
        <p:nvPicPr>
          <p:cNvPr id="376" name="Google Shape;376;p9" descr="Tại sao tàu hỏa phải chạy trên đường ray? - VnExpress"/>
          <p:cNvPicPr preferRelativeResize="0"/>
          <p:nvPr/>
        </p:nvPicPr>
        <p:blipFill rotWithShape="1">
          <a:blip r:embed="rId2"/>
          <a:srcRect/>
          <a:stretch>
            <a:fillRect/>
          </a:stretch>
        </p:blipFill>
        <p:spPr>
          <a:xfrm>
            <a:off x="4424680" y="1023620"/>
            <a:ext cx="6939915" cy="549211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2"/>
                                        </p:tgtEl>
                                        <p:attrNameLst>
                                          <p:attrName>style.visibility</p:attrName>
                                        </p:attrNameLst>
                                      </p:cBhvr>
                                      <p:to>
                                        <p:strVal val="visible"/>
                                      </p:to>
                                    </p:set>
                                    <p:animEffect transition="in" filter="fade">
                                      <p:cBhvr>
                                        <p:cTn id="7" dur="2000"/>
                                        <p:tgtEl>
                                          <p:spTgt spid="372"/>
                                        </p:tgtEl>
                                      </p:cBhvr>
                                    </p:animEffect>
                                  </p:childTnLst>
                                </p:cTn>
                              </p:par>
                              <p:par>
                                <p:cTn id="8" presetID="2" presetClass="entr" presetSubtype="8" fill="hold" nodeType="withEffect">
                                  <p:stCondLst>
                                    <p:cond delay="2000"/>
                                  </p:stCondLst>
                                  <p:childTnLst>
                                    <p:set>
                                      <p:cBhvr>
                                        <p:cTn id="9" dur="1" fill="hold">
                                          <p:stCondLst>
                                            <p:cond delay="0"/>
                                          </p:stCondLst>
                                        </p:cTn>
                                        <p:tgtEl>
                                          <p:spTgt spid="373"/>
                                        </p:tgtEl>
                                        <p:attrNameLst>
                                          <p:attrName>style.visibility</p:attrName>
                                        </p:attrNameLst>
                                      </p:cBhvr>
                                      <p:to>
                                        <p:strVal val="visible"/>
                                      </p:to>
                                    </p:set>
                                    <p:anim calcmode="lin" valueType="num">
                                      <p:cBhvr additive="base">
                                        <p:cTn id="10" dur="1300"/>
                                        <p:tgtEl>
                                          <p:spTgt spid="373"/>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2000"/>
                                  </p:stCondLst>
                                  <p:childTnLst>
                                    <p:set>
                                      <p:cBhvr>
                                        <p:cTn id="12" dur="1" fill="hold">
                                          <p:stCondLst>
                                            <p:cond delay="0"/>
                                          </p:stCondLst>
                                        </p:cTn>
                                        <p:tgtEl>
                                          <p:spTgt spid="374"/>
                                        </p:tgtEl>
                                        <p:attrNameLst>
                                          <p:attrName>style.visibility</p:attrName>
                                        </p:attrNameLst>
                                      </p:cBhvr>
                                      <p:to>
                                        <p:strVal val="visible"/>
                                      </p:to>
                                    </p:set>
                                    <p:anim calcmode="lin" valueType="num">
                                      <p:cBhvr additive="base">
                                        <p:cTn id="13" dur="1300"/>
                                        <p:tgtEl>
                                          <p:spTgt spid="374"/>
                                        </p:tgtEl>
                                        <p:attrNameLst>
                                          <p:attrName>ppt_x</p:attrName>
                                        </p:attrNameLst>
                                      </p:cBhvr>
                                      <p:tavLst>
                                        <p:tav tm="0">
                                          <p:val>
                                            <p:strVal val="#ppt_x-1"/>
                                          </p:val>
                                        </p:tav>
                                        <p:tav tm="100000">
                                          <p:val>
                                            <p:strVal val="#ppt_x"/>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75"/>
                                        </p:tgtEl>
                                        <p:attrNameLst>
                                          <p:attrName>style.visibility</p:attrName>
                                        </p:attrNameLst>
                                      </p:cBhvr>
                                      <p:to>
                                        <p:strVal val="visible"/>
                                      </p:to>
                                    </p:set>
                                    <p:anim calcmode="lin" valueType="num">
                                      <p:cBhvr additive="base">
                                        <p:cTn id="18" dur="1300"/>
                                        <p:tgtEl>
                                          <p:spTgt spid="375"/>
                                        </p:tgtEl>
                                        <p:attrNameLst>
                                          <p:attrName>ppt_x</p:attrName>
                                        </p:attrNameLst>
                                      </p:cBhvr>
                                      <p:tavLst>
                                        <p:tav tm="0">
                                          <p:val>
                                            <p:strVal val="#ppt_x-1"/>
                                          </p:val>
                                        </p:tav>
                                        <p:tav tm="100000">
                                          <p:val>
                                            <p:strVal val="#ppt_x"/>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76"/>
                                        </p:tgtEl>
                                        <p:attrNameLst>
                                          <p:attrName>style.visibility</p:attrName>
                                        </p:attrNameLst>
                                      </p:cBhvr>
                                      <p:to>
                                        <p:strVal val="visible"/>
                                      </p:to>
                                    </p:set>
                                    <p:animEffect transition="in" filter="fade">
                                      <p:cBhvr>
                                        <p:cTn id="23" dur="500"/>
                                        <p:tgtEl>
                                          <p:spTgt spid="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4503</Words>
  <Application>WPS Presentation</Application>
  <PresentationFormat>Widescreen</PresentationFormat>
  <Paragraphs>192</Paragraphs>
  <Slides>23</Slides>
  <Notes>23</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23</vt:i4>
      </vt:variant>
    </vt:vector>
  </HeadingPairs>
  <TitlesOfParts>
    <vt:vector size="41" baseType="lpstr">
      <vt:lpstr>Arial</vt:lpstr>
      <vt:lpstr>SimSun</vt:lpstr>
      <vt:lpstr>Wingdings</vt:lpstr>
      <vt:lpstr>Arial</vt:lpstr>
      <vt:lpstr>Calibri</vt:lpstr>
      <vt:lpstr>Questrial</vt:lpstr>
      <vt:lpstr>SVN-Lifehack Basic</vt:lpstr>
      <vt:lpstr>Segoe Print</vt:lpstr>
      <vt:lpstr>Quicksand</vt:lpstr>
      <vt:lpstr>Quicksand</vt:lpstr>
      <vt:lpstr>Pattaya</vt:lpstr>
      <vt:lpstr>DotumChe</vt:lpstr>
      <vt:lpstr>Microsoft YaHei</vt:lpstr>
      <vt:lpstr>Arial Unicode MS</vt:lpstr>
      <vt:lpstr>Pattaya</vt:lpstr>
      <vt:lpstr>Malgun Gothic</vt:lpstr>
      <vt:lpstr>Times New Roman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phgiang.k21dgdth@gmail.com</dc:creator>
  <cp:lastModifiedBy>Th NTSD</cp:lastModifiedBy>
  <cp:revision>8</cp:revision>
  <dcterms:created xsi:type="dcterms:W3CDTF">2022-03-23T01:19:00Z</dcterms:created>
  <dcterms:modified xsi:type="dcterms:W3CDTF">2023-04-24T01:19:08Z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BD9A86ED642C41E4AC317A1C358FA75A</vt:lpwstr>
  </property>
  <property fmtid="{D5CDD505-2E9C-101B-9397-08002B2CF9AE}" pid="3" name="KSOProductBuildVer">
    <vt:lpwstr>1033-11.2.0.11516</vt:lpwstr>
  </property>
</Properties>
</file>