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1"/>
  </p:sldMasterIdLst>
  <p:notesMasterIdLst>
    <p:notesMasterId r:id="rId8"/>
  </p:notesMasterIdLst>
  <p:sldIdLst>
    <p:sldId id="280" r:id="rId2"/>
    <p:sldId id="313" r:id="rId3"/>
    <p:sldId id="298" r:id="rId4"/>
    <p:sldId id="311" r:id="rId5"/>
    <p:sldId id="312" r:id="rId6"/>
    <p:sldId id="315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6600"/>
    <a:srgbClr val="FF0000"/>
    <a:srgbClr val="FF3300"/>
    <a:srgbClr val="CCCCFF"/>
    <a:srgbClr val="CCFFFF"/>
    <a:srgbClr val="A50021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0" autoAdjust="0"/>
    <p:restoredTop sz="94660" autoAdjust="0"/>
  </p:normalViewPr>
  <p:slideViewPr>
    <p:cSldViewPr>
      <p:cViewPr varScale="1">
        <p:scale>
          <a:sx n="70" d="100"/>
          <a:sy n="70" d="100"/>
        </p:scale>
        <p:origin x="1380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7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77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77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77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77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2DFE97F-18EE-40FD-89BB-FBBA125674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1376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1B375B-DF2C-4E1D-B272-E438E58A39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06A8C7-B58F-4B43-AB08-40B37C098B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9A67A5-667F-467B-AF53-7E5BD04D61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AF6CAA-D768-498B-A7E4-2FA9E4E641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1842DA-809E-4C05-8DA9-B814D01AD7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C7E93C-EC81-45E7-8EF8-44D668AE4C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25FE60-303A-43F7-86BF-470EC9100A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E16310-14D0-4C98-AE3A-2CA04D4D5B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0DDD01-1D4A-446A-B61C-F80E11FBED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DF76DF-3206-44DC-A1E7-351247986B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2A9D8D-7E44-41F4-9536-3F61CFA4E0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16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6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6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A91812C-4226-416B-BB5E-8DD2B0043D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0" r:id="rId1"/>
    <p:sldLayoutId id="2147483731" r:id="rId2"/>
    <p:sldLayoutId id="2147483732" r:id="rId3"/>
    <p:sldLayoutId id="2147483733" r:id="rId4"/>
    <p:sldLayoutId id="2147483734" r:id="rId5"/>
    <p:sldLayoutId id="2147483735" r:id="rId6"/>
    <p:sldLayoutId id="2147483736" r:id="rId7"/>
    <p:sldLayoutId id="2147483737" r:id="rId8"/>
    <p:sldLayoutId id="2147483738" r:id="rId9"/>
    <p:sldLayoutId id="2147483739" r:id="rId10"/>
    <p:sldLayoutId id="214748374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4.gi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3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6.png"/><Relationship Id="rId5" Type="http://schemas.openxmlformats.org/officeDocument/2006/relationships/image" Target="../media/image5.wmf"/><Relationship Id="rId4" Type="http://schemas.openxmlformats.org/officeDocument/2006/relationships/oleObject" Target="../embeddings/oleObject3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7.png"/><Relationship Id="rId5" Type="http://schemas.openxmlformats.org/officeDocument/2006/relationships/image" Target="../media/image5.wmf"/><Relationship Id="rId4" Type="http://schemas.openxmlformats.org/officeDocument/2006/relationships/oleObject" Target="../embeddings/oleObject4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5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6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7490" name="WordArt 2"/>
          <p:cNvSpPr>
            <a:spLocks noChangeArrowheads="1" noChangeShapeType="1" noTextEdit="1"/>
          </p:cNvSpPr>
          <p:nvPr/>
        </p:nvSpPr>
        <p:spPr bwMode="auto">
          <a:xfrm>
            <a:off x="3200400" y="1649603"/>
            <a:ext cx="3124200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err="1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Khoa</a:t>
            </a:r>
            <a:r>
              <a:rPr lang="en-US" sz="36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kern="10" dirty="0" err="1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endParaRPr lang="en-US" sz="3600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47491" name="Text Box 3"/>
          <p:cNvSpPr txBox="1">
            <a:spLocks noChangeArrowheads="1"/>
          </p:cNvSpPr>
          <p:nvPr/>
        </p:nvSpPr>
        <p:spPr bwMode="auto">
          <a:xfrm>
            <a:off x="1905000" y="228600"/>
            <a:ext cx="63246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US" sz="2400" b="1">
              <a:solidFill>
                <a:schemeClr val="bg1"/>
              </a:solidFill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1219200"/>
          </a:xfrm>
          <a:prstGeom prst="rect">
            <a:avLst/>
          </a:prstGeom>
          <a:gradFill rotWithShape="1">
            <a:gsLst>
              <a:gs pos="0">
                <a:srgbClr val="002F00"/>
              </a:gs>
              <a:gs pos="50000">
                <a:srgbClr val="006600"/>
              </a:gs>
              <a:gs pos="100000">
                <a:srgbClr val="002F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1030" name="Picture 7" descr="hoa20_1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24600" y="3886200"/>
            <a:ext cx="30480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9" descr="DSTARS-P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flipH="1">
            <a:off x="1981200" y="533400"/>
            <a:ext cx="5222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10" descr="DSTARS-P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flipH="1">
            <a:off x="5486400" y="533400"/>
            <a:ext cx="5222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3" name="Picture 11" descr="DSTARS-P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flipH="1">
            <a:off x="8153400" y="0"/>
            <a:ext cx="361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4" name="Picture 12" descr="DSTARS-P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flipH="1">
            <a:off x="304800" y="381000"/>
            <a:ext cx="5222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026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76145958"/>
              </p:ext>
            </p:extLst>
          </p:nvPr>
        </p:nvGraphicFramePr>
        <p:xfrm>
          <a:off x="-538825" y="5257800"/>
          <a:ext cx="3124200" cy="182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r:id="rId5" imgW="2755800" imgH="1819080" progId="CorelDRAW.Graphic.12">
                  <p:embed/>
                </p:oleObj>
              </mc:Choice>
              <mc:Fallback>
                <p:oleObj r:id="rId5" imgW="2755800" imgH="1819080" progId="CorelDRAW.Graphic.12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538825" y="5257800"/>
                        <a:ext cx="3124200" cy="1828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35" name="Picture 19" descr="672027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0" y="1219200"/>
            <a:ext cx="19812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WordArt 2"/>
          <p:cNvSpPr>
            <a:spLocks noChangeArrowheads="1" noChangeShapeType="1" noTextEdit="1"/>
          </p:cNvSpPr>
          <p:nvPr/>
        </p:nvSpPr>
        <p:spPr bwMode="auto">
          <a:xfrm>
            <a:off x="827088" y="2654490"/>
            <a:ext cx="7688262" cy="237471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err="1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36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kern="10" dirty="0" err="1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chuyển</a:t>
            </a:r>
            <a:r>
              <a:rPr lang="en-US" sz="36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kern="10" dirty="0" err="1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36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kern="10" dirty="0" err="1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6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kern="10" dirty="0" err="1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endParaRPr lang="en-US" sz="3600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00FF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47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7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"/>
                                    </p:cond>
                                  </p:end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" dur="80"/>
                                        <p:tgtEl>
                                          <p:spTgt spid="44749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" dur="80"/>
                                        <p:tgtEl>
                                          <p:spTgt spid="44749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80"/>
                                        <p:tgtEl>
                                          <p:spTgt spid="44749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7490" grpId="0" animBg="1"/>
      <p:bldP spid="447491" grpId="0"/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DSTARS-P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2743200" y="2514600"/>
            <a:ext cx="5222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5" descr="DSTARS-P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7696200" y="838200"/>
            <a:ext cx="5222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6" descr="DSTARS-P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3518237" y="3398043"/>
            <a:ext cx="5222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5" name="Picture 7" descr="DSTARS-P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838200" y="838200"/>
            <a:ext cx="5222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6" name="Picture 8" descr="DSTARS-P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7162800" y="5638800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7" name="Picture 9" descr="DSTARS-P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990600" y="3581400"/>
            <a:ext cx="5222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8" name="Picture 10" descr="DSTARS-P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4158456" y="640888"/>
            <a:ext cx="5222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9" name="Picture 11" descr="DSTARS-P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914400" y="5638800"/>
            <a:ext cx="5222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0" name="Picture 12" descr="DSTARS-P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5562600" y="4114800"/>
            <a:ext cx="5222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1" name="Picture 13" descr="DSTARS-P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5181600" y="2133600"/>
            <a:ext cx="5222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2" name="Picture 14" descr="DSTARS-P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2895600" y="4800600"/>
            <a:ext cx="5222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051" name="Object 16"/>
          <p:cNvGraphicFramePr>
            <a:graphicFrameLocks noChangeAspect="1"/>
          </p:cNvGraphicFramePr>
          <p:nvPr/>
        </p:nvGraphicFramePr>
        <p:xfrm>
          <a:off x="6858000" y="4791383"/>
          <a:ext cx="2286000" cy="2093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0" name="Clip" r:id="rId4" imgW="1999793" imgH="1831543" progId="MS_ClipArt_Gallery.2">
                  <p:embed/>
                </p:oleObj>
              </mc:Choice>
              <mc:Fallback>
                <p:oleObj name="Clip" r:id="rId4" imgW="1999793" imgH="1831543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0" y="4791383"/>
                        <a:ext cx="2286000" cy="20939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/>
          <p:cNvSpPr/>
          <p:nvPr/>
        </p:nvSpPr>
        <p:spPr>
          <a:xfrm>
            <a:off x="26088" y="0"/>
            <a:ext cx="3796232" cy="5837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3200" b="1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sz="3200" b="1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3200" b="1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cơ</a:t>
            </a:r>
            <a:r>
              <a:rPr lang="en-US" sz="3200" b="1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endParaRPr lang="en-US" sz="3200" dirty="0">
              <a:solidFill>
                <a:srgbClr val="0000FF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6088" y="516627"/>
            <a:ext cx="2462534" cy="46089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Liên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hệ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tế</a:t>
            </a:r>
            <a:endParaRPr lang="en-US" sz="2400" dirty="0">
              <a:solidFill>
                <a:srgbClr val="0000FF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70704" y="1087622"/>
            <a:ext cx="4844256" cy="164391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381000" y="1481394"/>
            <a:ext cx="42997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đời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sống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từng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nhìn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thấy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7" name="Down Arrow 6"/>
          <p:cNvSpPr/>
          <p:nvPr/>
        </p:nvSpPr>
        <p:spPr>
          <a:xfrm>
            <a:off x="1981200" y="2774507"/>
            <a:ext cx="652815" cy="1340293"/>
          </a:xfrm>
          <a:prstGeom prst="downArrow">
            <a:avLst/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381000" y="4175240"/>
            <a:ext cx="7315200" cy="2514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520451" y="4470187"/>
            <a:ext cx="73152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đời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sống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thấy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dạng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lỏng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dạng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khí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dạng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rắn</a:t>
            </a:r>
            <a:endParaRPr lang="en-US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Dạng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lỏng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trạng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thái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thường</a:t>
            </a:r>
            <a:endParaRPr lang="en-US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Dạng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rắn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đông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</a:t>
            </a:r>
            <a:endParaRPr lang="en-US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Dạng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khí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bay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hơi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36203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9" grpId="0"/>
      <p:bldP spid="7" grpId="0" animBg="1"/>
      <p:bldP spid="8" grpId="0" animBg="1"/>
      <p:bldP spid="2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DSTARS-P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2743200" y="2514600"/>
            <a:ext cx="5222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5" descr="DSTARS-P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7696200" y="838200"/>
            <a:ext cx="5222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6" descr="DSTARS-P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3518237" y="3398043"/>
            <a:ext cx="5222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5" name="Picture 7" descr="DSTARS-P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838200" y="838200"/>
            <a:ext cx="5222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6" name="Picture 8" descr="DSTARS-P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7162800" y="5638800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7" name="Picture 9" descr="DSTARS-P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990600" y="3581400"/>
            <a:ext cx="5222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8" name="Picture 10" descr="DSTARS-P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4158456" y="640888"/>
            <a:ext cx="5222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9" name="Picture 11" descr="DSTARS-P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914400" y="5638800"/>
            <a:ext cx="5222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0" name="Picture 12" descr="DSTARS-P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5562600" y="4114800"/>
            <a:ext cx="5222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1" name="Picture 13" descr="DSTARS-P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5181600" y="2133600"/>
            <a:ext cx="5222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2" name="Picture 14" descr="DSTARS-P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2895600" y="4800600"/>
            <a:ext cx="5222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051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15563537"/>
              </p:ext>
            </p:extLst>
          </p:nvPr>
        </p:nvGraphicFramePr>
        <p:xfrm>
          <a:off x="6858000" y="4791383"/>
          <a:ext cx="2286000" cy="2093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0" name="Clip" r:id="rId4" imgW="1999793" imgH="1831543" progId="MS_ClipArt_Gallery.2">
                  <p:embed/>
                </p:oleObj>
              </mc:Choice>
              <mc:Fallback>
                <p:oleObj name="Clip" r:id="rId4" imgW="1999793" imgH="1831543" progId="MS_ClipArt_Gallery.2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0" y="4791383"/>
                        <a:ext cx="2286000" cy="20939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/>
          <p:cNvSpPr/>
          <p:nvPr/>
        </p:nvSpPr>
        <p:spPr>
          <a:xfrm>
            <a:off x="26088" y="0"/>
            <a:ext cx="3796232" cy="5837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3200" b="1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sz="3200" b="1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3200" b="1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cơ</a:t>
            </a:r>
            <a:r>
              <a:rPr lang="en-US" sz="3200" b="1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endParaRPr lang="en-US" sz="3200" dirty="0">
              <a:solidFill>
                <a:srgbClr val="0000FF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7461" y="551958"/>
            <a:ext cx="4572000" cy="98527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sát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400" dirty="0">
              <a:solidFill>
                <a:srgbClr val="0000FF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sát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dưới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đây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6" name="Picture 35" descr="https://tech12h.com/sites/default/files/styles/inbody400/public/1_107.png?itok=x8zEFRMP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7888" y="1460640"/>
            <a:ext cx="5726111" cy="280656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Box 3"/>
          <p:cNvSpPr txBox="1"/>
          <p:nvPr/>
        </p:nvSpPr>
        <p:spPr>
          <a:xfrm>
            <a:off x="50764" y="1505436"/>
            <a:ext cx="31242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n-US" sz="2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vở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lvl="0"/>
            <a:r>
              <a:rPr lang="en-US" sz="2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sz="2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 ở </a:t>
            </a:r>
            <a:r>
              <a:rPr lang="en-US" sz="2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dạng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lvl="0"/>
            <a:r>
              <a:rPr lang="en-US" sz="2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6, </a:t>
            </a:r>
            <a:r>
              <a:rPr lang="en-US" sz="2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bóng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bay </a:t>
            </a:r>
            <a:r>
              <a:rPr lang="en-US" sz="2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chứa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2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2703" y="4383755"/>
            <a:ext cx="6738576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20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dạng</a:t>
            </a:r>
            <a:r>
              <a:rPr lang="en-US" sz="2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2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sz="2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2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sz="20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2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 </a:t>
            </a:r>
            <a:r>
              <a:rPr lang="en-US" sz="20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lvl="1"/>
            <a:r>
              <a:rPr lang="en-US" sz="20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1: </a:t>
            </a:r>
            <a:r>
              <a:rPr lang="en-US" sz="20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2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lỏng</a:t>
            </a:r>
            <a:r>
              <a:rPr lang="en-US" sz="2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dạng</a:t>
            </a:r>
            <a:r>
              <a:rPr lang="en-US" sz="2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sz="2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endParaRPr lang="en-US" sz="20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sz="20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2: </a:t>
            </a:r>
            <a:r>
              <a:rPr lang="en-US" sz="20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ống</a:t>
            </a:r>
            <a:r>
              <a:rPr lang="en-US" sz="2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tre</a:t>
            </a:r>
            <a:r>
              <a:rPr lang="en-US" sz="2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rắn</a:t>
            </a:r>
            <a:r>
              <a:rPr lang="en-US" sz="2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dạng</a:t>
            </a:r>
            <a:r>
              <a:rPr lang="en-US" sz="2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sz="2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endParaRPr lang="en-US" sz="20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sz="20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3: </a:t>
            </a:r>
            <a:r>
              <a:rPr lang="en-US" sz="20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lang="en-US" sz="2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2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</a:t>
            </a:r>
            <a:r>
              <a:rPr lang="en-US" sz="2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rắn</a:t>
            </a:r>
            <a:r>
              <a:rPr lang="en-US" sz="2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dạng</a:t>
            </a:r>
            <a:r>
              <a:rPr lang="en-US" sz="2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sz="2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endParaRPr lang="en-US" sz="20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sz="20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4: </a:t>
            </a:r>
            <a:r>
              <a:rPr lang="en-US" sz="20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Dầu</a:t>
            </a:r>
            <a:r>
              <a:rPr lang="en-US" sz="2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ăn</a:t>
            </a:r>
            <a:r>
              <a:rPr lang="en-US" sz="2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lỏng</a:t>
            </a:r>
            <a:r>
              <a:rPr lang="en-US" sz="2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dạng</a:t>
            </a:r>
            <a:r>
              <a:rPr lang="en-US" sz="2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sz="2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endParaRPr lang="en-US" sz="20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sz="20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5: </a:t>
            </a:r>
            <a:r>
              <a:rPr lang="en-US" sz="20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Sỏi</a:t>
            </a:r>
            <a:r>
              <a:rPr lang="en-US" sz="2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rắn</a:t>
            </a:r>
            <a:r>
              <a:rPr lang="en-US" sz="2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dạng</a:t>
            </a:r>
            <a:r>
              <a:rPr lang="en-US" sz="2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sz="2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endParaRPr lang="en-US" sz="20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sz="20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6, </a:t>
            </a:r>
            <a:r>
              <a:rPr lang="en-US" sz="20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2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bóng</a:t>
            </a:r>
            <a:r>
              <a:rPr lang="en-US" sz="2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bay </a:t>
            </a:r>
            <a:r>
              <a:rPr lang="en-US" sz="20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chứa</a:t>
            </a:r>
            <a:r>
              <a:rPr lang="en-US" sz="2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2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20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khí</a:t>
            </a:r>
            <a:r>
              <a:rPr lang="en-US" sz="2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DSTARS-P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2743200" y="2514600"/>
            <a:ext cx="5222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5" descr="DSTARS-P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7696200" y="838200"/>
            <a:ext cx="5222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6" descr="DSTARS-P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3518237" y="3398043"/>
            <a:ext cx="5222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5" name="Picture 7" descr="DSTARS-P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838200" y="838200"/>
            <a:ext cx="5222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6" name="Picture 8" descr="DSTARS-P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7162800" y="5638800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7" name="Picture 9" descr="DSTARS-P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990600" y="3581400"/>
            <a:ext cx="5222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8" name="Picture 10" descr="DSTARS-P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4158456" y="640888"/>
            <a:ext cx="5222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9" name="Picture 11" descr="DSTARS-P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914400" y="5638800"/>
            <a:ext cx="5222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0" name="Picture 12" descr="DSTARS-P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5562600" y="4114800"/>
            <a:ext cx="5222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1" name="Picture 13" descr="DSTARS-P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5181600" y="2133600"/>
            <a:ext cx="5222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2" name="Picture 14" descr="DSTARS-P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2895600" y="4800600"/>
            <a:ext cx="5222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051" name="Object 16"/>
          <p:cNvGraphicFramePr>
            <a:graphicFrameLocks noChangeAspect="1"/>
          </p:cNvGraphicFramePr>
          <p:nvPr/>
        </p:nvGraphicFramePr>
        <p:xfrm>
          <a:off x="6858000" y="4791383"/>
          <a:ext cx="2286000" cy="2093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4" name="Clip" r:id="rId4" imgW="1999793" imgH="1831543" progId="MS_ClipArt_Gallery.2">
                  <p:embed/>
                </p:oleObj>
              </mc:Choice>
              <mc:Fallback>
                <p:oleObj name="Clip" r:id="rId4" imgW="1999793" imgH="1831543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0" y="4791383"/>
                        <a:ext cx="2286000" cy="20939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/>
          <p:cNvSpPr/>
          <p:nvPr/>
        </p:nvSpPr>
        <p:spPr>
          <a:xfrm>
            <a:off x="26088" y="0"/>
            <a:ext cx="3796232" cy="5837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3200" b="1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sz="3200" b="1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3200" b="1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cơ</a:t>
            </a:r>
            <a:r>
              <a:rPr lang="en-US" sz="3200" b="1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endParaRPr lang="en-US" sz="3200" dirty="0">
              <a:solidFill>
                <a:srgbClr val="0000FF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512728"/>
            <a:ext cx="524855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thí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nghiệm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xét</a:t>
            </a:r>
            <a:endParaRPr lang="en-US" sz="24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sát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tiến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thí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nghiệm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sgk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pic>
        <p:nvPicPr>
          <p:cNvPr id="16" name="Picture 15" descr="https://tech12h.com/sites/default/files/styles/inbody400/public/2_87.png?itok=HGEuf58z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7888" y="1331779"/>
            <a:ext cx="5726112" cy="3149734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Box 3"/>
          <p:cNvSpPr txBox="1"/>
          <p:nvPr/>
        </p:nvSpPr>
        <p:spPr>
          <a:xfrm>
            <a:off x="26088" y="1416457"/>
            <a:ext cx="302191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xét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lvl="0" algn="just"/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nến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vị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trí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gần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ngọn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lửa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nến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đang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cháy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lvl="0" algn="just"/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nến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chuyển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này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sang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5" name="Rectangle 4"/>
          <p:cNvSpPr/>
          <p:nvPr/>
        </p:nvSpPr>
        <p:spPr>
          <a:xfrm>
            <a:off x="-55676" y="4495800"/>
            <a:ext cx="8274163" cy="17756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07000"/>
              </a:lnSpc>
              <a:spcAft>
                <a:spcPts val="800"/>
              </a:spcAft>
              <a:buSzPts val="1000"/>
              <a:tabLst>
                <a:tab pos="457200" algn="l"/>
              </a:tabLst>
            </a:pPr>
            <a:r>
              <a:rPr lang="en-US" sz="2400" dirty="0" smtClean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dirty="0" err="1" smtClean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2400" dirty="0" smtClean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nền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vị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trí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gần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ngọn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lửa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nến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đang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cháy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lỏng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solidFill>
                <a:srgbClr val="0000FF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  <a:spcAft>
                <a:spcPts val="800"/>
              </a:spcAft>
              <a:buSzPts val="1000"/>
              <a:tabLst>
                <a:tab pos="457200" algn="l"/>
              </a:tabLst>
            </a:pPr>
            <a:r>
              <a:rPr lang="en-US" sz="2400" dirty="0" smtClean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dirty="0" err="1" smtClean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400" dirty="0" smtClean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nến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tắt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lỏng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nến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sẽ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chuyển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sang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rắn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thay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nhiệt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nến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chuyển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này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sang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solidFill>
                <a:srgbClr val="0000FF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4253" y="6322028"/>
            <a:ext cx="26468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sgk</a:t>
            </a:r>
            <a:r>
              <a:rPr lang="en-US" b="1" dirty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0844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DSTARS-P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2743200" y="2514600"/>
            <a:ext cx="5222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5" descr="DSTARS-P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7696200" y="838200"/>
            <a:ext cx="5222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6" descr="DSTARS-P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3518237" y="3398043"/>
            <a:ext cx="5222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5" name="Picture 7" descr="DSTARS-P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838200" y="838200"/>
            <a:ext cx="5222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6" name="Picture 8" descr="DSTARS-P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7162800" y="5638800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7" name="Picture 9" descr="DSTARS-P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990600" y="3581400"/>
            <a:ext cx="5222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8" name="Picture 10" descr="DSTARS-P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4158456" y="640888"/>
            <a:ext cx="5222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9" name="Picture 11" descr="DSTARS-P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914400" y="5638800"/>
            <a:ext cx="5222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0" name="Picture 12" descr="DSTARS-P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5562600" y="4114800"/>
            <a:ext cx="5222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1" name="Picture 13" descr="DSTARS-P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5181600" y="2133600"/>
            <a:ext cx="5222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2" name="Picture 14" descr="DSTARS-P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2895600" y="4800600"/>
            <a:ext cx="5222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051" name="Object 16"/>
          <p:cNvGraphicFramePr>
            <a:graphicFrameLocks noChangeAspect="1"/>
          </p:cNvGraphicFramePr>
          <p:nvPr/>
        </p:nvGraphicFramePr>
        <p:xfrm>
          <a:off x="6858000" y="4791383"/>
          <a:ext cx="2286000" cy="2093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7" name="Clip" r:id="rId4" imgW="1999793" imgH="1831543" progId="MS_ClipArt_Gallery.2">
                  <p:embed/>
                </p:oleObj>
              </mc:Choice>
              <mc:Fallback>
                <p:oleObj name="Clip" r:id="rId4" imgW="1999793" imgH="1831543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0" y="4791383"/>
                        <a:ext cx="2286000" cy="20939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/>
          <p:cNvSpPr/>
          <p:nvPr/>
        </p:nvSpPr>
        <p:spPr>
          <a:xfrm>
            <a:off x="29892" y="69190"/>
            <a:ext cx="4384534" cy="5837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3200" b="1" dirty="0" smtClean="0">
                <a:solidFill>
                  <a:srgbClr val="1A0DAB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n-US" sz="3200" b="1" dirty="0" err="1" smtClean="0">
                <a:solidFill>
                  <a:srgbClr val="1A0DAB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sz="3200" b="1" dirty="0" smtClean="0">
                <a:solidFill>
                  <a:srgbClr val="1A0DAB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1A0DAB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3200" b="1" dirty="0" smtClean="0">
                <a:solidFill>
                  <a:srgbClr val="1A0DAB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1A0DAB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3200" b="1" dirty="0" smtClean="0">
                <a:solidFill>
                  <a:srgbClr val="1A0DAB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1A0DAB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endParaRPr lang="en-US" sz="3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6234" y="598372"/>
            <a:ext cx="9047766" cy="12778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1: </a:t>
            </a:r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Xếp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thẻ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dưới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đây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cột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bảng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phù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(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hạt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cát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xăng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cam,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hơi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khí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ô-xi,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khí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các-bô-níc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hạt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gạo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muối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sữa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tươi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en-US" sz="2400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6719289"/>
              </p:ext>
            </p:extLst>
          </p:nvPr>
        </p:nvGraphicFramePr>
        <p:xfrm>
          <a:off x="533400" y="2133601"/>
          <a:ext cx="8376444" cy="2158852"/>
        </p:xfrm>
        <a:graphic>
          <a:graphicData uri="http://schemas.openxmlformats.org/drawingml/2006/table">
            <a:tbl>
              <a:tblPr firstRow="1" firstCol="1" bandRow="1"/>
              <a:tblGrid>
                <a:gridCol w="2792148"/>
                <a:gridCol w="2792148"/>
                <a:gridCol w="2792148"/>
              </a:tblGrid>
              <a:tr h="55925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 err="1">
                          <a:solidFill>
                            <a:srgbClr val="0066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Thể</a:t>
                      </a:r>
                      <a:r>
                        <a:rPr lang="en-US" sz="2400" b="1" dirty="0">
                          <a:solidFill>
                            <a:srgbClr val="0066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rgbClr val="0066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rắn</a:t>
                      </a:r>
                      <a:endParaRPr lang="en-US" sz="2400" dirty="0">
                        <a:solidFill>
                          <a:srgbClr val="0066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 err="1">
                          <a:solidFill>
                            <a:srgbClr val="0066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Thể</a:t>
                      </a:r>
                      <a:r>
                        <a:rPr lang="en-US" sz="2400" b="1" dirty="0">
                          <a:solidFill>
                            <a:srgbClr val="0066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rgbClr val="0066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lỏng</a:t>
                      </a:r>
                      <a:endParaRPr lang="en-US" sz="2400" dirty="0">
                        <a:solidFill>
                          <a:srgbClr val="0066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 err="1">
                          <a:solidFill>
                            <a:srgbClr val="0066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Thể</a:t>
                      </a:r>
                      <a:r>
                        <a:rPr lang="en-US" sz="2400" b="1" dirty="0">
                          <a:solidFill>
                            <a:srgbClr val="0066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rgbClr val="0066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khí</a:t>
                      </a:r>
                      <a:endParaRPr lang="en-US" sz="2400" dirty="0">
                        <a:solidFill>
                          <a:srgbClr val="0066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9959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-53014" y="4844147"/>
            <a:ext cx="774921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tủ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lạnh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chuyển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lvl="0"/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thay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ích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lợi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đối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đời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sống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97454" y="3045757"/>
            <a:ext cx="282962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hạt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cát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hạt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gạo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muối</a:t>
            </a:r>
            <a:endParaRPr lang="en-US" sz="240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3432323" y="3066110"/>
            <a:ext cx="265256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Xăng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cam,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sữa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tươi</a:t>
            </a:r>
            <a:endParaRPr lang="en-US" sz="240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084888" y="3077437"/>
            <a:ext cx="267162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Hơi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khí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ô-xi,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khí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các-bô-níc</a:t>
            </a:r>
            <a:endParaRPr lang="en-US" sz="240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0934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10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DSTARS-P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2743200" y="2514600"/>
            <a:ext cx="5222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5" descr="DSTARS-P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7696200" y="838200"/>
            <a:ext cx="5222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6" descr="DSTARS-P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3518237" y="3398043"/>
            <a:ext cx="5222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5" name="Picture 7" descr="DSTARS-P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838200" y="838200"/>
            <a:ext cx="5222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6" name="Picture 8" descr="DSTARS-P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7162800" y="5638800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7" name="Picture 9" descr="DSTARS-P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990600" y="3581400"/>
            <a:ext cx="5222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8" name="Picture 10" descr="DSTARS-P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4158456" y="640888"/>
            <a:ext cx="5222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9" name="Picture 11" descr="DSTARS-P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914400" y="5638800"/>
            <a:ext cx="5222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0" name="Picture 12" descr="DSTARS-P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5562600" y="4114800"/>
            <a:ext cx="5222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1" name="Picture 13" descr="DSTARS-P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5181600" y="2133600"/>
            <a:ext cx="5222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2" name="Picture 14" descr="DSTARS-P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2895600" y="4800600"/>
            <a:ext cx="5222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051" name="Object 16"/>
          <p:cNvGraphicFramePr>
            <a:graphicFrameLocks noChangeAspect="1"/>
          </p:cNvGraphicFramePr>
          <p:nvPr/>
        </p:nvGraphicFramePr>
        <p:xfrm>
          <a:off x="6858000" y="4791383"/>
          <a:ext cx="2286000" cy="2093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3" name="Clip" r:id="rId4" imgW="1999793" imgH="1831543" progId="MS_ClipArt_Gallery.2">
                  <p:embed/>
                </p:oleObj>
              </mc:Choice>
              <mc:Fallback>
                <p:oleObj name="Clip" r:id="rId4" imgW="1999793" imgH="1831543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0" y="4791383"/>
                        <a:ext cx="2286000" cy="20939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/>
          <p:cNvSpPr/>
          <p:nvPr/>
        </p:nvSpPr>
        <p:spPr>
          <a:xfrm>
            <a:off x="29892" y="69190"/>
            <a:ext cx="4384534" cy="5837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3200" b="1" dirty="0" smtClean="0">
                <a:solidFill>
                  <a:srgbClr val="1A0DAB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n-US" sz="3200" b="1" dirty="0" err="1" smtClean="0">
                <a:solidFill>
                  <a:srgbClr val="1A0DAB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sz="3200" b="1" dirty="0" smtClean="0">
                <a:solidFill>
                  <a:srgbClr val="1A0DAB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1A0DAB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3200" b="1" dirty="0" smtClean="0">
                <a:solidFill>
                  <a:srgbClr val="1A0DAB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1A0DAB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3200" b="1" dirty="0" smtClean="0">
                <a:solidFill>
                  <a:srgbClr val="1A0DAB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1A0DAB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endParaRPr lang="en-US" sz="3200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9892" y="652940"/>
            <a:ext cx="895861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2: </a:t>
            </a:r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tủ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lạnh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chuyển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thay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ích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lợi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đối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đời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sống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9892" y="2234652"/>
            <a:ext cx="8958618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tủ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lạnh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chuyển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lỏng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sang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rắn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/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thay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giúp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dễ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dàng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thuận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lợi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ấy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2400" u="sng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Ví</a:t>
            </a:r>
            <a:r>
              <a:rPr lang="en-US" sz="2400" u="sng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u="sng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lvl="1"/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Khí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khí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nén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sẽ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chuyển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sang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lỏng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Ga ở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lỏng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sẽ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dễ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di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chuyển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chứa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sẽ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chứa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</a:p>
          <a:p>
            <a:pPr lvl="1"/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Ngọn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nến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đang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cháy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lỏng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xong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tắt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nó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sẽ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dần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dần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chuyển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sang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rắn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giúp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chúng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gói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bảo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quản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nó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dễ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dàng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14619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1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1606</TotalTime>
  <Words>613</Words>
  <Application>Microsoft Office PowerPoint</Application>
  <PresentationFormat>On-screen Show (4:3)</PresentationFormat>
  <Paragraphs>49</Paragraphs>
  <Slides>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Times New Roman</vt:lpstr>
      <vt:lpstr>Default Design</vt:lpstr>
      <vt:lpstr>CorelDRAW.Graphic.12</vt:lpstr>
      <vt:lpstr>Clip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Admin</cp:lastModifiedBy>
  <cp:revision>149</cp:revision>
  <cp:lastPrinted>1601-01-01T00:00:00Z</cp:lastPrinted>
  <dcterms:created xsi:type="dcterms:W3CDTF">2009-10-09T13:26:45Z</dcterms:created>
  <dcterms:modified xsi:type="dcterms:W3CDTF">2021-12-09T09:03:52Z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7</vt:i4>
  </property>
</Properties>
</file>